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9" r:id="rId46"/>
    <p:sldId id="297" r:id="rId47"/>
    <p:sldId id="298"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modSld sldOrd">
      <pc:chgData name="Lauren Francis" userId="b7c8c318-11b6-44df-a20d-cbfd05c86935" providerId="ADAL" clId="{7DF8D789-081D-4C54-A01C-20FBD4C1C0B0}" dt="2026-07-13T10:21:12.543" v="1"/>
      <pc:docMkLst>
        <pc:docMk/>
      </pc:docMkLst>
      <pc:sldChg chg="ord">
        <pc:chgData name="Lauren Francis" userId="b7c8c318-11b6-44df-a20d-cbfd05c86935" providerId="ADAL" clId="{7DF8D789-081D-4C54-A01C-20FBD4C1C0B0}" dt="2026-07-13T10:21:12.543" v="1"/>
        <pc:sldMkLst>
          <pc:docMk/>
          <pc:sldMk cId="0" sldId="299"/>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West and Central Africa</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WUENIC 2025 revision,
Published 15 July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571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475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3796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2834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872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023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9277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8315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7353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827741"/>
              <a:ext cx="239888" cy="384268"/>
            </a:xfrm>
            <a:prstGeom prst="rect">
              <a:avLst/>
            </a:prstGeom>
            <a:solidFill>
              <a:srgbClr val="80BD41">
                <a:alpha val="100000"/>
              </a:srgbClr>
            </a:solidFill>
          </p:spPr>
          <p:txBody>
            <a:bodyPr/>
            <a:lstStyle/>
            <a:p>
              <a:endParaRPr/>
            </a:p>
          </p:txBody>
        </p:sp>
        <p:sp>
          <p:nvSpPr>
            <p:cNvPr id="27" name="rc27"/>
            <p:cNvSpPr/>
            <p:nvPr/>
          </p:nvSpPr>
          <p:spPr>
            <a:xfrm>
              <a:off x="1296273" y="3536965"/>
              <a:ext cx="239888" cy="290775"/>
            </a:xfrm>
            <a:prstGeom prst="rect">
              <a:avLst/>
            </a:prstGeom>
            <a:solidFill>
              <a:srgbClr val="1CABE2">
                <a:alpha val="100000"/>
              </a:srgbClr>
            </a:solidFill>
          </p:spPr>
          <p:txBody>
            <a:bodyPr/>
            <a:lstStyle/>
            <a:p>
              <a:endParaRPr/>
            </a:p>
          </p:txBody>
        </p:sp>
        <p:sp>
          <p:nvSpPr>
            <p:cNvPr id="28" name="rc28"/>
            <p:cNvSpPr/>
            <p:nvPr/>
          </p:nvSpPr>
          <p:spPr>
            <a:xfrm>
              <a:off x="1562816" y="3819494"/>
              <a:ext cx="239888" cy="392514"/>
            </a:xfrm>
            <a:prstGeom prst="rect">
              <a:avLst/>
            </a:prstGeom>
            <a:solidFill>
              <a:srgbClr val="80BD41">
                <a:alpha val="100000"/>
              </a:srgbClr>
            </a:solidFill>
          </p:spPr>
          <p:txBody>
            <a:bodyPr/>
            <a:lstStyle/>
            <a:p>
              <a:endParaRPr/>
            </a:p>
          </p:txBody>
        </p:sp>
        <p:sp>
          <p:nvSpPr>
            <p:cNvPr id="29" name="rc29"/>
            <p:cNvSpPr/>
            <p:nvPr/>
          </p:nvSpPr>
          <p:spPr>
            <a:xfrm>
              <a:off x="1562816" y="3518957"/>
              <a:ext cx="239888" cy="300537"/>
            </a:xfrm>
            <a:prstGeom prst="rect">
              <a:avLst/>
            </a:prstGeom>
            <a:solidFill>
              <a:srgbClr val="1CABE2">
                <a:alpha val="100000"/>
              </a:srgbClr>
            </a:solidFill>
          </p:spPr>
          <p:txBody>
            <a:bodyPr/>
            <a:lstStyle/>
            <a:p>
              <a:endParaRPr/>
            </a:p>
          </p:txBody>
        </p:sp>
        <p:sp>
          <p:nvSpPr>
            <p:cNvPr id="30" name="rc30"/>
            <p:cNvSpPr/>
            <p:nvPr/>
          </p:nvSpPr>
          <p:spPr>
            <a:xfrm>
              <a:off x="1829360" y="3803113"/>
              <a:ext cx="239888" cy="408895"/>
            </a:xfrm>
            <a:prstGeom prst="rect">
              <a:avLst/>
            </a:prstGeom>
            <a:solidFill>
              <a:srgbClr val="80BD41">
                <a:alpha val="100000"/>
              </a:srgbClr>
            </a:solidFill>
          </p:spPr>
          <p:txBody>
            <a:bodyPr/>
            <a:lstStyle/>
            <a:p>
              <a:endParaRPr/>
            </a:p>
          </p:txBody>
        </p:sp>
        <p:sp>
          <p:nvSpPr>
            <p:cNvPr id="31" name="rc31"/>
            <p:cNvSpPr/>
            <p:nvPr/>
          </p:nvSpPr>
          <p:spPr>
            <a:xfrm>
              <a:off x="1829360" y="3501729"/>
              <a:ext cx="239888" cy="301384"/>
            </a:xfrm>
            <a:prstGeom prst="rect">
              <a:avLst/>
            </a:prstGeom>
            <a:solidFill>
              <a:srgbClr val="1CABE2">
                <a:alpha val="100000"/>
              </a:srgbClr>
            </a:solidFill>
          </p:spPr>
          <p:txBody>
            <a:bodyPr/>
            <a:lstStyle/>
            <a:p>
              <a:endParaRPr/>
            </a:p>
          </p:txBody>
        </p:sp>
        <p:sp>
          <p:nvSpPr>
            <p:cNvPr id="32" name="rc32"/>
            <p:cNvSpPr/>
            <p:nvPr/>
          </p:nvSpPr>
          <p:spPr>
            <a:xfrm>
              <a:off x="2095903" y="3773630"/>
              <a:ext cx="239888" cy="438379"/>
            </a:xfrm>
            <a:prstGeom prst="rect">
              <a:avLst/>
            </a:prstGeom>
            <a:solidFill>
              <a:srgbClr val="80BD41">
                <a:alpha val="100000"/>
              </a:srgbClr>
            </a:solidFill>
          </p:spPr>
          <p:txBody>
            <a:bodyPr/>
            <a:lstStyle/>
            <a:p>
              <a:endParaRPr/>
            </a:p>
          </p:txBody>
        </p:sp>
        <p:sp>
          <p:nvSpPr>
            <p:cNvPr id="33" name="rc33"/>
            <p:cNvSpPr/>
            <p:nvPr/>
          </p:nvSpPr>
          <p:spPr>
            <a:xfrm>
              <a:off x="2095903" y="3483428"/>
              <a:ext cx="239888" cy="290201"/>
            </a:xfrm>
            <a:prstGeom prst="rect">
              <a:avLst/>
            </a:prstGeom>
            <a:solidFill>
              <a:srgbClr val="1CABE2">
                <a:alpha val="100000"/>
              </a:srgbClr>
            </a:solidFill>
          </p:spPr>
          <p:txBody>
            <a:bodyPr/>
            <a:lstStyle/>
            <a:p>
              <a:endParaRPr/>
            </a:p>
          </p:txBody>
        </p:sp>
        <p:sp>
          <p:nvSpPr>
            <p:cNvPr id="34" name="rc34"/>
            <p:cNvSpPr/>
            <p:nvPr/>
          </p:nvSpPr>
          <p:spPr>
            <a:xfrm>
              <a:off x="2362446" y="3741473"/>
              <a:ext cx="239888" cy="470535"/>
            </a:xfrm>
            <a:prstGeom prst="rect">
              <a:avLst/>
            </a:prstGeom>
            <a:solidFill>
              <a:srgbClr val="80BD41">
                <a:alpha val="100000"/>
              </a:srgbClr>
            </a:solidFill>
          </p:spPr>
          <p:txBody>
            <a:bodyPr/>
            <a:lstStyle/>
            <a:p>
              <a:endParaRPr/>
            </a:p>
          </p:txBody>
        </p:sp>
        <p:sp>
          <p:nvSpPr>
            <p:cNvPr id="35" name="rc35"/>
            <p:cNvSpPr/>
            <p:nvPr/>
          </p:nvSpPr>
          <p:spPr>
            <a:xfrm>
              <a:off x="2362446" y="3465631"/>
              <a:ext cx="239888" cy="275842"/>
            </a:xfrm>
            <a:prstGeom prst="rect">
              <a:avLst/>
            </a:prstGeom>
            <a:solidFill>
              <a:srgbClr val="1CABE2">
                <a:alpha val="100000"/>
              </a:srgbClr>
            </a:solidFill>
          </p:spPr>
          <p:txBody>
            <a:bodyPr/>
            <a:lstStyle/>
            <a:p>
              <a:endParaRPr/>
            </a:p>
          </p:txBody>
        </p:sp>
        <p:sp>
          <p:nvSpPr>
            <p:cNvPr id="36" name="rc36"/>
            <p:cNvSpPr/>
            <p:nvPr/>
          </p:nvSpPr>
          <p:spPr>
            <a:xfrm>
              <a:off x="2628989" y="3707460"/>
              <a:ext cx="239888" cy="504548"/>
            </a:xfrm>
            <a:prstGeom prst="rect">
              <a:avLst/>
            </a:prstGeom>
            <a:solidFill>
              <a:srgbClr val="80BD41">
                <a:alpha val="100000"/>
              </a:srgbClr>
            </a:solidFill>
          </p:spPr>
          <p:txBody>
            <a:bodyPr/>
            <a:lstStyle/>
            <a:p>
              <a:endParaRPr/>
            </a:p>
          </p:txBody>
        </p:sp>
        <p:sp>
          <p:nvSpPr>
            <p:cNvPr id="37" name="rc37"/>
            <p:cNvSpPr/>
            <p:nvPr/>
          </p:nvSpPr>
          <p:spPr>
            <a:xfrm>
              <a:off x="2628989" y="3444179"/>
              <a:ext cx="239888" cy="263281"/>
            </a:xfrm>
            <a:prstGeom prst="rect">
              <a:avLst/>
            </a:prstGeom>
            <a:solidFill>
              <a:srgbClr val="1CABE2">
                <a:alpha val="100000"/>
              </a:srgbClr>
            </a:solidFill>
          </p:spPr>
          <p:txBody>
            <a:bodyPr/>
            <a:lstStyle/>
            <a:p>
              <a:endParaRPr/>
            </a:p>
          </p:txBody>
        </p:sp>
        <p:sp>
          <p:nvSpPr>
            <p:cNvPr id="38" name="rc38"/>
            <p:cNvSpPr/>
            <p:nvPr/>
          </p:nvSpPr>
          <p:spPr>
            <a:xfrm>
              <a:off x="2895532" y="3676027"/>
              <a:ext cx="239888" cy="535982"/>
            </a:xfrm>
            <a:prstGeom prst="rect">
              <a:avLst/>
            </a:prstGeom>
            <a:solidFill>
              <a:srgbClr val="80BD41">
                <a:alpha val="100000"/>
              </a:srgbClr>
            </a:solidFill>
          </p:spPr>
          <p:txBody>
            <a:bodyPr/>
            <a:lstStyle/>
            <a:p>
              <a:endParaRPr/>
            </a:p>
          </p:txBody>
        </p:sp>
        <p:sp>
          <p:nvSpPr>
            <p:cNvPr id="39" name="rc39"/>
            <p:cNvSpPr/>
            <p:nvPr/>
          </p:nvSpPr>
          <p:spPr>
            <a:xfrm>
              <a:off x="2895532" y="3423137"/>
              <a:ext cx="239888" cy="252889"/>
            </a:xfrm>
            <a:prstGeom prst="rect">
              <a:avLst/>
            </a:prstGeom>
            <a:solidFill>
              <a:srgbClr val="1CABE2">
                <a:alpha val="100000"/>
              </a:srgbClr>
            </a:solidFill>
          </p:spPr>
          <p:txBody>
            <a:bodyPr/>
            <a:lstStyle/>
            <a:p>
              <a:endParaRPr/>
            </a:p>
          </p:txBody>
        </p:sp>
        <p:sp>
          <p:nvSpPr>
            <p:cNvPr id="40" name="rc40"/>
            <p:cNvSpPr/>
            <p:nvPr/>
          </p:nvSpPr>
          <p:spPr>
            <a:xfrm>
              <a:off x="3162075" y="3646028"/>
              <a:ext cx="239888" cy="565980"/>
            </a:xfrm>
            <a:prstGeom prst="rect">
              <a:avLst/>
            </a:prstGeom>
            <a:solidFill>
              <a:srgbClr val="80BD41">
                <a:alpha val="100000"/>
              </a:srgbClr>
            </a:solidFill>
          </p:spPr>
          <p:txBody>
            <a:bodyPr/>
            <a:lstStyle/>
            <a:p>
              <a:endParaRPr/>
            </a:p>
          </p:txBody>
        </p:sp>
        <p:sp>
          <p:nvSpPr>
            <p:cNvPr id="41" name="rc41"/>
            <p:cNvSpPr/>
            <p:nvPr/>
          </p:nvSpPr>
          <p:spPr>
            <a:xfrm>
              <a:off x="3162075" y="3403890"/>
              <a:ext cx="239888" cy="242138"/>
            </a:xfrm>
            <a:prstGeom prst="rect">
              <a:avLst/>
            </a:prstGeom>
            <a:solidFill>
              <a:srgbClr val="1CABE2">
                <a:alpha val="100000"/>
              </a:srgbClr>
            </a:solidFill>
          </p:spPr>
          <p:txBody>
            <a:bodyPr/>
            <a:lstStyle/>
            <a:p>
              <a:endParaRPr/>
            </a:p>
          </p:txBody>
        </p:sp>
        <p:sp>
          <p:nvSpPr>
            <p:cNvPr id="42" name="rc42"/>
            <p:cNvSpPr/>
            <p:nvPr/>
          </p:nvSpPr>
          <p:spPr>
            <a:xfrm>
              <a:off x="3428618" y="3593427"/>
              <a:ext cx="239888" cy="618582"/>
            </a:xfrm>
            <a:prstGeom prst="rect">
              <a:avLst/>
            </a:prstGeom>
            <a:solidFill>
              <a:srgbClr val="80BD41">
                <a:alpha val="100000"/>
              </a:srgbClr>
            </a:solidFill>
          </p:spPr>
          <p:txBody>
            <a:bodyPr/>
            <a:lstStyle/>
            <a:p>
              <a:endParaRPr/>
            </a:p>
          </p:txBody>
        </p:sp>
        <p:sp>
          <p:nvSpPr>
            <p:cNvPr id="43" name="rc43"/>
            <p:cNvSpPr/>
            <p:nvPr/>
          </p:nvSpPr>
          <p:spPr>
            <a:xfrm>
              <a:off x="3428618" y="3382565"/>
              <a:ext cx="239888" cy="210861"/>
            </a:xfrm>
            <a:prstGeom prst="rect">
              <a:avLst/>
            </a:prstGeom>
            <a:solidFill>
              <a:srgbClr val="1CABE2">
                <a:alpha val="100000"/>
              </a:srgbClr>
            </a:solidFill>
          </p:spPr>
          <p:txBody>
            <a:bodyPr/>
            <a:lstStyle/>
            <a:p>
              <a:endParaRPr/>
            </a:p>
          </p:txBody>
        </p:sp>
        <p:sp>
          <p:nvSpPr>
            <p:cNvPr id="44" name="rc44"/>
            <p:cNvSpPr/>
            <p:nvPr/>
          </p:nvSpPr>
          <p:spPr>
            <a:xfrm>
              <a:off x="3695161" y="3538481"/>
              <a:ext cx="239888" cy="673528"/>
            </a:xfrm>
            <a:prstGeom prst="rect">
              <a:avLst/>
            </a:prstGeom>
            <a:solidFill>
              <a:srgbClr val="80BD41">
                <a:alpha val="100000"/>
              </a:srgbClr>
            </a:solidFill>
          </p:spPr>
          <p:txBody>
            <a:bodyPr/>
            <a:lstStyle/>
            <a:p>
              <a:endParaRPr/>
            </a:p>
          </p:txBody>
        </p:sp>
        <p:sp>
          <p:nvSpPr>
            <p:cNvPr id="45" name="rc45"/>
            <p:cNvSpPr/>
            <p:nvPr/>
          </p:nvSpPr>
          <p:spPr>
            <a:xfrm>
              <a:off x="3695161" y="3362422"/>
              <a:ext cx="239888" cy="176058"/>
            </a:xfrm>
            <a:prstGeom prst="rect">
              <a:avLst/>
            </a:prstGeom>
            <a:solidFill>
              <a:srgbClr val="1CABE2">
                <a:alpha val="100000"/>
              </a:srgbClr>
            </a:solidFill>
          </p:spPr>
          <p:txBody>
            <a:bodyPr/>
            <a:lstStyle/>
            <a:p>
              <a:endParaRPr/>
            </a:p>
          </p:txBody>
        </p:sp>
        <p:sp>
          <p:nvSpPr>
            <p:cNvPr id="46" name="rc46"/>
            <p:cNvSpPr/>
            <p:nvPr/>
          </p:nvSpPr>
          <p:spPr>
            <a:xfrm>
              <a:off x="3961705" y="3575845"/>
              <a:ext cx="239888" cy="636164"/>
            </a:xfrm>
            <a:prstGeom prst="rect">
              <a:avLst/>
            </a:prstGeom>
            <a:solidFill>
              <a:srgbClr val="80BD41">
                <a:alpha val="100000"/>
              </a:srgbClr>
            </a:solidFill>
          </p:spPr>
          <p:txBody>
            <a:bodyPr/>
            <a:lstStyle/>
            <a:p>
              <a:endParaRPr/>
            </a:p>
          </p:txBody>
        </p:sp>
        <p:sp>
          <p:nvSpPr>
            <p:cNvPr id="47" name="rc47"/>
            <p:cNvSpPr/>
            <p:nvPr/>
          </p:nvSpPr>
          <p:spPr>
            <a:xfrm>
              <a:off x="3961705" y="3340397"/>
              <a:ext cx="239888" cy="235447"/>
            </a:xfrm>
            <a:prstGeom prst="rect">
              <a:avLst/>
            </a:prstGeom>
            <a:solidFill>
              <a:srgbClr val="1CABE2">
                <a:alpha val="100000"/>
              </a:srgbClr>
            </a:solidFill>
          </p:spPr>
          <p:txBody>
            <a:bodyPr/>
            <a:lstStyle/>
            <a:p>
              <a:endParaRPr/>
            </a:p>
          </p:txBody>
        </p:sp>
        <p:sp>
          <p:nvSpPr>
            <p:cNvPr id="48" name="rc48"/>
            <p:cNvSpPr/>
            <p:nvPr/>
          </p:nvSpPr>
          <p:spPr>
            <a:xfrm>
              <a:off x="4228248" y="3567660"/>
              <a:ext cx="239888" cy="644349"/>
            </a:xfrm>
            <a:prstGeom prst="rect">
              <a:avLst/>
            </a:prstGeom>
            <a:solidFill>
              <a:srgbClr val="80BD41">
                <a:alpha val="100000"/>
              </a:srgbClr>
            </a:solidFill>
          </p:spPr>
          <p:txBody>
            <a:bodyPr/>
            <a:lstStyle/>
            <a:p>
              <a:endParaRPr/>
            </a:p>
          </p:txBody>
        </p:sp>
        <p:sp>
          <p:nvSpPr>
            <p:cNvPr id="49" name="rc49"/>
            <p:cNvSpPr/>
            <p:nvPr/>
          </p:nvSpPr>
          <p:spPr>
            <a:xfrm>
              <a:off x="4228248" y="3319392"/>
              <a:ext cx="239888" cy="248267"/>
            </a:xfrm>
            <a:prstGeom prst="rect">
              <a:avLst/>
            </a:prstGeom>
            <a:solidFill>
              <a:srgbClr val="1CABE2">
                <a:alpha val="100000"/>
              </a:srgbClr>
            </a:solidFill>
          </p:spPr>
          <p:txBody>
            <a:bodyPr/>
            <a:lstStyle/>
            <a:p>
              <a:endParaRPr/>
            </a:p>
          </p:txBody>
        </p:sp>
        <p:sp>
          <p:nvSpPr>
            <p:cNvPr id="50" name="rc50"/>
            <p:cNvSpPr/>
            <p:nvPr/>
          </p:nvSpPr>
          <p:spPr>
            <a:xfrm>
              <a:off x="4494791" y="3565116"/>
              <a:ext cx="239888" cy="646893"/>
            </a:xfrm>
            <a:prstGeom prst="rect">
              <a:avLst/>
            </a:prstGeom>
            <a:solidFill>
              <a:srgbClr val="80BD41">
                <a:alpha val="100000"/>
              </a:srgbClr>
            </a:solidFill>
          </p:spPr>
          <p:txBody>
            <a:bodyPr/>
            <a:lstStyle/>
            <a:p>
              <a:endParaRPr/>
            </a:p>
          </p:txBody>
        </p:sp>
        <p:sp>
          <p:nvSpPr>
            <p:cNvPr id="51" name="rc51"/>
            <p:cNvSpPr/>
            <p:nvPr/>
          </p:nvSpPr>
          <p:spPr>
            <a:xfrm>
              <a:off x="4494791" y="3301415"/>
              <a:ext cx="239888" cy="263700"/>
            </a:xfrm>
            <a:prstGeom prst="rect">
              <a:avLst/>
            </a:prstGeom>
            <a:solidFill>
              <a:srgbClr val="1CABE2">
                <a:alpha val="100000"/>
              </a:srgbClr>
            </a:solidFill>
          </p:spPr>
          <p:txBody>
            <a:bodyPr/>
            <a:lstStyle/>
            <a:p>
              <a:endParaRPr/>
            </a:p>
          </p:txBody>
        </p:sp>
        <p:sp>
          <p:nvSpPr>
            <p:cNvPr id="52" name="rc52"/>
            <p:cNvSpPr/>
            <p:nvPr/>
          </p:nvSpPr>
          <p:spPr>
            <a:xfrm>
              <a:off x="4761334" y="3572768"/>
              <a:ext cx="239888" cy="639241"/>
            </a:xfrm>
            <a:prstGeom prst="rect">
              <a:avLst/>
            </a:prstGeom>
            <a:solidFill>
              <a:srgbClr val="80BD41">
                <a:alpha val="100000"/>
              </a:srgbClr>
            </a:solidFill>
          </p:spPr>
          <p:txBody>
            <a:bodyPr/>
            <a:lstStyle/>
            <a:p>
              <a:endParaRPr/>
            </a:p>
          </p:txBody>
        </p:sp>
        <p:sp>
          <p:nvSpPr>
            <p:cNvPr id="53" name="rc53"/>
            <p:cNvSpPr/>
            <p:nvPr/>
          </p:nvSpPr>
          <p:spPr>
            <a:xfrm>
              <a:off x="4761334" y="3286606"/>
              <a:ext cx="239888" cy="286162"/>
            </a:xfrm>
            <a:prstGeom prst="rect">
              <a:avLst/>
            </a:prstGeom>
            <a:solidFill>
              <a:srgbClr val="1CABE2">
                <a:alpha val="100000"/>
              </a:srgbClr>
            </a:solidFill>
          </p:spPr>
          <p:txBody>
            <a:bodyPr/>
            <a:lstStyle/>
            <a:p>
              <a:endParaRPr/>
            </a:p>
          </p:txBody>
        </p:sp>
        <p:sp>
          <p:nvSpPr>
            <p:cNvPr id="54" name="rc54"/>
            <p:cNvSpPr/>
            <p:nvPr/>
          </p:nvSpPr>
          <p:spPr>
            <a:xfrm>
              <a:off x="5027877" y="3550265"/>
              <a:ext cx="239888" cy="661744"/>
            </a:xfrm>
            <a:prstGeom prst="rect">
              <a:avLst/>
            </a:prstGeom>
            <a:solidFill>
              <a:srgbClr val="80BD41">
                <a:alpha val="100000"/>
              </a:srgbClr>
            </a:solidFill>
          </p:spPr>
          <p:txBody>
            <a:bodyPr/>
            <a:lstStyle/>
            <a:p>
              <a:endParaRPr/>
            </a:p>
          </p:txBody>
        </p:sp>
        <p:sp>
          <p:nvSpPr>
            <p:cNvPr id="55" name="rc55"/>
            <p:cNvSpPr/>
            <p:nvPr/>
          </p:nvSpPr>
          <p:spPr>
            <a:xfrm>
              <a:off x="5027877" y="3271436"/>
              <a:ext cx="239888" cy="278828"/>
            </a:xfrm>
            <a:prstGeom prst="rect">
              <a:avLst/>
            </a:prstGeom>
            <a:solidFill>
              <a:srgbClr val="1CABE2">
                <a:alpha val="100000"/>
              </a:srgbClr>
            </a:solidFill>
          </p:spPr>
          <p:txBody>
            <a:bodyPr/>
            <a:lstStyle/>
            <a:p>
              <a:endParaRPr/>
            </a:p>
          </p:txBody>
        </p:sp>
        <p:sp>
          <p:nvSpPr>
            <p:cNvPr id="56" name="rc56"/>
            <p:cNvSpPr/>
            <p:nvPr/>
          </p:nvSpPr>
          <p:spPr>
            <a:xfrm>
              <a:off x="5294420" y="3536976"/>
              <a:ext cx="239888" cy="675033"/>
            </a:xfrm>
            <a:prstGeom prst="rect">
              <a:avLst/>
            </a:prstGeom>
            <a:solidFill>
              <a:srgbClr val="80BD41">
                <a:alpha val="100000"/>
              </a:srgbClr>
            </a:solidFill>
          </p:spPr>
          <p:txBody>
            <a:bodyPr/>
            <a:lstStyle/>
            <a:p>
              <a:endParaRPr/>
            </a:p>
          </p:txBody>
        </p:sp>
        <p:sp>
          <p:nvSpPr>
            <p:cNvPr id="57" name="rc57"/>
            <p:cNvSpPr/>
            <p:nvPr/>
          </p:nvSpPr>
          <p:spPr>
            <a:xfrm>
              <a:off x="5294420" y="3259750"/>
              <a:ext cx="239888" cy="277226"/>
            </a:xfrm>
            <a:prstGeom prst="rect">
              <a:avLst/>
            </a:prstGeom>
            <a:solidFill>
              <a:srgbClr val="1CABE2">
                <a:alpha val="100000"/>
              </a:srgbClr>
            </a:solidFill>
          </p:spPr>
          <p:txBody>
            <a:bodyPr/>
            <a:lstStyle/>
            <a:p>
              <a:endParaRPr/>
            </a:p>
          </p:txBody>
        </p:sp>
        <p:sp>
          <p:nvSpPr>
            <p:cNvPr id="58" name="rc58"/>
            <p:cNvSpPr/>
            <p:nvPr/>
          </p:nvSpPr>
          <p:spPr>
            <a:xfrm>
              <a:off x="5560963" y="3482391"/>
              <a:ext cx="239888" cy="729618"/>
            </a:xfrm>
            <a:prstGeom prst="rect">
              <a:avLst/>
            </a:prstGeom>
            <a:solidFill>
              <a:srgbClr val="80BD41">
                <a:alpha val="100000"/>
              </a:srgbClr>
            </a:solidFill>
          </p:spPr>
          <p:txBody>
            <a:bodyPr/>
            <a:lstStyle/>
            <a:p>
              <a:endParaRPr/>
            </a:p>
          </p:txBody>
        </p:sp>
        <p:sp>
          <p:nvSpPr>
            <p:cNvPr id="59" name="rc59"/>
            <p:cNvSpPr/>
            <p:nvPr/>
          </p:nvSpPr>
          <p:spPr>
            <a:xfrm>
              <a:off x="5560963" y="3251418"/>
              <a:ext cx="239888" cy="230972"/>
            </a:xfrm>
            <a:prstGeom prst="rect">
              <a:avLst/>
            </a:prstGeom>
            <a:solidFill>
              <a:srgbClr val="1CABE2">
                <a:alpha val="100000"/>
              </a:srgbClr>
            </a:solidFill>
          </p:spPr>
          <p:txBody>
            <a:bodyPr/>
            <a:lstStyle/>
            <a:p>
              <a:endParaRPr/>
            </a:p>
          </p:txBody>
        </p:sp>
        <p:sp>
          <p:nvSpPr>
            <p:cNvPr id="60" name="rc60"/>
            <p:cNvSpPr/>
            <p:nvPr/>
          </p:nvSpPr>
          <p:spPr>
            <a:xfrm>
              <a:off x="5827506" y="3462322"/>
              <a:ext cx="239888" cy="749687"/>
            </a:xfrm>
            <a:prstGeom prst="rect">
              <a:avLst/>
            </a:prstGeom>
            <a:solidFill>
              <a:srgbClr val="80BD41">
                <a:alpha val="100000"/>
              </a:srgbClr>
            </a:solidFill>
          </p:spPr>
          <p:txBody>
            <a:bodyPr/>
            <a:lstStyle/>
            <a:p>
              <a:endParaRPr/>
            </a:p>
          </p:txBody>
        </p:sp>
        <p:sp>
          <p:nvSpPr>
            <p:cNvPr id="61" name="rc61"/>
            <p:cNvSpPr/>
            <p:nvPr/>
          </p:nvSpPr>
          <p:spPr>
            <a:xfrm>
              <a:off x="5827506" y="3242032"/>
              <a:ext cx="239888" cy="220290"/>
            </a:xfrm>
            <a:prstGeom prst="rect">
              <a:avLst/>
            </a:prstGeom>
            <a:solidFill>
              <a:srgbClr val="1CABE2">
                <a:alpha val="100000"/>
              </a:srgbClr>
            </a:solidFill>
          </p:spPr>
          <p:txBody>
            <a:bodyPr/>
            <a:lstStyle/>
            <a:p>
              <a:endParaRPr/>
            </a:p>
          </p:txBody>
        </p:sp>
        <p:sp>
          <p:nvSpPr>
            <p:cNvPr id="62" name="rc62"/>
            <p:cNvSpPr/>
            <p:nvPr/>
          </p:nvSpPr>
          <p:spPr>
            <a:xfrm>
              <a:off x="6094049" y="3443780"/>
              <a:ext cx="239888" cy="768228"/>
            </a:xfrm>
            <a:prstGeom prst="rect">
              <a:avLst/>
            </a:prstGeom>
            <a:solidFill>
              <a:srgbClr val="80BD41">
                <a:alpha val="100000"/>
              </a:srgbClr>
            </a:solidFill>
          </p:spPr>
          <p:txBody>
            <a:bodyPr/>
            <a:lstStyle/>
            <a:p>
              <a:endParaRPr/>
            </a:p>
          </p:txBody>
        </p:sp>
        <p:sp>
          <p:nvSpPr>
            <p:cNvPr id="63" name="rc63"/>
            <p:cNvSpPr/>
            <p:nvPr/>
          </p:nvSpPr>
          <p:spPr>
            <a:xfrm>
              <a:off x="6094049" y="3234999"/>
              <a:ext cx="239888" cy="208781"/>
            </a:xfrm>
            <a:prstGeom prst="rect">
              <a:avLst/>
            </a:prstGeom>
            <a:solidFill>
              <a:srgbClr val="1CABE2">
                <a:alpha val="100000"/>
              </a:srgbClr>
            </a:solidFill>
          </p:spPr>
          <p:txBody>
            <a:bodyPr/>
            <a:lstStyle/>
            <a:p>
              <a:endParaRPr/>
            </a:p>
          </p:txBody>
        </p:sp>
        <p:sp>
          <p:nvSpPr>
            <p:cNvPr id="64" name="rc64"/>
            <p:cNvSpPr/>
            <p:nvPr/>
          </p:nvSpPr>
          <p:spPr>
            <a:xfrm>
              <a:off x="6360593" y="3425241"/>
              <a:ext cx="239888" cy="786767"/>
            </a:xfrm>
            <a:prstGeom prst="rect">
              <a:avLst/>
            </a:prstGeom>
            <a:solidFill>
              <a:srgbClr val="80BD41">
                <a:alpha val="100000"/>
              </a:srgbClr>
            </a:solidFill>
          </p:spPr>
          <p:txBody>
            <a:bodyPr/>
            <a:lstStyle/>
            <a:p>
              <a:endParaRPr/>
            </a:p>
          </p:txBody>
        </p:sp>
        <p:sp>
          <p:nvSpPr>
            <p:cNvPr id="65" name="rc65"/>
            <p:cNvSpPr/>
            <p:nvPr/>
          </p:nvSpPr>
          <p:spPr>
            <a:xfrm>
              <a:off x="6360593" y="3229968"/>
              <a:ext cx="239888" cy="195272"/>
            </a:xfrm>
            <a:prstGeom prst="rect">
              <a:avLst/>
            </a:prstGeom>
            <a:solidFill>
              <a:srgbClr val="1CABE2">
                <a:alpha val="100000"/>
              </a:srgbClr>
            </a:solidFill>
          </p:spPr>
          <p:txBody>
            <a:bodyPr/>
            <a:lstStyle/>
            <a:p>
              <a:endParaRPr/>
            </a:p>
          </p:txBody>
        </p:sp>
        <p:sp>
          <p:nvSpPr>
            <p:cNvPr id="66" name="rc66"/>
            <p:cNvSpPr/>
            <p:nvPr/>
          </p:nvSpPr>
          <p:spPr>
            <a:xfrm>
              <a:off x="6627136" y="3434778"/>
              <a:ext cx="239888" cy="777231"/>
            </a:xfrm>
            <a:prstGeom prst="rect">
              <a:avLst/>
            </a:prstGeom>
            <a:solidFill>
              <a:srgbClr val="80BD41">
                <a:alpha val="100000"/>
              </a:srgbClr>
            </a:solidFill>
          </p:spPr>
          <p:txBody>
            <a:bodyPr/>
            <a:lstStyle/>
            <a:p>
              <a:endParaRPr/>
            </a:p>
          </p:txBody>
        </p:sp>
        <p:sp>
          <p:nvSpPr>
            <p:cNvPr id="67" name="rc67"/>
            <p:cNvSpPr/>
            <p:nvPr/>
          </p:nvSpPr>
          <p:spPr>
            <a:xfrm>
              <a:off x="6627136" y="3222377"/>
              <a:ext cx="239888" cy="212400"/>
            </a:xfrm>
            <a:prstGeom prst="rect">
              <a:avLst/>
            </a:prstGeom>
            <a:solidFill>
              <a:srgbClr val="1CABE2">
                <a:alpha val="100000"/>
              </a:srgbClr>
            </a:solidFill>
          </p:spPr>
          <p:txBody>
            <a:bodyPr/>
            <a:lstStyle/>
            <a:p>
              <a:endParaRPr/>
            </a:p>
          </p:txBody>
        </p:sp>
        <p:sp>
          <p:nvSpPr>
            <p:cNvPr id="68" name="rc68"/>
            <p:cNvSpPr/>
            <p:nvPr/>
          </p:nvSpPr>
          <p:spPr>
            <a:xfrm>
              <a:off x="6893679" y="3462920"/>
              <a:ext cx="239888" cy="749088"/>
            </a:xfrm>
            <a:prstGeom prst="rect">
              <a:avLst/>
            </a:prstGeom>
            <a:solidFill>
              <a:srgbClr val="80BD41">
                <a:alpha val="100000"/>
              </a:srgbClr>
            </a:solidFill>
          </p:spPr>
          <p:txBody>
            <a:bodyPr/>
            <a:lstStyle/>
            <a:p>
              <a:endParaRPr/>
            </a:p>
          </p:txBody>
        </p:sp>
        <p:sp>
          <p:nvSpPr>
            <p:cNvPr id="69" name="rc69"/>
            <p:cNvSpPr/>
            <p:nvPr/>
          </p:nvSpPr>
          <p:spPr>
            <a:xfrm>
              <a:off x="6893679" y="3204811"/>
              <a:ext cx="239888" cy="258109"/>
            </a:xfrm>
            <a:prstGeom prst="rect">
              <a:avLst/>
            </a:prstGeom>
            <a:solidFill>
              <a:srgbClr val="1CABE2">
                <a:alpha val="100000"/>
              </a:srgbClr>
            </a:solidFill>
          </p:spPr>
          <p:txBody>
            <a:bodyPr/>
            <a:lstStyle/>
            <a:p>
              <a:endParaRPr/>
            </a:p>
          </p:txBody>
        </p:sp>
        <p:sp>
          <p:nvSpPr>
            <p:cNvPr id="70" name="rc70"/>
            <p:cNvSpPr/>
            <p:nvPr/>
          </p:nvSpPr>
          <p:spPr>
            <a:xfrm>
              <a:off x="7160222" y="3424651"/>
              <a:ext cx="239888" cy="787357"/>
            </a:xfrm>
            <a:prstGeom prst="rect">
              <a:avLst/>
            </a:prstGeom>
            <a:solidFill>
              <a:srgbClr val="80BD41">
                <a:alpha val="100000"/>
              </a:srgbClr>
            </a:solidFill>
          </p:spPr>
          <p:txBody>
            <a:bodyPr/>
            <a:lstStyle/>
            <a:p>
              <a:endParaRPr/>
            </a:p>
          </p:txBody>
        </p:sp>
        <p:sp>
          <p:nvSpPr>
            <p:cNvPr id="71" name="rc71"/>
            <p:cNvSpPr/>
            <p:nvPr/>
          </p:nvSpPr>
          <p:spPr>
            <a:xfrm>
              <a:off x="7160222" y="3188976"/>
              <a:ext cx="239888" cy="235675"/>
            </a:xfrm>
            <a:prstGeom prst="rect">
              <a:avLst/>
            </a:prstGeom>
            <a:solidFill>
              <a:srgbClr val="1CABE2">
                <a:alpha val="100000"/>
              </a:srgbClr>
            </a:solidFill>
          </p:spPr>
          <p:txBody>
            <a:bodyPr/>
            <a:lstStyle/>
            <a:p>
              <a:endParaRPr/>
            </a:p>
          </p:txBody>
        </p:sp>
        <p:sp>
          <p:nvSpPr>
            <p:cNvPr id="72" name="rc72"/>
            <p:cNvSpPr/>
            <p:nvPr/>
          </p:nvSpPr>
          <p:spPr>
            <a:xfrm>
              <a:off x="7426765" y="3379842"/>
              <a:ext cx="239888" cy="832167"/>
            </a:xfrm>
            <a:prstGeom prst="rect">
              <a:avLst/>
            </a:prstGeom>
            <a:solidFill>
              <a:srgbClr val="80BD41">
                <a:alpha val="100000"/>
              </a:srgbClr>
            </a:solidFill>
          </p:spPr>
          <p:txBody>
            <a:bodyPr/>
            <a:lstStyle/>
            <a:p>
              <a:endParaRPr/>
            </a:p>
          </p:txBody>
        </p:sp>
        <p:sp>
          <p:nvSpPr>
            <p:cNvPr id="73" name="rc73"/>
            <p:cNvSpPr/>
            <p:nvPr/>
          </p:nvSpPr>
          <p:spPr>
            <a:xfrm>
              <a:off x="7426765" y="3169474"/>
              <a:ext cx="239888" cy="210367"/>
            </a:xfrm>
            <a:prstGeom prst="rect">
              <a:avLst/>
            </a:prstGeom>
            <a:solidFill>
              <a:srgbClr val="1CABE2">
                <a:alpha val="100000"/>
              </a:srgbClr>
            </a:solidFill>
          </p:spPr>
          <p:txBody>
            <a:bodyPr/>
            <a:lstStyle/>
            <a:p>
              <a:endParaRPr/>
            </a:p>
          </p:txBody>
        </p:sp>
        <p:sp>
          <p:nvSpPr>
            <p:cNvPr id="74" name="rc74"/>
            <p:cNvSpPr/>
            <p:nvPr/>
          </p:nvSpPr>
          <p:spPr>
            <a:xfrm>
              <a:off x="7693308" y="3356490"/>
              <a:ext cx="239888" cy="855519"/>
            </a:xfrm>
            <a:prstGeom prst="rect">
              <a:avLst/>
            </a:prstGeom>
            <a:solidFill>
              <a:srgbClr val="80BD41">
                <a:alpha val="100000"/>
              </a:srgbClr>
            </a:solidFill>
          </p:spPr>
          <p:txBody>
            <a:bodyPr/>
            <a:lstStyle/>
            <a:p>
              <a:endParaRPr/>
            </a:p>
          </p:txBody>
        </p:sp>
        <p:sp>
          <p:nvSpPr>
            <p:cNvPr id="75" name="rc75"/>
            <p:cNvSpPr/>
            <p:nvPr/>
          </p:nvSpPr>
          <p:spPr>
            <a:xfrm>
              <a:off x="7693308" y="3153078"/>
              <a:ext cx="239888" cy="203411"/>
            </a:xfrm>
            <a:prstGeom prst="rect">
              <a:avLst/>
            </a:prstGeom>
            <a:solidFill>
              <a:srgbClr val="1CABE2">
                <a:alpha val="100000"/>
              </a:srgbClr>
            </a:solidFill>
          </p:spPr>
          <p:txBody>
            <a:bodyPr/>
            <a:lstStyle/>
            <a:p>
              <a:endParaRPr/>
            </a:p>
          </p:txBody>
        </p:sp>
        <p:sp>
          <p:nvSpPr>
            <p:cNvPr id="76" name="rc76"/>
            <p:cNvSpPr/>
            <p:nvPr/>
          </p:nvSpPr>
          <p:spPr>
            <a:xfrm>
              <a:off x="7959851" y="3342015"/>
              <a:ext cx="239888" cy="869993"/>
            </a:xfrm>
            <a:prstGeom prst="rect">
              <a:avLst/>
            </a:prstGeom>
            <a:solidFill>
              <a:srgbClr val="80BD41">
                <a:alpha val="100000"/>
              </a:srgbClr>
            </a:solidFill>
          </p:spPr>
          <p:txBody>
            <a:bodyPr/>
            <a:lstStyle/>
            <a:p>
              <a:endParaRPr/>
            </a:p>
          </p:txBody>
        </p:sp>
        <p:sp>
          <p:nvSpPr>
            <p:cNvPr id="77" name="rc77"/>
            <p:cNvSpPr/>
            <p:nvPr/>
          </p:nvSpPr>
          <p:spPr>
            <a:xfrm>
              <a:off x="7959851" y="3137876"/>
              <a:ext cx="239888" cy="204139"/>
            </a:xfrm>
            <a:prstGeom prst="rect">
              <a:avLst/>
            </a:prstGeom>
            <a:solidFill>
              <a:srgbClr val="1CABE2">
                <a:alpha val="100000"/>
              </a:srgbClr>
            </a:solidFill>
          </p:spPr>
          <p:txBody>
            <a:bodyPr/>
            <a:lstStyle/>
            <a:p>
              <a:endParaRPr/>
            </a:p>
          </p:txBody>
        </p:sp>
        <p:sp>
          <p:nvSpPr>
            <p:cNvPr id="78" name="pl78"/>
            <p:cNvSpPr/>
            <p:nvPr/>
          </p:nvSpPr>
          <p:spPr>
            <a:xfrm>
              <a:off x="1416218" y="2471914"/>
              <a:ext cx="6663577" cy="515583"/>
            </a:xfrm>
            <a:custGeom>
              <a:avLst/>
              <a:gdLst/>
              <a:ahLst/>
              <a:cxnLst/>
              <a:rect l="0" t="0" r="0" b="0"/>
              <a:pathLst>
                <a:path w="6663577" h="515583">
                  <a:moveTo>
                    <a:pt x="0" y="515583"/>
                  </a:moveTo>
                  <a:lnTo>
                    <a:pt x="266543" y="515583"/>
                  </a:lnTo>
                  <a:lnTo>
                    <a:pt x="533086" y="494101"/>
                  </a:lnTo>
                  <a:lnTo>
                    <a:pt x="799629" y="451135"/>
                  </a:lnTo>
                  <a:lnTo>
                    <a:pt x="1066172" y="386687"/>
                  </a:lnTo>
                  <a:lnTo>
                    <a:pt x="1332715" y="322239"/>
                  </a:lnTo>
                  <a:lnTo>
                    <a:pt x="1599258" y="279274"/>
                  </a:lnTo>
                  <a:lnTo>
                    <a:pt x="1865801" y="236309"/>
                  </a:lnTo>
                  <a:lnTo>
                    <a:pt x="2132344" y="128895"/>
                  </a:lnTo>
                  <a:lnTo>
                    <a:pt x="2398888" y="42965"/>
                  </a:lnTo>
                  <a:lnTo>
                    <a:pt x="2665431" y="171861"/>
                  </a:lnTo>
                  <a:lnTo>
                    <a:pt x="2931974" y="193343"/>
                  </a:lnTo>
                  <a:lnTo>
                    <a:pt x="3198517" y="214826"/>
                  </a:lnTo>
                  <a:lnTo>
                    <a:pt x="3465060" y="257791"/>
                  </a:lnTo>
                  <a:lnTo>
                    <a:pt x="3731603" y="236309"/>
                  </a:lnTo>
                  <a:lnTo>
                    <a:pt x="3998146" y="214826"/>
                  </a:lnTo>
                  <a:lnTo>
                    <a:pt x="4264689" y="107413"/>
                  </a:lnTo>
                  <a:lnTo>
                    <a:pt x="4531233" y="85930"/>
                  </a:lnTo>
                  <a:lnTo>
                    <a:pt x="4797776" y="42965"/>
                  </a:lnTo>
                  <a:lnTo>
                    <a:pt x="5064319" y="21482"/>
                  </a:lnTo>
                  <a:lnTo>
                    <a:pt x="5330862" y="42965"/>
                  </a:lnTo>
                  <a:lnTo>
                    <a:pt x="5597405" y="150378"/>
                  </a:lnTo>
                  <a:lnTo>
                    <a:pt x="5863948" y="85930"/>
                  </a:lnTo>
                  <a:lnTo>
                    <a:pt x="6130491" y="21482"/>
                  </a:lnTo>
                  <a:lnTo>
                    <a:pt x="6397034" y="0"/>
                  </a:lnTo>
                  <a:lnTo>
                    <a:pt x="6663577" y="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280606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57</a:t>
              </a:r>
            </a:p>
          </p:txBody>
        </p:sp>
        <p:sp>
          <p:nvSpPr>
            <p:cNvPr id="80" name="tx80"/>
            <p:cNvSpPr/>
            <p:nvPr/>
          </p:nvSpPr>
          <p:spPr>
            <a:xfrm>
              <a:off x="2678595"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1" name="tx81"/>
            <p:cNvSpPr/>
            <p:nvPr/>
          </p:nvSpPr>
          <p:spPr>
            <a:xfrm>
              <a:off x="4011311" y="246073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82" name="tx82"/>
            <p:cNvSpPr/>
            <p:nvPr/>
          </p:nvSpPr>
          <p:spPr>
            <a:xfrm>
              <a:off x="5344027" y="250530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83" name="tx83"/>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4" name="tx84"/>
            <p:cNvSpPr/>
            <p:nvPr/>
          </p:nvSpPr>
          <p:spPr>
            <a:xfrm>
              <a:off x="6676742" y="23319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5" name="tx85"/>
            <p:cNvSpPr/>
            <p:nvPr/>
          </p:nvSpPr>
          <p:spPr>
            <a:xfrm>
              <a:off x="6943285" y="244122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6" name="tx86"/>
            <p:cNvSpPr/>
            <p:nvPr/>
          </p:nvSpPr>
          <p:spPr>
            <a:xfrm>
              <a:off x="7209828" y="237795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7" name="tx87"/>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8" name="tx88"/>
            <p:cNvSpPr/>
            <p:nvPr/>
          </p:nvSpPr>
          <p:spPr>
            <a:xfrm>
              <a:off x="7742915"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9" name="tx89"/>
            <p:cNvSpPr/>
            <p:nvPr/>
          </p:nvSpPr>
          <p:spPr>
            <a:xfrm>
              <a:off x="8009458" y="22889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90" name="tx90"/>
            <p:cNvSpPr/>
            <p:nvPr/>
          </p:nvSpPr>
          <p:spPr>
            <a:xfrm>
              <a:off x="1340869" y="398075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7.5</a:t>
              </a:r>
            </a:p>
          </p:txBody>
        </p:sp>
        <p:sp>
          <p:nvSpPr>
            <p:cNvPr id="91" name="tx91"/>
            <p:cNvSpPr/>
            <p:nvPr/>
          </p:nvSpPr>
          <p:spPr>
            <a:xfrm>
              <a:off x="1340869" y="364323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92" name="tx92"/>
            <p:cNvSpPr/>
            <p:nvPr/>
          </p:nvSpPr>
          <p:spPr>
            <a:xfrm>
              <a:off x="2673584" y="39192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9.9</a:t>
              </a:r>
            </a:p>
          </p:txBody>
        </p:sp>
        <p:sp>
          <p:nvSpPr>
            <p:cNvPr id="93" name="tx93"/>
            <p:cNvSpPr/>
            <p:nvPr/>
          </p:nvSpPr>
          <p:spPr>
            <a:xfrm>
              <a:off x="2673584" y="353538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4" name="tx94"/>
            <p:cNvSpPr/>
            <p:nvPr/>
          </p:nvSpPr>
          <p:spPr>
            <a:xfrm>
              <a:off x="3976155" y="385348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5" name="tx95"/>
            <p:cNvSpPr/>
            <p:nvPr/>
          </p:nvSpPr>
          <p:spPr>
            <a:xfrm>
              <a:off x="4006300" y="341768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96" name="tx96"/>
            <p:cNvSpPr/>
            <p:nvPr/>
          </p:nvSpPr>
          <p:spPr>
            <a:xfrm>
              <a:off x="5308871" y="383400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13.2</a:t>
              </a:r>
            </a:p>
          </p:txBody>
        </p:sp>
        <p:sp>
          <p:nvSpPr>
            <p:cNvPr id="97" name="tx97"/>
            <p:cNvSpPr/>
            <p:nvPr/>
          </p:nvSpPr>
          <p:spPr>
            <a:xfrm>
              <a:off x="5339016" y="3358240"/>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8" name="tx98"/>
            <p:cNvSpPr/>
            <p:nvPr/>
          </p:nvSpPr>
          <p:spPr>
            <a:xfrm>
              <a:off x="6375043" y="37781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99" name="tx99"/>
            <p:cNvSpPr/>
            <p:nvPr/>
          </p:nvSpPr>
          <p:spPr>
            <a:xfrm>
              <a:off x="6405188" y="328711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6641586" y="378290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15.3</a:t>
              </a:r>
            </a:p>
          </p:txBody>
        </p:sp>
        <p:sp>
          <p:nvSpPr>
            <p:cNvPr id="101" name="tx101"/>
            <p:cNvSpPr/>
            <p:nvPr/>
          </p:nvSpPr>
          <p:spPr>
            <a:xfrm>
              <a:off x="6671731" y="328946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6908130" y="379834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103" name="tx103"/>
            <p:cNvSpPr/>
            <p:nvPr/>
          </p:nvSpPr>
          <p:spPr>
            <a:xfrm>
              <a:off x="6938274" y="329342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7174673" y="377789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105" name="tx105"/>
            <p:cNvSpPr/>
            <p:nvPr/>
          </p:nvSpPr>
          <p:spPr>
            <a:xfrm>
              <a:off x="7204817" y="32663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7441216" y="375543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16.3</a:t>
              </a:r>
            </a:p>
          </p:txBody>
        </p:sp>
        <p:sp>
          <p:nvSpPr>
            <p:cNvPr id="107" name="tx107"/>
            <p:cNvSpPr/>
            <p:nvPr/>
          </p:nvSpPr>
          <p:spPr>
            <a:xfrm>
              <a:off x="7471361" y="323554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8" name="tx108"/>
            <p:cNvSpPr/>
            <p:nvPr/>
          </p:nvSpPr>
          <p:spPr>
            <a:xfrm>
              <a:off x="7707759" y="374380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16.8</a:t>
              </a:r>
            </a:p>
          </p:txBody>
        </p:sp>
        <p:sp>
          <p:nvSpPr>
            <p:cNvPr id="109" name="tx109"/>
            <p:cNvSpPr/>
            <p:nvPr/>
          </p:nvSpPr>
          <p:spPr>
            <a:xfrm>
              <a:off x="7783108" y="32159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10" name="tx110"/>
            <p:cNvSpPr/>
            <p:nvPr/>
          </p:nvSpPr>
          <p:spPr>
            <a:xfrm>
              <a:off x="7974302" y="373789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17.1</a:t>
              </a:r>
            </a:p>
          </p:txBody>
        </p:sp>
        <p:sp>
          <p:nvSpPr>
            <p:cNvPr id="111" name="tx111"/>
            <p:cNvSpPr/>
            <p:nvPr/>
          </p:nvSpPr>
          <p:spPr>
            <a:xfrm>
              <a:off x="8049651" y="32011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12" name="tx112"/>
            <p:cNvSpPr/>
            <p:nvPr/>
          </p:nvSpPr>
          <p:spPr>
            <a:xfrm>
              <a:off x="1310724" y="33800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873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848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1029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7307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655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30479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30321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301263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962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65027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14065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63096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2141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5" name="tx145"/>
            <p:cNvSpPr/>
            <p:nvPr/>
          </p:nvSpPr>
          <p:spPr>
            <a:xfrm rot="5400000">
              <a:off x="8341519" y="301861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6" name="pl146"/>
            <p:cNvSpPr/>
            <p:nvPr/>
          </p:nvSpPr>
          <p:spPr>
            <a:xfrm>
              <a:off x="253174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2798848" y="5101082"/>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48" name="rc148"/>
            <p:cNvSpPr/>
            <p:nvPr/>
          </p:nvSpPr>
          <p:spPr>
            <a:xfrm>
              <a:off x="4056806" y="5080163"/>
              <a:ext cx="201456" cy="201456"/>
            </a:xfrm>
            <a:prstGeom prst="rect">
              <a:avLst/>
            </a:prstGeom>
            <a:solidFill>
              <a:srgbClr val="1CABE2">
                <a:alpha val="100000"/>
              </a:srgbClr>
            </a:solidFill>
          </p:spPr>
          <p:txBody>
            <a:bodyPr/>
            <a:lstStyle/>
            <a:p>
              <a:endParaRPr/>
            </a:p>
          </p:txBody>
        </p:sp>
        <p:sp>
          <p:nvSpPr>
            <p:cNvPr id="149" name="rc149"/>
            <p:cNvSpPr/>
            <p:nvPr/>
          </p:nvSpPr>
          <p:spPr>
            <a:xfrm>
              <a:off x="6014964" y="5080163"/>
              <a:ext cx="201456" cy="201456"/>
            </a:xfrm>
            <a:prstGeom prst="rect">
              <a:avLst/>
            </a:prstGeom>
            <a:solidFill>
              <a:srgbClr val="80BD41">
                <a:alpha val="100000"/>
              </a:srgbClr>
            </a:solidFill>
          </p:spPr>
          <p:txBody>
            <a:bodyPr/>
            <a:lstStyle/>
            <a:p>
              <a:endParaRPr/>
            </a:p>
          </p:txBody>
        </p:sp>
        <p:sp>
          <p:nvSpPr>
            <p:cNvPr id="150" name="tx150"/>
            <p:cNvSpPr/>
            <p:nvPr/>
          </p:nvSpPr>
          <p:spPr>
            <a:xfrm>
              <a:off x="4336851" y="5099786"/>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1" name="tx151"/>
            <p:cNvSpPr/>
            <p:nvPr/>
          </p:nvSpPr>
          <p:spPr>
            <a:xfrm>
              <a:off x="6295009"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2" name="tx152"/>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4815778" cy="124062"/>
            </a:xfrm>
            <a:prstGeom prst="rect">
              <a:avLst/>
            </a:prstGeom>
            <a:solidFill>
              <a:srgbClr val="80BD41">
                <a:alpha val="100000"/>
              </a:srgbClr>
            </a:solidFill>
          </p:spPr>
          <p:txBody>
            <a:bodyPr/>
            <a:lstStyle/>
            <a:p>
              <a:endParaRPr/>
            </a:p>
          </p:txBody>
        </p:sp>
        <p:sp>
          <p:nvSpPr>
            <p:cNvPr id="168" name="rc168"/>
            <p:cNvSpPr/>
            <p:nvPr/>
          </p:nvSpPr>
          <p:spPr>
            <a:xfrm>
              <a:off x="6112052" y="5840557"/>
              <a:ext cx="1195257" cy="124062"/>
            </a:xfrm>
            <a:prstGeom prst="rect">
              <a:avLst/>
            </a:prstGeom>
            <a:solidFill>
              <a:srgbClr val="1CABE2">
                <a:alpha val="100000"/>
              </a:srgbClr>
            </a:solidFill>
          </p:spPr>
          <p:txBody>
            <a:bodyPr/>
            <a:lstStyle/>
            <a:p>
              <a:endParaRPr/>
            </a:p>
          </p:txBody>
        </p:sp>
        <p:sp>
          <p:nvSpPr>
            <p:cNvPr id="169" name="rc169"/>
            <p:cNvSpPr/>
            <p:nvPr/>
          </p:nvSpPr>
          <p:spPr>
            <a:xfrm>
              <a:off x="1296273" y="5685479"/>
              <a:ext cx="5236602" cy="124062"/>
            </a:xfrm>
            <a:prstGeom prst="rect">
              <a:avLst/>
            </a:prstGeom>
            <a:solidFill>
              <a:srgbClr val="80BD41">
                <a:alpha val="100000"/>
              </a:srgbClr>
            </a:solidFill>
          </p:spPr>
          <p:txBody>
            <a:bodyPr/>
            <a:lstStyle/>
            <a:p>
              <a:endParaRPr/>
            </a:p>
          </p:txBody>
        </p:sp>
        <p:sp>
          <p:nvSpPr>
            <p:cNvPr id="170" name="rc170"/>
            <p:cNvSpPr/>
            <p:nvPr/>
          </p:nvSpPr>
          <p:spPr>
            <a:xfrm>
              <a:off x="6532876" y="5685479"/>
              <a:ext cx="1245075" cy="124062"/>
            </a:xfrm>
            <a:prstGeom prst="rect">
              <a:avLst/>
            </a:prstGeom>
            <a:solidFill>
              <a:srgbClr val="1CABE2">
                <a:alpha val="100000"/>
              </a:srgbClr>
            </a:solidFill>
          </p:spPr>
          <p:txBody>
            <a:bodyPr/>
            <a:lstStyle/>
            <a:p>
              <a:endParaRPr/>
            </a:p>
          </p:txBody>
        </p:sp>
        <p:sp>
          <p:nvSpPr>
            <p:cNvPr id="171" name="rc171"/>
            <p:cNvSpPr/>
            <p:nvPr/>
          </p:nvSpPr>
          <p:spPr>
            <a:xfrm>
              <a:off x="1296273" y="5530401"/>
              <a:ext cx="5325201" cy="124062"/>
            </a:xfrm>
            <a:prstGeom prst="rect">
              <a:avLst/>
            </a:prstGeom>
            <a:solidFill>
              <a:srgbClr val="80BD41">
                <a:alpha val="100000"/>
              </a:srgbClr>
            </a:solidFill>
          </p:spPr>
          <p:txBody>
            <a:bodyPr/>
            <a:lstStyle/>
            <a:p>
              <a:endParaRPr/>
            </a:p>
          </p:txBody>
        </p:sp>
        <p:sp>
          <p:nvSpPr>
            <p:cNvPr id="172" name="rc172"/>
            <p:cNvSpPr/>
            <p:nvPr/>
          </p:nvSpPr>
          <p:spPr>
            <a:xfrm>
              <a:off x="6621474" y="5530401"/>
              <a:ext cx="1249529" cy="124062"/>
            </a:xfrm>
            <a:prstGeom prst="rect">
              <a:avLst/>
            </a:prstGeom>
            <a:solidFill>
              <a:srgbClr val="1CABE2">
                <a:alpha val="100000"/>
              </a:srgbClr>
            </a:solidFill>
          </p:spPr>
          <p:txBody>
            <a:bodyPr/>
            <a:lstStyle/>
            <a:p>
              <a:endParaRPr/>
            </a:p>
          </p:txBody>
        </p:sp>
        <p:sp>
          <p:nvSpPr>
            <p:cNvPr id="173" name="tx173"/>
            <p:cNvSpPr/>
            <p:nvPr/>
          </p:nvSpPr>
          <p:spPr>
            <a:xfrm>
              <a:off x="3581087"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15.4</a:t>
              </a:r>
            </a:p>
          </p:txBody>
        </p:sp>
        <p:sp>
          <p:nvSpPr>
            <p:cNvPr id="174" name="tx174"/>
            <p:cNvSpPr/>
            <p:nvPr/>
          </p:nvSpPr>
          <p:spPr>
            <a:xfrm>
              <a:off x="6621773"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3.8</a:t>
              </a:r>
            </a:p>
          </p:txBody>
        </p:sp>
        <p:sp>
          <p:nvSpPr>
            <p:cNvPr id="175" name="tx175"/>
            <p:cNvSpPr/>
            <p:nvPr/>
          </p:nvSpPr>
          <p:spPr>
            <a:xfrm>
              <a:off x="3791498"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16.8</a:t>
              </a:r>
            </a:p>
          </p:txBody>
        </p:sp>
        <p:sp>
          <p:nvSpPr>
            <p:cNvPr id="176" name="tx176"/>
            <p:cNvSpPr/>
            <p:nvPr/>
          </p:nvSpPr>
          <p:spPr>
            <a:xfrm>
              <a:off x="7120244" y="5702245"/>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7" name="tx177"/>
            <p:cNvSpPr/>
            <p:nvPr/>
          </p:nvSpPr>
          <p:spPr>
            <a:xfrm>
              <a:off x="3835798"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17.1</a:t>
              </a:r>
            </a:p>
          </p:txBody>
        </p:sp>
        <p:sp>
          <p:nvSpPr>
            <p:cNvPr id="178" name="tx178"/>
            <p:cNvSpPr/>
            <p:nvPr/>
          </p:nvSpPr>
          <p:spPr>
            <a:xfrm>
              <a:off x="7211070" y="5547167"/>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9" name="tx179"/>
            <p:cNvSpPr/>
            <p:nvPr/>
          </p:nvSpPr>
          <p:spPr>
            <a:xfrm>
              <a:off x="7484785"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1" name="tx191"/>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2" name="tx192"/>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DTP1 coverage in 2025 (81%) was within 1% of coverage in 2019 (80%).
The number of children vaccinated with DTP1 increased 11% from 15.4 million in 2019 to 17.1 million in 2025.
The number of surviving infants increased approximately 9% from 19.3 million in 2019 to 21.1 million in 2025.
In 2025, 1.6 million more children were vaccinated than in 2019.
In 2025, there were 1.8 million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coverage was 81%: 17.1 million children received at least one dose of DTP-containing vaccine, but 4 million remain unreached.</a:t>
            </a:r>
          </a:p>
        </p:txBody>
      </p:sp>
      <p:grpSp>
        <p:nvGrpSpPr>
          <p:cNvPr id="195" name="Group 194"/>
          <p:cNvGrpSpPr/>
          <p:nvPr/>
        </p:nvGrpSpPr>
        <p:grpSpPr>
          <a:xfrm>
            <a:off x="292608" y="1097280"/>
            <a:ext cx="8595360" cy="28575"/>
            <a:chOff x="292608" y="1097280"/>
            <a:chExt cx="8595360" cy="28575"/>
          </a:xfrm>
        </p:grpSpPr>
        <p:sp>
          <p:nvSpPr>
            <p:cNvPr id="1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2252" y="2356653"/>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F8766D">
                  <a:alpha val="100000"/>
                </a:srgbClr>
              </a:solidFill>
              <a:prstDash val="solid"/>
              <a:round/>
            </a:ln>
          </p:spPr>
          <p:txBody>
            <a:bodyPr/>
            <a:lstStyle/>
            <a:p>
              <a:endParaRPr/>
            </a:p>
          </p:txBody>
        </p:sp>
        <p:sp>
          <p:nvSpPr>
            <p:cNvPr id="29" name="pl29"/>
            <p:cNvSpPr/>
            <p:nvPr/>
          </p:nvSpPr>
          <p:spPr>
            <a:xfrm>
              <a:off x="2482252" y="2981012"/>
              <a:ext cx="4687757" cy="416216"/>
            </a:xfrm>
            <a:custGeom>
              <a:avLst/>
              <a:gdLst/>
              <a:ahLst/>
              <a:cxnLst/>
              <a:rect l="0" t="0" r="0" b="0"/>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D813E">
                  <a:alpha val="100000"/>
                </a:srgbClr>
              </a:solidFill>
              <a:prstDash val="solid"/>
              <a:round/>
            </a:ln>
          </p:spPr>
          <p:txBody>
            <a:bodyPr/>
            <a:lstStyle/>
            <a:p>
              <a:endParaRPr/>
            </a:p>
          </p:txBody>
        </p:sp>
        <p:sp>
          <p:nvSpPr>
            <p:cNvPr id="30" name="pl30"/>
            <p:cNvSpPr/>
            <p:nvPr/>
          </p:nvSpPr>
          <p:spPr>
            <a:xfrm>
              <a:off x="2482252" y="5478798"/>
              <a:ext cx="4687757" cy="208073"/>
            </a:xfrm>
            <a:custGeom>
              <a:avLst/>
              <a:gdLst/>
              <a:ahLst/>
              <a:cxnLst/>
              <a:rect l="0" t="0" r="0" b="0"/>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DE8C00">
                  <a:alpha val="100000"/>
                </a:srgbClr>
              </a:solidFill>
              <a:prstDash val="solid"/>
              <a:round/>
            </a:ln>
          </p:spPr>
          <p:txBody>
            <a:bodyPr/>
            <a:lstStyle/>
            <a:p>
              <a:endParaRPr/>
            </a:p>
          </p:txBody>
        </p:sp>
        <p:sp>
          <p:nvSpPr>
            <p:cNvPr id="31" name="pl31"/>
            <p:cNvSpPr/>
            <p:nvPr/>
          </p:nvSpPr>
          <p:spPr>
            <a:xfrm>
              <a:off x="2482252" y="1315868"/>
              <a:ext cx="4687757" cy="208143"/>
            </a:xfrm>
            <a:custGeom>
              <a:avLst/>
              <a:gdLst/>
              <a:ahLst/>
              <a:cxnLst/>
              <a:rect l="0" t="0" r="0" b="0"/>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CD9600">
                  <a:alpha val="100000"/>
                </a:srgbClr>
              </a:solidFill>
              <a:prstDash val="solid"/>
              <a:round/>
            </a:ln>
          </p:spPr>
          <p:txBody>
            <a:bodyPr/>
            <a:lstStyle/>
            <a:p>
              <a:endParaRPr/>
            </a:p>
          </p:txBody>
        </p:sp>
        <p:sp>
          <p:nvSpPr>
            <p:cNvPr id="32" name="pl32"/>
            <p:cNvSpPr/>
            <p:nvPr/>
          </p:nvSpPr>
          <p:spPr>
            <a:xfrm>
              <a:off x="2482252" y="1940367"/>
              <a:ext cx="4687757" cy="416216"/>
            </a:xfrm>
            <a:custGeom>
              <a:avLst/>
              <a:gdLst/>
              <a:ahLst/>
              <a:cxnLst/>
              <a:rect l="0" t="0" r="0" b="0"/>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B79F00">
                  <a:alpha val="100000"/>
                </a:srgbClr>
              </a:solidFill>
              <a:prstDash val="solid"/>
              <a:round/>
            </a:ln>
          </p:spPr>
          <p:txBody>
            <a:bodyPr/>
            <a:lstStyle/>
            <a:p>
              <a:endParaRPr/>
            </a:p>
          </p:txBody>
        </p:sp>
        <p:sp>
          <p:nvSpPr>
            <p:cNvPr id="33" name="pl33"/>
            <p:cNvSpPr/>
            <p:nvPr/>
          </p:nvSpPr>
          <p:spPr>
            <a:xfrm>
              <a:off x="2482252" y="1732154"/>
              <a:ext cx="4687757" cy="416216"/>
            </a:xfrm>
            <a:custGeom>
              <a:avLst/>
              <a:gdLst/>
              <a:ahLst/>
              <a:cxnLst/>
              <a:rect l="0" t="0" r="0" b="0"/>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9DA700">
                  <a:alpha val="100000"/>
                </a:srgbClr>
              </a:solidFill>
              <a:prstDash val="solid"/>
              <a:round/>
            </a:ln>
          </p:spPr>
          <p:txBody>
            <a:bodyPr/>
            <a:lstStyle/>
            <a:p>
              <a:endParaRPr/>
            </a:p>
          </p:txBody>
        </p:sp>
        <p:sp>
          <p:nvSpPr>
            <p:cNvPr id="34" name="pl34"/>
            <p:cNvSpPr/>
            <p:nvPr/>
          </p:nvSpPr>
          <p:spPr>
            <a:xfrm>
              <a:off x="2482252" y="3189225"/>
              <a:ext cx="4687757" cy="1040505"/>
            </a:xfrm>
            <a:custGeom>
              <a:avLst/>
              <a:gdLst/>
              <a:ahLst/>
              <a:cxnLst/>
              <a:rect l="0" t="0" r="0" b="0"/>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7CAE00">
                  <a:alpha val="100000"/>
                </a:srgbClr>
              </a:solidFill>
              <a:prstDash val="solid"/>
              <a:round/>
            </a:ln>
          </p:spPr>
          <p:txBody>
            <a:bodyPr/>
            <a:lstStyle/>
            <a:p>
              <a:endParaRPr/>
            </a:p>
          </p:txBody>
        </p:sp>
        <p:sp>
          <p:nvSpPr>
            <p:cNvPr id="35" name="pl35"/>
            <p:cNvSpPr/>
            <p:nvPr/>
          </p:nvSpPr>
          <p:spPr>
            <a:xfrm>
              <a:off x="2482252" y="1315868"/>
              <a:ext cx="4687757" cy="624289"/>
            </a:xfrm>
            <a:custGeom>
              <a:avLst/>
              <a:gdLst/>
              <a:ahLst/>
              <a:cxnLst/>
              <a:rect l="0" t="0" r="0" b="0"/>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49B500">
                  <a:alpha val="100000"/>
                </a:srgbClr>
              </a:solidFill>
              <a:prstDash val="solid"/>
              <a:round/>
            </a:ln>
          </p:spPr>
          <p:txBody>
            <a:bodyPr/>
            <a:lstStyle/>
            <a:p>
              <a:endParaRPr/>
            </a:p>
          </p:txBody>
        </p:sp>
        <p:sp>
          <p:nvSpPr>
            <p:cNvPr id="36" name="pl36"/>
            <p:cNvSpPr/>
            <p:nvPr/>
          </p:nvSpPr>
          <p:spPr>
            <a:xfrm>
              <a:off x="2482252" y="110772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A38">
                  <a:alpha val="100000"/>
                </a:srgbClr>
              </a:solidFill>
              <a:prstDash val="solid"/>
              <a:round/>
            </a:ln>
          </p:spPr>
          <p:txBody>
            <a:bodyPr/>
            <a:lstStyle/>
            <a:p>
              <a:endParaRPr/>
            </a:p>
          </p:txBody>
        </p:sp>
        <p:sp>
          <p:nvSpPr>
            <p:cNvPr id="37" name="pl37"/>
            <p:cNvSpPr/>
            <p:nvPr/>
          </p:nvSpPr>
          <p:spPr>
            <a:xfrm>
              <a:off x="2482252" y="4230010"/>
              <a:ext cx="4687757" cy="624080"/>
            </a:xfrm>
            <a:custGeom>
              <a:avLst/>
              <a:gdLst/>
              <a:ahLst/>
              <a:cxnLst/>
              <a:rect l="0" t="0" r="0" b="0"/>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00BE67">
                  <a:alpha val="100000"/>
                </a:srgbClr>
              </a:solidFill>
              <a:prstDash val="solid"/>
              <a:round/>
            </a:ln>
          </p:spPr>
          <p:txBody>
            <a:bodyPr/>
            <a:lstStyle/>
            <a:p>
              <a:endParaRPr/>
            </a:p>
          </p:txBody>
        </p:sp>
        <p:sp>
          <p:nvSpPr>
            <p:cNvPr id="38" name="pl38"/>
            <p:cNvSpPr/>
            <p:nvPr/>
          </p:nvSpPr>
          <p:spPr>
            <a:xfrm>
              <a:off x="2482252" y="3189225"/>
              <a:ext cx="4687757" cy="1040435"/>
            </a:xfrm>
            <a:custGeom>
              <a:avLst/>
              <a:gdLst/>
              <a:ahLst/>
              <a:cxnLst/>
              <a:rect l="0" t="0" r="0" b="0"/>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00C08B">
                  <a:alpha val="100000"/>
                </a:srgbClr>
              </a:solidFill>
              <a:prstDash val="solid"/>
              <a:round/>
            </a:ln>
          </p:spPr>
          <p:txBody>
            <a:bodyPr/>
            <a:lstStyle/>
            <a:p>
              <a:endParaRPr/>
            </a:p>
          </p:txBody>
        </p:sp>
        <p:sp>
          <p:nvSpPr>
            <p:cNvPr id="39" name="pl39"/>
            <p:cNvSpPr/>
            <p:nvPr/>
          </p:nvSpPr>
          <p:spPr>
            <a:xfrm>
              <a:off x="2482252" y="4229940"/>
              <a:ext cx="4687757" cy="416146"/>
            </a:xfrm>
            <a:custGeom>
              <a:avLst/>
              <a:gdLst/>
              <a:ahLst/>
              <a:cxnLst/>
              <a:rect l="0" t="0" r="0" b="0"/>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00C1A9">
                  <a:alpha val="100000"/>
                </a:srgbClr>
              </a:solidFill>
              <a:prstDash val="solid"/>
              <a:round/>
            </a:ln>
          </p:spPr>
          <p:txBody>
            <a:bodyPr/>
            <a:lstStyle/>
            <a:p>
              <a:endParaRPr/>
            </a:p>
          </p:txBody>
        </p:sp>
        <p:sp>
          <p:nvSpPr>
            <p:cNvPr id="40" name="pl40"/>
            <p:cNvSpPr/>
            <p:nvPr/>
          </p:nvSpPr>
          <p:spPr>
            <a:xfrm>
              <a:off x="2482252" y="4854299"/>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FC4">
                  <a:alpha val="100000"/>
                </a:srgbClr>
              </a:solidFill>
              <a:prstDash val="solid"/>
              <a:round/>
            </a:ln>
          </p:spPr>
          <p:txBody>
            <a:bodyPr/>
            <a:lstStyle/>
            <a:p>
              <a:endParaRPr/>
            </a:p>
          </p:txBody>
        </p:sp>
        <p:sp>
          <p:nvSpPr>
            <p:cNvPr id="41" name="pl41"/>
            <p:cNvSpPr/>
            <p:nvPr/>
          </p:nvSpPr>
          <p:spPr>
            <a:xfrm>
              <a:off x="2482252" y="1940367"/>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00BBDC">
                  <a:alpha val="100000"/>
                </a:srgbClr>
              </a:solidFill>
              <a:prstDash val="solid"/>
              <a:round/>
            </a:ln>
          </p:spPr>
          <p:txBody>
            <a:bodyPr/>
            <a:lstStyle/>
            <a:p>
              <a:endParaRPr/>
            </a:p>
          </p:txBody>
        </p:sp>
        <p:sp>
          <p:nvSpPr>
            <p:cNvPr id="42" name="pl42"/>
            <p:cNvSpPr/>
            <p:nvPr/>
          </p:nvSpPr>
          <p:spPr>
            <a:xfrm>
              <a:off x="2482252" y="527058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4F0">
                  <a:alpha val="100000"/>
                </a:srgbClr>
              </a:solidFill>
              <a:prstDash val="solid"/>
              <a:round/>
            </a:ln>
          </p:spPr>
          <p:txBody>
            <a:bodyPr/>
            <a:lstStyle/>
            <a:p>
              <a:endParaRPr/>
            </a:p>
          </p:txBody>
        </p:sp>
        <p:sp>
          <p:nvSpPr>
            <p:cNvPr id="43" name="pl43"/>
            <p:cNvSpPr/>
            <p:nvPr/>
          </p:nvSpPr>
          <p:spPr>
            <a:xfrm>
              <a:off x="2482252" y="3605790"/>
              <a:ext cx="4687757" cy="1040156"/>
            </a:xfrm>
            <a:custGeom>
              <a:avLst/>
              <a:gdLst/>
              <a:ahLst/>
              <a:cxnLst/>
              <a:rect l="0" t="0" r="0" b="0"/>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00A9FF">
                  <a:alpha val="100000"/>
                </a:srgbClr>
              </a:solidFill>
              <a:prstDash val="solid"/>
              <a:round/>
            </a:ln>
          </p:spPr>
          <p:txBody>
            <a:bodyPr/>
            <a:lstStyle/>
            <a:p>
              <a:endParaRPr/>
            </a:p>
          </p:txBody>
        </p:sp>
        <p:sp>
          <p:nvSpPr>
            <p:cNvPr id="44" name="pl44"/>
            <p:cNvSpPr/>
            <p:nvPr/>
          </p:nvSpPr>
          <p:spPr>
            <a:xfrm>
              <a:off x="2482252" y="1524081"/>
              <a:ext cx="4687757" cy="1040575"/>
            </a:xfrm>
            <a:custGeom>
              <a:avLst/>
              <a:gdLst/>
              <a:ahLst/>
              <a:cxnLst/>
              <a:rect l="0" t="0" r="0" b="0"/>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619CFF">
                  <a:alpha val="100000"/>
                </a:srgbClr>
              </a:solidFill>
              <a:prstDash val="solid"/>
              <a:round/>
            </a:ln>
          </p:spPr>
          <p:txBody>
            <a:bodyPr/>
            <a:lstStyle/>
            <a:p>
              <a:endParaRPr/>
            </a:p>
          </p:txBody>
        </p:sp>
        <p:sp>
          <p:nvSpPr>
            <p:cNvPr id="45" name="pl45"/>
            <p:cNvSpPr/>
            <p:nvPr/>
          </p:nvSpPr>
          <p:spPr>
            <a:xfrm>
              <a:off x="2482252" y="3814003"/>
              <a:ext cx="4687757" cy="1248439"/>
            </a:xfrm>
            <a:custGeom>
              <a:avLst/>
              <a:gdLst/>
              <a:ahLst/>
              <a:cxnLst/>
              <a:rect l="0" t="0" r="0" b="0"/>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9F8CFF">
                  <a:alpha val="100000"/>
                </a:srgbClr>
              </a:solidFill>
              <a:prstDash val="solid"/>
              <a:round/>
            </a:ln>
          </p:spPr>
          <p:txBody>
            <a:bodyPr/>
            <a:lstStyle/>
            <a:p>
              <a:endParaRPr/>
            </a:p>
          </p:txBody>
        </p:sp>
        <p:sp>
          <p:nvSpPr>
            <p:cNvPr id="46" name="pl46"/>
            <p:cNvSpPr/>
            <p:nvPr/>
          </p:nvSpPr>
          <p:spPr>
            <a:xfrm>
              <a:off x="2482252" y="2772869"/>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C77CFF">
                  <a:alpha val="100000"/>
                </a:srgbClr>
              </a:solidFill>
              <a:prstDash val="solid"/>
              <a:round/>
            </a:ln>
          </p:spPr>
          <p:txBody>
            <a:bodyPr/>
            <a:lstStyle/>
            <a:p>
              <a:endParaRPr/>
            </a:p>
          </p:txBody>
        </p:sp>
        <p:sp>
          <p:nvSpPr>
            <p:cNvPr id="47" name="pl47"/>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36EF6">
                  <a:alpha val="100000"/>
                </a:srgbClr>
              </a:solidFill>
              <a:prstDash val="solid"/>
              <a:round/>
            </a:ln>
          </p:spPr>
          <p:txBody>
            <a:bodyPr/>
            <a:lstStyle/>
            <a:p>
              <a:endParaRPr/>
            </a:p>
          </p:txBody>
        </p:sp>
        <p:sp>
          <p:nvSpPr>
            <p:cNvPr id="48" name="pl48"/>
            <p:cNvSpPr/>
            <p:nvPr/>
          </p:nvSpPr>
          <p:spPr>
            <a:xfrm>
              <a:off x="2482252" y="5478728"/>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564E3">
                  <a:alpha val="100000"/>
                </a:srgbClr>
              </a:solidFill>
              <a:prstDash val="solid"/>
              <a:round/>
            </a:ln>
          </p:spPr>
          <p:txBody>
            <a:bodyPr/>
            <a:lstStyle/>
            <a:p>
              <a:endParaRPr/>
            </a:p>
          </p:txBody>
        </p:sp>
        <p:sp>
          <p:nvSpPr>
            <p:cNvPr id="49" name="pl49"/>
            <p:cNvSpPr/>
            <p:nvPr/>
          </p:nvSpPr>
          <p:spPr>
            <a:xfrm>
              <a:off x="2482252" y="2981012"/>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FF61CC">
                  <a:alpha val="100000"/>
                </a:srgbClr>
              </a:solidFill>
              <a:prstDash val="solid"/>
              <a:round/>
            </a:ln>
          </p:spPr>
          <p:txBody>
            <a:bodyPr/>
            <a:lstStyle/>
            <a:p>
              <a:endParaRPr/>
            </a:p>
          </p:txBody>
        </p:sp>
        <p:sp>
          <p:nvSpPr>
            <p:cNvPr id="50" name="pl50"/>
            <p:cNvSpPr/>
            <p:nvPr/>
          </p:nvSpPr>
          <p:spPr>
            <a:xfrm>
              <a:off x="2482252" y="3605441"/>
              <a:ext cx="4687757" cy="832362"/>
            </a:xfrm>
            <a:custGeom>
              <a:avLst/>
              <a:gdLst/>
              <a:ahLst/>
              <a:cxnLst/>
              <a:rect l="0" t="0" r="0" b="0"/>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F64B0">
                  <a:alpha val="100000"/>
                </a:srgbClr>
              </a:solidFill>
              <a:prstDash val="solid"/>
              <a:round/>
            </a:ln>
          </p:spPr>
          <p:txBody>
            <a:bodyPr/>
            <a:lstStyle/>
            <a:p>
              <a:endParaRPr/>
            </a:p>
          </p:txBody>
        </p:sp>
        <p:sp>
          <p:nvSpPr>
            <p:cNvPr id="51" name="pl51"/>
            <p:cNvSpPr/>
            <p:nvPr/>
          </p:nvSpPr>
          <p:spPr>
            <a:xfrm>
              <a:off x="2482252" y="4021727"/>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FF6C91">
                  <a:alpha val="100000"/>
                </a:srgbClr>
              </a:solidFill>
              <a:prstDash val="solid"/>
              <a:round/>
            </a:ln>
          </p:spPr>
          <p:txBody>
            <a:bodyPr/>
            <a:lstStyle/>
            <a:p>
              <a:endParaRPr/>
            </a:p>
          </p:txBody>
        </p:sp>
        <p:sp>
          <p:nvSpPr>
            <p:cNvPr id="52" name="pt52"/>
            <p:cNvSpPr/>
            <p:nvPr/>
          </p:nvSpPr>
          <p:spPr>
            <a:xfrm>
              <a:off x="2423549" y="840879"/>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53" name="pt53"/>
            <p:cNvSpPr/>
            <p:nvPr/>
          </p:nvSpPr>
          <p:spPr>
            <a:xfrm>
              <a:off x="3595489" y="840879"/>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54" name="pt54"/>
            <p:cNvSpPr/>
            <p:nvPr/>
          </p:nvSpPr>
          <p:spPr>
            <a:xfrm>
              <a:off x="7111307" y="840879"/>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55" name="pt55"/>
            <p:cNvSpPr/>
            <p:nvPr/>
          </p:nvSpPr>
          <p:spPr>
            <a:xfrm>
              <a:off x="5939367" y="840879"/>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56" name="pt56"/>
            <p:cNvSpPr/>
            <p:nvPr/>
          </p:nvSpPr>
          <p:spPr>
            <a:xfrm>
              <a:off x="4767428" y="840879"/>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a:endParaRPr/>
            </a:p>
          </p:txBody>
        </p:sp>
        <p:sp>
          <p:nvSpPr>
            <p:cNvPr id="57" name="pt57"/>
            <p:cNvSpPr/>
            <p:nvPr/>
          </p:nvSpPr>
          <p:spPr>
            <a:xfrm>
              <a:off x="4767428" y="10490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58" name="pt58"/>
            <p:cNvSpPr/>
            <p:nvPr/>
          </p:nvSpPr>
          <p:spPr>
            <a:xfrm>
              <a:off x="7111307" y="10490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59" name="pt59"/>
            <p:cNvSpPr/>
            <p:nvPr/>
          </p:nvSpPr>
          <p:spPr>
            <a:xfrm>
              <a:off x="3595489" y="10490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60" name="pt60"/>
            <p:cNvSpPr/>
            <p:nvPr/>
          </p:nvSpPr>
          <p:spPr>
            <a:xfrm>
              <a:off x="5939367" y="10490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61" name="pt61"/>
            <p:cNvSpPr/>
            <p:nvPr/>
          </p:nvSpPr>
          <p:spPr>
            <a:xfrm>
              <a:off x="2423549" y="10490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62" name="pt62"/>
            <p:cNvSpPr/>
            <p:nvPr/>
          </p:nvSpPr>
          <p:spPr>
            <a:xfrm>
              <a:off x="3595489"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3" name="pt63"/>
            <p:cNvSpPr/>
            <p:nvPr/>
          </p:nvSpPr>
          <p:spPr>
            <a:xfrm>
              <a:off x="2423549"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4" name="pt64"/>
            <p:cNvSpPr/>
            <p:nvPr/>
          </p:nvSpPr>
          <p:spPr>
            <a:xfrm>
              <a:off x="5939367" y="1257165"/>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65" name="pt65"/>
            <p:cNvSpPr/>
            <p:nvPr/>
          </p:nvSpPr>
          <p:spPr>
            <a:xfrm>
              <a:off x="4767428" y="125716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6" name="pt66"/>
            <p:cNvSpPr/>
            <p:nvPr/>
          </p:nvSpPr>
          <p:spPr>
            <a:xfrm>
              <a:off x="4767428" y="1465308"/>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67" name="pt67"/>
            <p:cNvSpPr/>
            <p:nvPr/>
          </p:nvSpPr>
          <p:spPr>
            <a:xfrm>
              <a:off x="5939367" y="1465308"/>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68" name="pt68"/>
            <p:cNvSpPr/>
            <p:nvPr/>
          </p:nvSpPr>
          <p:spPr>
            <a:xfrm>
              <a:off x="2423549" y="1465308"/>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9" name="pt69"/>
            <p:cNvSpPr/>
            <p:nvPr/>
          </p:nvSpPr>
          <p:spPr>
            <a:xfrm>
              <a:off x="3595489" y="1465308"/>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70" name="pt70"/>
            <p:cNvSpPr/>
            <p:nvPr/>
          </p:nvSpPr>
          <p:spPr>
            <a:xfrm>
              <a:off x="7111307" y="1257165"/>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71" name="pt71"/>
            <p:cNvSpPr/>
            <p:nvPr/>
          </p:nvSpPr>
          <p:spPr>
            <a:xfrm>
              <a:off x="2423549" y="1673451"/>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2" name="pt72"/>
            <p:cNvSpPr/>
            <p:nvPr/>
          </p:nvSpPr>
          <p:spPr>
            <a:xfrm>
              <a:off x="5939367" y="1673451"/>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3" name="pt73"/>
            <p:cNvSpPr/>
            <p:nvPr/>
          </p:nvSpPr>
          <p:spPr>
            <a:xfrm>
              <a:off x="3595489" y="167345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4" name="pt74"/>
            <p:cNvSpPr/>
            <p:nvPr/>
          </p:nvSpPr>
          <p:spPr>
            <a:xfrm>
              <a:off x="2423549" y="1881594"/>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a:endParaRPr/>
            </a:p>
          </p:txBody>
        </p:sp>
        <p:sp>
          <p:nvSpPr>
            <p:cNvPr id="75" name="pt75"/>
            <p:cNvSpPr/>
            <p:nvPr/>
          </p:nvSpPr>
          <p:spPr>
            <a:xfrm>
              <a:off x="3595489" y="1881594"/>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76" name="pt76"/>
            <p:cNvSpPr/>
            <p:nvPr/>
          </p:nvSpPr>
          <p:spPr>
            <a:xfrm>
              <a:off x="2423549" y="2089737"/>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77" name="pt77"/>
            <p:cNvSpPr/>
            <p:nvPr/>
          </p:nvSpPr>
          <p:spPr>
            <a:xfrm>
              <a:off x="4767428" y="167345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8" name="pt78"/>
            <p:cNvSpPr/>
            <p:nvPr/>
          </p:nvSpPr>
          <p:spPr>
            <a:xfrm>
              <a:off x="3595489" y="2089737"/>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79" name="pt79"/>
            <p:cNvSpPr/>
            <p:nvPr/>
          </p:nvSpPr>
          <p:spPr>
            <a:xfrm>
              <a:off x="7111307" y="1465308"/>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80" name="pt80"/>
            <p:cNvSpPr/>
            <p:nvPr/>
          </p:nvSpPr>
          <p:spPr>
            <a:xfrm>
              <a:off x="4767428" y="1881594"/>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81" name="pt81"/>
            <p:cNvSpPr/>
            <p:nvPr/>
          </p:nvSpPr>
          <p:spPr>
            <a:xfrm>
              <a:off x="4767428" y="2089737"/>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82" name="pt82"/>
            <p:cNvSpPr/>
            <p:nvPr/>
          </p:nvSpPr>
          <p:spPr>
            <a:xfrm>
              <a:off x="7111307" y="1673451"/>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a:endParaRPr/>
            </a:p>
          </p:txBody>
        </p:sp>
        <p:sp>
          <p:nvSpPr>
            <p:cNvPr id="83" name="pt83"/>
            <p:cNvSpPr/>
            <p:nvPr/>
          </p:nvSpPr>
          <p:spPr>
            <a:xfrm>
              <a:off x="2423549" y="2297880"/>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84" name="pt84"/>
            <p:cNvSpPr/>
            <p:nvPr/>
          </p:nvSpPr>
          <p:spPr>
            <a:xfrm>
              <a:off x="4767428" y="2297880"/>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85" name="pt85"/>
            <p:cNvSpPr/>
            <p:nvPr/>
          </p:nvSpPr>
          <p:spPr>
            <a:xfrm>
              <a:off x="3595489" y="2297880"/>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86" name="pt86"/>
            <p:cNvSpPr/>
            <p:nvPr/>
          </p:nvSpPr>
          <p:spPr>
            <a:xfrm>
              <a:off x="5939367" y="1881594"/>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87" name="pt87"/>
            <p:cNvSpPr/>
            <p:nvPr/>
          </p:nvSpPr>
          <p:spPr>
            <a:xfrm>
              <a:off x="5939367" y="2089737"/>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88" name="pt88"/>
            <p:cNvSpPr/>
            <p:nvPr/>
          </p:nvSpPr>
          <p:spPr>
            <a:xfrm>
              <a:off x="7111307" y="1881594"/>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a:endParaRPr/>
            </a:p>
          </p:txBody>
        </p:sp>
        <p:sp>
          <p:nvSpPr>
            <p:cNvPr id="89" name="pt89"/>
            <p:cNvSpPr/>
            <p:nvPr/>
          </p:nvSpPr>
          <p:spPr>
            <a:xfrm>
              <a:off x="7111307" y="2089737"/>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a:endParaRPr/>
            </a:p>
          </p:txBody>
        </p:sp>
        <p:sp>
          <p:nvSpPr>
            <p:cNvPr id="90" name="pt90"/>
            <p:cNvSpPr/>
            <p:nvPr/>
          </p:nvSpPr>
          <p:spPr>
            <a:xfrm>
              <a:off x="4767428"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1" name="pt91"/>
            <p:cNvSpPr/>
            <p:nvPr/>
          </p:nvSpPr>
          <p:spPr>
            <a:xfrm>
              <a:off x="3595489"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2" name="pt92"/>
            <p:cNvSpPr/>
            <p:nvPr/>
          </p:nvSpPr>
          <p:spPr>
            <a:xfrm>
              <a:off x="7111307" y="2297880"/>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93" name="pt93"/>
            <p:cNvSpPr/>
            <p:nvPr/>
          </p:nvSpPr>
          <p:spPr>
            <a:xfrm>
              <a:off x="2423549"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4" name="pt94"/>
            <p:cNvSpPr/>
            <p:nvPr/>
          </p:nvSpPr>
          <p:spPr>
            <a:xfrm>
              <a:off x="5939367" y="229788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5" name="pt95"/>
            <p:cNvSpPr/>
            <p:nvPr/>
          </p:nvSpPr>
          <p:spPr>
            <a:xfrm>
              <a:off x="7111307" y="25060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6" name="pt96"/>
            <p:cNvSpPr/>
            <p:nvPr/>
          </p:nvSpPr>
          <p:spPr>
            <a:xfrm>
              <a:off x="5939367" y="250602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97" name="pt97"/>
            <p:cNvSpPr/>
            <p:nvPr/>
          </p:nvSpPr>
          <p:spPr>
            <a:xfrm>
              <a:off x="4767428" y="271416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98" name="pt98"/>
            <p:cNvSpPr/>
            <p:nvPr/>
          </p:nvSpPr>
          <p:spPr>
            <a:xfrm>
              <a:off x="2423549" y="271416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99" name="pt99"/>
            <p:cNvSpPr/>
            <p:nvPr/>
          </p:nvSpPr>
          <p:spPr>
            <a:xfrm>
              <a:off x="7111307" y="271416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100" name="pt100"/>
            <p:cNvSpPr/>
            <p:nvPr/>
          </p:nvSpPr>
          <p:spPr>
            <a:xfrm>
              <a:off x="5939367" y="271416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101" name="pt101"/>
            <p:cNvSpPr/>
            <p:nvPr/>
          </p:nvSpPr>
          <p:spPr>
            <a:xfrm>
              <a:off x="2423549" y="292230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02" name="pt102"/>
            <p:cNvSpPr/>
            <p:nvPr/>
          </p:nvSpPr>
          <p:spPr>
            <a:xfrm>
              <a:off x="4767428" y="292230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03" name="pt103"/>
            <p:cNvSpPr/>
            <p:nvPr/>
          </p:nvSpPr>
          <p:spPr>
            <a:xfrm>
              <a:off x="3595489" y="271416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104" name="pt104"/>
            <p:cNvSpPr/>
            <p:nvPr/>
          </p:nvSpPr>
          <p:spPr>
            <a:xfrm>
              <a:off x="3595489" y="2922309"/>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05" name="pt105"/>
            <p:cNvSpPr/>
            <p:nvPr/>
          </p:nvSpPr>
          <p:spPr>
            <a:xfrm>
              <a:off x="7111307" y="2922309"/>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6" name="pt106"/>
            <p:cNvSpPr/>
            <p:nvPr/>
          </p:nvSpPr>
          <p:spPr>
            <a:xfrm>
              <a:off x="5939367" y="2922309"/>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7" name="pt107"/>
            <p:cNvSpPr/>
            <p:nvPr/>
          </p:nvSpPr>
          <p:spPr>
            <a:xfrm>
              <a:off x="4767428" y="3130452"/>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8" name="pt108"/>
            <p:cNvSpPr/>
            <p:nvPr/>
          </p:nvSpPr>
          <p:spPr>
            <a:xfrm>
              <a:off x="3595489" y="3130452"/>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09" name="pt109"/>
            <p:cNvSpPr/>
            <p:nvPr/>
          </p:nvSpPr>
          <p:spPr>
            <a:xfrm>
              <a:off x="2423549" y="313045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0" name="pt110"/>
            <p:cNvSpPr/>
            <p:nvPr/>
          </p:nvSpPr>
          <p:spPr>
            <a:xfrm>
              <a:off x="2423549" y="3338595"/>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a:endParaRPr/>
            </a:p>
          </p:txBody>
        </p:sp>
        <p:sp>
          <p:nvSpPr>
            <p:cNvPr id="111" name="pt111"/>
            <p:cNvSpPr/>
            <p:nvPr/>
          </p:nvSpPr>
          <p:spPr>
            <a:xfrm>
              <a:off x="4767428" y="3338595"/>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2" name="pt112"/>
            <p:cNvSpPr/>
            <p:nvPr/>
          </p:nvSpPr>
          <p:spPr>
            <a:xfrm>
              <a:off x="3595489" y="3338595"/>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13" name="pt113"/>
            <p:cNvSpPr/>
            <p:nvPr/>
          </p:nvSpPr>
          <p:spPr>
            <a:xfrm>
              <a:off x="7111307" y="313045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14" name="pt114"/>
            <p:cNvSpPr/>
            <p:nvPr/>
          </p:nvSpPr>
          <p:spPr>
            <a:xfrm>
              <a:off x="2423549" y="3546739"/>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15" name="pt115"/>
            <p:cNvSpPr/>
            <p:nvPr/>
          </p:nvSpPr>
          <p:spPr>
            <a:xfrm>
              <a:off x="5939367" y="3130452"/>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16" name="pt116"/>
            <p:cNvSpPr/>
            <p:nvPr/>
          </p:nvSpPr>
          <p:spPr>
            <a:xfrm>
              <a:off x="7111307" y="3338595"/>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17" name="pt117"/>
            <p:cNvSpPr/>
            <p:nvPr/>
          </p:nvSpPr>
          <p:spPr>
            <a:xfrm>
              <a:off x="3595489" y="3546739"/>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18" name="pt118"/>
            <p:cNvSpPr/>
            <p:nvPr/>
          </p:nvSpPr>
          <p:spPr>
            <a:xfrm>
              <a:off x="5939367" y="333859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119" name="pt119"/>
            <p:cNvSpPr/>
            <p:nvPr/>
          </p:nvSpPr>
          <p:spPr>
            <a:xfrm>
              <a:off x="2423549" y="375488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120" name="pt120"/>
            <p:cNvSpPr/>
            <p:nvPr/>
          </p:nvSpPr>
          <p:spPr>
            <a:xfrm>
              <a:off x="7111307" y="354673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121" name="pt121"/>
            <p:cNvSpPr/>
            <p:nvPr/>
          </p:nvSpPr>
          <p:spPr>
            <a:xfrm>
              <a:off x="5939367" y="354673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122" name="pt122"/>
            <p:cNvSpPr/>
            <p:nvPr/>
          </p:nvSpPr>
          <p:spPr>
            <a:xfrm>
              <a:off x="4767428" y="354673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123" name="pt123"/>
            <p:cNvSpPr/>
            <p:nvPr/>
          </p:nvSpPr>
          <p:spPr>
            <a:xfrm>
              <a:off x="3595489" y="3754882"/>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124" name="pt124"/>
            <p:cNvSpPr/>
            <p:nvPr/>
          </p:nvSpPr>
          <p:spPr>
            <a:xfrm>
              <a:off x="5939367" y="375488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25" name="pt125"/>
            <p:cNvSpPr/>
            <p:nvPr/>
          </p:nvSpPr>
          <p:spPr>
            <a:xfrm>
              <a:off x="4767428" y="3754882"/>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26" name="pt126"/>
            <p:cNvSpPr/>
            <p:nvPr/>
          </p:nvSpPr>
          <p:spPr>
            <a:xfrm>
              <a:off x="2423549"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27" name="pt127"/>
            <p:cNvSpPr/>
            <p:nvPr/>
          </p:nvSpPr>
          <p:spPr>
            <a:xfrm>
              <a:off x="2423549" y="4171168"/>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a:endParaRPr/>
            </a:p>
          </p:txBody>
        </p:sp>
        <p:sp>
          <p:nvSpPr>
            <p:cNvPr id="128" name="pt128"/>
            <p:cNvSpPr/>
            <p:nvPr/>
          </p:nvSpPr>
          <p:spPr>
            <a:xfrm>
              <a:off x="7111307" y="3754882"/>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29" name="pt129"/>
            <p:cNvSpPr/>
            <p:nvPr/>
          </p:nvSpPr>
          <p:spPr>
            <a:xfrm>
              <a:off x="5939367" y="3963025"/>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30" name="pt130"/>
            <p:cNvSpPr/>
            <p:nvPr/>
          </p:nvSpPr>
          <p:spPr>
            <a:xfrm>
              <a:off x="4767428" y="3963025"/>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31" name="pt131"/>
            <p:cNvSpPr/>
            <p:nvPr/>
          </p:nvSpPr>
          <p:spPr>
            <a:xfrm>
              <a:off x="2423549" y="4379311"/>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a:endParaRPr/>
            </a:p>
          </p:txBody>
        </p:sp>
        <p:sp>
          <p:nvSpPr>
            <p:cNvPr id="132" name="pt132"/>
            <p:cNvSpPr/>
            <p:nvPr/>
          </p:nvSpPr>
          <p:spPr>
            <a:xfrm>
              <a:off x="5939367" y="4171168"/>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33" name="pt133"/>
            <p:cNvSpPr/>
            <p:nvPr/>
          </p:nvSpPr>
          <p:spPr>
            <a:xfrm>
              <a:off x="7111307"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4" name="pt134"/>
            <p:cNvSpPr/>
            <p:nvPr/>
          </p:nvSpPr>
          <p:spPr>
            <a:xfrm>
              <a:off x="5939367" y="4379311"/>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5" name="pt135"/>
            <p:cNvSpPr/>
            <p:nvPr/>
          </p:nvSpPr>
          <p:spPr>
            <a:xfrm>
              <a:off x="2423549" y="458745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36" name="pt136"/>
            <p:cNvSpPr/>
            <p:nvPr/>
          </p:nvSpPr>
          <p:spPr>
            <a:xfrm>
              <a:off x="4767428" y="4171168"/>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7" name="pt137"/>
            <p:cNvSpPr/>
            <p:nvPr/>
          </p:nvSpPr>
          <p:spPr>
            <a:xfrm>
              <a:off x="3595489" y="396302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a:endParaRPr/>
            </a:p>
          </p:txBody>
        </p:sp>
        <p:sp>
          <p:nvSpPr>
            <p:cNvPr id="138" name="pt138"/>
            <p:cNvSpPr/>
            <p:nvPr/>
          </p:nvSpPr>
          <p:spPr>
            <a:xfrm>
              <a:off x="5939367" y="4587454"/>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139" name="pt139"/>
            <p:cNvSpPr/>
            <p:nvPr/>
          </p:nvSpPr>
          <p:spPr>
            <a:xfrm>
              <a:off x="7111307" y="4171168"/>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140" name="pt140"/>
            <p:cNvSpPr/>
            <p:nvPr/>
          </p:nvSpPr>
          <p:spPr>
            <a:xfrm>
              <a:off x="7111307" y="4379311"/>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1" name="pt141"/>
            <p:cNvSpPr/>
            <p:nvPr/>
          </p:nvSpPr>
          <p:spPr>
            <a:xfrm>
              <a:off x="4767428" y="4379311"/>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2" name="pt142"/>
            <p:cNvSpPr/>
            <p:nvPr/>
          </p:nvSpPr>
          <p:spPr>
            <a:xfrm>
              <a:off x="3595489" y="4171168"/>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143" name="pt143"/>
            <p:cNvSpPr/>
            <p:nvPr/>
          </p:nvSpPr>
          <p:spPr>
            <a:xfrm>
              <a:off x="2423549" y="479559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144" name="pt144"/>
            <p:cNvSpPr/>
            <p:nvPr/>
          </p:nvSpPr>
          <p:spPr>
            <a:xfrm>
              <a:off x="3595489" y="4379311"/>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a:endParaRPr/>
            </a:p>
          </p:txBody>
        </p:sp>
        <p:sp>
          <p:nvSpPr>
            <p:cNvPr id="145" name="pt145"/>
            <p:cNvSpPr/>
            <p:nvPr/>
          </p:nvSpPr>
          <p:spPr>
            <a:xfrm>
              <a:off x="3595489" y="4587454"/>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146" name="pt146"/>
            <p:cNvSpPr/>
            <p:nvPr/>
          </p:nvSpPr>
          <p:spPr>
            <a:xfrm>
              <a:off x="4767428" y="4587454"/>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147" name="pt147"/>
            <p:cNvSpPr/>
            <p:nvPr/>
          </p:nvSpPr>
          <p:spPr>
            <a:xfrm>
              <a:off x="7111307" y="4587454"/>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148" name="pt148"/>
            <p:cNvSpPr/>
            <p:nvPr/>
          </p:nvSpPr>
          <p:spPr>
            <a:xfrm>
              <a:off x="7111307" y="479559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49" name="pt149"/>
            <p:cNvSpPr/>
            <p:nvPr/>
          </p:nvSpPr>
          <p:spPr>
            <a:xfrm>
              <a:off x="7111307" y="5003740"/>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150" name="pt150"/>
            <p:cNvSpPr/>
            <p:nvPr/>
          </p:nvSpPr>
          <p:spPr>
            <a:xfrm>
              <a:off x="5939367" y="479559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51" name="pt151"/>
            <p:cNvSpPr/>
            <p:nvPr/>
          </p:nvSpPr>
          <p:spPr>
            <a:xfrm>
              <a:off x="4767428" y="479559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52" name="pt152"/>
            <p:cNvSpPr/>
            <p:nvPr/>
          </p:nvSpPr>
          <p:spPr>
            <a:xfrm>
              <a:off x="3595489" y="479559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53" name="pt153"/>
            <p:cNvSpPr/>
            <p:nvPr/>
          </p:nvSpPr>
          <p:spPr>
            <a:xfrm>
              <a:off x="5939367" y="5003740"/>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154" name="pt154"/>
            <p:cNvSpPr/>
            <p:nvPr/>
          </p:nvSpPr>
          <p:spPr>
            <a:xfrm>
              <a:off x="2423549" y="5003740"/>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55" name="pt155"/>
            <p:cNvSpPr/>
            <p:nvPr/>
          </p:nvSpPr>
          <p:spPr>
            <a:xfrm>
              <a:off x="5939367" y="5211883"/>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6" name="pt156"/>
            <p:cNvSpPr/>
            <p:nvPr/>
          </p:nvSpPr>
          <p:spPr>
            <a:xfrm>
              <a:off x="4767428" y="5003740"/>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157" name="pt157"/>
            <p:cNvSpPr/>
            <p:nvPr/>
          </p:nvSpPr>
          <p:spPr>
            <a:xfrm>
              <a:off x="3595489" y="5003740"/>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a:endParaRPr/>
            </a:p>
          </p:txBody>
        </p:sp>
        <p:sp>
          <p:nvSpPr>
            <p:cNvPr id="158" name="pt158"/>
            <p:cNvSpPr/>
            <p:nvPr/>
          </p:nvSpPr>
          <p:spPr>
            <a:xfrm>
              <a:off x="7111307" y="5211883"/>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59" name="pt159"/>
            <p:cNvSpPr/>
            <p:nvPr/>
          </p:nvSpPr>
          <p:spPr>
            <a:xfrm>
              <a:off x="2423549" y="5211883"/>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60" name="pt160"/>
            <p:cNvSpPr/>
            <p:nvPr/>
          </p:nvSpPr>
          <p:spPr>
            <a:xfrm>
              <a:off x="3595489" y="5211883"/>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61" name="pt161"/>
            <p:cNvSpPr/>
            <p:nvPr/>
          </p:nvSpPr>
          <p:spPr>
            <a:xfrm>
              <a:off x="4767428" y="5211883"/>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a:endParaRPr/>
            </a:p>
          </p:txBody>
        </p:sp>
        <p:sp>
          <p:nvSpPr>
            <p:cNvPr id="162" name="pt162"/>
            <p:cNvSpPr/>
            <p:nvPr/>
          </p:nvSpPr>
          <p:spPr>
            <a:xfrm>
              <a:off x="7111307" y="5420026"/>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63" name="pt163"/>
            <p:cNvSpPr/>
            <p:nvPr/>
          </p:nvSpPr>
          <p:spPr>
            <a:xfrm>
              <a:off x="5939367" y="5420026"/>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64" name="pt164"/>
            <p:cNvSpPr/>
            <p:nvPr/>
          </p:nvSpPr>
          <p:spPr>
            <a:xfrm>
              <a:off x="4767428" y="5420026"/>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65" name="pt165"/>
            <p:cNvSpPr/>
            <p:nvPr/>
          </p:nvSpPr>
          <p:spPr>
            <a:xfrm>
              <a:off x="3595489" y="5420026"/>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66" name="pt166"/>
            <p:cNvSpPr/>
            <p:nvPr/>
          </p:nvSpPr>
          <p:spPr>
            <a:xfrm>
              <a:off x="2423549" y="5420026"/>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7" name="pt167"/>
            <p:cNvSpPr/>
            <p:nvPr/>
          </p:nvSpPr>
          <p:spPr>
            <a:xfrm>
              <a:off x="3595489"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8" name="pt168"/>
            <p:cNvSpPr/>
            <p:nvPr/>
          </p:nvSpPr>
          <p:spPr>
            <a:xfrm>
              <a:off x="4767428"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69" name="pt169"/>
            <p:cNvSpPr/>
            <p:nvPr/>
          </p:nvSpPr>
          <p:spPr>
            <a:xfrm>
              <a:off x="5939367"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70" name="pt170"/>
            <p:cNvSpPr/>
            <p:nvPr/>
          </p:nvSpPr>
          <p:spPr>
            <a:xfrm>
              <a:off x="7111307" y="56281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a:endParaRPr/>
            </a:p>
          </p:txBody>
        </p:sp>
        <p:sp>
          <p:nvSpPr>
            <p:cNvPr id="171" name="pt171"/>
            <p:cNvSpPr/>
            <p:nvPr/>
          </p:nvSpPr>
          <p:spPr>
            <a:xfrm>
              <a:off x="2423549" y="562816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a:endParaRPr/>
            </a:p>
          </p:txBody>
        </p:sp>
        <p:sp>
          <p:nvSpPr>
            <p:cNvPr id="172" name="tx172"/>
            <p:cNvSpPr/>
            <p:nvPr/>
          </p:nvSpPr>
          <p:spPr>
            <a:xfrm>
              <a:off x="1375185"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Nigeria (2,980,000)</a:t>
              </a:r>
            </a:p>
          </p:txBody>
        </p:sp>
        <p:sp>
          <p:nvSpPr>
            <p:cNvPr id="173" name="tx173"/>
            <p:cNvSpPr/>
            <p:nvPr/>
          </p:nvSpPr>
          <p:spPr>
            <a:xfrm>
              <a:off x="1587421" y="1040593"/>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DRC (757,000)</a:t>
              </a:r>
            </a:p>
          </p:txBody>
        </p:sp>
        <p:sp>
          <p:nvSpPr>
            <p:cNvPr id="174" name="tx174"/>
            <p:cNvSpPr/>
            <p:nvPr/>
          </p:nvSpPr>
          <p:spPr>
            <a:xfrm>
              <a:off x="1298059" y="1248736"/>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Cameroon (216,000)</a:t>
              </a:r>
            </a:p>
          </p:txBody>
        </p:sp>
        <p:sp>
          <p:nvSpPr>
            <p:cNvPr id="175" name="tx175"/>
            <p:cNvSpPr/>
            <p:nvPr/>
          </p:nvSpPr>
          <p:spPr>
            <a:xfrm>
              <a:off x="1625928" y="1456879"/>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(165,000)</a:t>
              </a:r>
            </a:p>
          </p:txBody>
        </p:sp>
        <p:sp>
          <p:nvSpPr>
            <p:cNvPr id="176" name="tx176"/>
            <p:cNvSpPr/>
            <p:nvPr/>
          </p:nvSpPr>
          <p:spPr>
            <a:xfrm>
              <a:off x="1561506" y="1665022"/>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Chad (154,000)</a:t>
              </a:r>
            </a:p>
          </p:txBody>
        </p:sp>
        <p:sp>
          <p:nvSpPr>
            <p:cNvPr id="177" name="tx177"/>
            <p:cNvSpPr/>
            <p:nvPr/>
          </p:nvSpPr>
          <p:spPr>
            <a:xfrm>
              <a:off x="1192421" y="1873165"/>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(141,000)</a:t>
              </a:r>
            </a:p>
          </p:txBody>
        </p:sp>
        <p:sp>
          <p:nvSpPr>
            <p:cNvPr id="178" name="tx178"/>
            <p:cNvSpPr/>
            <p:nvPr/>
          </p:nvSpPr>
          <p:spPr>
            <a:xfrm>
              <a:off x="1465070" y="2081308"/>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Guinea (136,000)</a:t>
              </a:r>
            </a:p>
          </p:txBody>
        </p:sp>
        <p:sp>
          <p:nvSpPr>
            <p:cNvPr id="179" name="tx179"/>
            <p:cNvSpPr/>
            <p:nvPr/>
          </p:nvSpPr>
          <p:spPr>
            <a:xfrm>
              <a:off x="1593801" y="2289451"/>
              <a:ext cx="77125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CAR (116,000)</a:t>
              </a:r>
            </a:p>
          </p:txBody>
        </p:sp>
        <p:sp>
          <p:nvSpPr>
            <p:cNvPr id="180" name="tx180"/>
            <p:cNvSpPr/>
            <p:nvPr/>
          </p:nvSpPr>
          <p:spPr>
            <a:xfrm>
              <a:off x="1606505" y="2497594"/>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Benin (89,000)</a:t>
              </a:r>
            </a:p>
          </p:txBody>
        </p:sp>
        <p:sp>
          <p:nvSpPr>
            <p:cNvPr id="181" name="tx181"/>
            <p:cNvSpPr/>
            <p:nvPr/>
          </p:nvSpPr>
          <p:spPr>
            <a:xfrm>
              <a:off x="1625928" y="2705737"/>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(59,000)</a:t>
              </a:r>
            </a:p>
          </p:txBody>
        </p:sp>
        <p:sp>
          <p:nvSpPr>
            <p:cNvPr id="182" name="tx182"/>
            <p:cNvSpPr/>
            <p:nvPr/>
          </p:nvSpPr>
          <p:spPr>
            <a:xfrm>
              <a:off x="1477887" y="2913880"/>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Senegal (45,000)</a:t>
              </a:r>
            </a:p>
          </p:txBody>
        </p:sp>
        <p:sp>
          <p:nvSpPr>
            <p:cNvPr id="183" name="tx183"/>
            <p:cNvSpPr/>
            <p:nvPr/>
          </p:nvSpPr>
          <p:spPr>
            <a:xfrm>
              <a:off x="1561506" y="3122023"/>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(34,000)</a:t>
              </a:r>
            </a:p>
          </p:txBody>
        </p:sp>
        <p:sp>
          <p:nvSpPr>
            <p:cNvPr id="184" name="tx184"/>
            <p:cNvSpPr/>
            <p:nvPr/>
          </p:nvSpPr>
          <p:spPr>
            <a:xfrm>
              <a:off x="1220990" y="3330166"/>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(34,000)</a:t>
              </a:r>
            </a:p>
          </p:txBody>
        </p:sp>
        <p:sp>
          <p:nvSpPr>
            <p:cNvPr id="185" name="tx185"/>
            <p:cNvSpPr/>
            <p:nvPr/>
          </p:nvSpPr>
          <p:spPr>
            <a:xfrm>
              <a:off x="1555126" y="3538309"/>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Liberia (30,000)</a:t>
              </a:r>
            </a:p>
          </p:txBody>
        </p:sp>
        <p:sp>
          <p:nvSpPr>
            <p:cNvPr id="186" name="tx186"/>
            <p:cNvSpPr/>
            <p:nvPr/>
          </p:nvSpPr>
          <p:spPr>
            <a:xfrm>
              <a:off x="1362368" y="3746452"/>
              <a:ext cx="100268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Mauritania (21,000)</a:t>
              </a:r>
            </a:p>
          </p:txBody>
        </p:sp>
        <p:sp>
          <p:nvSpPr>
            <p:cNvPr id="187" name="tx187"/>
            <p:cNvSpPr/>
            <p:nvPr/>
          </p:nvSpPr>
          <p:spPr>
            <a:xfrm>
              <a:off x="1638688" y="3954595"/>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(16,000)</a:t>
              </a:r>
            </a:p>
          </p:txBody>
        </p:sp>
        <p:sp>
          <p:nvSpPr>
            <p:cNvPr id="188" name="tx188"/>
            <p:cNvSpPr/>
            <p:nvPr/>
          </p:nvSpPr>
          <p:spPr>
            <a:xfrm>
              <a:off x="1555069" y="4162738"/>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(16,000)</a:t>
              </a:r>
            </a:p>
          </p:txBody>
        </p:sp>
        <p:sp>
          <p:nvSpPr>
            <p:cNvPr id="189" name="tx189"/>
            <p:cNvSpPr/>
            <p:nvPr/>
          </p:nvSpPr>
          <p:spPr>
            <a:xfrm>
              <a:off x="1240130" y="4370881"/>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(15,000)</a:t>
              </a:r>
            </a:p>
          </p:txBody>
        </p:sp>
        <p:sp>
          <p:nvSpPr>
            <p:cNvPr id="190" name="tx190"/>
            <p:cNvSpPr/>
            <p:nvPr/>
          </p:nvSpPr>
          <p:spPr>
            <a:xfrm>
              <a:off x="1497366" y="4579024"/>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Gambia (14,000)</a:t>
              </a:r>
            </a:p>
          </p:txBody>
        </p:sp>
        <p:sp>
          <p:nvSpPr>
            <p:cNvPr id="191" name="tx191"/>
            <p:cNvSpPr/>
            <p:nvPr/>
          </p:nvSpPr>
          <p:spPr>
            <a:xfrm>
              <a:off x="976570" y="4787167"/>
              <a:ext cx="13884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Equatorial Guinea (12,000)</a:t>
              </a:r>
            </a:p>
          </p:txBody>
        </p:sp>
        <p:sp>
          <p:nvSpPr>
            <p:cNvPr id="192" name="tx192"/>
            <p:cNvSpPr/>
            <p:nvPr/>
          </p:nvSpPr>
          <p:spPr>
            <a:xfrm>
              <a:off x="1619378" y="4995310"/>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193" name="tx193"/>
            <p:cNvSpPr/>
            <p:nvPr/>
          </p:nvSpPr>
          <p:spPr>
            <a:xfrm>
              <a:off x="1208117" y="5203453"/>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Guinea-Bissau (6,000)</a:t>
              </a:r>
            </a:p>
          </p:txBody>
        </p:sp>
        <p:sp>
          <p:nvSpPr>
            <p:cNvPr id="194" name="tx194"/>
            <p:cNvSpPr/>
            <p:nvPr/>
          </p:nvSpPr>
          <p:spPr>
            <a:xfrm>
              <a:off x="1378346" y="5411596"/>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195" name="tx195"/>
            <p:cNvSpPr/>
            <p:nvPr/>
          </p:nvSpPr>
          <p:spPr>
            <a:xfrm>
              <a:off x="787087" y="5619739"/>
              <a:ext cx="15779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Tome and Principe (&lt;200)</a:t>
              </a:r>
            </a:p>
          </p:txBody>
        </p:sp>
        <p:sp>
          <p:nvSpPr>
            <p:cNvPr id="196" name="tx196"/>
            <p:cNvSpPr/>
            <p:nvPr/>
          </p:nvSpPr>
          <p:spPr>
            <a:xfrm>
              <a:off x="7287203" y="832450"/>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Nigeria (2,174,000)</a:t>
              </a:r>
            </a:p>
          </p:txBody>
        </p:sp>
        <p:sp>
          <p:nvSpPr>
            <p:cNvPr id="197" name="tx197"/>
            <p:cNvSpPr/>
            <p:nvPr/>
          </p:nvSpPr>
          <p:spPr>
            <a:xfrm>
              <a:off x="7287203" y="1040593"/>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DRC (788,000)</a:t>
              </a:r>
            </a:p>
          </p:txBody>
        </p:sp>
        <p:sp>
          <p:nvSpPr>
            <p:cNvPr id="198" name="tx198"/>
            <p:cNvSpPr/>
            <p:nvPr/>
          </p:nvSpPr>
          <p:spPr>
            <a:xfrm>
              <a:off x="7287203" y="1248736"/>
              <a:ext cx="11726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Cote d'Ivoire (156,000)</a:t>
              </a:r>
            </a:p>
          </p:txBody>
        </p:sp>
        <p:sp>
          <p:nvSpPr>
            <p:cNvPr id="199" name="tx199"/>
            <p:cNvSpPr/>
            <p:nvPr/>
          </p:nvSpPr>
          <p:spPr>
            <a:xfrm>
              <a:off x="7287203" y="1456879"/>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Cameroon (132,000)</a:t>
              </a:r>
            </a:p>
          </p:txBody>
        </p:sp>
        <p:sp>
          <p:nvSpPr>
            <p:cNvPr id="200" name="tx200"/>
            <p:cNvSpPr/>
            <p:nvPr/>
          </p:nvSpPr>
          <p:spPr>
            <a:xfrm>
              <a:off x="7287203" y="1665022"/>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Chad (121,000)</a:t>
              </a:r>
            </a:p>
          </p:txBody>
        </p:sp>
        <p:sp>
          <p:nvSpPr>
            <p:cNvPr id="201" name="tx201"/>
            <p:cNvSpPr/>
            <p:nvPr/>
          </p:nvSpPr>
          <p:spPr>
            <a:xfrm>
              <a:off x="7287203" y="1873165"/>
              <a:ext cx="89998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Guinea (103,000)</a:t>
              </a:r>
            </a:p>
          </p:txBody>
        </p:sp>
        <p:sp>
          <p:nvSpPr>
            <p:cNvPr id="202" name="tx202"/>
            <p:cNvSpPr/>
            <p:nvPr/>
          </p:nvSpPr>
          <p:spPr>
            <a:xfrm>
              <a:off x="7287203" y="2081308"/>
              <a:ext cx="70694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CAR (97,000)</a:t>
              </a:r>
            </a:p>
          </p:txBody>
        </p:sp>
        <p:sp>
          <p:nvSpPr>
            <p:cNvPr id="203" name="tx203"/>
            <p:cNvSpPr/>
            <p:nvPr/>
          </p:nvSpPr>
          <p:spPr>
            <a:xfrm>
              <a:off x="7287203" y="2289451"/>
              <a:ext cx="67482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Mali (94,000)</a:t>
              </a:r>
            </a:p>
          </p:txBody>
        </p:sp>
        <p:sp>
          <p:nvSpPr>
            <p:cNvPr id="204" name="tx204"/>
            <p:cNvSpPr/>
            <p:nvPr/>
          </p:nvSpPr>
          <p:spPr>
            <a:xfrm>
              <a:off x="7287203" y="2497594"/>
              <a:ext cx="758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Benin (84,000)</a:t>
              </a:r>
            </a:p>
          </p:txBody>
        </p:sp>
        <p:sp>
          <p:nvSpPr>
            <p:cNvPr id="205" name="tx205"/>
            <p:cNvSpPr/>
            <p:nvPr/>
          </p:nvSpPr>
          <p:spPr>
            <a:xfrm>
              <a:off x="7287203" y="2705737"/>
              <a:ext cx="7391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Niger (54,000)</a:t>
              </a:r>
            </a:p>
          </p:txBody>
        </p:sp>
        <p:sp>
          <p:nvSpPr>
            <p:cNvPr id="206" name="tx206"/>
            <p:cNvSpPr/>
            <p:nvPr/>
          </p:nvSpPr>
          <p:spPr>
            <a:xfrm>
              <a:off x="7287203" y="2913880"/>
              <a:ext cx="11440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Burkina Faso (35,000)</a:t>
              </a:r>
            </a:p>
          </p:txBody>
        </p:sp>
        <p:sp>
          <p:nvSpPr>
            <p:cNvPr id="207" name="tx207"/>
            <p:cNvSpPr/>
            <p:nvPr/>
          </p:nvSpPr>
          <p:spPr>
            <a:xfrm>
              <a:off x="7287203" y="3122023"/>
              <a:ext cx="8871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Senegal (32,000)</a:t>
              </a:r>
            </a:p>
          </p:txBody>
        </p:sp>
        <p:sp>
          <p:nvSpPr>
            <p:cNvPr id="208" name="tx208"/>
            <p:cNvSpPr/>
            <p:nvPr/>
          </p:nvSpPr>
          <p:spPr>
            <a:xfrm>
              <a:off x="7287203" y="3330166"/>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(24,000)</a:t>
              </a:r>
            </a:p>
          </p:txBody>
        </p:sp>
        <p:sp>
          <p:nvSpPr>
            <p:cNvPr id="209" name="tx209"/>
            <p:cNvSpPr/>
            <p:nvPr/>
          </p:nvSpPr>
          <p:spPr>
            <a:xfrm>
              <a:off x="7287203" y="3538309"/>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Sierra Leone (20,000)</a:t>
              </a:r>
            </a:p>
          </p:txBody>
        </p:sp>
        <p:sp>
          <p:nvSpPr>
            <p:cNvPr id="210" name="tx210"/>
            <p:cNvSpPr/>
            <p:nvPr/>
          </p:nvSpPr>
          <p:spPr>
            <a:xfrm>
              <a:off x="7287203" y="3746452"/>
              <a:ext cx="8099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Liberia (15,000)</a:t>
              </a:r>
            </a:p>
          </p:txBody>
        </p:sp>
        <p:sp>
          <p:nvSpPr>
            <p:cNvPr id="211" name="tx211"/>
            <p:cNvSpPr/>
            <p:nvPr/>
          </p:nvSpPr>
          <p:spPr>
            <a:xfrm>
              <a:off x="7287203" y="3954595"/>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Togo (14,000)</a:t>
              </a:r>
            </a:p>
          </p:txBody>
        </p:sp>
        <p:sp>
          <p:nvSpPr>
            <p:cNvPr id="212" name="tx212"/>
            <p:cNvSpPr/>
            <p:nvPr/>
          </p:nvSpPr>
          <p:spPr>
            <a:xfrm>
              <a:off x="7287203" y="4162738"/>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(13,000)</a:t>
              </a:r>
            </a:p>
          </p:txBody>
        </p:sp>
        <p:sp>
          <p:nvSpPr>
            <p:cNvPr id="213" name="tx213"/>
            <p:cNvSpPr/>
            <p:nvPr/>
          </p:nvSpPr>
          <p:spPr>
            <a:xfrm>
              <a:off x="7287203" y="4370881"/>
              <a:ext cx="86769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Gambia (13,000)</a:t>
              </a:r>
            </a:p>
          </p:txBody>
        </p:sp>
        <p:sp>
          <p:nvSpPr>
            <p:cNvPr id="214" name="tx214"/>
            <p:cNvSpPr/>
            <p:nvPr/>
          </p:nvSpPr>
          <p:spPr>
            <a:xfrm>
              <a:off x="7287203" y="4579024"/>
              <a:ext cx="132417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Equatorial Guinea (9,000)</a:t>
              </a:r>
            </a:p>
          </p:txBody>
        </p:sp>
        <p:sp>
          <p:nvSpPr>
            <p:cNvPr id="215" name="tx215"/>
            <p:cNvSpPr/>
            <p:nvPr/>
          </p:nvSpPr>
          <p:spPr>
            <a:xfrm>
              <a:off x="7287203" y="4787167"/>
              <a:ext cx="7456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Ghana (9,000)</a:t>
              </a:r>
            </a:p>
          </p:txBody>
        </p:sp>
        <p:sp>
          <p:nvSpPr>
            <p:cNvPr id="216" name="tx216"/>
            <p:cNvSpPr/>
            <p:nvPr/>
          </p:nvSpPr>
          <p:spPr>
            <a:xfrm>
              <a:off x="7287203" y="4995310"/>
              <a:ext cx="93838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Mauritania (9,000)</a:t>
              </a:r>
            </a:p>
          </p:txBody>
        </p:sp>
        <p:sp>
          <p:nvSpPr>
            <p:cNvPr id="217" name="tx217"/>
            <p:cNvSpPr/>
            <p:nvPr/>
          </p:nvSpPr>
          <p:spPr>
            <a:xfrm>
              <a:off x="7287203" y="5203453"/>
              <a:ext cx="11569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Guinea-Bissau (6,000)</a:t>
              </a:r>
            </a:p>
          </p:txBody>
        </p:sp>
        <p:sp>
          <p:nvSpPr>
            <p:cNvPr id="218" name="tx218"/>
            <p:cNvSpPr/>
            <p:nvPr/>
          </p:nvSpPr>
          <p:spPr>
            <a:xfrm>
              <a:off x="7287203" y="5411596"/>
              <a:ext cx="167440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Tome and Principe (&lt;1,000)</a:t>
              </a:r>
            </a:p>
          </p:txBody>
        </p:sp>
        <p:sp>
          <p:nvSpPr>
            <p:cNvPr id="219" name="tx219"/>
            <p:cNvSpPr/>
            <p:nvPr/>
          </p:nvSpPr>
          <p:spPr>
            <a:xfrm>
              <a:off x="7287203" y="5619739"/>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Cabo Verde (&lt;500)</a:t>
              </a:r>
            </a:p>
          </p:txBody>
        </p:sp>
        <p:sp>
          <p:nvSpPr>
            <p:cNvPr id="220" name="tx220"/>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1</a:t>
              </a:r>
            </a:p>
          </p:txBody>
        </p:sp>
        <p:sp>
          <p:nvSpPr>
            <p:cNvPr id="221" name="tx221"/>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1</a:t>
              </a:r>
            </a:p>
          </p:txBody>
        </p:sp>
        <p:sp>
          <p:nvSpPr>
            <p:cNvPr id="222" name="tx222"/>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1</a:t>
              </a:r>
            </a:p>
          </p:txBody>
        </p:sp>
        <p:sp>
          <p:nvSpPr>
            <p:cNvPr id="223" name="tx223"/>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1</a:t>
              </a:r>
            </a:p>
          </p:txBody>
        </p:sp>
        <p:sp>
          <p:nvSpPr>
            <p:cNvPr id="224" name="tx224"/>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6EF6">
                      <a:alpha val="100000"/>
                    </a:srgbClr>
                  </a:solidFill>
                  <a:latin typeface="Arial"/>
                  <a:cs typeface="Arial"/>
                </a:rPr>
                <a:t>1</a:t>
              </a:r>
            </a:p>
          </p:txBody>
        </p:sp>
        <p:sp>
          <p:nvSpPr>
            <p:cNvPr id="225" name="tx225"/>
            <p:cNvSpPr/>
            <p:nvPr/>
          </p:nvSpPr>
          <p:spPr>
            <a:xfrm>
              <a:off x="4795986"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a:t>
              </a:r>
            </a:p>
          </p:txBody>
        </p:sp>
        <p:sp>
          <p:nvSpPr>
            <p:cNvPr id="226" name="tx226"/>
            <p:cNvSpPr/>
            <p:nvPr/>
          </p:nvSpPr>
          <p:spPr>
            <a:xfrm>
              <a:off x="7139864"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a:t>
              </a:r>
            </a:p>
          </p:txBody>
        </p:sp>
        <p:sp>
          <p:nvSpPr>
            <p:cNvPr id="227" name="tx227"/>
            <p:cNvSpPr/>
            <p:nvPr/>
          </p:nvSpPr>
          <p:spPr>
            <a:xfrm>
              <a:off x="3624046"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a:t>
              </a:r>
            </a:p>
          </p:txBody>
        </p:sp>
        <p:sp>
          <p:nvSpPr>
            <p:cNvPr id="228" name="tx228"/>
            <p:cNvSpPr/>
            <p:nvPr/>
          </p:nvSpPr>
          <p:spPr>
            <a:xfrm>
              <a:off x="5967925"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a:t>
              </a:r>
            </a:p>
          </p:txBody>
        </p:sp>
        <p:sp>
          <p:nvSpPr>
            <p:cNvPr id="229" name="tx229"/>
            <p:cNvSpPr/>
            <p:nvPr/>
          </p:nvSpPr>
          <p:spPr>
            <a:xfrm>
              <a:off x="2452107" y="10686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a:t>
              </a:r>
            </a:p>
          </p:txBody>
        </p:sp>
        <p:sp>
          <p:nvSpPr>
            <p:cNvPr id="230" name="tx230"/>
            <p:cNvSpPr/>
            <p:nvPr/>
          </p:nvSpPr>
          <p:spPr>
            <a:xfrm>
              <a:off x="3624046"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1" name="tx231"/>
            <p:cNvSpPr/>
            <p:nvPr/>
          </p:nvSpPr>
          <p:spPr>
            <a:xfrm>
              <a:off x="2452107"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2" name="tx232"/>
            <p:cNvSpPr/>
            <p:nvPr/>
          </p:nvSpPr>
          <p:spPr>
            <a:xfrm>
              <a:off x="5967925"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3</a:t>
              </a:r>
            </a:p>
          </p:txBody>
        </p:sp>
        <p:sp>
          <p:nvSpPr>
            <p:cNvPr id="233" name="tx233"/>
            <p:cNvSpPr/>
            <p:nvPr/>
          </p:nvSpPr>
          <p:spPr>
            <a:xfrm>
              <a:off x="4795986"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3</a:t>
              </a:r>
            </a:p>
          </p:txBody>
        </p:sp>
        <p:sp>
          <p:nvSpPr>
            <p:cNvPr id="234" name="tx234"/>
            <p:cNvSpPr/>
            <p:nvPr/>
          </p:nvSpPr>
          <p:spPr>
            <a:xfrm>
              <a:off x="4795986"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4</a:t>
              </a:r>
            </a:p>
          </p:txBody>
        </p:sp>
        <p:sp>
          <p:nvSpPr>
            <p:cNvPr id="235" name="tx235"/>
            <p:cNvSpPr/>
            <p:nvPr/>
          </p:nvSpPr>
          <p:spPr>
            <a:xfrm>
              <a:off x="5967925"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236" name="tx236"/>
            <p:cNvSpPr/>
            <p:nvPr/>
          </p:nvSpPr>
          <p:spPr>
            <a:xfrm>
              <a:off x="2452107"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237" name="tx237"/>
            <p:cNvSpPr/>
            <p:nvPr/>
          </p:nvSpPr>
          <p:spPr>
            <a:xfrm>
              <a:off x="3624046"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4</a:t>
              </a:r>
            </a:p>
          </p:txBody>
        </p:sp>
        <p:sp>
          <p:nvSpPr>
            <p:cNvPr id="238" name="tx238"/>
            <p:cNvSpPr/>
            <p:nvPr/>
          </p:nvSpPr>
          <p:spPr>
            <a:xfrm>
              <a:off x="7139864" y="127537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3</a:t>
              </a:r>
            </a:p>
          </p:txBody>
        </p:sp>
        <p:sp>
          <p:nvSpPr>
            <p:cNvPr id="239" name="tx239"/>
            <p:cNvSpPr/>
            <p:nvPr/>
          </p:nvSpPr>
          <p:spPr>
            <a:xfrm>
              <a:off x="2452107"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5</a:t>
              </a:r>
            </a:p>
          </p:txBody>
        </p:sp>
        <p:sp>
          <p:nvSpPr>
            <p:cNvPr id="240" name="tx240"/>
            <p:cNvSpPr/>
            <p:nvPr/>
          </p:nvSpPr>
          <p:spPr>
            <a:xfrm>
              <a:off x="5967925"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5</a:t>
              </a:r>
            </a:p>
          </p:txBody>
        </p:sp>
        <p:sp>
          <p:nvSpPr>
            <p:cNvPr id="241" name="tx241"/>
            <p:cNvSpPr/>
            <p:nvPr/>
          </p:nvSpPr>
          <p:spPr>
            <a:xfrm>
              <a:off x="3624046"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a:t>
              </a:r>
            </a:p>
          </p:txBody>
        </p:sp>
        <p:sp>
          <p:nvSpPr>
            <p:cNvPr id="242" name="tx242"/>
            <p:cNvSpPr/>
            <p:nvPr/>
          </p:nvSpPr>
          <p:spPr>
            <a:xfrm>
              <a:off x="2452107"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9B500">
                      <a:alpha val="100000"/>
                    </a:srgbClr>
                  </a:solidFill>
                  <a:latin typeface="Arial"/>
                  <a:cs typeface="Arial"/>
                </a:rPr>
                <a:t>6</a:t>
              </a:r>
            </a:p>
          </p:txBody>
        </p:sp>
        <p:sp>
          <p:nvSpPr>
            <p:cNvPr id="243" name="tx243"/>
            <p:cNvSpPr/>
            <p:nvPr/>
          </p:nvSpPr>
          <p:spPr>
            <a:xfrm>
              <a:off x="3624046"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6</a:t>
              </a:r>
            </a:p>
          </p:txBody>
        </p:sp>
        <p:sp>
          <p:nvSpPr>
            <p:cNvPr id="244" name="tx244"/>
            <p:cNvSpPr/>
            <p:nvPr/>
          </p:nvSpPr>
          <p:spPr>
            <a:xfrm>
              <a:off x="2452107"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7</a:t>
              </a:r>
            </a:p>
          </p:txBody>
        </p:sp>
        <p:sp>
          <p:nvSpPr>
            <p:cNvPr id="245" name="tx245"/>
            <p:cNvSpPr/>
            <p:nvPr/>
          </p:nvSpPr>
          <p:spPr>
            <a:xfrm>
              <a:off x="4795986"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a:t>
              </a:r>
            </a:p>
          </p:txBody>
        </p:sp>
        <p:sp>
          <p:nvSpPr>
            <p:cNvPr id="246" name="tx246"/>
            <p:cNvSpPr/>
            <p:nvPr/>
          </p:nvSpPr>
          <p:spPr>
            <a:xfrm>
              <a:off x="3624046"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7</a:t>
              </a:r>
            </a:p>
          </p:txBody>
        </p:sp>
        <p:sp>
          <p:nvSpPr>
            <p:cNvPr id="247" name="tx247"/>
            <p:cNvSpPr/>
            <p:nvPr/>
          </p:nvSpPr>
          <p:spPr>
            <a:xfrm>
              <a:off x="7139864" y="14852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248" name="tx248"/>
            <p:cNvSpPr/>
            <p:nvPr/>
          </p:nvSpPr>
          <p:spPr>
            <a:xfrm>
              <a:off x="4795986"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6</a:t>
              </a:r>
            </a:p>
          </p:txBody>
        </p:sp>
        <p:sp>
          <p:nvSpPr>
            <p:cNvPr id="249" name="tx249"/>
            <p:cNvSpPr/>
            <p:nvPr/>
          </p:nvSpPr>
          <p:spPr>
            <a:xfrm>
              <a:off x="4795986"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7</a:t>
              </a:r>
            </a:p>
          </p:txBody>
        </p:sp>
        <p:sp>
          <p:nvSpPr>
            <p:cNvPr id="250" name="tx250"/>
            <p:cNvSpPr/>
            <p:nvPr/>
          </p:nvSpPr>
          <p:spPr>
            <a:xfrm>
              <a:off x="7139864" y="16930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DA700">
                      <a:alpha val="100000"/>
                    </a:srgbClr>
                  </a:solidFill>
                  <a:latin typeface="Arial"/>
                  <a:cs typeface="Arial"/>
                </a:rPr>
                <a:t>5</a:t>
              </a:r>
            </a:p>
          </p:txBody>
        </p:sp>
        <p:sp>
          <p:nvSpPr>
            <p:cNvPr id="251" name="tx251"/>
            <p:cNvSpPr/>
            <p:nvPr/>
          </p:nvSpPr>
          <p:spPr>
            <a:xfrm>
              <a:off x="2452107"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8</a:t>
              </a:r>
            </a:p>
          </p:txBody>
        </p:sp>
        <p:sp>
          <p:nvSpPr>
            <p:cNvPr id="252" name="tx252"/>
            <p:cNvSpPr/>
            <p:nvPr/>
          </p:nvSpPr>
          <p:spPr>
            <a:xfrm>
              <a:off x="4795986"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8</a:t>
              </a:r>
            </a:p>
          </p:txBody>
        </p:sp>
        <p:sp>
          <p:nvSpPr>
            <p:cNvPr id="253" name="tx253"/>
            <p:cNvSpPr/>
            <p:nvPr/>
          </p:nvSpPr>
          <p:spPr>
            <a:xfrm>
              <a:off x="3624046"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8</a:t>
              </a:r>
            </a:p>
          </p:txBody>
        </p:sp>
        <p:sp>
          <p:nvSpPr>
            <p:cNvPr id="254" name="tx254"/>
            <p:cNvSpPr/>
            <p:nvPr/>
          </p:nvSpPr>
          <p:spPr>
            <a:xfrm>
              <a:off x="5967925"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6</a:t>
              </a:r>
            </a:p>
          </p:txBody>
        </p:sp>
        <p:sp>
          <p:nvSpPr>
            <p:cNvPr id="255" name="tx255"/>
            <p:cNvSpPr/>
            <p:nvPr/>
          </p:nvSpPr>
          <p:spPr>
            <a:xfrm>
              <a:off x="5967925"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7</a:t>
              </a:r>
            </a:p>
          </p:txBody>
        </p:sp>
        <p:sp>
          <p:nvSpPr>
            <p:cNvPr id="256" name="tx256"/>
            <p:cNvSpPr/>
            <p:nvPr/>
          </p:nvSpPr>
          <p:spPr>
            <a:xfrm>
              <a:off x="7139864" y="1899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DC">
                      <a:alpha val="100000"/>
                    </a:srgbClr>
                  </a:solidFill>
                  <a:latin typeface="Arial"/>
                  <a:cs typeface="Arial"/>
                </a:rPr>
                <a:t>6</a:t>
              </a:r>
            </a:p>
          </p:txBody>
        </p:sp>
        <p:sp>
          <p:nvSpPr>
            <p:cNvPr id="257" name="tx257"/>
            <p:cNvSpPr/>
            <p:nvPr/>
          </p:nvSpPr>
          <p:spPr>
            <a:xfrm>
              <a:off x="7139864" y="21106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79F00">
                      <a:alpha val="100000"/>
                    </a:srgbClr>
                  </a:solidFill>
                  <a:latin typeface="Arial"/>
                  <a:cs typeface="Arial"/>
                </a:rPr>
                <a:t>7</a:t>
              </a:r>
            </a:p>
          </p:txBody>
        </p:sp>
        <p:sp>
          <p:nvSpPr>
            <p:cNvPr id="258" name="tx258"/>
            <p:cNvSpPr/>
            <p:nvPr/>
          </p:nvSpPr>
          <p:spPr>
            <a:xfrm>
              <a:off x="4795986"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59" name="tx259"/>
            <p:cNvSpPr/>
            <p:nvPr/>
          </p:nvSpPr>
          <p:spPr>
            <a:xfrm>
              <a:off x="3624046"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0" name="tx260"/>
            <p:cNvSpPr/>
            <p:nvPr/>
          </p:nvSpPr>
          <p:spPr>
            <a:xfrm>
              <a:off x="7139864"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8</a:t>
              </a:r>
            </a:p>
          </p:txBody>
        </p:sp>
        <p:sp>
          <p:nvSpPr>
            <p:cNvPr id="261" name="tx261"/>
            <p:cNvSpPr/>
            <p:nvPr/>
          </p:nvSpPr>
          <p:spPr>
            <a:xfrm>
              <a:off x="2452107"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2" name="tx262"/>
            <p:cNvSpPr/>
            <p:nvPr/>
          </p:nvSpPr>
          <p:spPr>
            <a:xfrm>
              <a:off x="5967925" y="23161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a:t>
              </a:r>
            </a:p>
          </p:txBody>
        </p:sp>
        <p:sp>
          <p:nvSpPr>
            <p:cNvPr id="263" name="tx263"/>
            <p:cNvSpPr/>
            <p:nvPr/>
          </p:nvSpPr>
          <p:spPr>
            <a:xfrm>
              <a:off x="7139864"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9</a:t>
              </a:r>
            </a:p>
          </p:txBody>
        </p:sp>
        <p:sp>
          <p:nvSpPr>
            <p:cNvPr id="264" name="tx264"/>
            <p:cNvSpPr/>
            <p:nvPr/>
          </p:nvSpPr>
          <p:spPr>
            <a:xfrm>
              <a:off x="5967925" y="25242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9</a:t>
              </a:r>
            </a:p>
          </p:txBody>
        </p:sp>
        <p:sp>
          <p:nvSpPr>
            <p:cNvPr id="265" name="tx265"/>
            <p:cNvSpPr/>
            <p:nvPr/>
          </p:nvSpPr>
          <p:spPr>
            <a:xfrm>
              <a:off x="4765841"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10</a:t>
              </a:r>
            </a:p>
          </p:txBody>
        </p:sp>
        <p:sp>
          <p:nvSpPr>
            <p:cNvPr id="266" name="tx266"/>
            <p:cNvSpPr/>
            <p:nvPr/>
          </p:nvSpPr>
          <p:spPr>
            <a:xfrm>
              <a:off x="2421962"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10</a:t>
              </a:r>
            </a:p>
          </p:txBody>
        </p:sp>
        <p:sp>
          <p:nvSpPr>
            <p:cNvPr id="267" name="tx267"/>
            <p:cNvSpPr/>
            <p:nvPr/>
          </p:nvSpPr>
          <p:spPr>
            <a:xfrm>
              <a:off x="7109719"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10</a:t>
              </a:r>
            </a:p>
          </p:txBody>
        </p:sp>
        <p:sp>
          <p:nvSpPr>
            <p:cNvPr id="268" name="tx268"/>
            <p:cNvSpPr/>
            <p:nvPr/>
          </p:nvSpPr>
          <p:spPr>
            <a:xfrm>
              <a:off x="5937780"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10</a:t>
              </a:r>
            </a:p>
          </p:txBody>
        </p:sp>
        <p:sp>
          <p:nvSpPr>
            <p:cNvPr id="269" name="tx269"/>
            <p:cNvSpPr/>
            <p:nvPr/>
          </p:nvSpPr>
          <p:spPr>
            <a:xfrm>
              <a:off x="2421962"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11</a:t>
              </a:r>
            </a:p>
          </p:txBody>
        </p:sp>
        <p:sp>
          <p:nvSpPr>
            <p:cNvPr id="270" name="tx270"/>
            <p:cNvSpPr/>
            <p:nvPr/>
          </p:nvSpPr>
          <p:spPr>
            <a:xfrm>
              <a:off x="4765841"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11</a:t>
              </a:r>
            </a:p>
          </p:txBody>
        </p:sp>
        <p:sp>
          <p:nvSpPr>
            <p:cNvPr id="271" name="tx271"/>
            <p:cNvSpPr/>
            <p:nvPr/>
          </p:nvSpPr>
          <p:spPr>
            <a:xfrm>
              <a:off x="3593901" y="2732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10</a:t>
              </a:r>
            </a:p>
          </p:txBody>
        </p:sp>
        <p:sp>
          <p:nvSpPr>
            <p:cNvPr id="272" name="tx272"/>
            <p:cNvSpPr/>
            <p:nvPr/>
          </p:nvSpPr>
          <p:spPr>
            <a:xfrm>
              <a:off x="3593901"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11</a:t>
              </a:r>
            </a:p>
          </p:txBody>
        </p:sp>
        <p:sp>
          <p:nvSpPr>
            <p:cNvPr id="273" name="tx273"/>
            <p:cNvSpPr/>
            <p:nvPr/>
          </p:nvSpPr>
          <p:spPr>
            <a:xfrm>
              <a:off x="7109719"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11</a:t>
              </a:r>
            </a:p>
          </p:txBody>
        </p:sp>
        <p:sp>
          <p:nvSpPr>
            <p:cNvPr id="274" name="tx274"/>
            <p:cNvSpPr/>
            <p:nvPr/>
          </p:nvSpPr>
          <p:spPr>
            <a:xfrm>
              <a:off x="5937780" y="29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11</a:t>
              </a:r>
            </a:p>
          </p:txBody>
        </p:sp>
        <p:sp>
          <p:nvSpPr>
            <p:cNvPr id="275" name="tx275"/>
            <p:cNvSpPr/>
            <p:nvPr/>
          </p:nvSpPr>
          <p:spPr>
            <a:xfrm>
              <a:off x="4765841"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12</a:t>
              </a:r>
            </a:p>
          </p:txBody>
        </p:sp>
        <p:sp>
          <p:nvSpPr>
            <p:cNvPr id="276" name="tx276"/>
            <p:cNvSpPr/>
            <p:nvPr/>
          </p:nvSpPr>
          <p:spPr>
            <a:xfrm>
              <a:off x="3593901"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12</a:t>
              </a:r>
            </a:p>
          </p:txBody>
        </p:sp>
        <p:sp>
          <p:nvSpPr>
            <p:cNvPr id="277" name="tx277"/>
            <p:cNvSpPr/>
            <p:nvPr/>
          </p:nvSpPr>
          <p:spPr>
            <a:xfrm>
              <a:off x="2421962"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12</a:t>
              </a:r>
            </a:p>
          </p:txBody>
        </p:sp>
        <p:sp>
          <p:nvSpPr>
            <p:cNvPr id="278" name="tx278"/>
            <p:cNvSpPr/>
            <p:nvPr/>
          </p:nvSpPr>
          <p:spPr>
            <a:xfrm>
              <a:off x="2421962"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D813E">
                      <a:alpha val="100000"/>
                    </a:srgbClr>
                  </a:solidFill>
                  <a:latin typeface="Arial"/>
                  <a:cs typeface="Arial"/>
                </a:rPr>
                <a:t>13</a:t>
              </a:r>
            </a:p>
          </p:txBody>
        </p:sp>
        <p:sp>
          <p:nvSpPr>
            <p:cNvPr id="279" name="tx279"/>
            <p:cNvSpPr/>
            <p:nvPr/>
          </p:nvSpPr>
          <p:spPr>
            <a:xfrm>
              <a:off x="4765841"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13</a:t>
              </a:r>
            </a:p>
          </p:txBody>
        </p:sp>
        <p:sp>
          <p:nvSpPr>
            <p:cNvPr id="280" name="tx280"/>
            <p:cNvSpPr/>
            <p:nvPr/>
          </p:nvSpPr>
          <p:spPr>
            <a:xfrm>
              <a:off x="3593901"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13</a:t>
              </a:r>
            </a:p>
          </p:txBody>
        </p:sp>
        <p:sp>
          <p:nvSpPr>
            <p:cNvPr id="281" name="tx281"/>
            <p:cNvSpPr/>
            <p:nvPr/>
          </p:nvSpPr>
          <p:spPr>
            <a:xfrm>
              <a:off x="7109719"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12</a:t>
              </a:r>
            </a:p>
          </p:txBody>
        </p:sp>
        <p:sp>
          <p:nvSpPr>
            <p:cNvPr id="282" name="tx282"/>
            <p:cNvSpPr/>
            <p:nvPr/>
          </p:nvSpPr>
          <p:spPr>
            <a:xfrm>
              <a:off x="2421962"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14</a:t>
              </a:r>
            </a:p>
          </p:txBody>
        </p:sp>
        <p:sp>
          <p:nvSpPr>
            <p:cNvPr id="283" name="tx283"/>
            <p:cNvSpPr/>
            <p:nvPr/>
          </p:nvSpPr>
          <p:spPr>
            <a:xfrm>
              <a:off x="5937780" y="31500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12</a:t>
              </a:r>
            </a:p>
          </p:txBody>
        </p:sp>
        <p:sp>
          <p:nvSpPr>
            <p:cNvPr id="284" name="tx284"/>
            <p:cNvSpPr/>
            <p:nvPr/>
          </p:nvSpPr>
          <p:spPr>
            <a:xfrm>
              <a:off x="7109719"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13</a:t>
              </a:r>
            </a:p>
          </p:txBody>
        </p:sp>
        <p:sp>
          <p:nvSpPr>
            <p:cNvPr id="285" name="tx285"/>
            <p:cNvSpPr/>
            <p:nvPr/>
          </p:nvSpPr>
          <p:spPr>
            <a:xfrm>
              <a:off x="3593901"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14</a:t>
              </a:r>
            </a:p>
          </p:txBody>
        </p:sp>
        <p:sp>
          <p:nvSpPr>
            <p:cNvPr id="286" name="tx286"/>
            <p:cNvSpPr/>
            <p:nvPr/>
          </p:nvSpPr>
          <p:spPr>
            <a:xfrm>
              <a:off x="5937780" y="33568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13</a:t>
              </a:r>
            </a:p>
          </p:txBody>
        </p:sp>
        <p:sp>
          <p:nvSpPr>
            <p:cNvPr id="287" name="tx287"/>
            <p:cNvSpPr/>
            <p:nvPr/>
          </p:nvSpPr>
          <p:spPr>
            <a:xfrm>
              <a:off x="2421962"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15</a:t>
              </a:r>
            </a:p>
          </p:txBody>
        </p:sp>
        <p:sp>
          <p:nvSpPr>
            <p:cNvPr id="288" name="tx288"/>
            <p:cNvSpPr/>
            <p:nvPr/>
          </p:nvSpPr>
          <p:spPr>
            <a:xfrm>
              <a:off x="7109719"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14</a:t>
              </a:r>
            </a:p>
          </p:txBody>
        </p:sp>
        <p:sp>
          <p:nvSpPr>
            <p:cNvPr id="289" name="tx289"/>
            <p:cNvSpPr/>
            <p:nvPr/>
          </p:nvSpPr>
          <p:spPr>
            <a:xfrm>
              <a:off x="5937780"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14</a:t>
              </a:r>
            </a:p>
          </p:txBody>
        </p:sp>
        <p:sp>
          <p:nvSpPr>
            <p:cNvPr id="290" name="tx290"/>
            <p:cNvSpPr/>
            <p:nvPr/>
          </p:nvSpPr>
          <p:spPr>
            <a:xfrm>
              <a:off x="4765841" y="3566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14</a:t>
              </a:r>
            </a:p>
          </p:txBody>
        </p:sp>
        <p:sp>
          <p:nvSpPr>
            <p:cNvPr id="291" name="tx291"/>
            <p:cNvSpPr/>
            <p:nvPr/>
          </p:nvSpPr>
          <p:spPr>
            <a:xfrm>
              <a:off x="3593901"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15</a:t>
              </a:r>
            </a:p>
          </p:txBody>
        </p:sp>
        <p:sp>
          <p:nvSpPr>
            <p:cNvPr id="292" name="tx292"/>
            <p:cNvSpPr/>
            <p:nvPr/>
          </p:nvSpPr>
          <p:spPr>
            <a:xfrm>
              <a:off x="5937780"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15</a:t>
              </a:r>
            </a:p>
          </p:txBody>
        </p:sp>
        <p:sp>
          <p:nvSpPr>
            <p:cNvPr id="293" name="tx293"/>
            <p:cNvSpPr/>
            <p:nvPr/>
          </p:nvSpPr>
          <p:spPr>
            <a:xfrm>
              <a:off x="4765841"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15</a:t>
              </a:r>
            </a:p>
          </p:txBody>
        </p:sp>
        <p:sp>
          <p:nvSpPr>
            <p:cNvPr id="294" name="tx294"/>
            <p:cNvSpPr/>
            <p:nvPr/>
          </p:nvSpPr>
          <p:spPr>
            <a:xfrm>
              <a:off x="2421962"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295" name="tx295"/>
            <p:cNvSpPr/>
            <p:nvPr/>
          </p:nvSpPr>
          <p:spPr>
            <a:xfrm>
              <a:off x="2421962"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B">
                      <a:alpha val="100000"/>
                    </a:srgbClr>
                  </a:solidFill>
                  <a:latin typeface="Arial"/>
                  <a:cs typeface="Arial"/>
                </a:rPr>
                <a:t>17</a:t>
              </a:r>
            </a:p>
          </p:txBody>
        </p:sp>
        <p:sp>
          <p:nvSpPr>
            <p:cNvPr id="296" name="tx296"/>
            <p:cNvSpPr/>
            <p:nvPr/>
          </p:nvSpPr>
          <p:spPr>
            <a:xfrm>
              <a:off x="7109719" y="3773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15</a:t>
              </a:r>
            </a:p>
          </p:txBody>
        </p:sp>
        <p:sp>
          <p:nvSpPr>
            <p:cNvPr id="297" name="tx297"/>
            <p:cNvSpPr/>
            <p:nvPr/>
          </p:nvSpPr>
          <p:spPr>
            <a:xfrm>
              <a:off x="5937780"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16</a:t>
              </a:r>
            </a:p>
          </p:txBody>
        </p:sp>
        <p:sp>
          <p:nvSpPr>
            <p:cNvPr id="298" name="tx298"/>
            <p:cNvSpPr/>
            <p:nvPr/>
          </p:nvSpPr>
          <p:spPr>
            <a:xfrm>
              <a:off x="4765841"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16</a:t>
              </a:r>
            </a:p>
          </p:txBody>
        </p:sp>
        <p:sp>
          <p:nvSpPr>
            <p:cNvPr id="299" name="tx299"/>
            <p:cNvSpPr/>
            <p:nvPr/>
          </p:nvSpPr>
          <p:spPr>
            <a:xfrm>
              <a:off x="2421962"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4B0">
                      <a:alpha val="100000"/>
                    </a:srgbClr>
                  </a:solidFill>
                  <a:latin typeface="Arial"/>
                  <a:cs typeface="Arial"/>
                </a:rPr>
                <a:t>18</a:t>
              </a:r>
            </a:p>
          </p:txBody>
        </p:sp>
        <p:sp>
          <p:nvSpPr>
            <p:cNvPr id="300" name="tx300"/>
            <p:cNvSpPr/>
            <p:nvPr/>
          </p:nvSpPr>
          <p:spPr>
            <a:xfrm>
              <a:off x="5937780"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17</a:t>
              </a:r>
            </a:p>
          </p:txBody>
        </p:sp>
        <p:sp>
          <p:nvSpPr>
            <p:cNvPr id="301" name="tx301"/>
            <p:cNvSpPr/>
            <p:nvPr/>
          </p:nvSpPr>
          <p:spPr>
            <a:xfrm>
              <a:off x="7109719"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302" name="tx302"/>
            <p:cNvSpPr/>
            <p:nvPr/>
          </p:nvSpPr>
          <p:spPr>
            <a:xfrm>
              <a:off x="5937780"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18</a:t>
              </a:r>
            </a:p>
          </p:txBody>
        </p:sp>
        <p:sp>
          <p:nvSpPr>
            <p:cNvPr id="303" name="tx303"/>
            <p:cNvSpPr/>
            <p:nvPr/>
          </p:nvSpPr>
          <p:spPr>
            <a:xfrm>
              <a:off x="2421962"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19</a:t>
              </a:r>
            </a:p>
          </p:txBody>
        </p:sp>
        <p:sp>
          <p:nvSpPr>
            <p:cNvPr id="304" name="tx304"/>
            <p:cNvSpPr/>
            <p:nvPr/>
          </p:nvSpPr>
          <p:spPr>
            <a:xfrm>
              <a:off x="4765841"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17</a:t>
              </a:r>
            </a:p>
          </p:txBody>
        </p:sp>
        <p:sp>
          <p:nvSpPr>
            <p:cNvPr id="305" name="tx305"/>
            <p:cNvSpPr/>
            <p:nvPr/>
          </p:nvSpPr>
          <p:spPr>
            <a:xfrm>
              <a:off x="3593901" y="39812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C91">
                      <a:alpha val="100000"/>
                    </a:srgbClr>
                  </a:solidFill>
                  <a:latin typeface="Arial"/>
                  <a:cs typeface="Arial"/>
                </a:rPr>
                <a:t>16</a:t>
              </a:r>
            </a:p>
          </p:txBody>
        </p:sp>
        <p:sp>
          <p:nvSpPr>
            <p:cNvPr id="306" name="tx306"/>
            <p:cNvSpPr/>
            <p:nvPr/>
          </p:nvSpPr>
          <p:spPr>
            <a:xfrm>
              <a:off x="5937780"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19</a:t>
              </a:r>
            </a:p>
          </p:txBody>
        </p:sp>
        <p:sp>
          <p:nvSpPr>
            <p:cNvPr id="307" name="tx307"/>
            <p:cNvSpPr/>
            <p:nvPr/>
          </p:nvSpPr>
          <p:spPr>
            <a:xfrm>
              <a:off x="7109719"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17</a:t>
              </a:r>
            </a:p>
          </p:txBody>
        </p:sp>
        <p:sp>
          <p:nvSpPr>
            <p:cNvPr id="308" name="tx308"/>
            <p:cNvSpPr/>
            <p:nvPr/>
          </p:nvSpPr>
          <p:spPr>
            <a:xfrm>
              <a:off x="7109719"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18</a:t>
              </a:r>
            </a:p>
          </p:txBody>
        </p:sp>
        <p:sp>
          <p:nvSpPr>
            <p:cNvPr id="309" name="tx309"/>
            <p:cNvSpPr/>
            <p:nvPr/>
          </p:nvSpPr>
          <p:spPr>
            <a:xfrm>
              <a:off x="4765841"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18</a:t>
              </a:r>
            </a:p>
          </p:txBody>
        </p:sp>
        <p:sp>
          <p:nvSpPr>
            <p:cNvPr id="310" name="tx310"/>
            <p:cNvSpPr/>
            <p:nvPr/>
          </p:nvSpPr>
          <p:spPr>
            <a:xfrm>
              <a:off x="3593901" y="41907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17</a:t>
              </a:r>
            </a:p>
          </p:txBody>
        </p:sp>
        <p:sp>
          <p:nvSpPr>
            <p:cNvPr id="311" name="tx311"/>
            <p:cNvSpPr/>
            <p:nvPr/>
          </p:nvSpPr>
          <p:spPr>
            <a:xfrm>
              <a:off x="2421962"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20</a:t>
              </a:r>
            </a:p>
          </p:txBody>
        </p:sp>
        <p:sp>
          <p:nvSpPr>
            <p:cNvPr id="312" name="tx312"/>
            <p:cNvSpPr/>
            <p:nvPr/>
          </p:nvSpPr>
          <p:spPr>
            <a:xfrm>
              <a:off x="3593901" y="4397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9">
                      <a:alpha val="100000"/>
                    </a:srgbClr>
                  </a:solidFill>
                  <a:latin typeface="Arial"/>
                  <a:cs typeface="Arial"/>
                </a:rPr>
                <a:t>18</a:t>
              </a:r>
            </a:p>
          </p:txBody>
        </p:sp>
        <p:sp>
          <p:nvSpPr>
            <p:cNvPr id="313" name="tx313"/>
            <p:cNvSpPr/>
            <p:nvPr/>
          </p:nvSpPr>
          <p:spPr>
            <a:xfrm>
              <a:off x="3593901"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19</a:t>
              </a:r>
            </a:p>
          </p:txBody>
        </p:sp>
        <p:sp>
          <p:nvSpPr>
            <p:cNvPr id="314" name="tx314"/>
            <p:cNvSpPr/>
            <p:nvPr/>
          </p:nvSpPr>
          <p:spPr>
            <a:xfrm>
              <a:off x="4765841"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19</a:t>
              </a:r>
            </a:p>
          </p:txBody>
        </p:sp>
        <p:sp>
          <p:nvSpPr>
            <p:cNvPr id="315" name="tx315"/>
            <p:cNvSpPr/>
            <p:nvPr/>
          </p:nvSpPr>
          <p:spPr>
            <a:xfrm>
              <a:off x="7109719" y="46057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19</a:t>
              </a:r>
            </a:p>
          </p:txBody>
        </p:sp>
        <p:sp>
          <p:nvSpPr>
            <p:cNvPr id="316" name="tx316"/>
            <p:cNvSpPr/>
            <p:nvPr/>
          </p:nvSpPr>
          <p:spPr>
            <a:xfrm>
              <a:off x="7109719"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20</a:t>
              </a:r>
            </a:p>
          </p:txBody>
        </p:sp>
        <p:sp>
          <p:nvSpPr>
            <p:cNvPr id="317" name="tx317"/>
            <p:cNvSpPr/>
            <p:nvPr/>
          </p:nvSpPr>
          <p:spPr>
            <a:xfrm>
              <a:off x="7109719"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21</a:t>
              </a:r>
            </a:p>
          </p:txBody>
        </p:sp>
        <p:sp>
          <p:nvSpPr>
            <p:cNvPr id="318" name="tx318"/>
            <p:cNvSpPr/>
            <p:nvPr/>
          </p:nvSpPr>
          <p:spPr>
            <a:xfrm>
              <a:off x="5937780"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20</a:t>
              </a:r>
            </a:p>
          </p:txBody>
        </p:sp>
        <p:sp>
          <p:nvSpPr>
            <p:cNvPr id="319" name="tx319"/>
            <p:cNvSpPr/>
            <p:nvPr/>
          </p:nvSpPr>
          <p:spPr>
            <a:xfrm>
              <a:off x="4765841"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20</a:t>
              </a:r>
            </a:p>
          </p:txBody>
        </p:sp>
        <p:sp>
          <p:nvSpPr>
            <p:cNvPr id="320" name="tx320"/>
            <p:cNvSpPr/>
            <p:nvPr/>
          </p:nvSpPr>
          <p:spPr>
            <a:xfrm>
              <a:off x="3593901" y="481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20</a:t>
              </a:r>
            </a:p>
          </p:txBody>
        </p:sp>
        <p:sp>
          <p:nvSpPr>
            <p:cNvPr id="321" name="tx321"/>
            <p:cNvSpPr/>
            <p:nvPr/>
          </p:nvSpPr>
          <p:spPr>
            <a:xfrm>
              <a:off x="5937780"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21</a:t>
              </a:r>
            </a:p>
          </p:txBody>
        </p:sp>
        <p:sp>
          <p:nvSpPr>
            <p:cNvPr id="322" name="tx322"/>
            <p:cNvSpPr/>
            <p:nvPr/>
          </p:nvSpPr>
          <p:spPr>
            <a:xfrm>
              <a:off x="2421962"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21</a:t>
              </a:r>
            </a:p>
          </p:txBody>
        </p:sp>
        <p:sp>
          <p:nvSpPr>
            <p:cNvPr id="323" name="tx323"/>
            <p:cNvSpPr/>
            <p:nvPr/>
          </p:nvSpPr>
          <p:spPr>
            <a:xfrm>
              <a:off x="5937780"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22</a:t>
              </a:r>
            </a:p>
          </p:txBody>
        </p:sp>
        <p:sp>
          <p:nvSpPr>
            <p:cNvPr id="324" name="tx324"/>
            <p:cNvSpPr/>
            <p:nvPr/>
          </p:nvSpPr>
          <p:spPr>
            <a:xfrm>
              <a:off x="4765841"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21</a:t>
              </a:r>
            </a:p>
          </p:txBody>
        </p:sp>
        <p:sp>
          <p:nvSpPr>
            <p:cNvPr id="325" name="tx325"/>
            <p:cNvSpPr/>
            <p:nvPr/>
          </p:nvSpPr>
          <p:spPr>
            <a:xfrm>
              <a:off x="3593901" y="5023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F8CFF">
                      <a:alpha val="100000"/>
                    </a:srgbClr>
                  </a:solidFill>
                  <a:latin typeface="Arial"/>
                  <a:cs typeface="Arial"/>
                </a:rPr>
                <a:t>21</a:t>
              </a:r>
            </a:p>
          </p:txBody>
        </p:sp>
        <p:sp>
          <p:nvSpPr>
            <p:cNvPr id="326" name="tx326"/>
            <p:cNvSpPr/>
            <p:nvPr/>
          </p:nvSpPr>
          <p:spPr>
            <a:xfrm>
              <a:off x="7109719"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22</a:t>
              </a:r>
            </a:p>
          </p:txBody>
        </p:sp>
        <p:sp>
          <p:nvSpPr>
            <p:cNvPr id="327" name="tx327"/>
            <p:cNvSpPr/>
            <p:nvPr/>
          </p:nvSpPr>
          <p:spPr>
            <a:xfrm>
              <a:off x="2421962"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22</a:t>
              </a:r>
            </a:p>
          </p:txBody>
        </p:sp>
        <p:sp>
          <p:nvSpPr>
            <p:cNvPr id="328" name="tx328"/>
            <p:cNvSpPr/>
            <p:nvPr/>
          </p:nvSpPr>
          <p:spPr>
            <a:xfrm>
              <a:off x="3593901"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22</a:t>
              </a:r>
            </a:p>
          </p:txBody>
        </p:sp>
        <p:sp>
          <p:nvSpPr>
            <p:cNvPr id="329" name="tx329"/>
            <p:cNvSpPr/>
            <p:nvPr/>
          </p:nvSpPr>
          <p:spPr>
            <a:xfrm>
              <a:off x="4765841" y="5231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4F0">
                      <a:alpha val="100000"/>
                    </a:srgbClr>
                  </a:solidFill>
                  <a:latin typeface="Arial"/>
                  <a:cs typeface="Arial"/>
                </a:rPr>
                <a:t>22</a:t>
              </a:r>
            </a:p>
          </p:txBody>
        </p:sp>
        <p:sp>
          <p:nvSpPr>
            <p:cNvPr id="330" name="tx330"/>
            <p:cNvSpPr/>
            <p:nvPr/>
          </p:nvSpPr>
          <p:spPr>
            <a:xfrm>
              <a:off x="7109719"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23</a:t>
              </a:r>
            </a:p>
          </p:txBody>
        </p:sp>
        <p:sp>
          <p:nvSpPr>
            <p:cNvPr id="331" name="tx331"/>
            <p:cNvSpPr/>
            <p:nvPr/>
          </p:nvSpPr>
          <p:spPr>
            <a:xfrm>
              <a:off x="5937780"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23</a:t>
              </a:r>
            </a:p>
          </p:txBody>
        </p:sp>
        <p:sp>
          <p:nvSpPr>
            <p:cNvPr id="332" name="tx332"/>
            <p:cNvSpPr/>
            <p:nvPr/>
          </p:nvSpPr>
          <p:spPr>
            <a:xfrm>
              <a:off x="4765841"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23</a:t>
              </a:r>
            </a:p>
          </p:txBody>
        </p:sp>
        <p:sp>
          <p:nvSpPr>
            <p:cNvPr id="333" name="tx333"/>
            <p:cNvSpPr/>
            <p:nvPr/>
          </p:nvSpPr>
          <p:spPr>
            <a:xfrm>
              <a:off x="3593901"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23</a:t>
              </a:r>
            </a:p>
          </p:txBody>
        </p:sp>
        <p:sp>
          <p:nvSpPr>
            <p:cNvPr id="334" name="tx334"/>
            <p:cNvSpPr/>
            <p:nvPr/>
          </p:nvSpPr>
          <p:spPr>
            <a:xfrm>
              <a:off x="2421962" y="5438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23</a:t>
              </a:r>
            </a:p>
          </p:txBody>
        </p:sp>
        <p:sp>
          <p:nvSpPr>
            <p:cNvPr id="335" name="tx335"/>
            <p:cNvSpPr/>
            <p:nvPr/>
          </p:nvSpPr>
          <p:spPr>
            <a:xfrm>
              <a:off x="359390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6" name="tx336"/>
            <p:cNvSpPr/>
            <p:nvPr/>
          </p:nvSpPr>
          <p:spPr>
            <a:xfrm>
              <a:off x="476584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7" name="tx337"/>
            <p:cNvSpPr/>
            <p:nvPr/>
          </p:nvSpPr>
          <p:spPr>
            <a:xfrm>
              <a:off x="5937780"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8" name="tx338"/>
            <p:cNvSpPr/>
            <p:nvPr/>
          </p:nvSpPr>
          <p:spPr>
            <a:xfrm>
              <a:off x="7109719"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E8C00">
                      <a:alpha val="100000"/>
                    </a:srgbClr>
                  </a:solidFill>
                  <a:latin typeface="Arial"/>
                  <a:cs typeface="Arial"/>
                </a:rPr>
                <a:t>24</a:t>
              </a:r>
            </a:p>
          </p:txBody>
        </p:sp>
        <p:sp>
          <p:nvSpPr>
            <p:cNvPr id="339" name="tx339"/>
            <p:cNvSpPr/>
            <p:nvPr/>
          </p:nvSpPr>
          <p:spPr>
            <a:xfrm>
              <a:off x="2421962"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564E3">
                      <a:alpha val="100000"/>
                    </a:srgbClr>
                  </a:solidFill>
                  <a:latin typeface="Arial"/>
                  <a:cs typeface="Arial"/>
                </a:rPr>
                <a:t>24</a:t>
              </a:r>
            </a:p>
          </p:txBody>
        </p:sp>
        <p:sp>
          <p:nvSpPr>
            <p:cNvPr id="340" name="tx34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341" name="tx341"/>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342" name="tx342"/>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343" name="tx343"/>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344" name="tx344"/>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45" name="tx345"/>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346" name="tx346"/>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347" name="tx347"/>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348" name="tx348"/>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349" name="tx349"/>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0" name="tx350"/>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351" name="tx351"/>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352" name="tx352"/>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353" name="tx353"/>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354" name="tx354"/>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55" name="tx355"/>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356" name="tx356"/>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357" name="tx357"/>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358" name="tx358"/>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359" name="tx359"/>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60" name="tx360"/>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361" name="tx361"/>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362" name="tx362"/>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363" name="tx363"/>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364" name="tx36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65" name="tx36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66" name="tx36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67" name="tx36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68" name="tx36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69" name="tx369"/>
            <p:cNvSpPr/>
            <p:nvPr/>
          </p:nvSpPr>
          <p:spPr>
            <a:xfrm>
              <a:off x="695044" y="398022"/>
              <a:ext cx="522745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370" name="tx370"/>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1" name="tx371"/>
            <p:cNvSpPr/>
            <p:nvPr/>
          </p:nvSpPr>
          <p:spPr>
            <a:xfrm>
              <a:off x="5800628" y="6449175"/>
              <a:ext cx="32737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sp>
          <p:nvSpPr>
            <p:cNvPr id="372" name="tx372"/>
            <p:cNvSpPr/>
            <p:nvPr/>
          </p:nvSpPr>
          <p:spPr>
            <a:xfrm>
              <a:off x="6303821" y="6591813"/>
              <a:ext cx="277058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compares the ranking of countries in WCAR based on the absolute number of zero-dose children, with rank 1 representing the country in the region with the most zero-dose children.
In 2021, Nigeria had the highest number of zero-dose children (2,980,000), followed by DRC (757,000).
In 2025, Nigeria had the highest number of zero-dose children (2,174,000), followed by DRC (788,000).
There was some change in the top 3 countries between 2021 and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20550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36544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52538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68532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845264"/>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378547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42791" y="294541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42791" y="210535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42791" y="1265294"/>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rc28"/>
            <p:cNvSpPr/>
            <p:nvPr/>
          </p:nvSpPr>
          <p:spPr>
            <a:xfrm>
              <a:off x="1484341" y="4170736"/>
              <a:ext cx="198960" cy="454799"/>
            </a:xfrm>
            <a:prstGeom prst="rect">
              <a:avLst/>
            </a:prstGeom>
            <a:solidFill>
              <a:srgbClr val="80BD41">
                <a:alpha val="100000"/>
              </a:srgbClr>
            </a:solidFill>
          </p:spPr>
          <p:txBody>
            <a:bodyPr/>
            <a:lstStyle/>
            <a:p>
              <a:endParaRPr/>
            </a:p>
          </p:txBody>
        </p:sp>
        <p:sp>
          <p:nvSpPr>
            <p:cNvPr id="29" name="rc29"/>
            <p:cNvSpPr/>
            <p:nvPr/>
          </p:nvSpPr>
          <p:spPr>
            <a:xfrm>
              <a:off x="1484341" y="3512789"/>
              <a:ext cx="198960" cy="479315"/>
            </a:xfrm>
            <a:prstGeom prst="rect">
              <a:avLst/>
            </a:prstGeom>
            <a:solidFill>
              <a:srgbClr val="0058AB">
                <a:alpha val="100000"/>
              </a:srgbClr>
            </a:solidFill>
          </p:spPr>
          <p:txBody>
            <a:bodyPr/>
            <a:lstStyle/>
            <a:p>
              <a:endParaRPr/>
            </a:p>
          </p:txBody>
        </p:sp>
        <p:sp>
          <p:nvSpPr>
            <p:cNvPr id="30" name="rc30"/>
            <p:cNvSpPr/>
            <p:nvPr/>
          </p:nvSpPr>
          <p:spPr>
            <a:xfrm>
              <a:off x="1484341" y="3992105"/>
              <a:ext cx="198960" cy="178630"/>
            </a:xfrm>
            <a:prstGeom prst="rect">
              <a:avLst/>
            </a:prstGeom>
            <a:solidFill>
              <a:srgbClr val="1CABE2">
                <a:alpha val="100000"/>
              </a:srgbClr>
            </a:solidFill>
          </p:spPr>
          <p:txBody>
            <a:bodyPr/>
            <a:lstStyle/>
            <a:p>
              <a:endParaRPr/>
            </a:p>
          </p:txBody>
        </p:sp>
        <p:sp>
          <p:nvSpPr>
            <p:cNvPr id="31" name="rc31"/>
            <p:cNvSpPr/>
            <p:nvPr/>
          </p:nvSpPr>
          <p:spPr>
            <a:xfrm>
              <a:off x="1705408" y="4165699"/>
              <a:ext cx="198960" cy="459836"/>
            </a:xfrm>
            <a:prstGeom prst="rect">
              <a:avLst/>
            </a:prstGeom>
            <a:solidFill>
              <a:srgbClr val="80BD41">
                <a:alpha val="100000"/>
              </a:srgbClr>
            </a:solidFill>
          </p:spPr>
          <p:txBody>
            <a:bodyPr/>
            <a:lstStyle/>
            <a:p>
              <a:endParaRPr/>
            </a:p>
          </p:txBody>
        </p:sp>
        <p:sp>
          <p:nvSpPr>
            <p:cNvPr id="32" name="rc32"/>
            <p:cNvSpPr/>
            <p:nvPr/>
          </p:nvSpPr>
          <p:spPr>
            <a:xfrm>
              <a:off x="1705408" y="3483104"/>
              <a:ext cx="198960" cy="495407"/>
            </a:xfrm>
            <a:prstGeom prst="rect">
              <a:avLst/>
            </a:prstGeom>
            <a:solidFill>
              <a:srgbClr val="0058AB">
                <a:alpha val="100000"/>
              </a:srgbClr>
            </a:solidFill>
          </p:spPr>
          <p:txBody>
            <a:bodyPr/>
            <a:lstStyle/>
            <a:p>
              <a:endParaRPr/>
            </a:p>
          </p:txBody>
        </p:sp>
        <p:sp>
          <p:nvSpPr>
            <p:cNvPr id="33" name="rc33"/>
            <p:cNvSpPr/>
            <p:nvPr/>
          </p:nvSpPr>
          <p:spPr>
            <a:xfrm>
              <a:off x="1705408" y="3978511"/>
              <a:ext cx="198960" cy="187187"/>
            </a:xfrm>
            <a:prstGeom prst="rect">
              <a:avLst/>
            </a:prstGeom>
            <a:solidFill>
              <a:srgbClr val="1CABE2">
                <a:alpha val="100000"/>
              </a:srgbClr>
            </a:solidFill>
          </p:spPr>
          <p:txBody>
            <a:bodyPr/>
            <a:lstStyle/>
            <a:p>
              <a:endParaRPr/>
            </a:p>
          </p:txBody>
        </p:sp>
        <p:sp>
          <p:nvSpPr>
            <p:cNvPr id="34" name="rc34"/>
            <p:cNvSpPr/>
            <p:nvPr/>
          </p:nvSpPr>
          <p:spPr>
            <a:xfrm>
              <a:off x="1926476" y="4129220"/>
              <a:ext cx="198960" cy="496314"/>
            </a:xfrm>
            <a:prstGeom prst="rect">
              <a:avLst/>
            </a:prstGeom>
            <a:solidFill>
              <a:srgbClr val="80BD41">
                <a:alpha val="100000"/>
              </a:srgbClr>
            </a:solidFill>
          </p:spPr>
          <p:txBody>
            <a:bodyPr/>
            <a:lstStyle/>
            <a:p>
              <a:endParaRPr/>
            </a:p>
          </p:txBody>
        </p:sp>
        <p:sp>
          <p:nvSpPr>
            <p:cNvPr id="35" name="rc35"/>
            <p:cNvSpPr/>
            <p:nvPr/>
          </p:nvSpPr>
          <p:spPr>
            <a:xfrm>
              <a:off x="1926476" y="3454705"/>
              <a:ext cx="198960" cy="496803"/>
            </a:xfrm>
            <a:prstGeom prst="rect">
              <a:avLst/>
            </a:prstGeom>
            <a:solidFill>
              <a:srgbClr val="0058AB">
                <a:alpha val="100000"/>
              </a:srgbClr>
            </a:solidFill>
          </p:spPr>
          <p:txBody>
            <a:bodyPr/>
            <a:lstStyle/>
            <a:p>
              <a:endParaRPr/>
            </a:p>
          </p:txBody>
        </p:sp>
        <p:sp>
          <p:nvSpPr>
            <p:cNvPr id="36" name="rc36"/>
            <p:cNvSpPr/>
            <p:nvPr/>
          </p:nvSpPr>
          <p:spPr>
            <a:xfrm>
              <a:off x="1926476" y="3951509"/>
              <a:ext cx="198960" cy="177711"/>
            </a:xfrm>
            <a:prstGeom prst="rect">
              <a:avLst/>
            </a:prstGeom>
            <a:solidFill>
              <a:srgbClr val="1CABE2">
                <a:alpha val="100000"/>
              </a:srgbClr>
            </a:solidFill>
          </p:spPr>
          <p:txBody>
            <a:bodyPr/>
            <a:lstStyle/>
            <a:p>
              <a:endParaRPr/>
            </a:p>
          </p:txBody>
        </p:sp>
        <p:sp>
          <p:nvSpPr>
            <p:cNvPr id="37" name="rc37"/>
            <p:cNvSpPr/>
            <p:nvPr/>
          </p:nvSpPr>
          <p:spPr>
            <a:xfrm>
              <a:off x="2147544" y="4070922"/>
              <a:ext cx="198960" cy="554613"/>
            </a:xfrm>
            <a:prstGeom prst="rect">
              <a:avLst/>
            </a:prstGeom>
            <a:solidFill>
              <a:srgbClr val="80BD41">
                <a:alpha val="100000"/>
              </a:srgbClr>
            </a:solidFill>
          </p:spPr>
          <p:txBody>
            <a:bodyPr/>
            <a:lstStyle/>
            <a:p>
              <a:endParaRPr/>
            </a:p>
          </p:txBody>
        </p:sp>
        <p:sp>
          <p:nvSpPr>
            <p:cNvPr id="38" name="rc38"/>
            <p:cNvSpPr/>
            <p:nvPr/>
          </p:nvSpPr>
          <p:spPr>
            <a:xfrm>
              <a:off x="2147544" y="3424538"/>
              <a:ext cx="198960" cy="478370"/>
            </a:xfrm>
            <a:prstGeom prst="rect">
              <a:avLst/>
            </a:prstGeom>
            <a:solidFill>
              <a:srgbClr val="0058AB">
                <a:alpha val="100000"/>
              </a:srgbClr>
            </a:solidFill>
          </p:spPr>
          <p:txBody>
            <a:bodyPr/>
            <a:lstStyle/>
            <a:p>
              <a:endParaRPr/>
            </a:p>
          </p:txBody>
        </p:sp>
        <p:sp>
          <p:nvSpPr>
            <p:cNvPr id="39" name="rc39"/>
            <p:cNvSpPr/>
            <p:nvPr/>
          </p:nvSpPr>
          <p:spPr>
            <a:xfrm>
              <a:off x="2147544" y="3902908"/>
              <a:ext cx="198960" cy="168013"/>
            </a:xfrm>
            <a:prstGeom prst="rect">
              <a:avLst/>
            </a:prstGeom>
            <a:solidFill>
              <a:srgbClr val="1CABE2">
                <a:alpha val="100000"/>
              </a:srgbClr>
            </a:solidFill>
          </p:spPr>
          <p:txBody>
            <a:bodyPr/>
            <a:lstStyle/>
            <a:p>
              <a:endParaRPr/>
            </a:p>
          </p:txBody>
        </p:sp>
        <p:sp>
          <p:nvSpPr>
            <p:cNvPr id="40" name="rc40"/>
            <p:cNvSpPr/>
            <p:nvPr/>
          </p:nvSpPr>
          <p:spPr>
            <a:xfrm>
              <a:off x="2368611" y="4001919"/>
              <a:ext cx="198960" cy="623616"/>
            </a:xfrm>
            <a:prstGeom prst="rect">
              <a:avLst/>
            </a:prstGeom>
            <a:solidFill>
              <a:srgbClr val="80BD41">
                <a:alpha val="100000"/>
              </a:srgbClr>
            </a:solidFill>
          </p:spPr>
          <p:txBody>
            <a:bodyPr/>
            <a:lstStyle/>
            <a:p>
              <a:endParaRPr/>
            </a:p>
          </p:txBody>
        </p:sp>
        <p:sp>
          <p:nvSpPr>
            <p:cNvPr id="41" name="rc41"/>
            <p:cNvSpPr/>
            <p:nvPr/>
          </p:nvSpPr>
          <p:spPr>
            <a:xfrm>
              <a:off x="2368611" y="3395200"/>
              <a:ext cx="198960" cy="454700"/>
            </a:xfrm>
            <a:prstGeom prst="rect">
              <a:avLst/>
            </a:prstGeom>
            <a:solidFill>
              <a:srgbClr val="0058AB">
                <a:alpha val="100000"/>
              </a:srgbClr>
            </a:solidFill>
          </p:spPr>
          <p:txBody>
            <a:bodyPr/>
            <a:lstStyle/>
            <a:p>
              <a:endParaRPr/>
            </a:p>
          </p:txBody>
        </p:sp>
        <p:sp>
          <p:nvSpPr>
            <p:cNvPr id="42" name="rc42"/>
            <p:cNvSpPr/>
            <p:nvPr/>
          </p:nvSpPr>
          <p:spPr>
            <a:xfrm>
              <a:off x="2368611" y="3849901"/>
              <a:ext cx="198960" cy="152017"/>
            </a:xfrm>
            <a:prstGeom prst="rect">
              <a:avLst/>
            </a:prstGeom>
            <a:solidFill>
              <a:srgbClr val="1CABE2">
                <a:alpha val="100000"/>
              </a:srgbClr>
            </a:solidFill>
          </p:spPr>
          <p:txBody>
            <a:bodyPr/>
            <a:lstStyle/>
            <a:p>
              <a:endParaRPr/>
            </a:p>
          </p:txBody>
        </p:sp>
        <p:sp>
          <p:nvSpPr>
            <p:cNvPr id="43" name="rc43"/>
            <p:cNvSpPr/>
            <p:nvPr/>
          </p:nvSpPr>
          <p:spPr>
            <a:xfrm>
              <a:off x="2589679" y="3930736"/>
              <a:ext cx="198960" cy="694799"/>
            </a:xfrm>
            <a:prstGeom prst="rect">
              <a:avLst/>
            </a:prstGeom>
            <a:solidFill>
              <a:srgbClr val="80BD41">
                <a:alpha val="100000"/>
              </a:srgbClr>
            </a:solidFill>
          </p:spPr>
          <p:txBody>
            <a:bodyPr/>
            <a:lstStyle/>
            <a:p>
              <a:endParaRPr/>
            </a:p>
          </p:txBody>
        </p:sp>
        <p:sp>
          <p:nvSpPr>
            <p:cNvPr id="44" name="rc44"/>
            <p:cNvSpPr/>
            <p:nvPr/>
          </p:nvSpPr>
          <p:spPr>
            <a:xfrm>
              <a:off x="2589679" y="3359840"/>
              <a:ext cx="198960" cy="433994"/>
            </a:xfrm>
            <a:prstGeom prst="rect">
              <a:avLst/>
            </a:prstGeom>
            <a:solidFill>
              <a:srgbClr val="0058AB">
                <a:alpha val="100000"/>
              </a:srgbClr>
            </a:solidFill>
          </p:spPr>
          <p:txBody>
            <a:bodyPr/>
            <a:lstStyle/>
            <a:p>
              <a:endParaRPr/>
            </a:p>
          </p:txBody>
        </p:sp>
        <p:sp>
          <p:nvSpPr>
            <p:cNvPr id="45" name="rc45"/>
            <p:cNvSpPr/>
            <p:nvPr/>
          </p:nvSpPr>
          <p:spPr>
            <a:xfrm>
              <a:off x="2589679" y="3793834"/>
              <a:ext cx="198960" cy="136901"/>
            </a:xfrm>
            <a:prstGeom prst="rect">
              <a:avLst/>
            </a:prstGeom>
            <a:solidFill>
              <a:srgbClr val="1CABE2">
                <a:alpha val="100000"/>
              </a:srgbClr>
            </a:solidFill>
          </p:spPr>
          <p:txBody>
            <a:bodyPr/>
            <a:lstStyle/>
            <a:p>
              <a:endParaRPr/>
            </a:p>
          </p:txBody>
        </p:sp>
        <p:sp>
          <p:nvSpPr>
            <p:cNvPr id="46" name="rc46"/>
            <p:cNvSpPr/>
            <p:nvPr/>
          </p:nvSpPr>
          <p:spPr>
            <a:xfrm>
              <a:off x="2810747" y="3872685"/>
              <a:ext cx="198960" cy="752849"/>
            </a:xfrm>
            <a:prstGeom prst="rect">
              <a:avLst/>
            </a:prstGeom>
            <a:solidFill>
              <a:srgbClr val="80BD41">
                <a:alpha val="100000"/>
              </a:srgbClr>
            </a:solidFill>
          </p:spPr>
          <p:txBody>
            <a:bodyPr/>
            <a:lstStyle/>
            <a:p>
              <a:endParaRPr/>
            </a:p>
          </p:txBody>
        </p:sp>
        <p:sp>
          <p:nvSpPr>
            <p:cNvPr id="47" name="rc47"/>
            <p:cNvSpPr/>
            <p:nvPr/>
          </p:nvSpPr>
          <p:spPr>
            <a:xfrm>
              <a:off x="2810747" y="3325153"/>
              <a:ext cx="198960" cy="416865"/>
            </a:xfrm>
            <a:prstGeom prst="rect">
              <a:avLst/>
            </a:prstGeom>
            <a:solidFill>
              <a:srgbClr val="0058AB">
                <a:alpha val="100000"/>
              </a:srgbClr>
            </a:solidFill>
          </p:spPr>
          <p:txBody>
            <a:bodyPr/>
            <a:lstStyle/>
            <a:p>
              <a:endParaRPr/>
            </a:p>
          </p:txBody>
        </p:sp>
        <p:sp>
          <p:nvSpPr>
            <p:cNvPr id="48" name="rc48"/>
            <p:cNvSpPr/>
            <p:nvPr/>
          </p:nvSpPr>
          <p:spPr>
            <a:xfrm>
              <a:off x="2810747" y="3742018"/>
              <a:ext cx="198960" cy="130666"/>
            </a:xfrm>
            <a:prstGeom prst="rect">
              <a:avLst/>
            </a:prstGeom>
            <a:solidFill>
              <a:srgbClr val="1CABE2">
                <a:alpha val="100000"/>
              </a:srgbClr>
            </a:solidFill>
          </p:spPr>
          <p:txBody>
            <a:bodyPr/>
            <a:lstStyle/>
            <a:p>
              <a:endParaRPr/>
            </a:p>
          </p:txBody>
        </p:sp>
        <p:sp>
          <p:nvSpPr>
            <p:cNvPr id="49" name="rc49"/>
            <p:cNvSpPr/>
            <p:nvPr/>
          </p:nvSpPr>
          <p:spPr>
            <a:xfrm>
              <a:off x="3031814" y="3825735"/>
              <a:ext cx="198960" cy="799800"/>
            </a:xfrm>
            <a:prstGeom prst="rect">
              <a:avLst/>
            </a:prstGeom>
            <a:solidFill>
              <a:srgbClr val="80BD41">
                <a:alpha val="100000"/>
              </a:srgbClr>
            </a:solidFill>
          </p:spPr>
          <p:txBody>
            <a:bodyPr/>
            <a:lstStyle/>
            <a:p>
              <a:endParaRPr/>
            </a:p>
          </p:txBody>
        </p:sp>
        <p:sp>
          <p:nvSpPr>
            <p:cNvPr id="50" name="rc50"/>
            <p:cNvSpPr/>
            <p:nvPr/>
          </p:nvSpPr>
          <p:spPr>
            <a:xfrm>
              <a:off x="3031814" y="3293426"/>
              <a:ext cx="198960" cy="399142"/>
            </a:xfrm>
            <a:prstGeom prst="rect">
              <a:avLst/>
            </a:prstGeom>
            <a:solidFill>
              <a:srgbClr val="0058AB">
                <a:alpha val="100000"/>
              </a:srgbClr>
            </a:solidFill>
          </p:spPr>
          <p:txBody>
            <a:bodyPr/>
            <a:lstStyle/>
            <a:p>
              <a:endParaRPr/>
            </a:p>
          </p:txBody>
        </p:sp>
        <p:sp>
          <p:nvSpPr>
            <p:cNvPr id="51" name="rc51"/>
            <p:cNvSpPr/>
            <p:nvPr/>
          </p:nvSpPr>
          <p:spPr>
            <a:xfrm>
              <a:off x="3031814" y="3692569"/>
              <a:ext cx="198960" cy="133166"/>
            </a:xfrm>
            <a:prstGeom prst="rect">
              <a:avLst/>
            </a:prstGeom>
            <a:solidFill>
              <a:srgbClr val="1CABE2">
                <a:alpha val="100000"/>
              </a:srgbClr>
            </a:solidFill>
          </p:spPr>
          <p:txBody>
            <a:bodyPr/>
            <a:lstStyle/>
            <a:p>
              <a:endParaRPr/>
            </a:p>
          </p:txBody>
        </p:sp>
        <p:sp>
          <p:nvSpPr>
            <p:cNvPr id="52" name="rc52"/>
            <p:cNvSpPr/>
            <p:nvPr/>
          </p:nvSpPr>
          <p:spPr>
            <a:xfrm>
              <a:off x="3252882" y="3738713"/>
              <a:ext cx="198960" cy="886822"/>
            </a:xfrm>
            <a:prstGeom prst="rect">
              <a:avLst/>
            </a:prstGeom>
            <a:solidFill>
              <a:srgbClr val="80BD41">
                <a:alpha val="100000"/>
              </a:srgbClr>
            </a:solidFill>
          </p:spPr>
          <p:txBody>
            <a:bodyPr/>
            <a:lstStyle/>
            <a:p>
              <a:endParaRPr/>
            </a:p>
          </p:txBody>
        </p:sp>
        <p:sp>
          <p:nvSpPr>
            <p:cNvPr id="53" name="rc53"/>
            <p:cNvSpPr/>
            <p:nvPr/>
          </p:nvSpPr>
          <p:spPr>
            <a:xfrm>
              <a:off x="3252882" y="3258275"/>
              <a:ext cx="198960" cy="347585"/>
            </a:xfrm>
            <a:prstGeom prst="rect">
              <a:avLst/>
            </a:prstGeom>
            <a:solidFill>
              <a:srgbClr val="0058AB">
                <a:alpha val="100000"/>
              </a:srgbClr>
            </a:solidFill>
          </p:spPr>
          <p:txBody>
            <a:bodyPr/>
            <a:lstStyle/>
            <a:p>
              <a:endParaRPr/>
            </a:p>
          </p:txBody>
        </p:sp>
        <p:sp>
          <p:nvSpPr>
            <p:cNvPr id="54" name="rc54"/>
            <p:cNvSpPr/>
            <p:nvPr/>
          </p:nvSpPr>
          <p:spPr>
            <a:xfrm>
              <a:off x="3252882" y="3605860"/>
              <a:ext cx="198960" cy="132852"/>
            </a:xfrm>
            <a:prstGeom prst="rect">
              <a:avLst/>
            </a:prstGeom>
            <a:solidFill>
              <a:srgbClr val="1CABE2">
                <a:alpha val="100000"/>
              </a:srgbClr>
            </a:solidFill>
          </p:spPr>
          <p:txBody>
            <a:bodyPr/>
            <a:lstStyle/>
            <a:p>
              <a:endParaRPr/>
            </a:p>
          </p:txBody>
        </p:sp>
        <p:sp>
          <p:nvSpPr>
            <p:cNvPr id="55" name="rc55"/>
            <p:cNvSpPr/>
            <p:nvPr/>
          </p:nvSpPr>
          <p:spPr>
            <a:xfrm>
              <a:off x="3473950" y="3648254"/>
              <a:ext cx="198960" cy="977280"/>
            </a:xfrm>
            <a:prstGeom prst="rect">
              <a:avLst/>
            </a:prstGeom>
            <a:solidFill>
              <a:srgbClr val="80BD41">
                <a:alpha val="100000"/>
              </a:srgbClr>
            </a:solidFill>
          </p:spPr>
          <p:txBody>
            <a:bodyPr/>
            <a:lstStyle/>
            <a:p>
              <a:endParaRPr/>
            </a:p>
          </p:txBody>
        </p:sp>
        <p:sp>
          <p:nvSpPr>
            <p:cNvPr id="56" name="rc56"/>
            <p:cNvSpPr/>
            <p:nvPr/>
          </p:nvSpPr>
          <p:spPr>
            <a:xfrm>
              <a:off x="3473950" y="3225070"/>
              <a:ext cx="198960" cy="290216"/>
            </a:xfrm>
            <a:prstGeom prst="rect">
              <a:avLst/>
            </a:prstGeom>
            <a:solidFill>
              <a:srgbClr val="0058AB">
                <a:alpha val="100000"/>
              </a:srgbClr>
            </a:solidFill>
          </p:spPr>
          <p:txBody>
            <a:bodyPr/>
            <a:lstStyle/>
            <a:p>
              <a:endParaRPr/>
            </a:p>
          </p:txBody>
        </p:sp>
        <p:sp>
          <p:nvSpPr>
            <p:cNvPr id="57" name="rc57"/>
            <p:cNvSpPr/>
            <p:nvPr/>
          </p:nvSpPr>
          <p:spPr>
            <a:xfrm>
              <a:off x="3473950" y="3515287"/>
              <a:ext cx="198960" cy="132967"/>
            </a:xfrm>
            <a:prstGeom prst="rect">
              <a:avLst/>
            </a:prstGeom>
            <a:solidFill>
              <a:srgbClr val="1CABE2">
                <a:alpha val="100000"/>
              </a:srgbClr>
            </a:solidFill>
          </p:spPr>
          <p:txBody>
            <a:bodyPr/>
            <a:lstStyle/>
            <a:p>
              <a:endParaRPr/>
            </a:p>
          </p:txBody>
        </p:sp>
        <p:sp>
          <p:nvSpPr>
            <p:cNvPr id="58" name="rc58"/>
            <p:cNvSpPr/>
            <p:nvPr/>
          </p:nvSpPr>
          <p:spPr>
            <a:xfrm>
              <a:off x="3695017" y="3680338"/>
              <a:ext cx="198960" cy="945196"/>
            </a:xfrm>
            <a:prstGeom prst="rect">
              <a:avLst/>
            </a:prstGeom>
            <a:solidFill>
              <a:srgbClr val="80BD41">
                <a:alpha val="100000"/>
              </a:srgbClr>
            </a:solidFill>
          </p:spPr>
          <p:txBody>
            <a:bodyPr/>
            <a:lstStyle/>
            <a:p>
              <a:endParaRPr/>
            </a:p>
          </p:txBody>
        </p:sp>
        <p:sp>
          <p:nvSpPr>
            <p:cNvPr id="59" name="rc59"/>
            <p:cNvSpPr/>
            <p:nvPr/>
          </p:nvSpPr>
          <p:spPr>
            <a:xfrm>
              <a:off x="3695017" y="3188765"/>
              <a:ext cx="198960" cy="388112"/>
            </a:xfrm>
            <a:prstGeom prst="rect">
              <a:avLst/>
            </a:prstGeom>
            <a:solidFill>
              <a:srgbClr val="0058AB">
                <a:alpha val="100000"/>
              </a:srgbClr>
            </a:solidFill>
          </p:spPr>
          <p:txBody>
            <a:bodyPr/>
            <a:lstStyle/>
            <a:p>
              <a:endParaRPr/>
            </a:p>
          </p:txBody>
        </p:sp>
        <p:sp>
          <p:nvSpPr>
            <p:cNvPr id="60" name="rc60"/>
            <p:cNvSpPr/>
            <p:nvPr/>
          </p:nvSpPr>
          <p:spPr>
            <a:xfrm>
              <a:off x="3695017" y="3576878"/>
              <a:ext cx="198960" cy="103460"/>
            </a:xfrm>
            <a:prstGeom prst="rect">
              <a:avLst/>
            </a:prstGeom>
            <a:solidFill>
              <a:srgbClr val="1CABE2">
                <a:alpha val="100000"/>
              </a:srgbClr>
            </a:solidFill>
          </p:spPr>
          <p:txBody>
            <a:bodyPr/>
            <a:lstStyle/>
            <a:p>
              <a:endParaRPr/>
            </a:p>
          </p:txBody>
        </p:sp>
        <p:sp>
          <p:nvSpPr>
            <p:cNvPr id="61" name="rc61"/>
            <p:cNvSpPr/>
            <p:nvPr/>
          </p:nvSpPr>
          <p:spPr>
            <a:xfrm>
              <a:off x="3916085" y="3688209"/>
              <a:ext cx="198960" cy="937326"/>
            </a:xfrm>
            <a:prstGeom prst="rect">
              <a:avLst/>
            </a:prstGeom>
            <a:solidFill>
              <a:srgbClr val="80BD41">
                <a:alpha val="100000"/>
              </a:srgbClr>
            </a:solidFill>
          </p:spPr>
          <p:txBody>
            <a:bodyPr/>
            <a:lstStyle/>
            <a:p>
              <a:endParaRPr/>
            </a:p>
          </p:txBody>
        </p:sp>
        <p:sp>
          <p:nvSpPr>
            <p:cNvPr id="62" name="rc62"/>
            <p:cNvSpPr/>
            <p:nvPr/>
          </p:nvSpPr>
          <p:spPr>
            <a:xfrm>
              <a:off x="3916085" y="3154140"/>
              <a:ext cx="198960" cy="409245"/>
            </a:xfrm>
            <a:prstGeom prst="rect">
              <a:avLst/>
            </a:prstGeom>
            <a:solidFill>
              <a:srgbClr val="0058AB">
                <a:alpha val="100000"/>
              </a:srgbClr>
            </a:solidFill>
          </p:spPr>
          <p:txBody>
            <a:bodyPr/>
            <a:lstStyle/>
            <a:p>
              <a:endParaRPr/>
            </a:p>
          </p:txBody>
        </p:sp>
        <p:sp>
          <p:nvSpPr>
            <p:cNvPr id="63" name="rc63"/>
            <p:cNvSpPr/>
            <p:nvPr/>
          </p:nvSpPr>
          <p:spPr>
            <a:xfrm>
              <a:off x="3916085" y="3563385"/>
              <a:ext cx="198960" cy="124823"/>
            </a:xfrm>
            <a:prstGeom prst="rect">
              <a:avLst/>
            </a:prstGeom>
            <a:solidFill>
              <a:srgbClr val="1CABE2">
                <a:alpha val="100000"/>
              </a:srgbClr>
            </a:solidFill>
          </p:spPr>
          <p:txBody>
            <a:bodyPr/>
            <a:lstStyle/>
            <a:p>
              <a:endParaRPr/>
            </a:p>
          </p:txBody>
        </p:sp>
        <p:sp>
          <p:nvSpPr>
            <p:cNvPr id="64" name="rc64"/>
            <p:cNvSpPr/>
            <p:nvPr/>
          </p:nvSpPr>
          <p:spPr>
            <a:xfrm>
              <a:off x="4137153" y="3688376"/>
              <a:ext cx="198960" cy="937159"/>
            </a:xfrm>
            <a:prstGeom prst="rect">
              <a:avLst/>
            </a:prstGeom>
            <a:solidFill>
              <a:srgbClr val="80BD41">
                <a:alpha val="100000"/>
              </a:srgbClr>
            </a:solidFill>
          </p:spPr>
          <p:txBody>
            <a:bodyPr/>
            <a:lstStyle/>
            <a:p>
              <a:endParaRPr/>
            </a:p>
          </p:txBody>
        </p:sp>
        <p:sp>
          <p:nvSpPr>
            <p:cNvPr id="65" name="rc65"/>
            <p:cNvSpPr/>
            <p:nvPr/>
          </p:nvSpPr>
          <p:spPr>
            <a:xfrm>
              <a:off x="4137153" y="3124507"/>
              <a:ext cx="198960" cy="434685"/>
            </a:xfrm>
            <a:prstGeom prst="rect">
              <a:avLst/>
            </a:prstGeom>
            <a:solidFill>
              <a:srgbClr val="0058AB">
                <a:alpha val="100000"/>
              </a:srgbClr>
            </a:solidFill>
          </p:spPr>
          <p:txBody>
            <a:bodyPr/>
            <a:lstStyle/>
            <a:p>
              <a:endParaRPr/>
            </a:p>
          </p:txBody>
        </p:sp>
        <p:sp>
          <p:nvSpPr>
            <p:cNvPr id="66" name="rc66"/>
            <p:cNvSpPr/>
            <p:nvPr/>
          </p:nvSpPr>
          <p:spPr>
            <a:xfrm>
              <a:off x="4137153" y="3559192"/>
              <a:ext cx="198960" cy="129183"/>
            </a:xfrm>
            <a:prstGeom prst="rect">
              <a:avLst/>
            </a:prstGeom>
            <a:solidFill>
              <a:srgbClr val="1CABE2">
                <a:alpha val="100000"/>
              </a:srgbClr>
            </a:solidFill>
          </p:spPr>
          <p:txBody>
            <a:bodyPr/>
            <a:lstStyle/>
            <a:p>
              <a:endParaRPr/>
            </a:p>
          </p:txBody>
        </p:sp>
        <p:sp>
          <p:nvSpPr>
            <p:cNvPr id="67" name="rc67"/>
            <p:cNvSpPr/>
            <p:nvPr/>
          </p:nvSpPr>
          <p:spPr>
            <a:xfrm>
              <a:off x="4358220" y="3683341"/>
              <a:ext cx="198960" cy="942194"/>
            </a:xfrm>
            <a:prstGeom prst="rect">
              <a:avLst/>
            </a:prstGeom>
            <a:solidFill>
              <a:srgbClr val="80BD41">
                <a:alpha val="100000"/>
              </a:srgbClr>
            </a:solidFill>
          </p:spPr>
          <p:txBody>
            <a:bodyPr/>
            <a:lstStyle/>
            <a:p>
              <a:endParaRPr/>
            </a:p>
          </p:txBody>
        </p:sp>
        <p:sp>
          <p:nvSpPr>
            <p:cNvPr id="68" name="rc68"/>
            <p:cNvSpPr/>
            <p:nvPr/>
          </p:nvSpPr>
          <p:spPr>
            <a:xfrm>
              <a:off x="4358220" y="3100095"/>
              <a:ext cx="198960" cy="471711"/>
            </a:xfrm>
            <a:prstGeom prst="rect">
              <a:avLst/>
            </a:prstGeom>
            <a:solidFill>
              <a:srgbClr val="0058AB">
                <a:alpha val="100000"/>
              </a:srgbClr>
            </a:solidFill>
          </p:spPr>
          <p:txBody>
            <a:bodyPr/>
            <a:lstStyle/>
            <a:p>
              <a:endParaRPr/>
            </a:p>
          </p:txBody>
        </p:sp>
        <p:sp>
          <p:nvSpPr>
            <p:cNvPr id="69" name="rc69"/>
            <p:cNvSpPr/>
            <p:nvPr/>
          </p:nvSpPr>
          <p:spPr>
            <a:xfrm>
              <a:off x="4358220" y="3571806"/>
              <a:ext cx="198960" cy="111534"/>
            </a:xfrm>
            <a:prstGeom prst="rect">
              <a:avLst/>
            </a:prstGeom>
            <a:solidFill>
              <a:srgbClr val="1CABE2">
                <a:alpha val="100000"/>
              </a:srgbClr>
            </a:solidFill>
          </p:spPr>
          <p:txBody>
            <a:bodyPr/>
            <a:lstStyle/>
            <a:p>
              <a:endParaRPr/>
            </a:p>
          </p:txBody>
        </p:sp>
        <p:sp>
          <p:nvSpPr>
            <p:cNvPr id="70" name="rc70"/>
            <p:cNvSpPr/>
            <p:nvPr/>
          </p:nvSpPr>
          <p:spPr>
            <a:xfrm>
              <a:off x="4579288" y="3656198"/>
              <a:ext cx="198960" cy="969336"/>
            </a:xfrm>
            <a:prstGeom prst="rect">
              <a:avLst/>
            </a:prstGeom>
            <a:solidFill>
              <a:srgbClr val="80BD41">
                <a:alpha val="100000"/>
              </a:srgbClr>
            </a:solidFill>
          </p:spPr>
          <p:txBody>
            <a:bodyPr/>
            <a:lstStyle/>
            <a:p>
              <a:endParaRPr/>
            </a:p>
          </p:txBody>
        </p:sp>
        <p:sp>
          <p:nvSpPr>
            <p:cNvPr id="71" name="rc71"/>
            <p:cNvSpPr/>
            <p:nvPr/>
          </p:nvSpPr>
          <p:spPr>
            <a:xfrm>
              <a:off x="4579288" y="3075089"/>
              <a:ext cx="198960" cy="459622"/>
            </a:xfrm>
            <a:prstGeom prst="rect">
              <a:avLst/>
            </a:prstGeom>
            <a:solidFill>
              <a:srgbClr val="0058AB">
                <a:alpha val="100000"/>
              </a:srgbClr>
            </a:solidFill>
          </p:spPr>
          <p:txBody>
            <a:bodyPr/>
            <a:lstStyle/>
            <a:p>
              <a:endParaRPr/>
            </a:p>
          </p:txBody>
        </p:sp>
        <p:sp>
          <p:nvSpPr>
            <p:cNvPr id="72" name="rc72"/>
            <p:cNvSpPr/>
            <p:nvPr/>
          </p:nvSpPr>
          <p:spPr>
            <a:xfrm>
              <a:off x="4579288" y="3534712"/>
              <a:ext cx="198960" cy="121485"/>
            </a:xfrm>
            <a:prstGeom prst="rect">
              <a:avLst/>
            </a:prstGeom>
            <a:solidFill>
              <a:srgbClr val="1CABE2">
                <a:alpha val="100000"/>
              </a:srgbClr>
            </a:solidFill>
          </p:spPr>
          <p:txBody>
            <a:bodyPr/>
            <a:lstStyle/>
            <a:p>
              <a:endParaRPr/>
            </a:p>
          </p:txBody>
        </p:sp>
        <p:sp>
          <p:nvSpPr>
            <p:cNvPr id="73" name="rc73"/>
            <p:cNvSpPr/>
            <p:nvPr/>
          </p:nvSpPr>
          <p:spPr>
            <a:xfrm>
              <a:off x="4800356" y="3652178"/>
              <a:ext cx="198960" cy="973357"/>
            </a:xfrm>
            <a:prstGeom prst="rect">
              <a:avLst/>
            </a:prstGeom>
            <a:solidFill>
              <a:srgbClr val="80BD41">
                <a:alpha val="100000"/>
              </a:srgbClr>
            </a:solidFill>
          </p:spPr>
          <p:txBody>
            <a:bodyPr/>
            <a:lstStyle/>
            <a:p>
              <a:endParaRPr/>
            </a:p>
          </p:txBody>
        </p:sp>
        <p:sp>
          <p:nvSpPr>
            <p:cNvPr id="74" name="rc74"/>
            <p:cNvSpPr/>
            <p:nvPr/>
          </p:nvSpPr>
          <p:spPr>
            <a:xfrm>
              <a:off x="4800356" y="3055825"/>
              <a:ext cx="198960" cy="456981"/>
            </a:xfrm>
            <a:prstGeom prst="rect">
              <a:avLst/>
            </a:prstGeom>
            <a:solidFill>
              <a:srgbClr val="0058AB">
                <a:alpha val="100000"/>
              </a:srgbClr>
            </a:solidFill>
          </p:spPr>
          <p:txBody>
            <a:bodyPr/>
            <a:lstStyle/>
            <a:p>
              <a:endParaRPr/>
            </a:p>
          </p:txBody>
        </p:sp>
        <p:sp>
          <p:nvSpPr>
            <p:cNvPr id="75" name="rc75"/>
            <p:cNvSpPr/>
            <p:nvPr/>
          </p:nvSpPr>
          <p:spPr>
            <a:xfrm>
              <a:off x="4800356" y="3512807"/>
              <a:ext cx="198960" cy="139371"/>
            </a:xfrm>
            <a:prstGeom prst="rect">
              <a:avLst/>
            </a:prstGeom>
            <a:solidFill>
              <a:srgbClr val="1CABE2">
                <a:alpha val="100000"/>
              </a:srgbClr>
            </a:solidFill>
          </p:spPr>
          <p:txBody>
            <a:bodyPr/>
            <a:lstStyle/>
            <a:p>
              <a:endParaRPr/>
            </a:p>
          </p:txBody>
        </p:sp>
        <p:sp>
          <p:nvSpPr>
            <p:cNvPr id="76" name="rc76"/>
            <p:cNvSpPr/>
            <p:nvPr/>
          </p:nvSpPr>
          <p:spPr>
            <a:xfrm>
              <a:off x="5021423" y="3564129"/>
              <a:ext cx="198960" cy="1061406"/>
            </a:xfrm>
            <a:prstGeom prst="rect">
              <a:avLst/>
            </a:prstGeom>
            <a:solidFill>
              <a:srgbClr val="80BD41">
                <a:alpha val="100000"/>
              </a:srgbClr>
            </a:solidFill>
          </p:spPr>
          <p:txBody>
            <a:bodyPr/>
            <a:lstStyle/>
            <a:p>
              <a:endParaRPr/>
            </a:p>
          </p:txBody>
        </p:sp>
        <p:sp>
          <p:nvSpPr>
            <p:cNvPr id="77" name="rc77"/>
            <p:cNvSpPr/>
            <p:nvPr/>
          </p:nvSpPr>
          <p:spPr>
            <a:xfrm>
              <a:off x="5021423" y="3042092"/>
              <a:ext cx="198960" cy="380736"/>
            </a:xfrm>
            <a:prstGeom prst="rect">
              <a:avLst/>
            </a:prstGeom>
            <a:solidFill>
              <a:srgbClr val="0058AB">
                <a:alpha val="100000"/>
              </a:srgbClr>
            </a:solidFill>
          </p:spPr>
          <p:txBody>
            <a:bodyPr/>
            <a:lstStyle/>
            <a:p>
              <a:endParaRPr/>
            </a:p>
          </p:txBody>
        </p:sp>
        <p:sp>
          <p:nvSpPr>
            <p:cNvPr id="78" name="rc78"/>
            <p:cNvSpPr/>
            <p:nvPr/>
          </p:nvSpPr>
          <p:spPr>
            <a:xfrm>
              <a:off x="5021423" y="3422828"/>
              <a:ext cx="198960" cy="141300"/>
            </a:xfrm>
            <a:prstGeom prst="rect">
              <a:avLst/>
            </a:prstGeom>
            <a:solidFill>
              <a:srgbClr val="1CABE2">
                <a:alpha val="100000"/>
              </a:srgbClr>
            </a:solidFill>
          </p:spPr>
          <p:txBody>
            <a:bodyPr/>
            <a:lstStyle/>
            <a:p>
              <a:endParaRPr/>
            </a:p>
          </p:txBody>
        </p:sp>
        <p:sp>
          <p:nvSpPr>
            <p:cNvPr id="79" name="rc79"/>
            <p:cNvSpPr/>
            <p:nvPr/>
          </p:nvSpPr>
          <p:spPr>
            <a:xfrm>
              <a:off x="5242491" y="3533871"/>
              <a:ext cx="198960" cy="1091664"/>
            </a:xfrm>
            <a:prstGeom prst="rect">
              <a:avLst/>
            </a:prstGeom>
            <a:solidFill>
              <a:srgbClr val="80BD41">
                <a:alpha val="100000"/>
              </a:srgbClr>
            </a:solidFill>
          </p:spPr>
          <p:txBody>
            <a:bodyPr/>
            <a:lstStyle/>
            <a:p>
              <a:endParaRPr/>
            </a:p>
          </p:txBody>
        </p:sp>
        <p:sp>
          <p:nvSpPr>
            <p:cNvPr id="80" name="rc80"/>
            <p:cNvSpPr/>
            <p:nvPr/>
          </p:nvSpPr>
          <p:spPr>
            <a:xfrm>
              <a:off x="5242491" y="3026619"/>
              <a:ext cx="198960" cy="363127"/>
            </a:xfrm>
            <a:prstGeom prst="rect">
              <a:avLst/>
            </a:prstGeom>
            <a:solidFill>
              <a:srgbClr val="0058AB">
                <a:alpha val="100000"/>
              </a:srgbClr>
            </a:solidFill>
          </p:spPr>
          <p:txBody>
            <a:bodyPr/>
            <a:lstStyle/>
            <a:p>
              <a:endParaRPr/>
            </a:p>
          </p:txBody>
        </p:sp>
        <p:sp>
          <p:nvSpPr>
            <p:cNvPr id="81" name="rc81"/>
            <p:cNvSpPr/>
            <p:nvPr/>
          </p:nvSpPr>
          <p:spPr>
            <a:xfrm>
              <a:off x="5242491" y="3389747"/>
              <a:ext cx="198960" cy="144124"/>
            </a:xfrm>
            <a:prstGeom prst="rect">
              <a:avLst/>
            </a:prstGeom>
            <a:solidFill>
              <a:srgbClr val="1CABE2">
                <a:alpha val="100000"/>
              </a:srgbClr>
            </a:solidFill>
          </p:spPr>
          <p:txBody>
            <a:bodyPr/>
            <a:lstStyle/>
            <a:p>
              <a:endParaRPr/>
            </a:p>
          </p:txBody>
        </p:sp>
        <p:sp>
          <p:nvSpPr>
            <p:cNvPr id="82" name="rc82"/>
            <p:cNvSpPr/>
            <p:nvPr/>
          </p:nvSpPr>
          <p:spPr>
            <a:xfrm>
              <a:off x="5463559" y="3496997"/>
              <a:ext cx="198960" cy="1128538"/>
            </a:xfrm>
            <a:prstGeom prst="rect">
              <a:avLst/>
            </a:prstGeom>
            <a:solidFill>
              <a:srgbClr val="80BD41">
                <a:alpha val="100000"/>
              </a:srgbClr>
            </a:solidFill>
          </p:spPr>
          <p:txBody>
            <a:bodyPr/>
            <a:lstStyle/>
            <a:p>
              <a:endParaRPr/>
            </a:p>
          </p:txBody>
        </p:sp>
        <p:sp>
          <p:nvSpPr>
            <p:cNvPr id="83" name="rc83"/>
            <p:cNvSpPr/>
            <p:nvPr/>
          </p:nvSpPr>
          <p:spPr>
            <a:xfrm>
              <a:off x="5463559" y="3015026"/>
              <a:ext cx="198960" cy="344156"/>
            </a:xfrm>
            <a:prstGeom prst="rect">
              <a:avLst/>
            </a:prstGeom>
            <a:solidFill>
              <a:srgbClr val="0058AB">
                <a:alpha val="100000"/>
              </a:srgbClr>
            </a:solidFill>
          </p:spPr>
          <p:txBody>
            <a:bodyPr/>
            <a:lstStyle/>
            <a:p>
              <a:endParaRPr/>
            </a:p>
          </p:txBody>
        </p:sp>
        <p:sp>
          <p:nvSpPr>
            <p:cNvPr id="84" name="rc84"/>
            <p:cNvSpPr/>
            <p:nvPr/>
          </p:nvSpPr>
          <p:spPr>
            <a:xfrm>
              <a:off x="5463559" y="3359182"/>
              <a:ext cx="198960" cy="137814"/>
            </a:xfrm>
            <a:prstGeom prst="rect">
              <a:avLst/>
            </a:prstGeom>
            <a:solidFill>
              <a:srgbClr val="1CABE2">
                <a:alpha val="100000"/>
              </a:srgbClr>
            </a:solidFill>
          </p:spPr>
          <p:txBody>
            <a:bodyPr/>
            <a:lstStyle/>
            <a:p>
              <a:endParaRPr/>
            </a:p>
          </p:txBody>
        </p:sp>
        <p:sp>
          <p:nvSpPr>
            <p:cNvPr id="85" name="rc85"/>
            <p:cNvSpPr/>
            <p:nvPr/>
          </p:nvSpPr>
          <p:spPr>
            <a:xfrm>
              <a:off x="5684626" y="3455688"/>
              <a:ext cx="198960" cy="1169847"/>
            </a:xfrm>
            <a:prstGeom prst="rect">
              <a:avLst/>
            </a:prstGeom>
            <a:solidFill>
              <a:srgbClr val="80BD41">
                <a:alpha val="100000"/>
              </a:srgbClr>
            </a:solidFill>
          </p:spPr>
          <p:txBody>
            <a:bodyPr/>
            <a:lstStyle/>
            <a:p>
              <a:endParaRPr/>
            </a:p>
          </p:txBody>
        </p:sp>
        <p:sp>
          <p:nvSpPr>
            <p:cNvPr id="86" name="rc86"/>
            <p:cNvSpPr/>
            <p:nvPr/>
          </p:nvSpPr>
          <p:spPr>
            <a:xfrm>
              <a:off x="5684626" y="3006734"/>
              <a:ext cx="198960" cy="321888"/>
            </a:xfrm>
            <a:prstGeom prst="rect">
              <a:avLst/>
            </a:prstGeom>
            <a:solidFill>
              <a:srgbClr val="0058AB">
                <a:alpha val="100000"/>
              </a:srgbClr>
            </a:solidFill>
          </p:spPr>
          <p:txBody>
            <a:bodyPr/>
            <a:lstStyle/>
            <a:p>
              <a:endParaRPr/>
            </a:p>
          </p:txBody>
        </p:sp>
        <p:sp>
          <p:nvSpPr>
            <p:cNvPr id="87" name="rc87"/>
            <p:cNvSpPr/>
            <p:nvPr/>
          </p:nvSpPr>
          <p:spPr>
            <a:xfrm>
              <a:off x="5684626" y="3328622"/>
              <a:ext cx="198960" cy="127065"/>
            </a:xfrm>
            <a:prstGeom prst="rect">
              <a:avLst/>
            </a:prstGeom>
            <a:solidFill>
              <a:srgbClr val="1CABE2">
                <a:alpha val="100000"/>
              </a:srgbClr>
            </a:solidFill>
          </p:spPr>
          <p:txBody>
            <a:bodyPr/>
            <a:lstStyle/>
            <a:p>
              <a:endParaRPr/>
            </a:p>
          </p:txBody>
        </p:sp>
        <p:sp>
          <p:nvSpPr>
            <p:cNvPr id="88" name="rc88"/>
            <p:cNvSpPr/>
            <p:nvPr/>
          </p:nvSpPr>
          <p:spPr>
            <a:xfrm>
              <a:off x="5905694" y="3495580"/>
              <a:ext cx="198960" cy="1129954"/>
            </a:xfrm>
            <a:prstGeom prst="rect">
              <a:avLst/>
            </a:prstGeom>
            <a:solidFill>
              <a:srgbClr val="80BD41">
                <a:alpha val="100000"/>
              </a:srgbClr>
            </a:solidFill>
          </p:spPr>
          <p:txBody>
            <a:bodyPr/>
            <a:lstStyle/>
            <a:p>
              <a:endParaRPr/>
            </a:p>
          </p:txBody>
        </p:sp>
        <p:sp>
          <p:nvSpPr>
            <p:cNvPr id="89" name="rc89"/>
            <p:cNvSpPr/>
            <p:nvPr/>
          </p:nvSpPr>
          <p:spPr>
            <a:xfrm>
              <a:off x="5905694" y="2994219"/>
              <a:ext cx="198960" cy="350122"/>
            </a:xfrm>
            <a:prstGeom prst="rect">
              <a:avLst/>
            </a:prstGeom>
            <a:solidFill>
              <a:srgbClr val="0058AB">
                <a:alpha val="100000"/>
              </a:srgbClr>
            </a:solidFill>
          </p:spPr>
          <p:txBody>
            <a:bodyPr/>
            <a:lstStyle/>
            <a:p>
              <a:endParaRPr/>
            </a:p>
          </p:txBody>
        </p:sp>
        <p:sp>
          <p:nvSpPr>
            <p:cNvPr id="90" name="rc90"/>
            <p:cNvSpPr/>
            <p:nvPr/>
          </p:nvSpPr>
          <p:spPr>
            <a:xfrm>
              <a:off x="5905694" y="3344342"/>
              <a:ext cx="198960" cy="151238"/>
            </a:xfrm>
            <a:prstGeom prst="rect">
              <a:avLst/>
            </a:prstGeom>
            <a:solidFill>
              <a:srgbClr val="1CABE2">
                <a:alpha val="100000"/>
              </a:srgbClr>
            </a:solidFill>
          </p:spPr>
          <p:txBody>
            <a:bodyPr/>
            <a:lstStyle/>
            <a:p>
              <a:endParaRPr/>
            </a:p>
          </p:txBody>
        </p:sp>
        <p:sp>
          <p:nvSpPr>
            <p:cNvPr id="91" name="rc91"/>
            <p:cNvSpPr/>
            <p:nvPr/>
          </p:nvSpPr>
          <p:spPr>
            <a:xfrm>
              <a:off x="6126762" y="3547372"/>
              <a:ext cx="198960" cy="1078163"/>
            </a:xfrm>
            <a:prstGeom prst="rect">
              <a:avLst/>
            </a:prstGeom>
            <a:solidFill>
              <a:srgbClr val="80BD41">
                <a:alpha val="100000"/>
              </a:srgbClr>
            </a:solidFill>
          </p:spPr>
          <p:txBody>
            <a:bodyPr/>
            <a:lstStyle/>
            <a:p>
              <a:endParaRPr/>
            </a:p>
          </p:txBody>
        </p:sp>
        <p:sp>
          <p:nvSpPr>
            <p:cNvPr id="92" name="rc92"/>
            <p:cNvSpPr/>
            <p:nvPr/>
          </p:nvSpPr>
          <p:spPr>
            <a:xfrm>
              <a:off x="6126762" y="2965264"/>
              <a:ext cx="198960" cy="425468"/>
            </a:xfrm>
            <a:prstGeom prst="rect">
              <a:avLst/>
            </a:prstGeom>
            <a:solidFill>
              <a:srgbClr val="0058AB">
                <a:alpha val="100000"/>
              </a:srgbClr>
            </a:solidFill>
          </p:spPr>
          <p:txBody>
            <a:bodyPr/>
            <a:lstStyle/>
            <a:p>
              <a:endParaRPr/>
            </a:p>
          </p:txBody>
        </p:sp>
        <p:sp>
          <p:nvSpPr>
            <p:cNvPr id="93" name="rc93"/>
            <p:cNvSpPr/>
            <p:nvPr/>
          </p:nvSpPr>
          <p:spPr>
            <a:xfrm>
              <a:off x="6126762" y="3390733"/>
              <a:ext cx="198960" cy="156638"/>
            </a:xfrm>
            <a:prstGeom prst="rect">
              <a:avLst/>
            </a:prstGeom>
            <a:solidFill>
              <a:srgbClr val="1CABE2">
                <a:alpha val="100000"/>
              </a:srgbClr>
            </a:solidFill>
          </p:spPr>
          <p:txBody>
            <a:bodyPr/>
            <a:lstStyle/>
            <a:p>
              <a:endParaRPr/>
            </a:p>
          </p:txBody>
        </p:sp>
        <p:sp>
          <p:nvSpPr>
            <p:cNvPr id="94" name="rc94"/>
            <p:cNvSpPr/>
            <p:nvPr/>
          </p:nvSpPr>
          <p:spPr>
            <a:xfrm>
              <a:off x="6347829" y="3490546"/>
              <a:ext cx="198960" cy="1134989"/>
            </a:xfrm>
            <a:prstGeom prst="rect">
              <a:avLst/>
            </a:prstGeom>
            <a:solidFill>
              <a:srgbClr val="80BD41">
                <a:alpha val="100000"/>
              </a:srgbClr>
            </a:solidFill>
          </p:spPr>
          <p:txBody>
            <a:bodyPr/>
            <a:lstStyle/>
            <a:p>
              <a:endParaRPr/>
            </a:p>
          </p:txBody>
        </p:sp>
        <p:sp>
          <p:nvSpPr>
            <p:cNvPr id="95" name="rc95"/>
            <p:cNvSpPr/>
            <p:nvPr/>
          </p:nvSpPr>
          <p:spPr>
            <a:xfrm>
              <a:off x="6347829" y="2939161"/>
              <a:ext cx="198960" cy="388488"/>
            </a:xfrm>
            <a:prstGeom prst="rect">
              <a:avLst/>
            </a:prstGeom>
            <a:solidFill>
              <a:srgbClr val="0058AB">
                <a:alpha val="100000"/>
              </a:srgbClr>
            </a:solidFill>
          </p:spPr>
          <p:txBody>
            <a:bodyPr/>
            <a:lstStyle/>
            <a:p>
              <a:endParaRPr/>
            </a:p>
          </p:txBody>
        </p:sp>
        <p:sp>
          <p:nvSpPr>
            <p:cNvPr id="96" name="rc96"/>
            <p:cNvSpPr/>
            <p:nvPr/>
          </p:nvSpPr>
          <p:spPr>
            <a:xfrm>
              <a:off x="6347829" y="3327650"/>
              <a:ext cx="198960" cy="162895"/>
            </a:xfrm>
            <a:prstGeom prst="rect">
              <a:avLst/>
            </a:prstGeom>
            <a:solidFill>
              <a:srgbClr val="1CABE2">
                <a:alpha val="100000"/>
              </a:srgbClr>
            </a:solidFill>
          </p:spPr>
          <p:txBody>
            <a:bodyPr/>
            <a:lstStyle/>
            <a:p>
              <a:endParaRPr/>
            </a:p>
          </p:txBody>
        </p:sp>
        <p:sp>
          <p:nvSpPr>
            <p:cNvPr id="97" name="rc97"/>
            <p:cNvSpPr/>
            <p:nvPr/>
          </p:nvSpPr>
          <p:spPr>
            <a:xfrm>
              <a:off x="6568897" y="3431026"/>
              <a:ext cx="198960" cy="1194509"/>
            </a:xfrm>
            <a:prstGeom prst="rect">
              <a:avLst/>
            </a:prstGeom>
            <a:solidFill>
              <a:srgbClr val="80BD41">
                <a:alpha val="100000"/>
              </a:srgbClr>
            </a:solidFill>
          </p:spPr>
          <p:txBody>
            <a:bodyPr/>
            <a:lstStyle/>
            <a:p>
              <a:endParaRPr/>
            </a:p>
          </p:txBody>
        </p:sp>
        <p:sp>
          <p:nvSpPr>
            <p:cNvPr id="98" name="rc98"/>
            <p:cNvSpPr/>
            <p:nvPr/>
          </p:nvSpPr>
          <p:spPr>
            <a:xfrm>
              <a:off x="6568897" y="2907015"/>
              <a:ext cx="198960" cy="346770"/>
            </a:xfrm>
            <a:prstGeom prst="rect">
              <a:avLst/>
            </a:prstGeom>
            <a:solidFill>
              <a:srgbClr val="0058AB">
                <a:alpha val="100000"/>
              </a:srgbClr>
            </a:solidFill>
          </p:spPr>
          <p:txBody>
            <a:bodyPr/>
            <a:lstStyle/>
            <a:p>
              <a:endParaRPr/>
            </a:p>
          </p:txBody>
        </p:sp>
        <p:sp>
          <p:nvSpPr>
            <p:cNvPr id="99" name="rc99"/>
            <p:cNvSpPr/>
            <p:nvPr/>
          </p:nvSpPr>
          <p:spPr>
            <a:xfrm>
              <a:off x="6568897" y="3253785"/>
              <a:ext cx="198960" cy="177240"/>
            </a:xfrm>
            <a:prstGeom prst="rect">
              <a:avLst/>
            </a:prstGeom>
            <a:solidFill>
              <a:srgbClr val="1CABE2">
                <a:alpha val="100000"/>
              </a:srgbClr>
            </a:solidFill>
          </p:spPr>
          <p:txBody>
            <a:bodyPr/>
            <a:lstStyle/>
            <a:p>
              <a:endParaRPr/>
            </a:p>
          </p:txBody>
        </p:sp>
        <p:sp>
          <p:nvSpPr>
            <p:cNvPr id="100" name="rc100"/>
            <p:cNvSpPr/>
            <p:nvPr/>
          </p:nvSpPr>
          <p:spPr>
            <a:xfrm>
              <a:off x="6789965" y="3389243"/>
              <a:ext cx="198960" cy="1236292"/>
            </a:xfrm>
            <a:prstGeom prst="rect">
              <a:avLst/>
            </a:prstGeom>
            <a:solidFill>
              <a:srgbClr val="80BD41">
                <a:alpha val="100000"/>
              </a:srgbClr>
            </a:solidFill>
          </p:spPr>
          <p:txBody>
            <a:bodyPr/>
            <a:lstStyle/>
            <a:p>
              <a:endParaRPr/>
            </a:p>
          </p:txBody>
        </p:sp>
        <p:sp>
          <p:nvSpPr>
            <p:cNvPr id="101" name="rc101"/>
            <p:cNvSpPr/>
            <p:nvPr/>
          </p:nvSpPr>
          <p:spPr>
            <a:xfrm>
              <a:off x="6789965" y="2879987"/>
              <a:ext cx="198960" cy="335305"/>
            </a:xfrm>
            <a:prstGeom prst="rect">
              <a:avLst/>
            </a:prstGeom>
            <a:solidFill>
              <a:srgbClr val="0058AB">
                <a:alpha val="100000"/>
              </a:srgbClr>
            </a:solidFill>
          </p:spPr>
          <p:txBody>
            <a:bodyPr/>
            <a:lstStyle/>
            <a:p>
              <a:endParaRPr/>
            </a:p>
          </p:txBody>
        </p:sp>
        <p:sp>
          <p:nvSpPr>
            <p:cNvPr id="102" name="rc102"/>
            <p:cNvSpPr/>
            <p:nvPr/>
          </p:nvSpPr>
          <p:spPr>
            <a:xfrm>
              <a:off x="6789965" y="3215292"/>
              <a:ext cx="198960" cy="173950"/>
            </a:xfrm>
            <a:prstGeom prst="rect">
              <a:avLst/>
            </a:prstGeom>
            <a:solidFill>
              <a:srgbClr val="1CABE2">
                <a:alpha val="100000"/>
              </a:srgbClr>
            </a:solidFill>
          </p:spPr>
          <p:txBody>
            <a:bodyPr/>
            <a:lstStyle/>
            <a:p>
              <a:endParaRPr/>
            </a:p>
          </p:txBody>
        </p:sp>
        <p:sp>
          <p:nvSpPr>
            <p:cNvPr id="103" name="rc103"/>
            <p:cNvSpPr/>
            <p:nvPr/>
          </p:nvSpPr>
          <p:spPr>
            <a:xfrm>
              <a:off x="7011032" y="3362073"/>
              <a:ext cx="198960" cy="1263462"/>
            </a:xfrm>
            <a:prstGeom prst="rect">
              <a:avLst/>
            </a:prstGeom>
            <a:solidFill>
              <a:srgbClr val="80BD41">
                <a:alpha val="100000"/>
              </a:srgbClr>
            </a:solidFill>
          </p:spPr>
          <p:txBody>
            <a:bodyPr/>
            <a:lstStyle/>
            <a:p>
              <a:endParaRPr/>
            </a:p>
          </p:txBody>
        </p:sp>
        <p:sp>
          <p:nvSpPr>
            <p:cNvPr id="104" name="rc104"/>
            <p:cNvSpPr/>
            <p:nvPr/>
          </p:nvSpPr>
          <p:spPr>
            <a:xfrm>
              <a:off x="7011032" y="2854928"/>
              <a:ext cx="198960" cy="336504"/>
            </a:xfrm>
            <a:prstGeom prst="rect">
              <a:avLst/>
            </a:prstGeom>
            <a:solidFill>
              <a:srgbClr val="0058AB">
                <a:alpha val="100000"/>
              </a:srgbClr>
            </a:solidFill>
          </p:spPr>
          <p:txBody>
            <a:bodyPr/>
            <a:lstStyle/>
            <a:p>
              <a:endParaRPr/>
            </a:p>
          </p:txBody>
        </p:sp>
        <p:sp>
          <p:nvSpPr>
            <p:cNvPr id="105" name="rc105"/>
            <p:cNvSpPr/>
            <p:nvPr/>
          </p:nvSpPr>
          <p:spPr>
            <a:xfrm>
              <a:off x="7011032" y="3191432"/>
              <a:ext cx="198960" cy="170640"/>
            </a:xfrm>
            <a:prstGeom prst="rect">
              <a:avLst/>
            </a:prstGeom>
            <a:solidFill>
              <a:srgbClr val="1CABE2">
                <a:alpha val="100000"/>
              </a:srgbClr>
            </a:solidFill>
          </p:spPr>
          <p:txBody>
            <a:bodyPr/>
            <a:lstStyle/>
            <a:p>
              <a:endParaRPr/>
            </a:p>
          </p:txBody>
        </p:sp>
        <p:sp>
          <p:nvSpPr>
            <p:cNvPr id="106" name="rc106"/>
            <p:cNvSpPr/>
            <p:nvPr/>
          </p:nvSpPr>
          <p:spPr>
            <a:xfrm>
              <a:off x="7232100" y="2833694"/>
              <a:ext cx="198960" cy="290353"/>
            </a:xfrm>
            <a:prstGeom prst="rect">
              <a:avLst/>
            </a:prstGeom>
            <a:solidFill>
              <a:srgbClr val="F26A21">
                <a:alpha val="100000"/>
              </a:srgbClr>
            </a:solidFill>
          </p:spPr>
          <p:txBody>
            <a:bodyPr/>
            <a:lstStyle/>
            <a:p>
              <a:endParaRPr/>
            </a:p>
          </p:txBody>
        </p:sp>
        <p:sp>
          <p:nvSpPr>
            <p:cNvPr id="107" name="rc107"/>
            <p:cNvSpPr/>
            <p:nvPr/>
          </p:nvSpPr>
          <p:spPr>
            <a:xfrm>
              <a:off x="7232100" y="3124047"/>
              <a:ext cx="198960" cy="1501487"/>
            </a:xfrm>
            <a:prstGeom prst="rect">
              <a:avLst/>
            </a:prstGeom>
            <a:solidFill>
              <a:srgbClr val="FFC20E">
                <a:alpha val="100000"/>
              </a:srgbClr>
            </a:solidFill>
          </p:spPr>
          <p:txBody>
            <a:bodyPr/>
            <a:lstStyle/>
            <a:p>
              <a:endParaRPr/>
            </a:p>
          </p:txBody>
        </p:sp>
        <p:sp>
          <p:nvSpPr>
            <p:cNvPr id="108" name="rc108"/>
            <p:cNvSpPr/>
            <p:nvPr/>
          </p:nvSpPr>
          <p:spPr>
            <a:xfrm>
              <a:off x="7453168" y="2813140"/>
              <a:ext cx="198960" cy="250532"/>
            </a:xfrm>
            <a:prstGeom prst="rect">
              <a:avLst/>
            </a:prstGeom>
            <a:solidFill>
              <a:srgbClr val="F26A21">
                <a:alpha val="100000"/>
              </a:srgbClr>
            </a:solidFill>
          </p:spPr>
          <p:txBody>
            <a:bodyPr/>
            <a:lstStyle/>
            <a:p>
              <a:endParaRPr/>
            </a:p>
          </p:txBody>
        </p:sp>
        <p:sp>
          <p:nvSpPr>
            <p:cNvPr id="109" name="rc109"/>
            <p:cNvSpPr/>
            <p:nvPr/>
          </p:nvSpPr>
          <p:spPr>
            <a:xfrm>
              <a:off x="7453168" y="3063673"/>
              <a:ext cx="198960" cy="1561862"/>
            </a:xfrm>
            <a:prstGeom prst="rect">
              <a:avLst/>
            </a:prstGeom>
            <a:solidFill>
              <a:srgbClr val="FFC20E">
                <a:alpha val="100000"/>
              </a:srgbClr>
            </a:solidFill>
          </p:spPr>
          <p:txBody>
            <a:bodyPr/>
            <a:lstStyle/>
            <a:p>
              <a:endParaRPr/>
            </a:p>
          </p:txBody>
        </p:sp>
        <p:sp>
          <p:nvSpPr>
            <p:cNvPr id="110" name="rc110"/>
            <p:cNvSpPr/>
            <p:nvPr/>
          </p:nvSpPr>
          <p:spPr>
            <a:xfrm>
              <a:off x="7674236" y="2790848"/>
              <a:ext cx="198960" cy="216173"/>
            </a:xfrm>
            <a:prstGeom prst="rect">
              <a:avLst/>
            </a:prstGeom>
            <a:solidFill>
              <a:srgbClr val="F26A21">
                <a:alpha val="100000"/>
              </a:srgbClr>
            </a:solidFill>
          </p:spPr>
          <p:txBody>
            <a:bodyPr/>
            <a:lstStyle/>
            <a:p>
              <a:endParaRPr/>
            </a:p>
          </p:txBody>
        </p:sp>
        <p:sp>
          <p:nvSpPr>
            <p:cNvPr id="111" name="rc111"/>
            <p:cNvSpPr/>
            <p:nvPr/>
          </p:nvSpPr>
          <p:spPr>
            <a:xfrm>
              <a:off x="7674236" y="3007021"/>
              <a:ext cx="198960" cy="1618513"/>
            </a:xfrm>
            <a:prstGeom prst="rect">
              <a:avLst/>
            </a:prstGeom>
            <a:solidFill>
              <a:srgbClr val="FFC20E">
                <a:alpha val="100000"/>
              </a:srgbClr>
            </a:solidFill>
          </p:spPr>
          <p:txBody>
            <a:bodyPr/>
            <a:lstStyle/>
            <a:p>
              <a:endParaRPr/>
            </a:p>
          </p:txBody>
        </p:sp>
        <p:sp>
          <p:nvSpPr>
            <p:cNvPr id="112" name="rc112"/>
            <p:cNvSpPr/>
            <p:nvPr/>
          </p:nvSpPr>
          <p:spPr>
            <a:xfrm>
              <a:off x="7895303" y="2768526"/>
              <a:ext cx="198960" cy="186525"/>
            </a:xfrm>
            <a:prstGeom prst="rect">
              <a:avLst/>
            </a:prstGeom>
            <a:solidFill>
              <a:srgbClr val="F26A21">
                <a:alpha val="100000"/>
              </a:srgbClr>
            </a:solidFill>
          </p:spPr>
          <p:txBody>
            <a:bodyPr/>
            <a:lstStyle/>
            <a:p>
              <a:endParaRPr/>
            </a:p>
          </p:txBody>
        </p:sp>
        <p:sp>
          <p:nvSpPr>
            <p:cNvPr id="113" name="rc113"/>
            <p:cNvSpPr/>
            <p:nvPr/>
          </p:nvSpPr>
          <p:spPr>
            <a:xfrm>
              <a:off x="7895303" y="2955052"/>
              <a:ext cx="198960" cy="1670482"/>
            </a:xfrm>
            <a:prstGeom prst="rect">
              <a:avLst/>
            </a:prstGeom>
            <a:solidFill>
              <a:srgbClr val="FFC20E">
                <a:alpha val="100000"/>
              </a:srgbClr>
            </a:solidFill>
          </p:spPr>
          <p:txBody>
            <a:bodyPr/>
            <a:lstStyle/>
            <a:p>
              <a:endParaRPr/>
            </a:p>
          </p:txBody>
        </p:sp>
        <p:sp>
          <p:nvSpPr>
            <p:cNvPr id="114" name="rc114"/>
            <p:cNvSpPr/>
            <p:nvPr/>
          </p:nvSpPr>
          <p:spPr>
            <a:xfrm>
              <a:off x="8116371" y="2748370"/>
              <a:ext cx="198960" cy="160944"/>
            </a:xfrm>
            <a:prstGeom prst="rect">
              <a:avLst/>
            </a:prstGeom>
            <a:solidFill>
              <a:srgbClr val="F26A21">
                <a:alpha val="100000"/>
              </a:srgbClr>
            </a:solidFill>
          </p:spPr>
          <p:txBody>
            <a:bodyPr/>
            <a:lstStyle/>
            <a:p>
              <a:endParaRPr/>
            </a:p>
          </p:txBody>
        </p:sp>
        <p:sp>
          <p:nvSpPr>
            <p:cNvPr id="115" name="rc115"/>
            <p:cNvSpPr/>
            <p:nvPr/>
          </p:nvSpPr>
          <p:spPr>
            <a:xfrm>
              <a:off x="8116371" y="2909314"/>
              <a:ext cx="198960" cy="1716220"/>
            </a:xfrm>
            <a:prstGeom prst="rect">
              <a:avLst/>
            </a:prstGeom>
            <a:solidFill>
              <a:srgbClr val="FFC20E">
                <a:alpha val="100000"/>
              </a:srgbClr>
            </a:solidFill>
          </p:spPr>
          <p:txBody>
            <a:bodyPr/>
            <a:lstStyle/>
            <a:p>
              <a:endParaRPr/>
            </a:p>
          </p:txBody>
        </p:sp>
        <p:sp>
          <p:nvSpPr>
            <p:cNvPr id="116" name="pl116"/>
            <p:cNvSpPr/>
            <p:nvPr/>
          </p:nvSpPr>
          <p:spPr>
            <a:xfrm>
              <a:off x="1583821" y="1845258"/>
              <a:ext cx="5526691" cy="823785"/>
            </a:xfrm>
            <a:custGeom>
              <a:avLst/>
              <a:gdLst/>
              <a:ahLst/>
              <a:cxnLst/>
              <a:rect l="0" t="0" r="0" b="0"/>
              <a:pathLst>
                <a:path w="5526691" h="823785">
                  <a:moveTo>
                    <a:pt x="0" y="823785"/>
                  </a:moveTo>
                  <a:lnTo>
                    <a:pt x="221067" y="823785"/>
                  </a:lnTo>
                  <a:lnTo>
                    <a:pt x="442135" y="789461"/>
                  </a:lnTo>
                  <a:lnTo>
                    <a:pt x="663203" y="720812"/>
                  </a:lnTo>
                  <a:lnTo>
                    <a:pt x="884270" y="617839"/>
                  </a:lnTo>
                  <a:lnTo>
                    <a:pt x="1105338" y="514866"/>
                  </a:lnTo>
                  <a:lnTo>
                    <a:pt x="1326406" y="446217"/>
                  </a:lnTo>
                  <a:lnTo>
                    <a:pt x="1547473" y="377568"/>
                  </a:lnTo>
                  <a:lnTo>
                    <a:pt x="1768541" y="205946"/>
                  </a:lnTo>
                  <a:lnTo>
                    <a:pt x="1989609" y="68648"/>
                  </a:lnTo>
                  <a:lnTo>
                    <a:pt x="2210676" y="274595"/>
                  </a:lnTo>
                  <a:lnTo>
                    <a:pt x="2431744" y="308919"/>
                  </a:lnTo>
                  <a:lnTo>
                    <a:pt x="2652812" y="343244"/>
                  </a:lnTo>
                  <a:lnTo>
                    <a:pt x="2873879" y="411892"/>
                  </a:lnTo>
                  <a:lnTo>
                    <a:pt x="3094947" y="377568"/>
                  </a:lnTo>
                  <a:lnTo>
                    <a:pt x="3316015" y="343244"/>
                  </a:lnTo>
                  <a:lnTo>
                    <a:pt x="3537082" y="171622"/>
                  </a:lnTo>
                  <a:lnTo>
                    <a:pt x="3758150" y="137297"/>
                  </a:lnTo>
                  <a:lnTo>
                    <a:pt x="3979218" y="68648"/>
                  </a:lnTo>
                  <a:lnTo>
                    <a:pt x="4200285" y="34324"/>
                  </a:lnTo>
                  <a:lnTo>
                    <a:pt x="4421353" y="68648"/>
                  </a:lnTo>
                  <a:lnTo>
                    <a:pt x="4642421" y="240270"/>
                  </a:lnTo>
                  <a:lnTo>
                    <a:pt x="4863488" y="137297"/>
                  </a:lnTo>
                  <a:lnTo>
                    <a:pt x="5084556" y="34324"/>
                  </a:lnTo>
                  <a:lnTo>
                    <a:pt x="5305624" y="0"/>
                  </a:lnTo>
                  <a:lnTo>
                    <a:pt x="5526691"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1583821" y="2154177"/>
              <a:ext cx="5526691" cy="1098381"/>
            </a:xfrm>
            <a:custGeom>
              <a:avLst/>
              <a:gdLst/>
              <a:ahLst/>
              <a:cxnLst/>
              <a:rect l="0" t="0" r="0" b="0"/>
              <a:pathLst>
                <a:path w="5526691" h="1098381">
                  <a:moveTo>
                    <a:pt x="0" y="1064056"/>
                  </a:moveTo>
                  <a:lnTo>
                    <a:pt x="221067" y="1098381"/>
                  </a:lnTo>
                  <a:lnTo>
                    <a:pt x="442135" y="1029732"/>
                  </a:lnTo>
                  <a:lnTo>
                    <a:pt x="663203" y="892434"/>
                  </a:lnTo>
                  <a:lnTo>
                    <a:pt x="884270" y="720812"/>
                  </a:lnTo>
                  <a:lnTo>
                    <a:pt x="1105338" y="583515"/>
                  </a:lnTo>
                  <a:lnTo>
                    <a:pt x="1326406" y="480541"/>
                  </a:lnTo>
                  <a:lnTo>
                    <a:pt x="1547473" y="411892"/>
                  </a:lnTo>
                  <a:lnTo>
                    <a:pt x="1768541" y="240270"/>
                  </a:lnTo>
                  <a:lnTo>
                    <a:pt x="1989609" y="68648"/>
                  </a:lnTo>
                  <a:lnTo>
                    <a:pt x="2210676" y="205946"/>
                  </a:lnTo>
                  <a:lnTo>
                    <a:pt x="2431744" y="274595"/>
                  </a:lnTo>
                  <a:lnTo>
                    <a:pt x="2652812" y="343244"/>
                  </a:lnTo>
                  <a:lnTo>
                    <a:pt x="2873879" y="343244"/>
                  </a:lnTo>
                  <a:lnTo>
                    <a:pt x="3094947" y="308919"/>
                  </a:lnTo>
                  <a:lnTo>
                    <a:pt x="3316015" y="343244"/>
                  </a:lnTo>
                  <a:lnTo>
                    <a:pt x="3537082" y="171622"/>
                  </a:lnTo>
                  <a:lnTo>
                    <a:pt x="3758150" y="137297"/>
                  </a:lnTo>
                  <a:lnTo>
                    <a:pt x="3979218" y="68648"/>
                  </a:lnTo>
                  <a:lnTo>
                    <a:pt x="4200285" y="0"/>
                  </a:lnTo>
                  <a:lnTo>
                    <a:pt x="4421353" y="102973"/>
                  </a:lnTo>
                  <a:lnTo>
                    <a:pt x="4642421" y="240270"/>
                  </a:lnTo>
                  <a:lnTo>
                    <a:pt x="4863488" y="171622"/>
                  </a:lnTo>
                  <a:lnTo>
                    <a:pt x="5084556" y="68648"/>
                  </a:lnTo>
                  <a:lnTo>
                    <a:pt x="5305624" y="34324"/>
                  </a:lnTo>
                  <a:lnTo>
                    <a:pt x="5526691" y="34324"/>
                  </a:lnTo>
                </a:path>
              </a:pathLst>
            </a:custGeom>
            <a:ln w="27101" cap="flat">
              <a:solidFill>
                <a:srgbClr val="80BD41">
                  <a:alpha val="100000"/>
                </a:srgbClr>
              </a:solidFill>
              <a:prstDash val="solid"/>
              <a:round/>
            </a:ln>
          </p:spPr>
          <p:txBody>
            <a:bodyPr/>
            <a:lstStyle/>
            <a:p>
              <a:endParaRPr/>
            </a:p>
          </p:txBody>
        </p:sp>
        <p:sp>
          <p:nvSpPr>
            <p:cNvPr id="118" name="tx118"/>
            <p:cNvSpPr/>
            <p:nvPr/>
          </p:nvSpPr>
          <p:spPr>
            <a:xfrm>
              <a:off x="1515493" y="246641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57</a:t>
              </a:r>
            </a:p>
          </p:txBody>
        </p:sp>
        <p:sp>
          <p:nvSpPr>
            <p:cNvPr id="119" name="tx119"/>
            <p:cNvSpPr/>
            <p:nvPr/>
          </p:nvSpPr>
          <p:spPr>
            <a:xfrm>
              <a:off x="2620831" y="215599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66</a:t>
              </a:r>
            </a:p>
          </p:txBody>
        </p:sp>
        <p:sp>
          <p:nvSpPr>
            <p:cNvPr id="120" name="tx120"/>
            <p:cNvSpPr/>
            <p:nvPr/>
          </p:nvSpPr>
          <p:spPr>
            <a:xfrm>
              <a:off x="3726170" y="191566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4831508" y="198586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71</a:t>
              </a:r>
            </a:p>
          </p:txBody>
        </p:sp>
        <p:sp>
          <p:nvSpPr>
            <p:cNvPr id="122" name="tx122"/>
            <p:cNvSpPr/>
            <p:nvPr/>
          </p:nvSpPr>
          <p:spPr>
            <a:xfrm>
              <a:off x="571577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5936846" y="17097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24" name="tx124"/>
            <p:cNvSpPr/>
            <p:nvPr/>
          </p:nvSpPr>
          <p:spPr>
            <a:xfrm>
              <a:off x="6157914" y="188325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25" name="tx125"/>
            <p:cNvSpPr/>
            <p:nvPr/>
          </p:nvSpPr>
          <p:spPr>
            <a:xfrm>
              <a:off x="6378982" y="178142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660004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7" name="tx127"/>
            <p:cNvSpPr/>
            <p:nvPr/>
          </p:nvSpPr>
          <p:spPr>
            <a:xfrm>
              <a:off x="6821117" y="1641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8" name="tx128"/>
            <p:cNvSpPr/>
            <p:nvPr/>
          </p:nvSpPr>
          <p:spPr>
            <a:xfrm>
              <a:off x="7042185" y="1641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9" name="tx129"/>
            <p:cNvSpPr/>
            <p:nvPr/>
          </p:nvSpPr>
          <p:spPr>
            <a:xfrm>
              <a:off x="1515493" y="328823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41</a:t>
              </a:r>
            </a:p>
          </p:txBody>
        </p:sp>
        <p:sp>
          <p:nvSpPr>
            <p:cNvPr id="130" name="tx130"/>
            <p:cNvSpPr/>
            <p:nvPr/>
          </p:nvSpPr>
          <p:spPr>
            <a:xfrm>
              <a:off x="2620831" y="2807748"/>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55</a:t>
              </a:r>
            </a:p>
          </p:txBody>
        </p:sp>
        <p:sp>
          <p:nvSpPr>
            <p:cNvPr id="131" name="tx131"/>
            <p:cNvSpPr/>
            <p:nvPr/>
          </p:nvSpPr>
          <p:spPr>
            <a:xfrm>
              <a:off x="3726170" y="24286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66</a:t>
              </a:r>
            </a:p>
          </p:txBody>
        </p:sp>
        <p:sp>
          <p:nvSpPr>
            <p:cNvPr id="132" name="tx132"/>
            <p:cNvSpPr/>
            <p:nvPr/>
          </p:nvSpPr>
          <p:spPr>
            <a:xfrm>
              <a:off x="4831508" y="25659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62</a:t>
              </a:r>
            </a:p>
          </p:txBody>
        </p:sp>
        <p:sp>
          <p:nvSpPr>
            <p:cNvPr id="133" name="tx133"/>
            <p:cNvSpPr/>
            <p:nvPr/>
          </p:nvSpPr>
          <p:spPr>
            <a:xfrm>
              <a:off x="5715779" y="22241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34" name="tx134"/>
            <p:cNvSpPr/>
            <p:nvPr/>
          </p:nvSpPr>
          <p:spPr>
            <a:xfrm>
              <a:off x="5936846" y="23256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157914" y="24629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6" name="tx136"/>
            <p:cNvSpPr/>
            <p:nvPr/>
          </p:nvSpPr>
          <p:spPr>
            <a:xfrm>
              <a:off x="6378982" y="239429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37" name="tx137"/>
            <p:cNvSpPr/>
            <p:nvPr/>
          </p:nvSpPr>
          <p:spPr>
            <a:xfrm>
              <a:off x="6600049" y="2291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8" name="tx138"/>
            <p:cNvSpPr/>
            <p:nvPr/>
          </p:nvSpPr>
          <p:spPr>
            <a:xfrm>
              <a:off x="6821117" y="22584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39" name="tx139"/>
            <p:cNvSpPr/>
            <p:nvPr/>
          </p:nvSpPr>
          <p:spPr>
            <a:xfrm>
              <a:off x="7042185" y="22584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40" name="tx140"/>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372804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142" name="tx142"/>
            <p:cNvSpPr/>
            <p:nvPr/>
          </p:nvSpPr>
          <p:spPr>
            <a:xfrm>
              <a:off x="508103" y="288798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43" name="tx143"/>
            <p:cNvSpPr/>
            <p:nvPr/>
          </p:nvSpPr>
          <p:spPr>
            <a:xfrm>
              <a:off x="508103" y="204792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30,000,000</a:t>
              </a:r>
            </a:p>
          </p:txBody>
        </p:sp>
        <p:sp>
          <p:nvSpPr>
            <p:cNvPr id="144" name="tx144"/>
            <p:cNvSpPr/>
            <p:nvPr/>
          </p:nvSpPr>
          <p:spPr>
            <a:xfrm>
              <a:off x="508103" y="120786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145" name="tx145"/>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2771798"/>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27579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888380" y="5504603"/>
              <a:ext cx="201455" cy="201456"/>
            </a:xfrm>
            <a:prstGeom prst="rect">
              <a:avLst/>
            </a:prstGeom>
            <a:solidFill>
              <a:srgbClr val="80BD41">
                <a:alpha val="100000"/>
              </a:srgbClr>
            </a:solidFill>
          </p:spPr>
          <p:txBody>
            <a:bodyPr/>
            <a:lstStyle/>
            <a:p>
              <a:endParaRPr/>
            </a:p>
          </p:txBody>
        </p:sp>
        <p:sp>
          <p:nvSpPr>
            <p:cNvPr id="167" name="rc167"/>
            <p:cNvSpPr/>
            <p:nvPr/>
          </p:nvSpPr>
          <p:spPr>
            <a:xfrm>
              <a:off x="2604109" y="5504603"/>
              <a:ext cx="201456" cy="201456"/>
            </a:xfrm>
            <a:prstGeom prst="rect">
              <a:avLst/>
            </a:prstGeom>
            <a:solidFill>
              <a:srgbClr val="1CABE2">
                <a:alpha val="100000"/>
              </a:srgbClr>
            </a:solidFill>
          </p:spPr>
          <p:txBody>
            <a:bodyPr/>
            <a:lstStyle/>
            <a:p>
              <a:endParaRPr/>
            </a:p>
          </p:txBody>
        </p:sp>
        <p:sp>
          <p:nvSpPr>
            <p:cNvPr id="168" name="rc168"/>
            <p:cNvSpPr/>
            <p:nvPr/>
          </p:nvSpPr>
          <p:spPr>
            <a:xfrm>
              <a:off x="3676932" y="5504603"/>
              <a:ext cx="201456" cy="201456"/>
            </a:xfrm>
            <a:prstGeom prst="rect">
              <a:avLst/>
            </a:prstGeom>
            <a:solidFill>
              <a:srgbClr val="0058AB">
                <a:alpha val="100000"/>
              </a:srgbClr>
            </a:solidFill>
          </p:spPr>
          <p:txBody>
            <a:bodyPr/>
            <a:lstStyle/>
            <a:p>
              <a:endParaRPr/>
            </a:p>
          </p:txBody>
        </p:sp>
        <p:sp>
          <p:nvSpPr>
            <p:cNvPr id="169" name="rc169"/>
            <p:cNvSpPr/>
            <p:nvPr/>
          </p:nvSpPr>
          <p:spPr>
            <a:xfrm>
              <a:off x="4672265" y="5504603"/>
              <a:ext cx="201456" cy="201456"/>
            </a:xfrm>
            <a:prstGeom prst="rect">
              <a:avLst/>
            </a:prstGeom>
            <a:solidFill>
              <a:srgbClr val="FFC20E">
                <a:alpha val="100000"/>
              </a:srgbClr>
            </a:solidFill>
          </p:spPr>
          <p:txBody>
            <a:bodyPr/>
            <a:lstStyle/>
            <a:p>
              <a:endParaRPr/>
            </a:p>
          </p:txBody>
        </p:sp>
        <p:sp>
          <p:nvSpPr>
            <p:cNvPr id="170" name="rc170"/>
            <p:cNvSpPr/>
            <p:nvPr/>
          </p:nvSpPr>
          <p:spPr>
            <a:xfrm>
              <a:off x="6576399" y="5504603"/>
              <a:ext cx="201456" cy="201456"/>
            </a:xfrm>
            <a:prstGeom prst="rect">
              <a:avLst/>
            </a:prstGeom>
            <a:solidFill>
              <a:srgbClr val="F26A21">
                <a:alpha val="100000"/>
              </a:srgbClr>
            </a:solidFill>
          </p:spPr>
          <p:txBody>
            <a:bodyPr/>
            <a:lstStyle/>
            <a:p>
              <a:endParaRPr/>
            </a:p>
          </p:txBody>
        </p:sp>
        <p:sp>
          <p:nvSpPr>
            <p:cNvPr id="171" name="tx171"/>
            <p:cNvSpPr/>
            <p:nvPr/>
          </p:nvSpPr>
          <p:spPr>
            <a:xfrm>
              <a:off x="2168425" y="55531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72" name="tx172"/>
            <p:cNvSpPr/>
            <p:nvPr/>
          </p:nvSpPr>
          <p:spPr>
            <a:xfrm>
              <a:off x="2884154" y="5553694"/>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56977" y="5553694"/>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52310" y="5525522"/>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56444" y="5525522"/>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627341"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7" name="pl177"/>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8" name="tx178"/>
            <p:cNvSpPr/>
            <p:nvPr/>
          </p:nvSpPr>
          <p:spPr>
            <a:xfrm>
              <a:off x="3894440"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223676"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142791" y="398022"/>
              <a:ext cx="67555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142791" y="579074"/>
              <a:ext cx="418428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 WCAR</a:t>
              </a:r>
            </a:p>
          </p:txBody>
        </p:sp>
        <p:sp>
          <p:nvSpPr>
            <p:cNvPr id="182" name="tx182"/>
            <p:cNvSpPr/>
            <p:nvPr/>
          </p:nvSpPr>
          <p:spPr>
            <a:xfrm>
              <a:off x="4408364"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WCAR is projected to have a  large increase (&gt;=1 million) in the number of surviving infants by 2030. Maintaining current coverage requires vaccinating an increasing number of children.
To achieve the IA2030 ZD target, more (~3.66%)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480011"/>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454120"/>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2428229"/>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92221" y="3967066"/>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2221" y="2941175"/>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2221" y="1915283"/>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1550502" y="2066226"/>
              <a:ext cx="208707" cy="2926730"/>
            </a:xfrm>
            <a:prstGeom prst="rect">
              <a:avLst/>
            </a:prstGeom>
            <a:solidFill>
              <a:srgbClr val="0058AB">
                <a:alpha val="100000"/>
              </a:srgbClr>
            </a:solidFill>
          </p:spPr>
          <p:txBody>
            <a:bodyPr/>
            <a:lstStyle/>
            <a:p>
              <a:endParaRPr/>
            </a:p>
          </p:txBody>
        </p:sp>
        <p:sp>
          <p:nvSpPr>
            <p:cNvPr id="39" name="rc39"/>
            <p:cNvSpPr/>
            <p:nvPr/>
          </p:nvSpPr>
          <p:spPr>
            <a:xfrm>
              <a:off x="1782399" y="1967969"/>
              <a:ext cx="208707" cy="3024988"/>
            </a:xfrm>
            <a:prstGeom prst="rect">
              <a:avLst/>
            </a:prstGeom>
            <a:solidFill>
              <a:srgbClr val="0058AB">
                <a:alpha val="100000"/>
              </a:srgbClr>
            </a:solidFill>
          </p:spPr>
          <p:txBody>
            <a:bodyPr/>
            <a:lstStyle/>
            <a:p>
              <a:endParaRPr/>
            </a:p>
          </p:txBody>
        </p:sp>
        <p:sp>
          <p:nvSpPr>
            <p:cNvPr id="40" name="rc40"/>
            <p:cNvSpPr/>
            <p:nvPr/>
          </p:nvSpPr>
          <p:spPr>
            <a:xfrm>
              <a:off x="2014297" y="1959443"/>
              <a:ext cx="208707" cy="3033513"/>
            </a:xfrm>
            <a:prstGeom prst="rect">
              <a:avLst/>
            </a:prstGeom>
            <a:solidFill>
              <a:srgbClr val="0058AB">
                <a:alpha val="100000"/>
              </a:srgbClr>
            </a:solidFill>
          </p:spPr>
          <p:txBody>
            <a:bodyPr/>
            <a:lstStyle/>
            <a:p>
              <a:endParaRPr/>
            </a:p>
          </p:txBody>
        </p:sp>
        <p:sp>
          <p:nvSpPr>
            <p:cNvPr id="41" name="rc41"/>
            <p:cNvSpPr/>
            <p:nvPr/>
          </p:nvSpPr>
          <p:spPr>
            <a:xfrm>
              <a:off x="2246194" y="2072000"/>
              <a:ext cx="208707" cy="2920957"/>
            </a:xfrm>
            <a:prstGeom prst="rect">
              <a:avLst/>
            </a:prstGeom>
            <a:solidFill>
              <a:srgbClr val="0058AB">
                <a:alpha val="100000"/>
              </a:srgbClr>
            </a:solidFill>
          </p:spPr>
          <p:txBody>
            <a:bodyPr/>
            <a:lstStyle/>
            <a:p>
              <a:endParaRPr/>
            </a:p>
          </p:txBody>
        </p:sp>
        <p:sp>
          <p:nvSpPr>
            <p:cNvPr id="42" name="rc42"/>
            <p:cNvSpPr/>
            <p:nvPr/>
          </p:nvSpPr>
          <p:spPr>
            <a:xfrm>
              <a:off x="2478091" y="2216527"/>
              <a:ext cx="208707" cy="2776429"/>
            </a:xfrm>
            <a:prstGeom prst="rect">
              <a:avLst/>
            </a:prstGeom>
            <a:solidFill>
              <a:srgbClr val="0058AB">
                <a:alpha val="100000"/>
              </a:srgbClr>
            </a:solidFill>
          </p:spPr>
          <p:txBody>
            <a:bodyPr/>
            <a:lstStyle/>
            <a:p>
              <a:endParaRPr/>
            </a:p>
          </p:txBody>
        </p:sp>
        <p:sp>
          <p:nvSpPr>
            <p:cNvPr id="43" name="rc43"/>
            <p:cNvSpPr/>
            <p:nvPr/>
          </p:nvSpPr>
          <p:spPr>
            <a:xfrm>
              <a:off x="2709989" y="2342963"/>
              <a:ext cx="208707" cy="2649994"/>
            </a:xfrm>
            <a:prstGeom prst="rect">
              <a:avLst/>
            </a:prstGeom>
            <a:solidFill>
              <a:srgbClr val="0058AB">
                <a:alpha val="100000"/>
              </a:srgbClr>
            </a:solidFill>
          </p:spPr>
          <p:txBody>
            <a:bodyPr/>
            <a:lstStyle/>
            <a:p>
              <a:endParaRPr/>
            </a:p>
          </p:txBody>
        </p:sp>
        <p:sp>
          <p:nvSpPr>
            <p:cNvPr id="44" name="rc44"/>
            <p:cNvSpPr/>
            <p:nvPr/>
          </p:nvSpPr>
          <p:spPr>
            <a:xfrm>
              <a:off x="2941886" y="2447555"/>
              <a:ext cx="208707" cy="2545402"/>
            </a:xfrm>
            <a:prstGeom prst="rect">
              <a:avLst/>
            </a:prstGeom>
            <a:solidFill>
              <a:srgbClr val="0058AB">
                <a:alpha val="100000"/>
              </a:srgbClr>
            </a:solidFill>
          </p:spPr>
          <p:txBody>
            <a:bodyPr/>
            <a:lstStyle/>
            <a:p>
              <a:endParaRPr/>
            </a:p>
          </p:txBody>
        </p:sp>
        <p:sp>
          <p:nvSpPr>
            <p:cNvPr id="45" name="rc45"/>
            <p:cNvSpPr/>
            <p:nvPr/>
          </p:nvSpPr>
          <p:spPr>
            <a:xfrm>
              <a:off x="3173783" y="2555768"/>
              <a:ext cx="208707" cy="2437188"/>
            </a:xfrm>
            <a:prstGeom prst="rect">
              <a:avLst/>
            </a:prstGeom>
            <a:solidFill>
              <a:srgbClr val="0058AB">
                <a:alpha val="100000"/>
              </a:srgbClr>
            </a:solidFill>
          </p:spPr>
          <p:txBody>
            <a:bodyPr/>
            <a:lstStyle/>
            <a:p>
              <a:endParaRPr/>
            </a:p>
          </p:txBody>
        </p:sp>
        <p:sp>
          <p:nvSpPr>
            <p:cNvPr id="46" name="rc46"/>
            <p:cNvSpPr/>
            <p:nvPr/>
          </p:nvSpPr>
          <p:spPr>
            <a:xfrm>
              <a:off x="3405681" y="2870580"/>
              <a:ext cx="208707" cy="2122376"/>
            </a:xfrm>
            <a:prstGeom prst="rect">
              <a:avLst/>
            </a:prstGeom>
            <a:solidFill>
              <a:srgbClr val="0058AB">
                <a:alpha val="100000"/>
              </a:srgbClr>
            </a:solidFill>
          </p:spPr>
          <p:txBody>
            <a:bodyPr/>
            <a:lstStyle/>
            <a:p>
              <a:endParaRPr/>
            </a:p>
          </p:txBody>
        </p:sp>
        <p:sp>
          <p:nvSpPr>
            <p:cNvPr id="47" name="rc47"/>
            <p:cNvSpPr/>
            <p:nvPr/>
          </p:nvSpPr>
          <p:spPr>
            <a:xfrm>
              <a:off x="3637578" y="3220878"/>
              <a:ext cx="208707" cy="1772079"/>
            </a:xfrm>
            <a:prstGeom prst="rect">
              <a:avLst/>
            </a:prstGeom>
            <a:solidFill>
              <a:srgbClr val="0058AB">
                <a:alpha val="100000"/>
              </a:srgbClr>
            </a:solidFill>
          </p:spPr>
          <p:txBody>
            <a:bodyPr/>
            <a:lstStyle/>
            <a:p>
              <a:endParaRPr/>
            </a:p>
          </p:txBody>
        </p:sp>
        <p:sp>
          <p:nvSpPr>
            <p:cNvPr id="48" name="rc48"/>
            <p:cNvSpPr/>
            <p:nvPr/>
          </p:nvSpPr>
          <p:spPr>
            <a:xfrm>
              <a:off x="3869475" y="2623117"/>
              <a:ext cx="208707" cy="2369839"/>
            </a:xfrm>
            <a:prstGeom prst="rect">
              <a:avLst/>
            </a:prstGeom>
            <a:solidFill>
              <a:srgbClr val="0058AB">
                <a:alpha val="100000"/>
              </a:srgbClr>
            </a:solidFill>
          </p:spPr>
          <p:txBody>
            <a:bodyPr/>
            <a:lstStyle/>
            <a:p>
              <a:endParaRPr/>
            </a:p>
          </p:txBody>
        </p:sp>
        <p:sp>
          <p:nvSpPr>
            <p:cNvPr id="49" name="rc49"/>
            <p:cNvSpPr/>
            <p:nvPr/>
          </p:nvSpPr>
          <p:spPr>
            <a:xfrm>
              <a:off x="4101373" y="2494082"/>
              <a:ext cx="208707" cy="2498874"/>
            </a:xfrm>
            <a:prstGeom prst="rect">
              <a:avLst/>
            </a:prstGeom>
            <a:solidFill>
              <a:srgbClr val="0058AB">
                <a:alpha val="100000"/>
              </a:srgbClr>
            </a:solidFill>
          </p:spPr>
          <p:txBody>
            <a:bodyPr/>
            <a:lstStyle/>
            <a:p>
              <a:endParaRPr/>
            </a:p>
          </p:txBody>
        </p:sp>
        <p:sp>
          <p:nvSpPr>
            <p:cNvPr id="50" name="rc50"/>
            <p:cNvSpPr/>
            <p:nvPr/>
          </p:nvSpPr>
          <p:spPr>
            <a:xfrm>
              <a:off x="4333270" y="2338741"/>
              <a:ext cx="208707" cy="2654215"/>
            </a:xfrm>
            <a:prstGeom prst="rect">
              <a:avLst/>
            </a:prstGeom>
            <a:solidFill>
              <a:srgbClr val="0058AB">
                <a:alpha val="100000"/>
              </a:srgbClr>
            </a:solidFill>
          </p:spPr>
          <p:txBody>
            <a:bodyPr/>
            <a:lstStyle/>
            <a:p>
              <a:endParaRPr/>
            </a:p>
          </p:txBody>
        </p:sp>
        <p:sp>
          <p:nvSpPr>
            <p:cNvPr id="51" name="rc51"/>
            <p:cNvSpPr/>
            <p:nvPr/>
          </p:nvSpPr>
          <p:spPr>
            <a:xfrm>
              <a:off x="4565167" y="2112661"/>
              <a:ext cx="208707" cy="2880296"/>
            </a:xfrm>
            <a:prstGeom prst="rect">
              <a:avLst/>
            </a:prstGeom>
            <a:solidFill>
              <a:srgbClr val="0058AB">
                <a:alpha val="100000"/>
              </a:srgbClr>
            </a:solidFill>
          </p:spPr>
          <p:txBody>
            <a:bodyPr/>
            <a:lstStyle/>
            <a:p>
              <a:endParaRPr/>
            </a:p>
          </p:txBody>
        </p:sp>
        <p:sp>
          <p:nvSpPr>
            <p:cNvPr id="52" name="rc52"/>
            <p:cNvSpPr/>
            <p:nvPr/>
          </p:nvSpPr>
          <p:spPr>
            <a:xfrm>
              <a:off x="4797064" y="2186473"/>
              <a:ext cx="208707" cy="2806483"/>
            </a:xfrm>
            <a:prstGeom prst="rect">
              <a:avLst/>
            </a:prstGeom>
            <a:solidFill>
              <a:srgbClr val="0058AB">
                <a:alpha val="100000"/>
              </a:srgbClr>
            </a:solidFill>
          </p:spPr>
          <p:txBody>
            <a:bodyPr/>
            <a:lstStyle/>
            <a:p>
              <a:endParaRPr/>
            </a:p>
          </p:txBody>
        </p:sp>
        <p:sp>
          <p:nvSpPr>
            <p:cNvPr id="53" name="rc53"/>
            <p:cNvSpPr/>
            <p:nvPr/>
          </p:nvSpPr>
          <p:spPr>
            <a:xfrm>
              <a:off x="5028962" y="2202603"/>
              <a:ext cx="208707" cy="2790353"/>
            </a:xfrm>
            <a:prstGeom prst="rect">
              <a:avLst/>
            </a:prstGeom>
            <a:solidFill>
              <a:srgbClr val="0058AB">
                <a:alpha val="100000"/>
              </a:srgbClr>
            </a:solidFill>
          </p:spPr>
          <p:txBody>
            <a:bodyPr/>
            <a:lstStyle/>
            <a:p>
              <a:endParaRPr/>
            </a:p>
          </p:txBody>
        </p:sp>
        <p:sp>
          <p:nvSpPr>
            <p:cNvPr id="54" name="rc54"/>
            <p:cNvSpPr/>
            <p:nvPr/>
          </p:nvSpPr>
          <p:spPr>
            <a:xfrm>
              <a:off x="5260859" y="2668157"/>
              <a:ext cx="208707" cy="2324799"/>
            </a:xfrm>
            <a:prstGeom prst="rect">
              <a:avLst/>
            </a:prstGeom>
            <a:solidFill>
              <a:srgbClr val="0058AB">
                <a:alpha val="100000"/>
              </a:srgbClr>
            </a:solidFill>
          </p:spPr>
          <p:txBody>
            <a:bodyPr/>
            <a:lstStyle/>
            <a:p>
              <a:endParaRPr/>
            </a:p>
          </p:txBody>
        </p:sp>
        <p:sp>
          <p:nvSpPr>
            <p:cNvPr id="55" name="rc55"/>
            <p:cNvSpPr/>
            <p:nvPr/>
          </p:nvSpPr>
          <p:spPr>
            <a:xfrm>
              <a:off x="5492756" y="2775679"/>
              <a:ext cx="208707" cy="2217278"/>
            </a:xfrm>
            <a:prstGeom prst="rect">
              <a:avLst/>
            </a:prstGeom>
            <a:solidFill>
              <a:srgbClr val="0058AB">
                <a:alpha val="100000"/>
              </a:srgbClr>
            </a:solidFill>
          </p:spPr>
          <p:txBody>
            <a:bodyPr/>
            <a:lstStyle/>
            <a:p>
              <a:endParaRPr/>
            </a:p>
          </p:txBody>
        </p:sp>
        <p:sp>
          <p:nvSpPr>
            <p:cNvPr id="56" name="rc56"/>
            <p:cNvSpPr/>
            <p:nvPr/>
          </p:nvSpPr>
          <p:spPr>
            <a:xfrm>
              <a:off x="5724654" y="2891518"/>
              <a:ext cx="208707" cy="2101439"/>
            </a:xfrm>
            <a:prstGeom prst="rect">
              <a:avLst/>
            </a:prstGeom>
            <a:solidFill>
              <a:srgbClr val="0058AB">
                <a:alpha val="100000"/>
              </a:srgbClr>
            </a:solidFill>
          </p:spPr>
          <p:txBody>
            <a:bodyPr/>
            <a:lstStyle/>
            <a:p>
              <a:endParaRPr/>
            </a:p>
          </p:txBody>
        </p:sp>
        <p:sp>
          <p:nvSpPr>
            <p:cNvPr id="57" name="rc57"/>
            <p:cNvSpPr/>
            <p:nvPr/>
          </p:nvSpPr>
          <p:spPr>
            <a:xfrm>
              <a:off x="5956551" y="3027486"/>
              <a:ext cx="208707" cy="1965470"/>
            </a:xfrm>
            <a:prstGeom prst="rect">
              <a:avLst/>
            </a:prstGeom>
            <a:solidFill>
              <a:srgbClr val="0058AB">
                <a:alpha val="100000"/>
              </a:srgbClr>
            </a:solidFill>
          </p:spPr>
          <p:txBody>
            <a:bodyPr/>
            <a:lstStyle/>
            <a:p>
              <a:endParaRPr/>
            </a:p>
          </p:txBody>
        </p:sp>
        <p:sp>
          <p:nvSpPr>
            <p:cNvPr id="58" name="rc58"/>
            <p:cNvSpPr/>
            <p:nvPr/>
          </p:nvSpPr>
          <p:spPr>
            <a:xfrm>
              <a:off x="6188448" y="2855087"/>
              <a:ext cx="208707" cy="2137869"/>
            </a:xfrm>
            <a:prstGeom prst="rect">
              <a:avLst/>
            </a:prstGeom>
            <a:solidFill>
              <a:srgbClr val="0058AB">
                <a:alpha val="100000"/>
              </a:srgbClr>
            </a:solidFill>
          </p:spPr>
          <p:txBody>
            <a:bodyPr/>
            <a:lstStyle/>
            <a:p>
              <a:endParaRPr/>
            </a:p>
          </p:txBody>
        </p:sp>
        <p:sp>
          <p:nvSpPr>
            <p:cNvPr id="59" name="rc59"/>
            <p:cNvSpPr/>
            <p:nvPr/>
          </p:nvSpPr>
          <p:spPr>
            <a:xfrm>
              <a:off x="6420346" y="2395020"/>
              <a:ext cx="208707" cy="2597936"/>
            </a:xfrm>
            <a:prstGeom prst="rect">
              <a:avLst/>
            </a:prstGeom>
            <a:solidFill>
              <a:srgbClr val="0058AB">
                <a:alpha val="100000"/>
              </a:srgbClr>
            </a:solidFill>
          </p:spPr>
          <p:txBody>
            <a:bodyPr/>
            <a:lstStyle/>
            <a:p>
              <a:endParaRPr/>
            </a:p>
          </p:txBody>
        </p:sp>
        <p:sp>
          <p:nvSpPr>
            <p:cNvPr id="60" name="rc60"/>
            <p:cNvSpPr/>
            <p:nvPr/>
          </p:nvSpPr>
          <p:spPr>
            <a:xfrm>
              <a:off x="6652243" y="2620823"/>
              <a:ext cx="208707" cy="2372133"/>
            </a:xfrm>
            <a:prstGeom prst="rect">
              <a:avLst/>
            </a:prstGeom>
            <a:solidFill>
              <a:srgbClr val="0058AB">
                <a:alpha val="100000"/>
              </a:srgbClr>
            </a:solidFill>
          </p:spPr>
          <p:txBody>
            <a:bodyPr/>
            <a:lstStyle/>
            <a:p>
              <a:endParaRPr/>
            </a:p>
          </p:txBody>
        </p:sp>
        <p:sp>
          <p:nvSpPr>
            <p:cNvPr id="61" name="rc61"/>
            <p:cNvSpPr/>
            <p:nvPr/>
          </p:nvSpPr>
          <p:spPr>
            <a:xfrm>
              <a:off x="6884140" y="2875555"/>
              <a:ext cx="208707" cy="2117401"/>
            </a:xfrm>
            <a:prstGeom prst="rect">
              <a:avLst/>
            </a:prstGeom>
            <a:solidFill>
              <a:srgbClr val="0058AB">
                <a:alpha val="100000"/>
              </a:srgbClr>
            </a:solidFill>
          </p:spPr>
          <p:txBody>
            <a:bodyPr/>
            <a:lstStyle/>
            <a:p>
              <a:endParaRPr/>
            </a:p>
          </p:txBody>
        </p:sp>
        <p:sp>
          <p:nvSpPr>
            <p:cNvPr id="62" name="rc62"/>
            <p:cNvSpPr/>
            <p:nvPr/>
          </p:nvSpPr>
          <p:spPr>
            <a:xfrm>
              <a:off x="7116038" y="2945565"/>
              <a:ext cx="208707" cy="2047391"/>
            </a:xfrm>
            <a:prstGeom prst="rect">
              <a:avLst/>
            </a:prstGeom>
            <a:solidFill>
              <a:srgbClr val="0058AB">
                <a:alpha val="100000"/>
              </a:srgbClr>
            </a:solidFill>
          </p:spPr>
          <p:txBody>
            <a:bodyPr/>
            <a:lstStyle/>
            <a:p>
              <a:endParaRPr/>
            </a:p>
          </p:txBody>
        </p:sp>
        <p:sp>
          <p:nvSpPr>
            <p:cNvPr id="63" name="rc63"/>
            <p:cNvSpPr/>
            <p:nvPr/>
          </p:nvSpPr>
          <p:spPr>
            <a:xfrm>
              <a:off x="7347935" y="2938242"/>
              <a:ext cx="208707" cy="2054714"/>
            </a:xfrm>
            <a:prstGeom prst="rect">
              <a:avLst/>
            </a:prstGeom>
            <a:solidFill>
              <a:srgbClr val="0058AB">
                <a:alpha val="100000"/>
              </a:srgbClr>
            </a:solidFill>
          </p:spPr>
          <p:txBody>
            <a:bodyPr/>
            <a:lstStyle/>
            <a:p>
              <a:endParaRPr/>
            </a:p>
          </p:txBody>
        </p:sp>
        <p:sp>
          <p:nvSpPr>
            <p:cNvPr id="64" name="rc64"/>
            <p:cNvSpPr/>
            <p:nvPr/>
          </p:nvSpPr>
          <p:spPr>
            <a:xfrm>
              <a:off x="8507422" y="4010221"/>
              <a:ext cx="208707" cy="982735"/>
            </a:xfrm>
            <a:prstGeom prst="rect">
              <a:avLst/>
            </a:prstGeom>
            <a:solidFill>
              <a:srgbClr val="69DBFF">
                <a:alpha val="100000"/>
              </a:srgbClr>
            </a:solidFill>
          </p:spPr>
          <p:txBody>
            <a:bodyPr/>
            <a:lstStyle/>
            <a:p>
              <a:endParaRPr/>
            </a:p>
          </p:txBody>
        </p:sp>
        <p:sp>
          <p:nvSpPr>
            <p:cNvPr id="65" name="pl65"/>
            <p:cNvSpPr/>
            <p:nvPr/>
          </p:nvSpPr>
          <p:spPr>
            <a:xfrm>
              <a:off x="6292802" y="3027486"/>
              <a:ext cx="2318973" cy="982735"/>
            </a:xfrm>
            <a:custGeom>
              <a:avLst/>
              <a:gdLst/>
              <a:ahLst/>
              <a:cxnLst/>
              <a:rect l="0" t="0" r="0" b="0"/>
              <a:pathLst>
                <a:path w="2318973" h="982735">
                  <a:moveTo>
                    <a:pt x="0" y="0"/>
                  </a:moveTo>
                  <a:lnTo>
                    <a:pt x="231897" y="98273"/>
                  </a:lnTo>
                  <a:lnTo>
                    <a:pt x="463794" y="196547"/>
                  </a:lnTo>
                  <a:lnTo>
                    <a:pt x="695691" y="294820"/>
                  </a:lnTo>
                  <a:lnTo>
                    <a:pt x="927589" y="393094"/>
                  </a:lnTo>
                  <a:lnTo>
                    <a:pt x="1159486" y="491367"/>
                  </a:lnTo>
                  <a:lnTo>
                    <a:pt x="1391383" y="589641"/>
                  </a:lnTo>
                  <a:lnTo>
                    <a:pt x="1623281" y="687914"/>
                  </a:lnTo>
                  <a:lnTo>
                    <a:pt x="1855178" y="786188"/>
                  </a:lnTo>
                  <a:lnTo>
                    <a:pt x="2087075" y="884461"/>
                  </a:lnTo>
                  <a:lnTo>
                    <a:pt x="2318973" y="982735"/>
                  </a:lnTo>
                </a:path>
              </a:pathLst>
            </a:custGeom>
            <a:ln w="20325" cap="flat">
              <a:solidFill>
                <a:srgbClr val="000000">
                  <a:alpha val="100000"/>
                </a:srgbClr>
              </a:solidFill>
              <a:prstDash val="solid"/>
              <a:round/>
            </a:ln>
          </p:spPr>
          <p:txBody>
            <a:bodyPr/>
            <a:lstStyle/>
            <a:p>
              <a:endParaRPr/>
            </a:p>
          </p:txBody>
        </p:sp>
        <p:sp>
          <p:nvSpPr>
            <p:cNvPr id="66" name="pt66"/>
            <p:cNvSpPr/>
            <p:nvPr/>
          </p:nvSpPr>
          <p:spPr>
            <a:xfrm>
              <a:off x="6261201" y="29958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493098" y="309415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724996" y="31924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956893" y="32907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188790" y="33889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420687" y="348725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652585" y="358552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884482" y="368379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116379" y="378207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348277" y="388034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580174" y="397862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tx77"/>
            <p:cNvSpPr/>
            <p:nvPr/>
          </p:nvSpPr>
          <p:spPr>
            <a:xfrm>
              <a:off x="4962592" y="165760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78" name="tx78"/>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0" name="tx80"/>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1" name="tx81"/>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2" name="tx82"/>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3" name="tx83"/>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5" name="tx85"/>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6" name="tx86"/>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7" name="tx87"/>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88" name="tx88"/>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0" name="tx90"/>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1" name="tx91"/>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2" name="tx92"/>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3" name="tx93"/>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5" name="tx95"/>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6" name="tx96"/>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7" name="tx97"/>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9" name="tx99"/>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0" name="tx100"/>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1" name="tx101"/>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4" name="tx104"/>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5" name="tx105"/>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8103" y="3896875"/>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07" name="tx107"/>
            <p:cNvSpPr/>
            <p:nvPr/>
          </p:nvSpPr>
          <p:spPr>
            <a:xfrm>
              <a:off x="508103" y="2870984"/>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4,000,000</a:t>
              </a:r>
            </a:p>
          </p:txBody>
        </p:sp>
        <p:sp>
          <p:nvSpPr>
            <p:cNvPr id="108" name="tx108"/>
            <p:cNvSpPr/>
            <p:nvPr/>
          </p:nvSpPr>
          <p:spPr>
            <a:xfrm>
              <a:off x="508103" y="1845092"/>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6,000,000</a:t>
              </a:r>
            </a:p>
          </p:txBody>
        </p:sp>
        <p:sp>
          <p:nvSpPr>
            <p:cNvPr id="109" name="tx109"/>
            <p:cNvSpPr/>
            <p:nvPr/>
          </p:nvSpPr>
          <p:spPr>
            <a:xfrm rot="-5400000">
              <a:off x="-527885" y="3424529"/>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110" name="rc110"/>
            <p:cNvSpPr/>
            <p:nvPr/>
          </p:nvSpPr>
          <p:spPr>
            <a:xfrm>
              <a:off x="2573962" y="5900002"/>
              <a:ext cx="201456" cy="201456"/>
            </a:xfrm>
            <a:prstGeom prst="rect">
              <a:avLst/>
            </a:prstGeom>
            <a:solidFill>
              <a:srgbClr val="0058AB">
                <a:alpha val="100000"/>
              </a:srgbClr>
            </a:solidFill>
          </p:spPr>
          <p:txBody>
            <a:bodyPr/>
            <a:lstStyle/>
            <a:p>
              <a:endParaRPr/>
            </a:p>
          </p:txBody>
        </p:sp>
        <p:sp>
          <p:nvSpPr>
            <p:cNvPr id="111" name="rc111"/>
            <p:cNvSpPr/>
            <p:nvPr/>
          </p:nvSpPr>
          <p:spPr>
            <a:xfrm>
              <a:off x="3476048" y="5900002"/>
              <a:ext cx="201456" cy="201456"/>
            </a:xfrm>
            <a:prstGeom prst="rect">
              <a:avLst/>
            </a:prstGeom>
            <a:solidFill>
              <a:srgbClr val="69DBFF">
                <a:alpha val="100000"/>
              </a:srgbClr>
            </a:solidFill>
          </p:spPr>
          <p:txBody>
            <a:bodyPr/>
            <a:lstStyle/>
            <a:p>
              <a:endParaRPr/>
            </a:p>
          </p:txBody>
        </p:sp>
        <p:sp>
          <p:nvSpPr>
            <p:cNvPr id="112" name="tx112"/>
            <p:cNvSpPr/>
            <p:nvPr/>
          </p:nvSpPr>
          <p:spPr>
            <a:xfrm>
              <a:off x="2854007" y="5949093"/>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3" name="tx113"/>
            <p:cNvSpPr/>
            <p:nvPr/>
          </p:nvSpPr>
          <p:spPr>
            <a:xfrm>
              <a:off x="3756093" y="5920921"/>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4" name="pl114"/>
            <p:cNvSpPr/>
            <p:nvPr/>
          </p:nvSpPr>
          <p:spPr>
            <a:xfrm>
              <a:off x="5555237"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5" name="pt115"/>
            <p:cNvSpPr/>
            <p:nvPr/>
          </p:nvSpPr>
          <p:spPr>
            <a:xfrm>
              <a:off x="5611418"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6" name="tx116"/>
            <p:cNvSpPr/>
            <p:nvPr/>
          </p:nvSpPr>
          <p:spPr>
            <a:xfrm>
              <a:off x="5822336" y="5921330"/>
              <a:ext cx="18793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Annualised milestone to target</a:t>
              </a:r>
            </a:p>
          </p:txBody>
        </p:sp>
        <p:sp>
          <p:nvSpPr>
            <p:cNvPr id="117" name="tx117"/>
            <p:cNvSpPr/>
            <p:nvPr/>
          </p:nvSpPr>
          <p:spPr>
            <a:xfrm>
              <a:off x="2174691" y="1330710"/>
              <a:ext cx="591724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WCAR</a:t>
              </a:r>
            </a:p>
          </p:txBody>
        </p:sp>
        <p:sp>
          <p:nvSpPr>
            <p:cNvPr id="118" name="tx118"/>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19" name="tx119"/>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466154"/>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3476861" y="6587891"/>
              <a:ext cx="559754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39% higher than the annual milestone to reach the target.</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the number of zero-dose children was 39% above the annual IA2030 milestone, putting the 2030 goal at serious risk without accelerated action.</a:t>
            </a:r>
          </a:p>
        </p:txBody>
      </p:sp>
      <p:grpSp>
        <p:nvGrpSpPr>
          <p:cNvPr id="124" name="Group 123"/>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350797" y="445481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597084" y="445481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43370" y="4454819"/>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089656" y="4454819"/>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335942" y="4454819"/>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582228" y="445481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828515" y="445481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074801" y="445481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321087" y="445481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567373" y="445481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13659" y="4454819"/>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059946" y="4454819"/>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06232" y="445481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552518" y="4454819"/>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798804" y="4454819"/>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45090" y="445481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291376" y="445481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37663" y="4454819"/>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83949" y="445481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30235" y="4454819"/>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76521" y="4454819"/>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22807" y="4454819"/>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69094" y="4454819"/>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15380" y="4454819"/>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61666" y="4454819"/>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07952" y="445481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350797" y="1396205"/>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597084" y="1396205"/>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843370" y="1396205"/>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089656" y="1396205"/>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335942" y="1396205"/>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582228" y="1396205"/>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828515" y="1396205"/>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074801" y="1396205"/>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321087"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567373"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13659"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059946"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06232" y="1396205"/>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552518" y="1396205"/>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798804"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45090"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291376"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37663"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83949"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30235"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76521"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22807"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69094"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15380"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61666"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07952"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350797" y="2295797"/>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97084" y="2295797"/>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43370" y="2295797"/>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089656" y="2295797"/>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335942" y="2295797"/>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582228" y="2295797"/>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828515" y="2295797"/>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074801" y="2295797"/>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321087" y="2295797"/>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567373" y="2295797"/>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13659" y="2295797"/>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059946" y="2295797"/>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06232" y="2295797"/>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552518"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798804" y="2295797"/>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45090" y="2295797"/>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91376" y="2295797"/>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37663" y="2295797"/>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83949" y="2295797"/>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30235" y="2295797"/>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76521"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22807"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69094"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15380"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61666"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07952"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350797" y="3555226"/>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597084" y="355522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843370" y="3555226"/>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089656" y="3555226"/>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35942" y="355522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582228" y="3555226"/>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828515" y="3555226"/>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074801" y="355522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321087" y="355522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567373" y="3555226"/>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13659" y="355522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059946" y="3555226"/>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06232" y="3555226"/>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52518"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798804"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45090"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291376" y="3555226"/>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37663" y="355522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83949" y="3555226"/>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30235" y="3555226"/>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76521" y="3555226"/>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22807" y="3555226"/>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69094" y="3555226"/>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15380"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61666" y="3555226"/>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07952" y="3555226"/>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350797" y="5534329"/>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597084" y="553432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843370" y="553432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089656" y="553432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335942" y="5534329"/>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582228" y="5534329"/>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828515" y="5534329"/>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74801" y="553432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21087" y="553432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567373" y="553432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13659" y="5534329"/>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059946" y="5534329"/>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06232" y="5534329"/>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552518" y="5534329"/>
              <a:ext cx="246286"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798804" y="5534329"/>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45090" y="5534329"/>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291376" y="5534329"/>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37663" y="5534329"/>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83949" y="5534329"/>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30235" y="553432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76521" y="5534329"/>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22807" y="5534329"/>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69094" y="5534329"/>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15380" y="5534329"/>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61666" y="5534329"/>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07952" y="5534329"/>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350797" y="3735145"/>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597084" y="3735145"/>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843370" y="3735145"/>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089656" y="3735145"/>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335942" y="3735145"/>
              <a:ext cx="246286"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582228" y="3735145"/>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828515" y="3735145"/>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074801" y="3735145"/>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321087" y="3735145"/>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567373" y="3735145"/>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13659" y="3735145"/>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059946" y="3735145"/>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06232" y="3735145"/>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552518" y="3735145"/>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798804" y="3735145"/>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45090" y="3735145"/>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291376" y="3735145"/>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37663" y="3735145"/>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83949" y="3735145"/>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30235" y="3735145"/>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76521" y="3735145"/>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22807" y="3735145"/>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69094" y="3735145"/>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15380" y="3735145"/>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61666" y="3735145"/>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07952" y="3735145"/>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350797" y="2475716"/>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597084" y="2475716"/>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843370" y="2475716"/>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089656" y="2475716"/>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335942" y="2475716"/>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582228" y="247571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828515" y="247571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074801" y="247571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321087" y="247571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567373" y="247571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13659" y="247571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059946" y="247571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06232" y="247571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552518" y="247571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798804" y="247571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45090" y="2475716"/>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291376" y="2475716"/>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37663" y="2475716"/>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83949" y="2475716"/>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30235" y="2475716"/>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76521" y="2475716"/>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22807" y="247571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69094" y="2475716"/>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15380" y="2475716"/>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61666" y="247571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07952" y="247571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350797" y="391506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597084" y="3915063"/>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843370" y="3915063"/>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089656" y="3915063"/>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335942" y="391506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582228" y="3915063"/>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828515" y="3915063"/>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074801" y="3915063"/>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321087" y="3915063"/>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567373" y="3915063"/>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13659" y="3915063"/>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59946" y="3915063"/>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06232" y="3915063"/>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552518" y="3915063"/>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798804" y="3915063"/>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45090" y="3915063"/>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91376" y="3915063"/>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37663" y="3915063"/>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83949" y="3915063"/>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30235" y="3915063"/>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76521" y="3915063"/>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22807" y="391506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69094" y="3915063"/>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15380" y="3915063"/>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61666" y="3915063"/>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07952" y="3915063"/>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350797" y="4634737"/>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597084" y="4634737"/>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43370" y="4634737"/>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089656" y="4634737"/>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335942" y="4634737"/>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582228" y="4634737"/>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828515" y="4634737"/>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074801" y="4634737"/>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321087" y="4634737"/>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567373" y="4634737"/>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13659" y="4634737"/>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059946" y="4634737"/>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06232" y="4634737"/>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552518" y="4634737"/>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798804" y="4634737"/>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45090" y="4634737"/>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291376" y="4634737"/>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37663" y="463473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83949" y="463473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30235" y="4634737"/>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76521" y="4634737"/>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22807" y="4634737"/>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69094" y="4634737"/>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15380" y="4634737"/>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61666" y="463473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07952" y="463473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350797"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597084"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843370" y="409498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089656" y="409498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335942"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582228"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828515" y="4094982"/>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074801" y="4094982"/>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321087" y="409498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567373" y="409498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13659" y="4094982"/>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059946"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06232" y="4094982"/>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552518" y="4094982"/>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798804" y="4094982"/>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45090"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291376" y="4094982"/>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37663" y="4094982"/>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83949" y="4094982"/>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30235" y="4094982"/>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76521" y="4094982"/>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22807" y="4094982"/>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69094" y="4094982"/>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15380" y="4094982"/>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61666" y="4094982"/>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07952" y="4094982"/>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350797"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597084"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843370"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089656"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335942"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582228"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828515"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074801" y="5354411"/>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321087" y="5354411"/>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567373" y="5354411"/>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13659" y="5354411"/>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059946" y="5354411"/>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06232" y="5354411"/>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552518" y="5354411"/>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798804" y="5354411"/>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45090" y="5354411"/>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291376" y="5354411"/>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37663" y="5354411"/>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83949" y="5354411"/>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30235" y="5354411"/>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76521" y="5354411"/>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22807" y="5354411"/>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69094" y="5354411"/>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15380" y="5354411"/>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61666" y="5354411"/>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07952" y="5354411"/>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350797" y="4274900"/>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597084" y="4274900"/>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843370" y="4274900"/>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089656" y="4274900"/>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335942" y="4274900"/>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582228" y="4274900"/>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828515" y="4274900"/>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074801" y="4274900"/>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321087" y="4274900"/>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567373" y="4274900"/>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13659" y="4274900"/>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059946" y="4274900"/>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06232" y="4274900"/>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552518" y="4274900"/>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798804" y="4274900"/>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45090" y="4274900"/>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291376" y="4274900"/>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37663" y="4274900"/>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83949" y="4274900"/>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30235" y="4274900"/>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76521" y="4274900"/>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22807" y="4274900"/>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69094" y="4274900"/>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15380" y="4274900"/>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61666" y="4274900"/>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07952" y="4274900"/>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350797" y="1216286"/>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597084" y="121628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843370" y="1216286"/>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089656" y="1216286"/>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335942" y="1216286"/>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582228" y="1216286"/>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828515" y="1216286"/>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074801" y="121628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321087" y="121628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567373" y="121628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13659" y="121628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059946"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06232" y="121628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552518"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798804"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45090"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291376"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37663"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83949"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30235"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76521"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22807"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69094"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15380"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61666"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07952"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350797" y="4994574"/>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597084" y="499457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843370" y="4994574"/>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089656" y="4994574"/>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335942" y="4994574"/>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582228" y="4994574"/>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828515" y="4994574"/>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074801" y="4994574"/>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321087" y="499457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567373" y="4994574"/>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13659" y="4994574"/>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059946" y="4994574"/>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06232" y="4994574"/>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552518" y="499457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798804" y="4994574"/>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45090" y="499457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291376" y="4994574"/>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37663" y="499457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83949" y="4994574"/>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30235" y="4994574"/>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76521" y="4994574"/>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22807" y="4994574"/>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69094" y="4994574"/>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15380" y="4994574"/>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61666" y="4994574"/>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07952" y="4994574"/>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350797" y="3015471"/>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597084" y="3015471"/>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843370" y="3015471"/>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089656" y="3015471"/>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335942" y="3015471"/>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582228" y="3015471"/>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828515" y="3015471"/>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074801" y="3015471"/>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321087" y="3015471"/>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567373" y="3015471"/>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13659" y="3015471"/>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059946" y="3015471"/>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06232" y="3015471"/>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552518" y="3015471"/>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798804" y="3015471"/>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45090" y="3015471"/>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291376" y="3015471"/>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37663" y="3015471"/>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83949" y="3015471"/>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30235" y="3015471"/>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76521" y="3015471"/>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22807" y="3015471"/>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69094" y="3015471"/>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15380" y="3015471"/>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61666" y="3015471"/>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07952" y="3015471"/>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350797"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597084" y="2835553"/>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843370" y="283555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089656" y="2835553"/>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335942" y="2835553"/>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582228" y="283555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828515" y="283555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074801"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321087" y="283555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567373" y="2835553"/>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13659"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059946" y="2835553"/>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06232" y="283555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552518" y="283555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798804" y="2835553"/>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45090" y="2835553"/>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291376" y="2835553"/>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37663" y="2835553"/>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83949" y="283555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30235" y="2835553"/>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76521" y="2835553"/>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22807" y="2835553"/>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69094" y="2835553"/>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15380" y="283555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61666" y="283555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07952" y="283555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350797" y="3195389"/>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597084" y="3195389"/>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843370" y="3195389"/>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089656" y="319538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335942" y="319538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582228" y="319538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828515" y="319538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074801" y="319538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321087" y="3195389"/>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567373" y="319538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13659" y="3195389"/>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059946" y="3195389"/>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06232" y="3195389"/>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552518" y="3195389"/>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798804" y="3195389"/>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45090" y="3195389"/>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291376" y="319538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37663" y="319538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83949" y="319538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30235" y="319538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76521" y="3195389"/>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22807" y="3195389"/>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69094" y="319538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15380" y="3195389"/>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61666" y="319538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07952" y="319538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350797" y="157612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597084" y="1576123"/>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843370" y="1576123"/>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089656"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335942" y="1576123"/>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582228" y="157612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828515" y="157612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074801" y="1576123"/>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321087" y="1576123"/>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567373" y="1576123"/>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13659" y="1576123"/>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059946"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06232" y="1576123"/>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552518" y="1576123"/>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798804" y="1576123"/>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45090" y="1576123"/>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291376" y="1576123"/>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37663" y="1576123"/>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83949" y="1576123"/>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30235" y="1576123"/>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76521" y="1576123"/>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22807" y="1576123"/>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69094" y="1576123"/>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15380" y="1576123"/>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61666" y="1576123"/>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07952" y="1576123"/>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350797" y="1756042"/>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597084" y="1756042"/>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843370" y="1756042"/>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089656" y="1756042"/>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335942" y="1756042"/>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582228" y="1756042"/>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828515" y="175604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074801" y="1756042"/>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321087" y="1756042"/>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567373" y="1756042"/>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13659" y="1756042"/>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059946" y="1756042"/>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06232" y="1756042"/>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552518" y="1756042"/>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798804" y="1756042"/>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45090" y="1756042"/>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291376" y="1756042"/>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37663" y="1756042"/>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83949" y="1756042"/>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30235" y="1756042"/>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76521" y="1756042"/>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22807" y="1756042"/>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69094" y="1756042"/>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15380" y="1756042"/>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61666" y="1756042"/>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07952" y="1756042"/>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350797" y="5174492"/>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597084" y="5174492"/>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843370" y="5174492"/>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089656"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335942" y="5174492"/>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582228" y="5174492"/>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828515" y="5174492"/>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074801" y="5174492"/>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321087" y="517449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567373" y="5174492"/>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13659" y="517449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059946" y="5174492"/>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06232" y="5174492"/>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552518" y="5174492"/>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798804" y="5174492"/>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45090" y="5174492"/>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291376" y="517449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37663" y="517449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83949" y="5174492"/>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30235" y="5174492"/>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76521" y="517449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22807" y="5174492"/>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69094" y="517449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15380" y="5174492"/>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61666" y="5174492"/>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07952" y="517449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350797" y="2115879"/>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597084" y="2115879"/>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843370" y="2115879"/>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089656" y="2115879"/>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335942" y="2115879"/>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582228" y="2115879"/>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828515" y="2115879"/>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074801" y="2115879"/>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321087"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567373"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13659" y="211587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059946" y="2115879"/>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06232" y="211587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552518" y="211587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798804"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45090"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291376" y="211587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37663" y="2115879"/>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83949" y="211587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30235" y="2115879"/>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76521" y="211587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22807" y="211587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69094" y="2115879"/>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15380" y="2115879"/>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61666" y="211587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07952"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350797" y="265563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597084" y="2655634"/>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843370" y="2655634"/>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089656" y="2655634"/>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335942" y="2655634"/>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582228" y="2655634"/>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828515" y="2655634"/>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074801" y="2655634"/>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321087" y="2655634"/>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567373" y="2655634"/>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13659" y="2655634"/>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059946" y="2655634"/>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06232" y="2655634"/>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552518" y="2655634"/>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798804" y="2655634"/>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45090" y="2655634"/>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291376" y="2655634"/>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37663" y="2655634"/>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783949" y="2655634"/>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30235" y="2655634"/>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276521" y="2655634"/>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22807" y="2655634"/>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69094" y="2655634"/>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15380" y="2655634"/>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61666" y="2655634"/>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07952" y="2655634"/>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350797" y="3375308"/>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597084" y="3375308"/>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843370" y="3375308"/>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089656" y="3375308"/>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335942" y="3375308"/>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582228" y="3375308"/>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828515" y="3375308"/>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074801" y="3375308"/>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321087" y="3375308"/>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567373" y="3375308"/>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13659" y="3375308"/>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059946" y="3375308"/>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06232" y="3375308"/>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552518" y="3375308"/>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798804" y="3375308"/>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45090" y="3375308"/>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291376" y="3375308"/>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37663" y="3375308"/>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783949" y="3375308"/>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30235" y="3375308"/>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276521" y="3375308"/>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22807" y="3375308"/>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69094" y="3375308"/>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15380" y="3375308"/>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61666" y="3375308"/>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07952" y="3375308"/>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350797" y="1935960"/>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597084" y="1935960"/>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843370" y="1935960"/>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089656" y="1935960"/>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335942" y="1935960"/>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582228"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828515"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074801" y="1935960"/>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321087" y="1935960"/>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567373" y="1935960"/>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13659" y="1935960"/>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059946" y="1935960"/>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06232" y="1935960"/>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552518" y="1935960"/>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798804" y="1935960"/>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45090" y="1935960"/>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291376" y="1935960"/>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37663" y="1935960"/>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783949" y="1935960"/>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30235" y="1935960"/>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276521" y="1935960"/>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22807" y="1935960"/>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69094" y="1935960"/>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15380" y="1935960"/>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61666" y="1935960"/>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07952" y="1935960"/>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350797" y="4814656"/>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597084" y="4814656"/>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843370" y="4814656"/>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089656" y="4814656"/>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335942" y="4814656"/>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582228" y="4814656"/>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828515" y="4814656"/>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074801" y="481465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321087" y="4814656"/>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567373" y="4814656"/>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13659" y="481465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059946" y="4814656"/>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06232"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552518" y="4814656"/>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798804" y="481465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45090"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291376" y="4814656"/>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37663" y="4814656"/>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783949" y="4814656"/>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30235" y="481465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276521" y="4814656"/>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22807" y="4814656"/>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69094" y="4814656"/>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15380" y="481465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61666" y="481465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07952" y="481465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41365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55" name="tx655"/>
            <p:cNvSpPr/>
            <p:nvPr/>
          </p:nvSpPr>
          <p:spPr>
            <a:xfrm>
              <a:off x="265993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56" name="tx656"/>
            <p:cNvSpPr/>
            <p:nvPr/>
          </p:nvSpPr>
          <p:spPr>
            <a:xfrm>
              <a:off x="290622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57" name="tx657"/>
            <p:cNvSpPr/>
            <p:nvPr/>
          </p:nvSpPr>
          <p:spPr>
            <a:xfrm>
              <a:off x="315250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58" name="tx658"/>
            <p:cNvSpPr/>
            <p:nvPr/>
          </p:nvSpPr>
          <p:spPr>
            <a:xfrm>
              <a:off x="339879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59" name="tx659"/>
            <p:cNvSpPr/>
            <p:nvPr/>
          </p:nvSpPr>
          <p:spPr>
            <a:xfrm>
              <a:off x="364508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60" name="tx660"/>
            <p:cNvSpPr/>
            <p:nvPr/>
          </p:nvSpPr>
          <p:spPr>
            <a:xfrm>
              <a:off x="389136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1" name="tx661"/>
            <p:cNvSpPr/>
            <p:nvPr/>
          </p:nvSpPr>
          <p:spPr>
            <a:xfrm>
              <a:off x="413765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2" name="tx662"/>
            <p:cNvSpPr/>
            <p:nvPr/>
          </p:nvSpPr>
          <p:spPr>
            <a:xfrm>
              <a:off x="438394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63" name="tx663"/>
            <p:cNvSpPr/>
            <p:nvPr/>
          </p:nvSpPr>
          <p:spPr>
            <a:xfrm>
              <a:off x="463022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4" name="tx664"/>
            <p:cNvSpPr/>
            <p:nvPr/>
          </p:nvSpPr>
          <p:spPr>
            <a:xfrm>
              <a:off x="487651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65" name="tx665"/>
            <p:cNvSpPr/>
            <p:nvPr/>
          </p:nvSpPr>
          <p:spPr>
            <a:xfrm>
              <a:off x="512279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6" name="tx666"/>
            <p:cNvSpPr/>
            <p:nvPr/>
          </p:nvSpPr>
          <p:spPr>
            <a:xfrm>
              <a:off x="536908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67" name="tx667"/>
            <p:cNvSpPr/>
            <p:nvPr/>
          </p:nvSpPr>
          <p:spPr>
            <a:xfrm>
              <a:off x="561537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68" name="tx668"/>
            <p:cNvSpPr/>
            <p:nvPr/>
          </p:nvSpPr>
          <p:spPr>
            <a:xfrm>
              <a:off x="586165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69" name="tx669"/>
            <p:cNvSpPr/>
            <p:nvPr/>
          </p:nvSpPr>
          <p:spPr>
            <a:xfrm>
              <a:off x="61079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0" name="tx670"/>
            <p:cNvSpPr/>
            <p:nvPr/>
          </p:nvSpPr>
          <p:spPr>
            <a:xfrm>
              <a:off x="635423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1" name="tx671"/>
            <p:cNvSpPr/>
            <p:nvPr/>
          </p:nvSpPr>
          <p:spPr>
            <a:xfrm>
              <a:off x="6600516"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72" name="tx672"/>
            <p:cNvSpPr/>
            <p:nvPr/>
          </p:nvSpPr>
          <p:spPr>
            <a:xfrm>
              <a:off x="684680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3" name="tx673"/>
            <p:cNvSpPr/>
            <p:nvPr/>
          </p:nvSpPr>
          <p:spPr>
            <a:xfrm>
              <a:off x="709308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74" name="tx674"/>
            <p:cNvSpPr/>
            <p:nvPr/>
          </p:nvSpPr>
          <p:spPr>
            <a:xfrm>
              <a:off x="733937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5" name="tx675"/>
            <p:cNvSpPr/>
            <p:nvPr/>
          </p:nvSpPr>
          <p:spPr>
            <a:xfrm>
              <a:off x="758566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6" name="tx676"/>
            <p:cNvSpPr/>
            <p:nvPr/>
          </p:nvSpPr>
          <p:spPr>
            <a:xfrm>
              <a:off x="783194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77" name="tx677"/>
            <p:cNvSpPr/>
            <p:nvPr/>
          </p:nvSpPr>
          <p:spPr>
            <a:xfrm>
              <a:off x="807823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78" name="tx678"/>
            <p:cNvSpPr/>
            <p:nvPr/>
          </p:nvSpPr>
          <p:spPr>
            <a:xfrm>
              <a:off x="832451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79" name="tx679"/>
            <p:cNvSpPr/>
            <p:nvPr/>
          </p:nvSpPr>
          <p:spPr>
            <a:xfrm>
              <a:off x="857080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0" name="tx680"/>
            <p:cNvSpPr/>
            <p:nvPr/>
          </p:nvSpPr>
          <p:spPr>
            <a:xfrm>
              <a:off x="241365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81" name="tx681"/>
            <p:cNvSpPr/>
            <p:nvPr/>
          </p:nvSpPr>
          <p:spPr>
            <a:xfrm>
              <a:off x="265993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2" name="tx682"/>
            <p:cNvSpPr/>
            <p:nvPr/>
          </p:nvSpPr>
          <p:spPr>
            <a:xfrm>
              <a:off x="290622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3" name="tx683"/>
            <p:cNvSpPr/>
            <p:nvPr/>
          </p:nvSpPr>
          <p:spPr>
            <a:xfrm>
              <a:off x="315250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4" name="tx684"/>
            <p:cNvSpPr/>
            <p:nvPr/>
          </p:nvSpPr>
          <p:spPr>
            <a:xfrm>
              <a:off x="339879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5" name="tx685"/>
            <p:cNvSpPr/>
            <p:nvPr/>
          </p:nvSpPr>
          <p:spPr>
            <a:xfrm>
              <a:off x="364508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6" name="tx686"/>
            <p:cNvSpPr/>
            <p:nvPr/>
          </p:nvSpPr>
          <p:spPr>
            <a:xfrm>
              <a:off x="389136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7" name="tx687"/>
            <p:cNvSpPr/>
            <p:nvPr/>
          </p:nvSpPr>
          <p:spPr>
            <a:xfrm>
              <a:off x="413765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8" name="tx688"/>
            <p:cNvSpPr/>
            <p:nvPr/>
          </p:nvSpPr>
          <p:spPr>
            <a:xfrm>
              <a:off x="4383940"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9" name="tx689"/>
            <p:cNvSpPr/>
            <p:nvPr/>
          </p:nvSpPr>
          <p:spPr>
            <a:xfrm>
              <a:off x="4630227"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0" name="tx690"/>
            <p:cNvSpPr/>
            <p:nvPr/>
          </p:nvSpPr>
          <p:spPr>
            <a:xfrm>
              <a:off x="4876513"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1" name="tx691"/>
            <p:cNvSpPr/>
            <p:nvPr/>
          </p:nvSpPr>
          <p:spPr>
            <a:xfrm>
              <a:off x="512279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2" name="tx692"/>
            <p:cNvSpPr/>
            <p:nvPr/>
          </p:nvSpPr>
          <p:spPr>
            <a:xfrm>
              <a:off x="536908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3" name="tx693"/>
            <p:cNvSpPr/>
            <p:nvPr/>
          </p:nvSpPr>
          <p:spPr>
            <a:xfrm>
              <a:off x="561537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4" name="tx694"/>
            <p:cNvSpPr/>
            <p:nvPr/>
          </p:nvSpPr>
          <p:spPr>
            <a:xfrm>
              <a:off x="586165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5" name="tx695"/>
            <p:cNvSpPr/>
            <p:nvPr/>
          </p:nvSpPr>
          <p:spPr>
            <a:xfrm>
              <a:off x="61079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6" name="tx696"/>
            <p:cNvSpPr/>
            <p:nvPr/>
          </p:nvSpPr>
          <p:spPr>
            <a:xfrm>
              <a:off x="635423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7" name="tx697"/>
            <p:cNvSpPr/>
            <p:nvPr/>
          </p:nvSpPr>
          <p:spPr>
            <a:xfrm>
              <a:off x="660051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8" name="tx698"/>
            <p:cNvSpPr/>
            <p:nvPr/>
          </p:nvSpPr>
          <p:spPr>
            <a:xfrm>
              <a:off x="684680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9" name="tx699"/>
            <p:cNvSpPr/>
            <p:nvPr/>
          </p:nvSpPr>
          <p:spPr>
            <a:xfrm>
              <a:off x="70930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0" name="tx700"/>
            <p:cNvSpPr/>
            <p:nvPr/>
          </p:nvSpPr>
          <p:spPr>
            <a:xfrm>
              <a:off x="733937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758566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783194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3" name="tx703"/>
            <p:cNvSpPr/>
            <p:nvPr/>
          </p:nvSpPr>
          <p:spPr>
            <a:xfrm>
              <a:off x="807823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4" name="tx704"/>
            <p:cNvSpPr/>
            <p:nvPr/>
          </p:nvSpPr>
          <p:spPr>
            <a:xfrm>
              <a:off x="832451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857080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6" name="tx706"/>
            <p:cNvSpPr/>
            <p:nvPr/>
          </p:nvSpPr>
          <p:spPr>
            <a:xfrm>
              <a:off x="241365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7" name="tx707"/>
            <p:cNvSpPr/>
            <p:nvPr/>
          </p:nvSpPr>
          <p:spPr>
            <a:xfrm>
              <a:off x="265993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8" name="tx708"/>
            <p:cNvSpPr/>
            <p:nvPr/>
          </p:nvSpPr>
          <p:spPr>
            <a:xfrm>
              <a:off x="290622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9" name="tx709"/>
            <p:cNvSpPr/>
            <p:nvPr/>
          </p:nvSpPr>
          <p:spPr>
            <a:xfrm>
              <a:off x="315250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0" name="tx710"/>
            <p:cNvSpPr/>
            <p:nvPr/>
          </p:nvSpPr>
          <p:spPr>
            <a:xfrm>
              <a:off x="339879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1" name="tx711"/>
            <p:cNvSpPr/>
            <p:nvPr/>
          </p:nvSpPr>
          <p:spPr>
            <a:xfrm>
              <a:off x="364508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2" name="tx712"/>
            <p:cNvSpPr/>
            <p:nvPr/>
          </p:nvSpPr>
          <p:spPr>
            <a:xfrm>
              <a:off x="389136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413765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438394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463022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487651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512279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536908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9" name="tx719"/>
            <p:cNvSpPr/>
            <p:nvPr/>
          </p:nvSpPr>
          <p:spPr>
            <a:xfrm>
              <a:off x="5615371"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0" name="tx720"/>
            <p:cNvSpPr/>
            <p:nvPr/>
          </p:nvSpPr>
          <p:spPr>
            <a:xfrm>
              <a:off x="586165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61079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2" name="tx722"/>
            <p:cNvSpPr/>
            <p:nvPr/>
          </p:nvSpPr>
          <p:spPr>
            <a:xfrm>
              <a:off x="635423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3" name="tx723"/>
            <p:cNvSpPr/>
            <p:nvPr/>
          </p:nvSpPr>
          <p:spPr>
            <a:xfrm>
              <a:off x="660051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4" name="tx724"/>
            <p:cNvSpPr/>
            <p:nvPr/>
          </p:nvSpPr>
          <p:spPr>
            <a:xfrm>
              <a:off x="684680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709308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6" name="tx726"/>
            <p:cNvSpPr/>
            <p:nvPr/>
          </p:nvSpPr>
          <p:spPr>
            <a:xfrm>
              <a:off x="7339375"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7" name="tx727"/>
            <p:cNvSpPr/>
            <p:nvPr/>
          </p:nvSpPr>
          <p:spPr>
            <a:xfrm>
              <a:off x="7585661"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8" name="tx728"/>
            <p:cNvSpPr/>
            <p:nvPr/>
          </p:nvSpPr>
          <p:spPr>
            <a:xfrm>
              <a:off x="7831947"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9" name="tx729"/>
            <p:cNvSpPr/>
            <p:nvPr/>
          </p:nvSpPr>
          <p:spPr>
            <a:xfrm>
              <a:off x="8078233"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0" name="tx730"/>
            <p:cNvSpPr/>
            <p:nvPr/>
          </p:nvSpPr>
          <p:spPr>
            <a:xfrm>
              <a:off x="8324519"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8570806"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2" name="tx732"/>
            <p:cNvSpPr/>
            <p:nvPr/>
          </p:nvSpPr>
          <p:spPr>
            <a:xfrm>
              <a:off x="241365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3" name="tx733"/>
            <p:cNvSpPr/>
            <p:nvPr/>
          </p:nvSpPr>
          <p:spPr>
            <a:xfrm>
              <a:off x="265993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34" name="tx734"/>
            <p:cNvSpPr/>
            <p:nvPr/>
          </p:nvSpPr>
          <p:spPr>
            <a:xfrm>
              <a:off x="2906223"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35" name="tx735"/>
            <p:cNvSpPr/>
            <p:nvPr/>
          </p:nvSpPr>
          <p:spPr>
            <a:xfrm>
              <a:off x="315250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6" name="tx736"/>
            <p:cNvSpPr/>
            <p:nvPr/>
          </p:nvSpPr>
          <p:spPr>
            <a:xfrm>
              <a:off x="339879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7" name="tx737"/>
            <p:cNvSpPr/>
            <p:nvPr/>
          </p:nvSpPr>
          <p:spPr>
            <a:xfrm>
              <a:off x="364508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38" name="tx738"/>
            <p:cNvSpPr/>
            <p:nvPr/>
          </p:nvSpPr>
          <p:spPr>
            <a:xfrm>
              <a:off x="38913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39" name="tx739"/>
            <p:cNvSpPr/>
            <p:nvPr/>
          </p:nvSpPr>
          <p:spPr>
            <a:xfrm>
              <a:off x="413765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0" name="tx740"/>
            <p:cNvSpPr/>
            <p:nvPr/>
          </p:nvSpPr>
          <p:spPr>
            <a:xfrm>
              <a:off x="4383940"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1" name="tx741"/>
            <p:cNvSpPr/>
            <p:nvPr/>
          </p:nvSpPr>
          <p:spPr>
            <a:xfrm>
              <a:off x="463022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2" name="tx742"/>
            <p:cNvSpPr/>
            <p:nvPr/>
          </p:nvSpPr>
          <p:spPr>
            <a:xfrm>
              <a:off x="487651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3" name="tx743"/>
            <p:cNvSpPr/>
            <p:nvPr/>
          </p:nvSpPr>
          <p:spPr>
            <a:xfrm>
              <a:off x="512279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4" name="tx744"/>
            <p:cNvSpPr/>
            <p:nvPr/>
          </p:nvSpPr>
          <p:spPr>
            <a:xfrm>
              <a:off x="536908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5" name="tx745"/>
            <p:cNvSpPr/>
            <p:nvPr/>
          </p:nvSpPr>
          <p:spPr>
            <a:xfrm>
              <a:off x="561537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6" name="tx746"/>
            <p:cNvSpPr/>
            <p:nvPr/>
          </p:nvSpPr>
          <p:spPr>
            <a:xfrm>
              <a:off x="586165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7" name="tx747"/>
            <p:cNvSpPr/>
            <p:nvPr/>
          </p:nvSpPr>
          <p:spPr>
            <a:xfrm>
              <a:off x="610794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8" name="tx748"/>
            <p:cNvSpPr/>
            <p:nvPr/>
          </p:nvSpPr>
          <p:spPr>
            <a:xfrm>
              <a:off x="635423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9" name="tx749"/>
            <p:cNvSpPr/>
            <p:nvPr/>
          </p:nvSpPr>
          <p:spPr>
            <a:xfrm>
              <a:off x="660051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50" name="tx750"/>
            <p:cNvSpPr/>
            <p:nvPr/>
          </p:nvSpPr>
          <p:spPr>
            <a:xfrm>
              <a:off x="6846802"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1" name="tx751"/>
            <p:cNvSpPr/>
            <p:nvPr/>
          </p:nvSpPr>
          <p:spPr>
            <a:xfrm>
              <a:off x="7093088"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52" name="tx752"/>
            <p:cNvSpPr/>
            <p:nvPr/>
          </p:nvSpPr>
          <p:spPr>
            <a:xfrm>
              <a:off x="7339375"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3" name="tx753"/>
            <p:cNvSpPr/>
            <p:nvPr/>
          </p:nvSpPr>
          <p:spPr>
            <a:xfrm>
              <a:off x="758566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4" name="tx754"/>
            <p:cNvSpPr/>
            <p:nvPr/>
          </p:nvSpPr>
          <p:spPr>
            <a:xfrm>
              <a:off x="783194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5" name="tx755"/>
            <p:cNvSpPr/>
            <p:nvPr/>
          </p:nvSpPr>
          <p:spPr>
            <a:xfrm>
              <a:off x="807823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56" name="tx756"/>
            <p:cNvSpPr/>
            <p:nvPr/>
          </p:nvSpPr>
          <p:spPr>
            <a:xfrm>
              <a:off x="832451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57" name="tx757"/>
            <p:cNvSpPr/>
            <p:nvPr/>
          </p:nvSpPr>
          <p:spPr>
            <a:xfrm>
              <a:off x="857080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58" name="tx758"/>
            <p:cNvSpPr/>
            <p:nvPr/>
          </p:nvSpPr>
          <p:spPr>
            <a:xfrm>
              <a:off x="241365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9" name="tx759"/>
            <p:cNvSpPr/>
            <p:nvPr/>
          </p:nvSpPr>
          <p:spPr>
            <a:xfrm>
              <a:off x="265993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0" name="tx760"/>
            <p:cNvSpPr/>
            <p:nvPr/>
          </p:nvSpPr>
          <p:spPr>
            <a:xfrm>
              <a:off x="290622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1" name="tx761"/>
            <p:cNvSpPr/>
            <p:nvPr/>
          </p:nvSpPr>
          <p:spPr>
            <a:xfrm>
              <a:off x="315250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2" name="tx762"/>
            <p:cNvSpPr/>
            <p:nvPr/>
          </p:nvSpPr>
          <p:spPr>
            <a:xfrm>
              <a:off x="339879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3" name="tx763"/>
            <p:cNvSpPr/>
            <p:nvPr/>
          </p:nvSpPr>
          <p:spPr>
            <a:xfrm>
              <a:off x="364508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4" name="tx764"/>
            <p:cNvSpPr/>
            <p:nvPr/>
          </p:nvSpPr>
          <p:spPr>
            <a:xfrm>
              <a:off x="389136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65" name="tx765"/>
            <p:cNvSpPr/>
            <p:nvPr/>
          </p:nvSpPr>
          <p:spPr>
            <a:xfrm>
              <a:off x="413765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6" name="tx766"/>
            <p:cNvSpPr/>
            <p:nvPr/>
          </p:nvSpPr>
          <p:spPr>
            <a:xfrm>
              <a:off x="438394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7" name="tx767"/>
            <p:cNvSpPr/>
            <p:nvPr/>
          </p:nvSpPr>
          <p:spPr>
            <a:xfrm>
              <a:off x="463022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68" name="tx768"/>
            <p:cNvSpPr/>
            <p:nvPr/>
          </p:nvSpPr>
          <p:spPr>
            <a:xfrm>
              <a:off x="487651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9" name="tx769"/>
            <p:cNvSpPr/>
            <p:nvPr/>
          </p:nvSpPr>
          <p:spPr>
            <a:xfrm>
              <a:off x="512279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0" name="tx770"/>
            <p:cNvSpPr/>
            <p:nvPr/>
          </p:nvSpPr>
          <p:spPr>
            <a:xfrm>
              <a:off x="536908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71" name="tx771"/>
            <p:cNvSpPr/>
            <p:nvPr/>
          </p:nvSpPr>
          <p:spPr>
            <a:xfrm>
              <a:off x="586165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72" name="tx772"/>
            <p:cNvSpPr/>
            <p:nvPr/>
          </p:nvSpPr>
          <p:spPr>
            <a:xfrm>
              <a:off x="5861657"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3" name="tx773"/>
            <p:cNvSpPr/>
            <p:nvPr/>
          </p:nvSpPr>
          <p:spPr>
            <a:xfrm>
              <a:off x="6846802"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74" name="tx774"/>
            <p:cNvSpPr/>
            <p:nvPr/>
          </p:nvSpPr>
          <p:spPr>
            <a:xfrm>
              <a:off x="709308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5" name="tx775"/>
            <p:cNvSpPr/>
            <p:nvPr/>
          </p:nvSpPr>
          <p:spPr>
            <a:xfrm>
              <a:off x="7339375"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76" name="tx776"/>
            <p:cNvSpPr/>
            <p:nvPr/>
          </p:nvSpPr>
          <p:spPr>
            <a:xfrm>
              <a:off x="758566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77" name="tx777"/>
            <p:cNvSpPr/>
            <p:nvPr/>
          </p:nvSpPr>
          <p:spPr>
            <a:xfrm>
              <a:off x="783194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78" name="tx778"/>
            <p:cNvSpPr/>
            <p:nvPr/>
          </p:nvSpPr>
          <p:spPr>
            <a:xfrm>
              <a:off x="807823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8324519"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0" name="tx780"/>
            <p:cNvSpPr/>
            <p:nvPr/>
          </p:nvSpPr>
          <p:spPr>
            <a:xfrm>
              <a:off x="8570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1" name="tx781"/>
            <p:cNvSpPr/>
            <p:nvPr/>
          </p:nvSpPr>
          <p:spPr>
            <a:xfrm>
              <a:off x="315250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82" name="tx782"/>
            <p:cNvSpPr/>
            <p:nvPr/>
          </p:nvSpPr>
          <p:spPr>
            <a:xfrm>
              <a:off x="339879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3" name="tx783"/>
            <p:cNvSpPr/>
            <p:nvPr/>
          </p:nvSpPr>
          <p:spPr>
            <a:xfrm>
              <a:off x="3645082"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4" name="tx784"/>
            <p:cNvSpPr/>
            <p:nvPr/>
          </p:nvSpPr>
          <p:spPr>
            <a:xfrm>
              <a:off x="389136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85" name="tx785"/>
            <p:cNvSpPr/>
            <p:nvPr/>
          </p:nvSpPr>
          <p:spPr>
            <a:xfrm>
              <a:off x="413765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86" name="tx786"/>
            <p:cNvSpPr/>
            <p:nvPr/>
          </p:nvSpPr>
          <p:spPr>
            <a:xfrm>
              <a:off x="4383940"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7" name="tx787"/>
            <p:cNvSpPr/>
            <p:nvPr/>
          </p:nvSpPr>
          <p:spPr>
            <a:xfrm>
              <a:off x="463022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88" name="tx788"/>
            <p:cNvSpPr/>
            <p:nvPr/>
          </p:nvSpPr>
          <p:spPr>
            <a:xfrm>
              <a:off x="487651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89" name="tx789"/>
            <p:cNvSpPr/>
            <p:nvPr/>
          </p:nvSpPr>
          <p:spPr>
            <a:xfrm>
              <a:off x="512279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0" name="tx790"/>
            <p:cNvSpPr/>
            <p:nvPr/>
          </p:nvSpPr>
          <p:spPr>
            <a:xfrm>
              <a:off x="536908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1" name="tx791"/>
            <p:cNvSpPr/>
            <p:nvPr/>
          </p:nvSpPr>
          <p:spPr>
            <a:xfrm>
              <a:off x="561537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92" name="tx792"/>
            <p:cNvSpPr/>
            <p:nvPr/>
          </p:nvSpPr>
          <p:spPr>
            <a:xfrm>
              <a:off x="586165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3" name="tx793"/>
            <p:cNvSpPr/>
            <p:nvPr/>
          </p:nvSpPr>
          <p:spPr>
            <a:xfrm>
              <a:off x="61079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94" name="tx794"/>
            <p:cNvSpPr/>
            <p:nvPr/>
          </p:nvSpPr>
          <p:spPr>
            <a:xfrm>
              <a:off x="635423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95" name="tx795"/>
            <p:cNvSpPr/>
            <p:nvPr/>
          </p:nvSpPr>
          <p:spPr>
            <a:xfrm>
              <a:off x="6600516"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96" name="tx796"/>
            <p:cNvSpPr/>
            <p:nvPr/>
          </p:nvSpPr>
          <p:spPr>
            <a:xfrm>
              <a:off x="684680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97" name="tx797"/>
            <p:cNvSpPr/>
            <p:nvPr/>
          </p:nvSpPr>
          <p:spPr>
            <a:xfrm>
              <a:off x="70930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98" name="tx798"/>
            <p:cNvSpPr/>
            <p:nvPr/>
          </p:nvSpPr>
          <p:spPr>
            <a:xfrm>
              <a:off x="7339375" y="25278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9" name="tx799"/>
            <p:cNvSpPr/>
            <p:nvPr/>
          </p:nvSpPr>
          <p:spPr>
            <a:xfrm>
              <a:off x="758566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00" name="tx800"/>
            <p:cNvSpPr/>
            <p:nvPr/>
          </p:nvSpPr>
          <p:spPr>
            <a:xfrm>
              <a:off x="783194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1" name="tx801"/>
            <p:cNvSpPr/>
            <p:nvPr/>
          </p:nvSpPr>
          <p:spPr>
            <a:xfrm>
              <a:off x="807823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2" name="tx802"/>
            <p:cNvSpPr/>
            <p:nvPr/>
          </p:nvSpPr>
          <p:spPr>
            <a:xfrm>
              <a:off x="832451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3" name="tx803"/>
            <p:cNvSpPr/>
            <p:nvPr/>
          </p:nvSpPr>
          <p:spPr>
            <a:xfrm>
              <a:off x="8570806"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04" name="tx804"/>
            <p:cNvSpPr/>
            <p:nvPr/>
          </p:nvSpPr>
          <p:spPr>
            <a:xfrm>
              <a:off x="241365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05" name="tx805"/>
            <p:cNvSpPr/>
            <p:nvPr/>
          </p:nvSpPr>
          <p:spPr>
            <a:xfrm>
              <a:off x="265993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06" name="tx806"/>
            <p:cNvSpPr/>
            <p:nvPr/>
          </p:nvSpPr>
          <p:spPr>
            <a:xfrm>
              <a:off x="290622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07" name="tx807"/>
            <p:cNvSpPr/>
            <p:nvPr/>
          </p:nvSpPr>
          <p:spPr>
            <a:xfrm>
              <a:off x="3152509"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8" name="tx808"/>
            <p:cNvSpPr/>
            <p:nvPr/>
          </p:nvSpPr>
          <p:spPr>
            <a:xfrm>
              <a:off x="339879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9" name="tx809"/>
            <p:cNvSpPr/>
            <p:nvPr/>
          </p:nvSpPr>
          <p:spPr>
            <a:xfrm>
              <a:off x="3645082"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10" name="tx810"/>
            <p:cNvSpPr/>
            <p:nvPr/>
          </p:nvSpPr>
          <p:spPr>
            <a:xfrm>
              <a:off x="3891368"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1" name="tx811"/>
            <p:cNvSpPr/>
            <p:nvPr/>
          </p:nvSpPr>
          <p:spPr>
            <a:xfrm>
              <a:off x="4137654"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2" name="tx812"/>
            <p:cNvSpPr/>
            <p:nvPr/>
          </p:nvSpPr>
          <p:spPr>
            <a:xfrm>
              <a:off x="438394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13" name="tx813"/>
            <p:cNvSpPr/>
            <p:nvPr/>
          </p:nvSpPr>
          <p:spPr>
            <a:xfrm>
              <a:off x="463022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4" name="tx814"/>
            <p:cNvSpPr/>
            <p:nvPr/>
          </p:nvSpPr>
          <p:spPr>
            <a:xfrm>
              <a:off x="487651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15" name="tx815"/>
            <p:cNvSpPr/>
            <p:nvPr/>
          </p:nvSpPr>
          <p:spPr>
            <a:xfrm>
              <a:off x="5122799"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16" name="tx816"/>
            <p:cNvSpPr/>
            <p:nvPr/>
          </p:nvSpPr>
          <p:spPr>
            <a:xfrm>
              <a:off x="5369085"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7" name="tx817"/>
            <p:cNvSpPr/>
            <p:nvPr/>
          </p:nvSpPr>
          <p:spPr>
            <a:xfrm>
              <a:off x="5615371"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18" name="tx818"/>
            <p:cNvSpPr/>
            <p:nvPr/>
          </p:nvSpPr>
          <p:spPr>
            <a:xfrm>
              <a:off x="586165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19" name="tx819"/>
            <p:cNvSpPr/>
            <p:nvPr/>
          </p:nvSpPr>
          <p:spPr>
            <a:xfrm>
              <a:off x="610794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0" name="tx820"/>
            <p:cNvSpPr/>
            <p:nvPr/>
          </p:nvSpPr>
          <p:spPr>
            <a:xfrm>
              <a:off x="635423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1" name="tx821"/>
            <p:cNvSpPr/>
            <p:nvPr/>
          </p:nvSpPr>
          <p:spPr>
            <a:xfrm>
              <a:off x="660051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22" name="tx822"/>
            <p:cNvSpPr/>
            <p:nvPr/>
          </p:nvSpPr>
          <p:spPr>
            <a:xfrm>
              <a:off x="684680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3" name="tx823"/>
            <p:cNvSpPr/>
            <p:nvPr/>
          </p:nvSpPr>
          <p:spPr>
            <a:xfrm>
              <a:off x="7093088"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24" name="tx824"/>
            <p:cNvSpPr/>
            <p:nvPr/>
          </p:nvSpPr>
          <p:spPr>
            <a:xfrm>
              <a:off x="733937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25" name="tx825"/>
            <p:cNvSpPr/>
            <p:nvPr/>
          </p:nvSpPr>
          <p:spPr>
            <a:xfrm>
              <a:off x="758566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26" name="tx826"/>
            <p:cNvSpPr/>
            <p:nvPr/>
          </p:nvSpPr>
          <p:spPr>
            <a:xfrm>
              <a:off x="783194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7" name="tx827"/>
            <p:cNvSpPr/>
            <p:nvPr/>
          </p:nvSpPr>
          <p:spPr>
            <a:xfrm>
              <a:off x="807823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28" name="tx828"/>
            <p:cNvSpPr/>
            <p:nvPr/>
          </p:nvSpPr>
          <p:spPr>
            <a:xfrm>
              <a:off x="832451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29" name="tx829"/>
            <p:cNvSpPr/>
            <p:nvPr/>
          </p:nvSpPr>
          <p:spPr>
            <a:xfrm>
              <a:off x="857080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30" name="tx830"/>
            <p:cNvSpPr/>
            <p:nvPr/>
          </p:nvSpPr>
          <p:spPr>
            <a:xfrm>
              <a:off x="339879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31" name="tx831"/>
            <p:cNvSpPr/>
            <p:nvPr/>
          </p:nvSpPr>
          <p:spPr>
            <a:xfrm>
              <a:off x="364508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2" name="tx832"/>
            <p:cNvSpPr/>
            <p:nvPr/>
          </p:nvSpPr>
          <p:spPr>
            <a:xfrm>
              <a:off x="3891368"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33" name="tx833"/>
            <p:cNvSpPr/>
            <p:nvPr/>
          </p:nvSpPr>
          <p:spPr>
            <a:xfrm>
              <a:off x="4137654"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34" name="tx834"/>
            <p:cNvSpPr/>
            <p:nvPr/>
          </p:nvSpPr>
          <p:spPr>
            <a:xfrm>
              <a:off x="438394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35" name="tx835"/>
            <p:cNvSpPr/>
            <p:nvPr/>
          </p:nvSpPr>
          <p:spPr>
            <a:xfrm>
              <a:off x="463022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6" name="tx836"/>
            <p:cNvSpPr/>
            <p:nvPr/>
          </p:nvSpPr>
          <p:spPr>
            <a:xfrm>
              <a:off x="487651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7" name="tx837"/>
            <p:cNvSpPr/>
            <p:nvPr/>
          </p:nvSpPr>
          <p:spPr>
            <a:xfrm>
              <a:off x="512279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8" name="tx838"/>
            <p:cNvSpPr/>
            <p:nvPr/>
          </p:nvSpPr>
          <p:spPr>
            <a:xfrm>
              <a:off x="536908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9" name="tx839"/>
            <p:cNvSpPr/>
            <p:nvPr/>
          </p:nvSpPr>
          <p:spPr>
            <a:xfrm>
              <a:off x="561537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40" name="tx840"/>
            <p:cNvSpPr/>
            <p:nvPr/>
          </p:nvSpPr>
          <p:spPr>
            <a:xfrm>
              <a:off x="586165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1" name="tx841"/>
            <p:cNvSpPr/>
            <p:nvPr/>
          </p:nvSpPr>
          <p:spPr>
            <a:xfrm>
              <a:off x="610794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2" name="tx842"/>
            <p:cNvSpPr/>
            <p:nvPr/>
          </p:nvSpPr>
          <p:spPr>
            <a:xfrm>
              <a:off x="635423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3" name="tx843"/>
            <p:cNvSpPr/>
            <p:nvPr/>
          </p:nvSpPr>
          <p:spPr>
            <a:xfrm>
              <a:off x="660051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684680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5" name="tx845"/>
            <p:cNvSpPr/>
            <p:nvPr/>
          </p:nvSpPr>
          <p:spPr>
            <a:xfrm>
              <a:off x="7093088"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46" name="tx846"/>
            <p:cNvSpPr/>
            <p:nvPr/>
          </p:nvSpPr>
          <p:spPr>
            <a:xfrm>
              <a:off x="7339375"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7" name="tx847"/>
            <p:cNvSpPr/>
            <p:nvPr/>
          </p:nvSpPr>
          <p:spPr>
            <a:xfrm>
              <a:off x="758566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8" name="tx848"/>
            <p:cNvSpPr/>
            <p:nvPr/>
          </p:nvSpPr>
          <p:spPr>
            <a:xfrm>
              <a:off x="783194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49" name="tx849"/>
            <p:cNvSpPr/>
            <p:nvPr/>
          </p:nvSpPr>
          <p:spPr>
            <a:xfrm>
              <a:off x="807823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0" name="tx850"/>
            <p:cNvSpPr/>
            <p:nvPr/>
          </p:nvSpPr>
          <p:spPr>
            <a:xfrm>
              <a:off x="832451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1" name="tx851"/>
            <p:cNvSpPr/>
            <p:nvPr/>
          </p:nvSpPr>
          <p:spPr>
            <a:xfrm>
              <a:off x="857080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52" name="tx852"/>
            <p:cNvSpPr/>
            <p:nvPr/>
          </p:nvSpPr>
          <p:spPr>
            <a:xfrm>
              <a:off x="241365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53" name="tx853"/>
            <p:cNvSpPr/>
            <p:nvPr/>
          </p:nvSpPr>
          <p:spPr>
            <a:xfrm>
              <a:off x="265993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54" name="tx854"/>
            <p:cNvSpPr/>
            <p:nvPr/>
          </p:nvSpPr>
          <p:spPr>
            <a:xfrm>
              <a:off x="2906223"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5" name="tx855"/>
            <p:cNvSpPr/>
            <p:nvPr/>
          </p:nvSpPr>
          <p:spPr>
            <a:xfrm>
              <a:off x="3152509"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6" name="tx856"/>
            <p:cNvSpPr/>
            <p:nvPr/>
          </p:nvSpPr>
          <p:spPr>
            <a:xfrm>
              <a:off x="339879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7" name="tx857"/>
            <p:cNvSpPr/>
            <p:nvPr/>
          </p:nvSpPr>
          <p:spPr>
            <a:xfrm>
              <a:off x="36450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8" name="tx858"/>
            <p:cNvSpPr/>
            <p:nvPr/>
          </p:nvSpPr>
          <p:spPr>
            <a:xfrm>
              <a:off x="389136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59" name="tx859"/>
            <p:cNvSpPr/>
            <p:nvPr/>
          </p:nvSpPr>
          <p:spPr>
            <a:xfrm>
              <a:off x="413765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60" name="tx860"/>
            <p:cNvSpPr/>
            <p:nvPr/>
          </p:nvSpPr>
          <p:spPr>
            <a:xfrm>
              <a:off x="438394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61" name="tx861"/>
            <p:cNvSpPr/>
            <p:nvPr/>
          </p:nvSpPr>
          <p:spPr>
            <a:xfrm>
              <a:off x="463022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62" name="tx862"/>
            <p:cNvSpPr/>
            <p:nvPr/>
          </p:nvSpPr>
          <p:spPr>
            <a:xfrm>
              <a:off x="512279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63" name="tx863"/>
            <p:cNvSpPr/>
            <p:nvPr/>
          </p:nvSpPr>
          <p:spPr>
            <a:xfrm>
              <a:off x="536908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64" name="tx864"/>
            <p:cNvSpPr/>
            <p:nvPr/>
          </p:nvSpPr>
          <p:spPr>
            <a:xfrm>
              <a:off x="5615371"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65" name="tx865"/>
            <p:cNvSpPr/>
            <p:nvPr/>
          </p:nvSpPr>
          <p:spPr>
            <a:xfrm>
              <a:off x="5861657" y="41471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6" name="tx866"/>
            <p:cNvSpPr/>
            <p:nvPr/>
          </p:nvSpPr>
          <p:spPr>
            <a:xfrm>
              <a:off x="61079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67" name="tx867"/>
            <p:cNvSpPr/>
            <p:nvPr/>
          </p:nvSpPr>
          <p:spPr>
            <a:xfrm>
              <a:off x="6354230" y="41471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8" name="tx868"/>
            <p:cNvSpPr/>
            <p:nvPr/>
          </p:nvSpPr>
          <p:spPr>
            <a:xfrm>
              <a:off x="6600516" y="41471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69" name="tx869"/>
            <p:cNvSpPr/>
            <p:nvPr/>
          </p:nvSpPr>
          <p:spPr>
            <a:xfrm>
              <a:off x="6846802" y="41471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70" name="tx870"/>
            <p:cNvSpPr/>
            <p:nvPr/>
          </p:nvSpPr>
          <p:spPr>
            <a:xfrm>
              <a:off x="7093088" y="41471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71" name="tx871"/>
            <p:cNvSpPr/>
            <p:nvPr/>
          </p:nvSpPr>
          <p:spPr>
            <a:xfrm>
              <a:off x="733937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2" name="tx872"/>
            <p:cNvSpPr/>
            <p:nvPr/>
          </p:nvSpPr>
          <p:spPr>
            <a:xfrm>
              <a:off x="758566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3" name="tx873"/>
            <p:cNvSpPr/>
            <p:nvPr/>
          </p:nvSpPr>
          <p:spPr>
            <a:xfrm>
              <a:off x="783194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74" name="tx874"/>
            <p:cNvSpPr/>
            <p:nvPr/>
          </p:nvSpPr>
          <p:spPr>
            <a:xfrm>
              <a:off x="807823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75" name="tx875"/>
            <p:cNvSpPr/>
            <p:nvPr/>
          </p:nvSpPr>
          <p:spPr>
            <a:xfrm>
              <a:off x="8324519"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76" name="tx876"/>
            <p:cNvSpPr/>
            <p:nvPr/>
          </p:nvSpPr>
          <p:spPr>
            <a:xfrm>
              <a:off x="8570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77" name="tx877"/>
            <p:cNvSpPr/>
            <p:nvPr/>
          </p:nvSpPr>
          <p:spPr>
            <a:xfrm>
              <a:off x="241365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78" name="tx878"/>
            <p:cNvSpPr/>
            <p:nvPr/>
          </p:nvSpPr>
          <p:spPr>
            <a:xfrm>
              <a:off x="265993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79" name="tx879"/>
            <p:cNvSpPr/>
            <p:nvPr/>
          </p:nvSpPr>
          <p:spPr>
            <a:xfrm>
              <a:off x="290622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0" name="tx880"/>
            <p:cNvSpPr/>
            <p:nvPr/>
          </p:nvSpPr>
          <p:spPr>
            <a:xfrm>
              <a:off x="315250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1" name="tx881"/>
            <p:cNvSpPr/>
            <p:nvPr/>
          </p:nvSpPr>
          <p:spPr>
            <a:xfrm>
              <a:off x="339879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2" name="tx882"/>
            <p:cNvSpPr/>
            <p:nvPr/>
          </p:nvSpPr>
          <p:spPr>
            <a:xfrm>
              <a:off x="364508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3" name="tx883"/>
            <p:cNvSpPr/>
            <p:nvPr/>
          </p:nvSpPr>
          <p:spPr>
            <a:xfrm>
              <a:off x="389136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84" name="tx884"/>
            <p:cNvSpPr/>
            <p:nvPr/>
          </p:nvSpPr>
          <p:spPr>
            <a:xfrm>
              <a:off x="413765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5" name="tx885"/>
            <p:cNvSpPr/>
            <p:nvPr/>
          </p:nvSpPr>
          <p:spPr>
            <a:xfrm>
              <a:off x="438394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86" name="tx886"/>
            <p:cNvSpPr/>
            <p:nvPr/>
          </p:nvSpPr>
          <p:spPr>
            <a:xfrm>
              <a:off x="463022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7" name="tx887"/>
            <p:cNvSpPr/>
            <p:nvPr/>
          </p:nvSpPr>
          <p:spPr>
            <a:xfrm>
              <a:off x="487651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8" name="tx888"/>
            <p:cNvSpPr/>
            <p:nvPr/>
          </p:nvSpPr>
          <p:spPr>
            <a:xfrm>
              <a:off x="512279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9" name="tx889"/>
            <p:cNvSpPr/>
            <p:nvPr/>
          </p:nvSpPr>
          <p:spPr>
            <a:xfrm>
              <a:off x="536908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90" name="tx890"/>
            <p:cNvSpPr/>
            <p:nvPr/>
          </p:nvSpPr>
          <p:spPr>
            <a:xfrm>
              <a:off x="561537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91" name="tx891"/>
            <p:cNvSpPr/>
            <p:nvPr/>
          </p:nvSpPr>
          <p:spPr>
            <a:xfrm>
              <a:off x="5861657" y="540657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2" name="tx892"/>
            <p:cNvSpPr/>
            <p:nvPr/>
          </p:nvSpPr>
          <p:spPr>
            <a:xfrm>
              <a:off x="610794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93" name="tx893"/>
            <p:cNvSpPr/>
            <p:nvPr/>
          </p:nvSpPr>
          <p:spPr>
            <a:xfrm>
              <a:off x="6354230"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94" name="tx894"/>
            <p:cNvSpPr/>
            <p:nvPr/>
          </p:nvSpPr>
          <p:spPr>
            <a:xfrm>
              <a:off x="660051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5" name="tx895"/>
            <p:cNvSpPr/>
            <p:nvPr/>
          </p:nvSpPr>
          <p:spPr>
            <a:xfrm>
              <a:off x="684680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96" name="tx896"/>
            <p:cNvSpPr/>
            <p:nvPr/>
          </p:nvSpPr>
          <p:spPr>
            <a:xfrm>
              <a:off x="7093088" y="540657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7" name="tx897"/>
            <p:cNvSpPr/>
            <p:nvPr/>
          </p:nvSpPr>
          <p:spPr>
            <a:xfrm>
              <a:off x="733937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8" name="tx898"/>
            <p:cNvSpPr/>
            <p:nvPr/>
          </p:nvSpPr>
          <p:spPr>
            <a:xfrm>
              <a:off x="758566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9" name="tx899"/>
            <p:cNvSpPr/>
            <p:nvPr/>
          </p:nvSpPr>
          <p:spPr>
            <a:xfrm>
              <a:off x="783194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00" name="tx900"/>
            <p:cNvSpPr/>
            <p:nvPr/>
          </p:nvSpPr>
          <p:spPr>
            <a:xfrm>
              <a:off x="8078233"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01" name="tx901"/>
            <p:cNvSpPr/>
            <p:nvPr/>
          </p:nvSpPr>
          <p:spPr>
            <a:xfrm>
              <a:off x="832451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02" name="tx902"/>
            <p:cNvSpPr/>
            <p:nvPr/>
          </p:nvSpPr>
          <p:spPr>
            <a:xfrm>
              <a:off x="8570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03" name="tx903"/>
            <p:cNvSpPr/>
            <p:nvPr/>
          </p:nvSpPr>
          <p:spPr>
            <a:xfrm>
              <a:off x="241365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4" name="tx904"/>
            <p:cNvSpPr/>
            <p:nvPr/>
          </p:nvSpPr>
          <p:spPr>
            <a:xfrm>
              <a:off x="265993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5" name="tx905"/>
            <p:cNvSpPr/>
            <p:nvPr/>
          </p:nvSpPr>
          <p:spPr>
            <a:xfrm>
              <a:off x="290622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6" name="tx906"/>
            <p:cNvSpPr/>
            <p:nvPr/>
          </p:nvSpPr>
          <p:spPr>
            <a:xfrm>
              <a:off x="315250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7" name="tx907"/>
            <p:cNvSpPr/>
            <p:nvPr/>
          </p:nvSpPr>
          <p:spPr>
            <a:xfrm>
              <a:off x="339879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8" name="tx908"/>
            <p:cNvSpPr/>
            <p:nvPr/>
          </p:nvSpPr>
          <p:spPr>
            <a:xfrm>
              <a:off x="364508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9" name="tx909"/>
            <p:cNvSpPr/>
            <p:nvPr/>
          </p:nvSpPr>
          <p:spPr>
            <a:xfrm>
              <a:off x="3891368"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0" name="tx910"/>
            <p:cNvSpPr/>
            <p:nvPr/>
          </p:nvSpPr>
          <p:spPr>
            <a:xfrm>
              <a:off x="413765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438394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2" name="tx912"/>
            <p:cNvSpPr/>
            <p:nvPr/>
          </p:nvSpPr>
          <p:spPr>
            <a:xfrm>
              <a:off x="463022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487651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4" name="tx914"/>
            <p:cNvSpPr/>
            <p:nvPr/>
          </p:nvSpPr>
          <p:spPr>
            <a:xfrm>
              <a:off x="512279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536908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561537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586165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610794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635423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6600516"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1" name="tx921"/>
            <p:cNvSpPr/>
            <p:nvPr/>
          </p:nvSpPr>
          <p:spPr>
            <a:xfrm>
              <a:off x="684680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2" name="tx922"/>
            <p:cNvSpPr/>
            <p:nvPr/>
          </p:nvSpPr>
          <p:spPr>
            <a:xfrm>
              <a:off x="7093088"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3" name="tx923"/>
            <p:cNvSpPr/>
            <p:nvPr/>
          </p:nvSpPr>
          <p:spPr>
            <a:xfrm>
              <a:off x="733937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24" name="tx924"/>
            <p:cNvSpPr/>
            <p:nvPr/>
          </p:nvSpPr>
          <p:spPr>
            <a:xfrm>
              <a:off x="758566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5" name="tx925"/>
            <p:cNvSpPr/>
            <p:nvPr/>
          </p:nvSpPr>
          <p:spPr>
            <a:xfrm>
              <a:off x="783194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26" name="tx926"/>
            <p:cNvSpPr/>
            <p:nvPr/>
          </p:nvSpPr>
          <p:spPr>
            <a:xfrm>
              <a:off x="807823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7" name="tx927"/>
            <p:cNvSpPr/>
            <p:nvPr/>
          </p:nvSpPr>
          <p:spPr>
            <a:xfrm>
              <a:off x="832451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8" name="tx928"/>
            <p:cNvSpPr/>
            <p:nvPr/>
          </p:nvSpPr>
          <p:spPr>
            <a:xfrm>
              <a:off x="857080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9" name="tx929"/>
            <p:cNvSpPr/>
            <p:nvPr/>
          </p:nvSpPr>
          <p:spPr>
            <a:xfrm>
              <a:off x="241365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0" name="tx930"/>
            <p:cNvSpPr/>
            <p:nvPr/>
          </p:nvSpPr>
          <p:spPr>
            <a:xfrm>
              <a:off x="265993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31" name="tx931"/>
            <p:cNvSpPr/>
            <p:nvPr/>
          </p:nvSpPr>
          <p:spPr>
            <a:xfrm>
              <a:off x="290622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2" name="tx932"/>
            <p:cNvSpPr/>
            <p:nvPr/>
          </p:nvSpPr>
          <p:spPr>
            <a:xfrm>
              <a:off x="315250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3" name="tx933"/>
            <p:cNvSpPr/>
            <p:nvPr/>
          </p:nvSpPr>
          <p:spPr>
            <a:xfrm>
              <a:off x="339879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4" name="tx934"/>
            <p:cNvSpPr/>
            <p:nvPr/>
          </p:nvSpPr>
          <p:spPr>
            <a:xfrm>
              <a:off x="364508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5" name="tx935"/>
            <p:cNvSpPr/>
            <p:nvPr/>
          </p:nvSpPr>
          <p:spPr>
            <a:xfrm>
              <a:off x="389136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6" name="tx936"/>
            <p:cNvSpPr/>
            <p:nvPr/>
          </p:nvSpPr>
          <p:spPr>
            <a:xfrm>
              <a:off x="413765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438394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8" name="tx938"/>
            <p:cNvSpPr/>
            <p:nvPr/>
          </p:nvSpPr>
          <p:spPr>
            <a:xfrm>
              <a:off x="463022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9" name="tx939"/>
            <p:cNvSpPr/>
            <p:nvPr/>
          </p:nvSpPr>
          <p:spPr>
            <a:xfrm>
              <a:off x="487651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40" name="tx940"/>
            <p:cNvSpPr/>
            <p:nvPr/>
          </p:nvSpPr>
          <p:spPr>
            <a:xfrm>
              <a:off x="512279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1" name="tx941"/>
            <p:cNvSpPr/>
            <p:nvPr/>
          </p:nvSpPr>
          <p:spPr>
            <a:xfrm>
              <a:off x="536908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42" name="tx942"/>
            <p:cNvSpPr/>
            <p:nvPr/>
          </p:nvSpPr>
          <p:spPr>
            <a:xfrm>
              <a:off x="561537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3" name="tx943"/>
            <p:cNvSpPr/>
            <p:nvPr/>
          </p:nvSpPr>
          <p:spPr>
            <a:xfrm>
              <a:off x="586165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61079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5" name="tx945"/>
            <p:cNvSpPr/>
            <p:nvPr/>
          </p:nvSpPr>
          <p:spPr>
            <a:xfrm>
              <a:off x="635423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6" name="tx946"/>
            <p:cNvSpPr/>
            <p:nvPr/>
          </p:nvSpPr>
          <p:spPr>
            <a:xfrm>
              <a:off x="660051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7" name="tx947"/>
            <p:cNvSpPr/>
            <p:nvPr/>
          </p:nvSpPr>
          <p:spPr>
            <a:xfrm>
              <a:off x="684680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8" name="tx948"/>
            <p:cNvSpPr/>
            <p:nvPr/>
          </p:nvSpPr>
          <p:spPr>
            <a:xfrm>
              <a:off x="709308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49" name="tx949"/>
            <p:cNvSpPr/>
            <p:nvPr/>
          </p:nvSpPr>
          <p:spPr>
            <a:xfrm>
              <a:off x="733937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0" name="tx950"/>
            <p:cNvSpPr/>
            <p:nvPr/>
          </p:nvSpPr>
          <p:spPr>
            <a:xfrm>
              <a:off x="758566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783194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807823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832451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8570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241365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56" name="tx956"/>
            <p:cNvSpPr/>
            <p:nvPr/>
          </p:nvSpPr>
          <p:spPr>
            <a:xfrm>
              <a:off x="265993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57" name="tx957"/>
            <p:cNvSpPr/>
            <p:nvPr/>
          </p:nvSpPr>
          <p:spPr>
            <a:xfrm>
              <a:off x="290622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58" name="tx958"/>
            <p:cNvSpPr/>
            <p:nvPr/>
          </p:nvSpPr>
          <p:spPr>
            <a:xfrm>
              <a:off x="3152509"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9" name="tx959"/>
            <p:cNvSpPr/>
            <p:nvPr/>
          </p:nvSpPr>
          <p:spPr>
            <a:xfrm>
              <a:off x="3398796"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0" name="tx960"/>
            <p:cNvSpPr/>
            <p:nvPr/>
          </p:nvSpPr>
          <p:spPr>
            <a:xfrm>
              <a:off x="3645082"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1" name="tx961"/>
            <p:cNvSpPr/>
            <p:nvPr/>
          </p:nvSpPr>
          <p:spPr>
            <a:xfrm>
              <a:off x="3891368"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2" name="tx962"/>
            <p:cNvSpPr/>
            <p:nvPr/>
          </p:nvSpPr>
          <p:spPr>
            <a:xfrm>
              <a:off x="413765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3" name="tx963"/>
            <p:cNvSpPr/>
            <p:nvPr/>
          </p:nvSpPr>
          <p:spPr>
            <a:xfrm>
              <a:off x="438394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64" name="tx964"/>
            <p:cNvSpPr/>
            <p:nvPr/>
          </p:nvSpPr>
          <p:spPr>
            <a:xfrm>
              <a:off x="463022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5" name="tx965"/>
            <p:cNvSpPr/>
            <p:nvPr/>
          </p:nvSpPr>
          <p:spPr>
            <a:xfrm>
              <a:off x="487651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66" name="tx966"/>
            <p:cNvSpPr/>
            <p:nvPr/>
          </p:nvSpPr>
          <p:spPr>
            <a:xfrm>
              <a:off x="512279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7" name="tx967"/>
            <p:cNvSpPr/>
            <p:nvPr/>
          </p:nvSpPr>
          <p:spPr>
            <a:xfrm>
              <a:off x="5369085"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68" name="tx968"/>
            <p:cNvSpPr/>
            <p:nvPr/>
          </p:nvSpPr>
          <p:spPr>
            <a:xfrm>
              <a:off x="561537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69" name="tx969"/>
            <p:cNvSpPr/>
            <p:nvPr/>
          </p:nvSpPr>
          <p:spPr>
            <a:xfrm>
              <a:off x="610794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0" name="tx970"/>
            <p:cNvSpPr/>
            <p:nvPr/>
          </p:nvSpPr>
          <p:spPr>
            <a:xfrm>
              <a:off x="635423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71" name="tx971"/>
            <p:cNvSpPr/>
            <p:nvPr/>
          </p:nvSpPr>
          <p:spPr>
            <a:xfrm>
              <a:off x="660051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2" name="tx972"/>
            <p:cNvSpPr/>
            <p:nvPr/>
          </p:nvSpPr>
          <p:spPr>
            <a:xfrm>
              <a:off x="684680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73" name="tx973"/>
            <p:cNvSpPr/>
            <p:nvPr/>
          </p:nvSpPr>
          <p:spPr>
            <a:xfrm>
              <a:off x="70930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74" name="tx974"/>
            <p:cNvSpPr/>
            <p:nvPr/>
          </p:nvSpPr>
          <p:spPr>
            <a:xfrm>
              <a:off x="7339375"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75" name="tx975"/>
            <p:cNvSpPr/>
            <p:nvPr/>
          </p:nvSpPr>
          <p:spPr>
            <a:xfrm>
              <a:off x="758566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6" name="tx976"/>
            <p:cNvSpPr/>
            <p:nvPr/>
          </p:nvSpPr>
          <p:spPr>
            <a:xfrm>
              <a:off x="7831947"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77" name="tx977"/>
            <p:cNvSpPr/>
            <p:nvPr/>
          </p:nvSpPr>
          <p:spPr>
            <a:xfrm>
              <a:off x="807823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8" name="tx978"/>
            <p:cNvSpPr/>
            <p:nvPr/>
          </p:nvSpPr>
          <p:spPr>
            <a:xfrm>
              <a:off x="8324519" y="50467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79" name="tx979"/>
            <p:cNvSpPr/>
            <p:nvPr/>
          </p:nvSpPr>
          <p:spPr>
            <a:xfrm>
              <a:off x="857080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80" name="tx980"/>
            <p:cNvSpPr/>
            <p:nvPr/>
          </p:nvSpPr>
          <p:spPr>
            <a:xfrm>
              <a:off x="2413651"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81" name="tx981"/>
            <p:cNvSpPr/>
            <p:nvPr/>
          </p:nvSpPr>
          <p:spPr>
            <a:xfrm>
              <a:off x="2659937"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2" name="tx982"/>
            <p:cNvSpPr/>
            <p:nvPr/>
          </p:nvSpPr>
          <p:spPr>
            <a:xfrm>
              <a:off x="2906223"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3" name="tx983"/>
            <p:cNvSpPr/>
            <p:nvPr/>
          </p:nvSpPr>
          <p:spPr>
            <a:xfrm>
              <a:off x="315250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4" name="tx984"/>
            <p:cNvSpPr/>
            <p:nvPr/>
          </p:nvSpPr>
          <p:spPr>
            <a:xfrm>
              <a:off x="339879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85" name="tx985"/>
            <p:cNvSpPr/>
            <p:nvPr/>
          </p:nvSpPr>
          <p:spPr>
            <a:xfrm>
              <a:off x="3645082"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6" name="tx986"/>
            <p:cNvSpPr/>
            <p:nvPr/>
          </p:nvSpPr>
          <p:spPr>
            <a:xfrm>
              <a:off x="389136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87" name="tx987"/>
            <p:cNvSpPr/>
            <p:nvPr/>
          </p:nvSpPr>
          <p:spPr>
            <a:xfrm>
              <a:off x="413765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8" name="tx988"/>
            <p:cNvSpPr/>
            <p:nvPr/>
          </p:nvSpPr>
          <p:spPr>
            <a:xfrm>
              <a:off x="438394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9" name="tx989"/>
            <p:cNvSpPr/>
            <p:nvPr/>
          </p:nvSpPr>
          <p:spPr>
            <a:xfrm>
              <a:off x="463022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0" name="tx990"/>
            <p:cNvSpPr/>
            <p:nvPr/>
          </p:nvSpPr>
          <p:spPr>
            <a:xfrm>
              <a:off x="4876513"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1" name="tx991"/>
            <p:cNvSpPr/>
            <p:nvPr/>
          </p:nvSpPr>
          <p:spPr>
            <a:xfrm>
              <a:off x="512279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2" name="tx992"/>
            <p:cNvSpPr/>
            <p:nvPr/>
          </p:nvSpPr>
          <p:spPr>
            <a:xfrm>
              <a:off x="536908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3" name="tx993"/>
            <p:cNvSpPr/>
            <p:nvPr/>
          </p:nvSpPr>
          <p:spPr>
            <a:xfrm>
              <a:off x="5615371"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4" name="tx994"/>
            <p:cNvSpPr/>
            <p:nvPr/>
          </p:nvSpPr>
          <p:spPr>
            <a:xfrm>
              <a:off x="586165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5" name="tx995"/>
            <p:cNvSpPr/>
            <p:nvPr/>
          </p:nvSpPr>
          <p:spPr>
            <a:xfrm>
              <a:off x="610794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6" name="tx996"/>
            <p:cNvSpPr/>
            <p:nvPr/>
          </p:nvSpPr>
          <p:spPr>
            <a:xfrm>
              <a:off x="635423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7" name="tx997"/>
            <p:cNvSpPr/>
            <p:nvPr/>
          </p:nvSpPr>
          <p:spPr>
            <a:xfrm>
              <a:off x="660051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8" name="tx998"/>
            <p:cNvSpPr/>
            <p:nvPr/>
          </p:nvSpPr>
          <p:spPr>
            <a:xfrm>
              <a:off x="684680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9" name="tx999"/>
            <p:cNvSpPr/>
            <p:nvPr/>
          </p:nvSpPr>
          <p:spPr>
            <a:xfrm>
              <a:off x="709308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0" name="tx1000"/>
            <p:cNvSpPr/>
            <p:nvPr/>
          </p:nvSpPr>
          <p:spPr>
            <a:xfrm>
              <a:off x="733937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1" name="tx1001"/>
            <p:cNvSpPr/>
            <p:nvPr/>
          </p:nvSpPr>
          <p:spPr>
            <a:xfrm>
              <a:off x="758566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2" name="tx1002"/>
            <p:cNvSpPr/>
            <p:nvPr/>
          </p:nvSpPr>
          <p:spPr>
            <a:xfrm>
              <a:off x="7831947"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03" name="tx1003"/>
            <p:cNvSpPr/>
            <p:nvPr/>
          </p:nvSpPr>
          <p:spPr>
            <a:xfrm>
              <a:off x="807823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04" name="tx1004"/>
            <p:cNvSpPr/>
            <p:nvPr/>
          </p:nvSpPr>
          <p:spPr>
            <a:xfrm>
              <a:off x="832451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05" name="tx1005"/>
            <p:cNvSpPr/>
            <p:nvPr/>
          </p:nvSpPr>
          <p:spPr>
            <a:xfrm>
              <a:off x="857080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6" name="tx1006"/>
            <p:cNvSpPr/>
            <p:nvPr/>
          </p:nvSpPr>
          <p:spPr>
            <a:xfrm>
              <a:off x="241365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7" name="tx1007"/>
            <p:cNvSpPr/>
            <p:nvPr/>
          </p:nvSpPr>
          <p:spPr>
            <a:xfrm>
              <a:off x="265993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08" name="tx1008"/>
            <p:cNvSpPr/>
            <p:nvPr/>
          </p:nvSpPr>
          <p:spPr>
            <a:xfrm>
              <a:off x="2906223"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09" name="tx1009"/>
            <p:cNvSpPr/>
            <p:nvPr/>
          </p:nvSpPr>
          <p:spPr>
            <a:xfrm>
              <a:off x="315250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10" name="tx1010"/>
            <p:cNvSpPr/>
            <p:nvPr/>
          </p:nvSpPr>
          <p:spPr>
            <a:xfrm>
              <a:off x="339879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11" name="tx1011"/>
            <p:cNvSpPr/>
            <p:nvPr/>
          </p:nvSpPr>
          <p:spPr>
            <a:xfrm>
              <a:off x="3645082"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2" name="tx1012"/>
            <p:cNvSpPr/>
            <p:nvPr/>
          </p:nvSpPr>
          <p:spPr>
            <a:xfrm>
              <a:off x="3891368"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3" name="tx1013"/>
            <p:cNvSpPr/>
            <p:nvPr/>
          </p:nvSpPr>
          <p:spPr>
            <a:xfrm>
              <a:off x="413765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4" name="tx1014"/>
            <p:cNvSpPr/>
            <p:nvPr/>
          </p:nvSpPr>
          <p:spPr>
            <a:xfrm>
              <a:off x="438394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15" name="tx1015"/>
            <p:cNvSpPr/>
            <p:nvPr/>
          </p:nvSpPr>
          <p:spPr>
            <a:xfrm>
              <a:off x="463022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6" name="tx1016"/>
            <p:cNvSpPr/>
            <p:nvPr/>
          </p:nvSpPr>
          <p:spPr>
            <a:xfrm>
              <a:off x="487651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7" name="tx1017"/>
            <p:cNvSpPr/>
            <p:nvPr/>
          </p:nvSpPr>
          <p:spPr>
            <a:xfrm>
              <a:off x="512279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8" name="tx1018"/>
            <p:cNvSpPr/>
            <p:nvPr/>
          </p:nvSpPr>
          <p:spPr>
            <a:xfrm>
              <a:off x="536908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9" name="tx1019"/>
            <p:cNvSpPr/>
            <p:nvPr/>
          </p:nvSpPr>
          <p:spPr>
            <a:xfrm>
              <a:off x="561537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0" name="tx1020"/>
            <p:cNvSpPr/>
            <p:nvPr/>
          </p:nvSpPr>
          <p:spPr>
            <a:xfrm>
              <a:off x="5861657"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21" name="tx1021"/>
            <p:cNvSpPr/>
            <p:nvPr/>
          </p:nvSpPr>
          <p:spPr>
            <a:xfrm>
              <a:off x="6107944"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22" name="tx1022"/>
            <p:cNvSpPr/>
            <p:nvPr/>
          </p:nvSpPr>
          <p:spPr>
            <a:xfrm>
              <a:off x="6354230"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23" name="tx1023"/>
            <p:cNvSpPr/>
            <p:nvPr/>
          </p:nvSpPr>
          <p:spPr>
            <a:xfrm>
              <a:off x="660051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24" name="tx1024"/>
            <p:cNvSpPr/>
            <p:nvPr/>
          </p:nvSpPr>
          <p:spPr>
            <a:xfrm>
              <a:off x="6846802"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5" name="tx1025"/>
            <p:cNvSpPr/>
            <p:nvPr/>
          </p:nvSpPr>
          <p:spPr>
            <a:xfrm>
              <a:off x="7093088"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6" name="tx1026"/>
            <p:cNvSpPr/>
            <p:nvPr/>
          </p:nvSpPr>
          <p:spPr>
            <a:xfrm>
              <a:off x="733937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7" name="tx1027"/>
            <p:cNvSpPr/>
            <p:nvPr/>
          </p:nvSpPr>
          <p:spPr>
            <a:xfrm>
              <a:off x="758566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8" name="tx1028"/>
            <p:cNvSpPr/>
            <p:nvPr/>
          </p:nvSpPr>
          <p:spPr>
            <a:xfrm>
              <a:off x="783194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29" name="tx1029"/>
            <p:cNvSpPr/>
            <p:nvPr/>
          </p:nvSpPr>
          <p:spPr>
            <a:xfrm>
              <a:off x="807823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0" name="tx1030"/>
            <p:cNvSpPr/>
            <p:nvPr/>
          </p:nvSpPr>
          <p:spPr>
            <a:xfrm>
              <a:off x="832451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1" name="tx1031"/>
            <p:cNvSpPr/>
            <p:nvPr/>
          </p:nvSpPr>
          <p:spPr>
            <a:xfrm>
              <a:off x="857080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2" name="tx1032"/>
            <p:cNvSpPr/>
            <p:nvPr/>
          </p:nvSpPr>
          <p:spPr>
            <a:xfrm>
              <a:off x="241365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33" name="tx1033"/>
            <p:cNvSpPr/>
            <p:nvPr/>
          </p:nvSpPr>
          <p:spPr>
            <a:xfrm>
              <a:off x="265993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4" name="tx1034"/>
            <p:cNvSpPr/>
            <p:nvPr/>
          </p:nvSpPr>
          <p:spPr>
            <a:xfrm>
              <a:off x="290622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5" name="tx1035"/>
            <p:cNvSpPr/>
            <p:nvPr/>
          </p:nvSpPr>
          <p:spPr>
            <a:xfrm>
              <a:off x="315250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6" name="tx1036"/>
            <p:cNvSpPr/>
            <p:nvPr/>
          </p:nvSpPr>
          <p:spPr>
            <a:xfrm>
              <a:off x="339879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37" name="tx1037"/>
            <p:cNvSpPr/>
            <p:nvPr/>
          </p:nvSpPr>
          <p:spPr>
            <a:xfrm>
              <a:off x="364508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389136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39" name="tx1039"/>
            <p:cNvSpPr/>
            <p:nvPr/>
          </p:nvSpPr>
          <p:spPr>
            <a:xfrm>
              <a:off x="413765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0" name="tx1040"/>
            <p:cNvSpPr/>
            <p:nvPr/>
          </p:nvSpPr>
          <p:spPr>
            <a:xfrm>
              <a:off x="438394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1" name="tx1041"/>
            <p:cNvSpPr/>
            <p:nvPr/>
          </p:nvSpPr>
          <p:spPr>
            <a:xfrm>
              <a:off x="463022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42" name="tx1042"/>
            <p:cNvSpPr/>
            <p:nvPr/>
          </p:nvSpPr>
          <p:spPr>
            <a:xfrm>
              <a:off x="487651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43" name="tx1043"/>
            <p:cNvSpPr/>
            <p:nvPr/>
          </p:nvSpPr>
          <p:spPr>
            <a:xfrm>
              <a:off x="512279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44" name="tx1044"/>
            <p:cNvSpPr/>
            <p:nvPr/>
          </p:nvSpPr>
          <p:spPr>
            <a:xfrm>
              <a:off x="5369085"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45" name="tx1045"/>
            <p:cNvSpPr/>
            <p:nvPr/>
          </p:nvSpPr>
          <p:spPr>
            <a:xfrm>
              <a:off x="561537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46" name="tx1046"/>
            <p:cNvSpPr/>
            <p:nvPr/>
          </p:nvSpPr>
          <p:spPr>
            <a:xfrm>
              <a:off x="5861657"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47" name="tx1047"/>
            <p:cNvSpPr/>
            <p:nvPr/>
          </p:nvSpPr>
          <p:spPr>
            <a:xfrm>
              <a:off x="610794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48" name="tx1048"/>
            <p:cNvSpPr/>
            <p:nvPr/>
          </p:nvSpPr>
          <p:spPr>
            <a:xfrm>
              <a:off x="635423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49" name="tx1049"/>
            <p:cNvSpPr/>
            <p:nvPr/>
          </p:nvSpPr>
          <p:spPr>
            <a:xfrm>
              <a:off x="660051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0" name="tx1050"/>
            <p:cNvSpPr/>
            <p:nvPr/>
          </p:nvSpPr>
          <p:spPr>
            <a:xfrm>
              <a:off x="684680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1" name="tx1051"/>
            <p:cNvSpPr/>
            <p:nvPr/>
          </p:nvSpPr>
          <p:spPr>
            <a:xfrm>
              <a:off x="70930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2" name="tx1052"/>
            <p:cNvSpPr/>
            <p:nvPr/>
          </p:nvSpPr>
          <p:spPr>
            <a:xfrm>
              <a:off x="7339375"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53" name="tx1053"/>
            <p:cNvSpPr/>
            <p:nvPr/>
          </p:nvSpPr>
          <p:spPr>
            <a:xfrm>
              <a:off x="758566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54" name="tx1054"/>
            <p:cNvSpPr/>
            <p:nvPr/>
          </p:nvSpPr>
          <p:spPr>
            <a:xfrm>
              <a:off x="783194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5" name="tx1055"/>
            <p:cNvSpPr/>
            <p:nvPr/>
          </p:nvSpPr>
          <p:spPr>
            <a:xfrm>
              <a:off x="807823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6" name="tx1056"/>
            <p:cNvSpPr/>
            <p:nvPr/>
          </p:nvSpPr>
          <p:spPr>
            <a:xfrm>
              <a:off x="832451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7" name="tx1057"/>
            <p:cNvSpPr/>
            <p:nvPr/>
          </p:nvSpPr>
          <p:spPr>
            <a:xfrm>
              <a:off x="8570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8" name="tx1058"/>
            <p:cNvSpPr/>
            <p:nvPr/>
          </p:nvSpPr>
          <p:spPr>
            <a:xfrm>
              <a:off x="2413651"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59" name="tx1059"/>
            <p:cNvSpPr/>
            <p:nvPr/>
          </p:nvSpPr>
          <p:spPr>
            <a:xfrm>
              <a:off x="265993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60" name="tx1060"/>
            <p:cNvSpPr/>
            <p:nvPr/>
          </p:nvSpPr>
          <p:spPr>
            <a:xfrm>
              <a:off x="290622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61" name="tx1061"/>
            <p:cNvSpPr/>
            <p:nvPr/>
          </p:nvSpPr>
          <p:spPr>
            <a:xfrm>
              <a:off x="315250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2" name="tx1062"/>
            <p:cNvSpPr/>
            <p:nvPr/>
          </p:nvSpPr>
          <p:spPr>
            <a:xfrm>
              <a:off x="3398796"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63" name="tx1063"/>
            <p:cNvSpPr/>
            <p:nvPr/>
          </p:nvSpPr>
          <p:spPr>
            <a:xfrm>
              <a:off x="364508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4" name="tx1064"/>
            <p:cNvSpPr/>
            <p:nvPr/>
          </p:nvSpPr>
          <p:spPr>
            <a:xfrm>
              <a:off x="38913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5" name="tx1065"/>
            <p:cNvSpPr/>
            <p:nvPr/>
          </p:nvSpPr>
          <p:spPr>
            <a:xfrm>
              <a:off x="413765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66" name="tx1066"/>
            <p:cNvSpPr/>
            <p:nvPr/>
          </p:nvSpPr>
          <p:spPr>
            <a:xfrm>
              <a:off x="438394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7" name="tx1067"/>
            <p:cNvSpPr/>
            <p:nvPr/>
          </p:nvSpPr>
          <p:spPr>
            <a:xfrm>
              <a:off x="463022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68" name="tx1068"/>
            <p:cNvSpPr/>
            <p:nvPr/>
          </p:nvSpPr>
          <p:spPr>
            <a:xfrm>
              <a:off x="487651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9" name="tx1069"/>
            <p:cNvSpPr/>
            <p:nvPr/>
          </p:nvSpPr>
          <p:spPr>
            <a:xfrm>
              <a:off x="512279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0" name="tx1070"/>
            <p:cNvSpPr/>
            <p:nvPr/>
          </p:nvSpPr>
          <p:spPr>
            <a:xfrm>
              <a:off x="536908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1" name="tx1071"/>
            <p:cNvSpPr/>
            <p:nvPr/>
          </p:nvSpPr>
          <p:spPr>
            <a:xfrm>
              <a:off x="561537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2" name="tx1072"/>
            <p:cNvSpPr/>
            <p:nvPr/>
          </p:nvSpPr>
          <p:spPr>
            <a:xfrm>
              <a:off x="586165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3" name="tx1073"/>
            <p:cNvSpPr/>
            <p:nvPr/>
          </p:nvSpPr>
          <p:spPr>
            <a:xfrm>
              <a:off x="61079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74" name="tx1074"/>
            <p:cNvSpPr/>
            <p:nvPr/>
          </p:nvSpPr>
          <p:spPr>
            <a:xfrm>
              <a:off x="635423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75" name="tx1075"/>
            <p:cNvSpPr/>
            <p:nvPr/>
          </p:nvSpPr>
          <p:spPr>
            <a:xfrm>
              <a:off x="660051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6" name="tx1076"/>
            <p:cNvSpPr/>
            <p:nvPr/>
          </p:nvSpPr>
          <p:spPr>
            <a:xfrm>
              <a:off x="684680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7" name="tx1077"/>
            <p:cNvSpPr/>
            <p:nvPr/>
          </p:nvSpPr>
          <p:spPr>
            <a:xfrm>
              <a:off x="709308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78" name="tx1078"/>
            <p:cNvSpPr/>
            <p:nvPr/>
          </p:nvSpPr>
          <p:spPr>
            <a:xfrm>
              <a:off x="733937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9" name="tx1079"/>
            <p:cNvSpPr/>
            <p:nvPr/>
          </p:nvSpPr>
          <p:spPr>
            <a:xfrm>
              <a:off x="758566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80" name="tx1080"/>
            <p:cNvSpPr/>
            <p:nvPr/>
          </p:nvSpPr>
          <p:spPr>
            <a:xfrm>
              <a:off x="783194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1" name="tx1081"/>
            <p:cNvSpPr/>
            <p:nvPr/>
          </p:nvSpPr>
          <p:spPr>
            <a:xfrm>
              <a:off x="807823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2" name="tx1082"/>
            <p:cNvSpPr/>
            <p:nvPr/>
          </p:nvSpPr>
          <p:spPr>
            <a:xfrm>
              <a:off x="832451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3" name="tx1083"/>
            <p:cNvSpPr/>
            <p:nvPr/>
          </p:nvSpPr>
          <p:spPr>
            <a:xfrm>
              <a:off x="8570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4" name="tx1084"/>
            <p:cNvSpPr/>
            <p:nvPr/>
          </p:nvSpPr>
          <p:spPr>
            <a:xfrm>
              <a:off x="389136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85" name="tx1085"/>
            <p:cNvSpPr/>
            <p:nvPr/>
          </p:nvSpPr>
          <p:spPr>
            <a:xfrm>
              <a:off x="413765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86" name="tx1086"/>
            <p:cNvSpPr/>
            <p:nvPr/>
          </p:nvSpPr>
          <p:spPr>
            <a:xfrm>
              <a:off x="438394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87" name="tx1087"/>
            <p:cNvSpPr/>
            <p:nvPr/>
          </p:nvSpPr>
          <p:spPr>
            <a:xfrm>
              <a:off x="463022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8" name="tx1088"/>
            <p:cNvSpPr/>
            <p:nvPr/>
          </p:nvSpPr>
          <p:spPr>
            <a:xfrm>
              <a:off x="4876513"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9" name="tx1089"/>
            <p:cNvSpPr/>
            <p:nvPr/>
          </p:nvSpPr>
          <p:spPr>
            <a:xfrm>
              <a:off x="512279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90" name="tx1090"/>
            <p:cNvSpPr/>
            <p:nvPr/>
          </p:nvSpPr>
          <p:spPr>
            <a:xfrm>
              <a:off x="536908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1" name="tx1091"/>
            <p:cNvSpPr/>
            <p:nvPr/>
          </p:nvSpPr>
          <p:spPr>
            <a:xfrm>
              <a:off x="561537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92" name="tx1092"/>
            <p:cNvSpPr/>
            <p:nvPr/>
          </p:nvSpPr>
          <p:spPr>
            <a:xfrm>
              <a:off x="586165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3" name="tx1093"/>
            <p:cNvSpPr/>
            <p:nvPr/>
          </p:nvSpPr>
          <p:spPr>
            <a:xfrm>
              <a:off x="6107944"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4" name="tx1094"/>
            <p:cNvSpPr/>
            <p:nvPr/>
          </p:nvSpPr>
          <p:spPr>
            <a:xfrm>
              <a:off x="635423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95" name="tx1095"/>
            <p:cNvSpPr/>
            <p:nvPr/>
          </p:nvSpPr>
          <p:spPr>
            <a:xfrm>
              <a:off x="660051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6" name="tx1096"/>
            <p:cNvSpPr/>
            <p:nvPr/>
          </p:nvSpPr>
          <p:spPr>
            <a:xfrm>
              <a:off x="684680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97" name="tx1097"/>
            <p:cNvSpPr/>
            <p:nvPr/>
          </p:nvSpPr>
          <p:spPr>
            <a:xfrm>
              <a:off x="709308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98" name="tx1098"/>
            <p:cNvSpPr/>
            <p:nvPr/>
          </p:nvSpPr>
          <p:spPr>
            <a:xfrm>
              <a:off x="7339375"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9" name="tx1099"/>
            <p:cNvSpPr/>
            <p:nvPr/>
          </p:nvSpPr>
          <p:spPr>
            <a:xfrm>
              <a:off x="758566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0" name="tx1100"/>
            <p:cNvSpPr/>
            <p:nvPr/>
          </p:nvSpPr>
          <p:spPr>
            <a:xfrm>
              <a:off x="783194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1" name="tx1101"/>
            <p:cNvSpPr/>
            <p:nvPr/>
          </p:nvSpPr>
          <p:spPr>
            <a:xfrm>
              <a:off x="807823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2" name="tx1102"/>
            <p:cNvSpPr/>
            <p:nvPr/>
          </p:nvSpPr>
          <p:spPr>
            <a:xfrm>
              <a:off x="832451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3" name="tx1103"/>
            <p:cNvSpPr/>
            <p:nvPr/>
          </p:nvSpPr>
          <p:spPr>
            <a:xfrm>
              <a:off x="8570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4" name="tx1104"/>
            <p:cNvSpPr/>
            <p:nvPr/>
          </p:nvSpPr>
          <p:spPr>
            <a:xfrm>
              <a:off x="4383940"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05" name="tx1105"/>
            <p:cNvSpPr/>
            <p:nvPr/>
          </p:nvSpPr>
          <p:spPr>
            <a:xfrm>
              <a:off x="4630227"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106" name="tx1106"/>
            <p:cNvSpPr/>
            <p:nvPr/>
          </p:nvSpPr>
          <p:spPr>
            <a:xfrm>
              <a:off x="487651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7" name="tx1107"/>
            <p:cNvSpPr/>
            <p:nvPr/>
          </p:nvSpPr>
          <p:spPr>
            <a:xfrm>
              <a:off x="635423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08" name="tx1108"/>
            <p:cNvSpPr/>
            <p:nvPr/>
          </p:nvSpPr>
          <p:spPr>
            <a:xfrm>
              <a:off x="660051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9" name="tx1109"/>
            <p:cNvSpPr/>
            <p:nvPr/>
          </p:nvSpPr>
          <p:spPr>
            <a:xfrm>
              <a:off x="684680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10" name="tx1110"/>
            <p:cNvSpPr/>
            <p:nvPr/>
          </p:nvSpPr>
          <p:spPr>
            <a:xfrm>
              <a:off x="7093088"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11" name="tx1111"/>
            <p:cNvSpPr/>
            <p:nvPr/>
          </p:nvSpPr>
          <p:spPr>
            <a:xfrm>
              <a:off x="733937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2" name="tx1112"/>
            <p:cNvSpPr/>
            <p:nvPr/>
          </p:nvSpPr>
          <p:spPr>
            <a:xfrm>
              <a:off x="7831947"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13" name="tx1113"/>
            <p:cNvSpPr/>
            <p:nvPr/>
          </p:nvSpPr>
          <p:spPr>
            <a:xfrm>
              <a:off x="8078233"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4" name="tx1114"/>
            <p:cNvSpPr/>
            <p:nvPr/>
          </p:nvSpPr>
          <p:spPr>
            <a:xfrm>
              <a:off x="832451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5" name="tx1115"/>
            <p:cNvSpPr/>
            <p:nvPr/>
          </p:nvSpPr>
          <p:spPr>
            <a:xfrm>
              <a:off x="857080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6" name="tx1116"/>
            <p:cNvSpPr/>
            <p:nvPr/>
          </p:nvSpPr>
          <p:spPr>
            <a:xfrm>
              <a:off x="241365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17" name="tx1117"/>
            <p:cNvSpPr/>
            <p:nvPr/>
          </p:nvSpPr>
          <p:spPr>
            <a:xfrm>
              <a:off x="265993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18" name="tx1118"/>
            <p:cNvSpPr/>
            <p:nvPr/>
          </p:nvSpPr>
          <p:spPr>
            <a:xfrm>
              <a:off x="290622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19" name="tx1119"/>
            <p:cNvSpPr/>
            <p:nvPr/>
          </p:nvSpPr>
          <p:spPr>
            <a:xfrm>
              <a:off x="315250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20" name="tx1120"/>
            <p:cNvSpPr/>
            <p:nvPr/>
          </p:nvSpPr>
          <p:spPr>
            <a:xfrm>
              <a:off x="339879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21" name="tx1121"/>
            <p:cNvSpPr/>
            <p:nvPr/>
          </p:nvSpPr>
          <p:spPr>
            <a:xfrm>
              <a:off x="36450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2" name="tx1122"/>
            <p:cNvSpPr/>
            <p:nvPr/>
          </p:nvSpPr>
          <p:spPr>
            <a:xfrm>
              <a:off x="38913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413765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4" name="tx1124"/>
            <p:cNvSpPr/>
            <p:nvPr/>
          </p:nvSpPr>
          <p:spPr>
            <a:xfrm>
              <a:off x="438394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25" name="tx1125"/>
            <p:cNvSpPr/>
            <p:nvPr/>
          </p:nvSpPr>
          <p:spPr>
            <a:xfrm>
              <a:off x="463022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26" name="tx1126"/>
            <p:cNvSpPr/>
            <p:nvPr/>
          </p:nvSpPr>
          <p:spPr>
            <a:xfrm>
              <a:off x="487651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27" name="tx1127"/>
            <p:cNvSpPr/>
            <p:nvPr/>
          </p:nvSpPr>
          <p:spPr>
            <a:xfrm>
              <a:off x="512279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28" name="tx1128"/>
            <p:cNvSpPr/>
            <p:nvPr/>
          </p:nvSpPr>
          <p:spPr>
            <a:xfrm>
              <a:off x="536908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561537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0" name="tx1130"/>
            <p:cNvSpPr/>
            <p:nvPr/>
          </p:nvSpPr>
          <p:spPr>
            <a:xfrm>
              <a:off x="586165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31" name="tx1131"/>
            <p:cNvSpPr/>
            <p:nvPr/>
          </p:nvSpPr>
          <p:spPr>
            <a:xfrm>
              <a:off x="61079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32" name="tx1132"/>
            <p:cNvSpPr/>
            <p:nvPr/>
          </p:nvSpPr>
          <p:spPr>
            <a:xfrm>
              <a:off x="635423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3" name="tx1133"/>
            <p:cNvSpPr/>
            <p:nvPr/>
          </p:nvSpPr>
          <p:spPr>
            <a:xfrm>
              <a:off x="660051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34" name="tx1134"/>
            <p:cNvSpPr/>
            <p:nvPr/>
          </p:nvSpPr>
          <p:spPr>
            <a:xfrm>
              <a:off x="684680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5" name="tx1135"/>
            <p:cNvSpPr/>
            <p:nvPr/>
          </p:nvSpPr>
          <p:spPr>
            <a:xfrm>
              <a:off x="7093088"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36" name="tx1136"/>
            <p:cNvSpPr/>
            <p:nvPr/>
          </p:nvSpPr>
          <p:spPr>
            <a:xfrm>
              <a:off x="733937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37" name="tx1137"/>
            <p:cNvSpPr/>
            <p:nvPr/>
          </p:nvSpPr>
          <p:spPr>
            <a:xfrm>
              <a:off x="758566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38" name="tx1138"/>
            <p:cNvSpPr/>
            <p:nvPr/>
          </p:nvSpPr>
          <p:spPr>
            <a:xfrm>
              <a:off x="7831947"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39" name="tx1139"/>
            <p:cNvSpPr/>
            <p:nvPr/>
          </p:nvSpPr>
          <p:spPr>
            <a:xfrm>
              <a:off x="807823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40" name="tx1140"/>
            <p:cNvSpPr/>
            <p:nvPr/>
          </p:nvSpPr>
          <p:spPr>
            <a:xfrm>
              <a:off x="832451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41" name="tx1141"/>
            <p:cNvSpPr/>
            <p:nvPr/>
          </p:nvSpPr>
          <p:spPr>
            <a:xfrm>
              <a:off x="8570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42" name="tx1142"/>
            <p:cNvSpPr/>
            <p:nvPr/>
          </p:nvSpPr>
          <p:spPr>
            <a:xfrm>
              <a:off x="241365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43" name="tx1143"/>
            <p:cNvSpPr/>
            <p:nvPr/>
          </p:nvSpPr>
          <p:spPr>
            <a:xfrm>
              <a:off x="290622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44" name="tx1144"/>
            <p:cNvSpPr/>
            <p:nvPr/>
          </p:nvSpPr>
          <p:spPr>
            <a:xfrm>
              <a:off x="315250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45" name="tx1145"/>
            <p:cNvSpPr/>
            <p:nvPr/>
          </p:nvSpPr>
          <p:spPr>
            <a:xfrm>
              <a:off x="339879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46" name="tx1146"/>
            <p:cNvSpPr/>
            <p:nvPr/>
          </p:nvSpPr>
          <p:spPr>
            <a:xfrm>
              <a:off x="364508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47" name="tx1147"/>
            <p:cNvSpPr/>
            <p:nvPr/>
          </p:nvSpPr>
          <p:spPr>
            <a:xfrm>
              <a:off x="389136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48" name="tx1148"/>
            <p:cNvSpPr/>
            <p:nvPr/>
          </p:nvSpPr>
          <p:spPr>
            <a:xfrm>
              <a:off x="4137654"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149" name="tx1149"/>
            <p:cNvSpPr/>
            <p:nvPr/>
          </p:nvSpPr>
          <p:spPr>
            <a:xfrm>
              <a:off x="438394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50" name="tx1150"/>
            <p:cNvSpPr/>
            <p:nvPr/>
          </p:nvSpPr>
          <p:spPr>
            <a:xfrm>
              <a:off x="463022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51" name="tx1151"/>
            <p:cNvSpPr/>
            <p:nvPr/>
          </p:nvSpPr>
          <p:spPr>
            <a:xfrm>
              <a:off x="487651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52" name="tx1152"/>
            <p:cNvSpPr/>
            <p:nvPr/>
          </p:nvSpPr>
          <p:spPr>
            <a:xfrm>
              <a:off x="512279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3" name="tx1153"/>
            <p:cNvSpPr/>
            <p:nvPr/>
          </p:nvSpPr>
          <p:spPr>
            <a:xfrm>
              <a:off x="536908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4" name="tx1154"/>
            <p:cNvSpPr/>
            <p:nvPr/>
          </p:nvSpPr>
          <p:spPr>
            <a:xfrm>
              <a:off x="561537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5" name="tx1155"/>
            <p:cNvSpPr/>
            <p:nvPr/>
          </p:nvSpPr>
          <p:spPr>
            <a:xfrm>
              <a:off x="586165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56" name="tx1156"/>
            <p:cNvSpPr/>
            <p:nvPr/>
          </p:nvSpPr>
          <p:spPr>
            <a:xfrm>
              <a:off x="610794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57" name="tx1157"/>
            <p:cNvSpPr/>
            <p:nvPr/>
          </p:nvSpPr>
          <p:spPr>
            <a:xfrm>
              <a:off x="635423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8" name="tx1158"/>
            <p:cNvSpPr/>
            <p:nvPr/>
          </p:nvSpPr>
          <p:spPr>
            <a:xfrm>
              <a:off x="660051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9" name="tx1159"/>
            <p:cNvSpPr/>
            <p:nvPr/>
          </p:nvSpPr>
          <p:spPr>
            <a:xfrm>
              <a:off x="684680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60" name="tx1160"/>
            <p:cNvSpPr/>
            <p:nvPr/>
          </p:nvSpPr>
          <p:spPr>
            <a:xfrm>
              <a:off x="709308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61" name="tx1161"/>
            <p:cNvSpPr/>
            <p:nvPr/>
          </p:nvSpPr>
          <p:spPr>
            <a:xfrm>
              <a:off x="7339375"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62" name="tx1162"/>
            <p:cNvSpPr/>
            <p:nvPr/>
          </p:nvSpPr>
          <p:spPr>
            <a:xfrm>
              <a:off x="758566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63" name="tx1163"/>
            <p:cNvSpPr/>
            <p:nvPr/>
          </p:nvSpPr>
          <p:spPr>
            <a:xfrm>
              <a:off x="783194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4" name="tx1164"/>
            <p:cNvSpPr/>
            <p:nvPr/>
          </p:nvSpPr>
          <p:spPr>
            <a:xfrm>
              <a:off x="807823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5" name="tx1165"/>
            <p:cNvSpPr/>
            <p:nvPr/>
          </p:nvSpPr>
          <p:spPr>
            <a:xfrm>
              <a:off x="832451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6" name="tx1166"/>
            <p:cNvSpPr/>
            <p:nvPr/>
          </p:nvSpPr>
          <p:spPr>
            <a:xfrm>
              <a:off x="857080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7" name="tx1167"/>
            <p:cNvSpPr/>
            <p:nvPr/>
          </p:nvSpPr>
          <p:spPr>
            <a:xfrm>
              <a:off x="241365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68" name="tx1168"/>
            <p:cNvSpPr/>
            <p:nvPr/>
          </p:nvSpPr>
          <p:spPr>
            <a:xfrm>
              <a:off x="265993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69" name="tx1169"/>
            <p:cNvSpPr/>
            <p:nvPr/>
          </p:nvSpPr>
          <p:spPr>
            <a:xfrm>
              <a:off x="290622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70" name="tx1170"/>
            <p:cNvSpPr/>
            <p:nvPr/>
          </p:nvSpPr>
          <p:spPr>
            <a:xfrm>
              <a:off x="315250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1" name="tx1171"/>
            <p:cNvSpPr/>
            <p:nvPr/>
          </p:nvSpPr>
          <p:spPr>
            <a:xfrm>
              <a:off x="339879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2" name="tx1172"/>
            <p:cNvSpPr/>
            <p:nvPr/>
          </p:nvSpPr>
          <p:spPr>
            <a:xfrm>
              <a:off x="36450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3" name="tx1173"/>
            <p:cNvSpPr/>
            <p:nvPr/>
          </p:nvSpPr>
          <p:spPr>
            <a:xfrm>
              <a:off x="38913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4" name="tx1174"/>
            <p:cNvSpPr/>
            <p:nvPr/>
          </p:nvSpPr>
          <p:spPr>
            <a:xfrm>
              <a:off x="413765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5" name="tx1175"/>
            <p:cNvSpPr/>
            <p:nvPr/>
          </p:nvSpPr>
          <p:spPr>
            <a:xfrm>
              <a:off x="438394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6" name="tx1176"/>
            <p:cNvSpPr/>
            <p:nvPr/>
          </p:nvSpPr>
          <p:spPr>
            <a:xfrm>
              <a:off x="463022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7" name="tx1177"/>
            <p:cNvSpPr/>
            <p:nvPr/>
          </p:nvSpPr>
          <p:spPr>
            <a:xfrm>
              <a:off x="487651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8" name="tx1178"/>
            <p:cNvSpPr/>
            <p:nvPr/>
          </p:nvSpPr>
          <p:spPr>
            <a:xfrm>
              <a:off x="512279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79" name="tx1179"/>
            <p:cNvSpPr/>
            <p:nvPr/>
          </p:nvSpPr>
          <p:spPr>
            <a:xfrm>
              <a:off x="536908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0" name="tx1180"/>
            <p:cNvSpPr/>
            <p:nvPr/>
          </p:nvSpPr>
          <p:spPr>
            <a:xfrm>
              <a:off x="561537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81" name="tx1181"/>
            <p:cNvSpPr/>
            <p:nvPr/>
          </p:nvSpPr>
          <p:spPr>
            <a:xfrm>
              <a:off x="586165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2" name="tx1182"/>
            <p:cNvSpPr/>
            <p:nvPr/>
          </p:nvSpPr>
          <p:spPr>
            <a:xfrm>
              <a:off x="610794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83" name="tx1183"/>
            <p:cNvSpPr/>
            <p:nvPr/>
          </p:nvSpPr>
          <p:spPr>
            <a:xfrm>
              <a:off x="635423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4" name="tx1184"/>
            <p:cNvSpPr/>
            <p:nvPr/>
          </p:nvSpPr>
          <p:spPr>
            <a:xfrm>
              <a:off x="660051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85" name="tx1185"/>
            <p:cNvSpPr/>
            <p:nvPr/>
          </p:nvSpPr>
          <p:spPr>
            <a:xfrm>
              <a:off x="684680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6" name="tx1186"/>
            <p:cNvSpPr/>
            <p:nvPr/>
          </p:nvSpPr>
          <p:spPr>
            <a:xfrm>
              <a:off x="709308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7" name="tx1187"/>
            <p:cNvSpPr/>
            <p:nvPr/>
          </p:nvSpPr>
          <p:spPr>
            <a:xfrm>
              <a:off x="733937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8" name="tx1188"/>
            <p:cNvSpPr/>
            <p:nvPr/>
          </p:nvSpPr>
          <p:spPr>
            <a:xfrm>
              <a:off x="758566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9" name="tx1189"/>
            <p:cNvSpPr/>
            <p:nvPr/>
          </p:nvSpPr>
          <p:spPr>
            <a:xfrm>
              <a:off x="783194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0" name="tx1190"/>
            <p:cNvSpPr/>
            <p:nvPr/>
          </p:nvSpPr>
          <p:spPr>
            <a:xfrm>
              <a:off x="807823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1" name="tx1191"/>
            <p:cNvSpPr/>
            <p:nvPr/>
          </p:nvSpPr>
          <p:spPr>
            <a:xfrm>
              <a:off x="832451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2" name="tx1192"/>
            <p:cNvSpPr/>
            <p:nvPr/>
          </p:nvSpPr>
          <p:spPr>
            <a:xfrm>
              <a:off x="857080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93" name="tx1193"/>
            <p:cNvSpPr/>
            <p:nvPr/>
          </p:nvSpPr>
          <p:spPr>
            <a:xfrm>
              <a:off x="241365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94" name="tx1194"/>
            <p:cNvSpPr/>
            <p:nvPr/>
          </p:nvSpPr>
          <p:spPr>
            <a:xfrm>
              <a:off x="2659937"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95" name="tx1195"/>
            <p:cNvSpPr/>
            <p:nvPr/>
          </p:nvSpPr>
          <p:spPr>
            <a:xfrm>
              <a:off x="2906223" y="1986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196" name="tx1196"/>
            <p:cNvSpPr/>
            <p:nvPr/>
          </p:nvSpPr>
          <p:spPr>
            <a:xfrm>
              <a:off x="3152509"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97" name="tx1197"/>
            <p:cNvSpPr/>
            <p:nvPr/>
          </p:nvSpPr>
          <p:spPr>
            <a:xfrm>
              <a:off x="3398796"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98" name="tx1198"/>
            <p:cNvSpPr/>
            <p:nvPr/>
          </p:nvSpPr>
          <p:spPr>
            <a:xfrm>
              <a:off x="364508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99" name="tx1199"/>
            <p:cNvSpPr/>
            <p:nvPr/>
          </p:nvSpPr>
          <p:spPr>
            <a:xfrm>
              <a:off x="389136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00" name="tx1200"/>
            <p:cNvSpPr/>
            <p:nvPr/>
          </p:nvSpPr>
          <p:spPr>
            <a:xfrm>
              <a:off x="413765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1" name="tx1201"/>
            <p:cNvSpPr/>
            <p:nvPr/>
          </p:nvSpPr>
          <p:spPr>
            <a:xfrm>
              <a:off x="438394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02" name="tx1202"/>
            <p:cNvSpPr/>
            <p:nvPr/>
          </p:nvSpPr>
          <p:spPr>
            <a:xfrm>
              <a:off x="4630227"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03" name="tx1203"/>
            <p:cNvSpPr/>
            <p:nvPr/>
          </p:nvSpPr>
          <p:spPr>
            <a:xfrm>
              <a:off x="487651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04" name="tx1204"/>
            <p:cNvSpPr/>
            <p:nvPr/>
          </p:nvSpPr>
          <p:spPr>
            <a:xfrm>
              <a:off x="512279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5" name="tx1205"/>
            <p:cNvSpPr/>
            <p:nvPr/>
          </p:nvSpPr>
          <p:spPr>
            <a:xfrm>
              <a:off x="536908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6" name="tx1206"/>
            <p:cNvSpPr/>
            <p:nvPr/>
          </p:nvSpPr>
          <p:spPr>
            <a:xfrm>
              <a:off x="561537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07" name="tx1207"/>
            <p:cNvSpPr/>
            <p:nvPr/>
          </p:nvSpPr>
          <p:spPr>
            <a:xfrm>
              <a:off x="586165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08" name="tx1208"/>
            <p:cNvSpPr/>
            <p:nvPr/>
          </p:nvSpPr>
          <p:spPr>
            <a:xfrm>
              <a:off x="61079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09" name="tx1209"/>
            <p:cNvSpPr/>
            <p:nvPr/>
          </p:nvSpPr>
          <p:spPr>
            <a:xfrm>
              <a:off x="635423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10" name="tx1210"/>
            <p:cNvSpPr/>
            <p:nvPr/>
          </p:nvSpPr>
          <p:spPr>
            <a:xfrm>
              <a:off x="660051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11" name="tx1211"/>
            <p:cNvSpPr/>
            <p:nvPr/>
          </p:nvSpPr>
          <p:spPr>
            <a:xfrm>
              <a:off x="684680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12" name="tx1212"/>
            <p:cNvSpPr/>
            <p:nvPr/>
          </p:nvSpPr>
          <p:spPr>
            <a:xfrm>
              <a:off x="7093088"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13" name="tx1213"/>
            <p:cNvSpPr/>
            <p:nvPr/>
          </p:nvSpPr>
          <p:spPr>
            <a:xfrm>
              <a:off x="733937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14" name="tx1214"/>
            <p:cNvSpPr/>
            <p:nvPr/>
          </p:nvSpPr>
          <p:spPr>
            <a:xfrm>
              <a:off x="758566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15" name="tx1215"/>
            <p:cNvSpPr/>
            <p:nvPr/>
          </p:nvSpPr>
          <p:spPr>
            <a:xfrm>
              <a:off x="783194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6" name="tx1216"/>
            <p:cNvSpPr/>
            <p:nvPr/>
          </p:nvSpPr>
          <p:spPr>
            <a:xfrm>
              <a:off x="807823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7" name="tx1217"/>
            <p:cNvSpPr/>
            <p:nvPr/>
          </p:nvSpPr>
          <p:spPr>
            <a:xfrm>
              <a:off x="832451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8" name="tx1218"/>
            <p:cNvSpPr/>
            <p:nvPr/>
          </p:nvSpPr>
          <p:spPr>
            <a:xfrm>
              <a:off x="8570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19" name="tx1219"/>
            <p:cNvSpPr/>
            <p:nvPr/>
          </p:nvSpPr>
          <p:spPr>
            <a:xfrm>
              <a:off x="315250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220" name="tx1220"/>
            <p:cNvSpPr/>
            <p:nvPr/>
          </p:nvSpPr>
          <p:spPr>
            <a:xfrm>
              <a:off x="3398796"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221" name="tx1221"/>
            <p:cNvSpPr/>
            <p:nvPr/>
          </p:nvSpPr>
          <p:spPr>
            <a:xfrm>
              <a:off x="364508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22" name="tx1222"/>
            <p:cNvSpPr/>
            <p:nvPr/>
          </p:nvSpPr>
          <p:spPr>
            <a:xfrm>
              <a:off x="389136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23" name="tx1223"/>
            <p:cNvSpPr/>
            <p:nvPr/>
          </p:nvSpPr>
          <p:spPr>
            <a:xfrm>
              <a:off x="413765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24" name="tx1224"/>
            <p:cNvSpPr/>
            <p:nvPr/>
          </p:nvSpPr>
          <p:spPr>
            <a:xfrm>
              <a:off x="4383940"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25" name="tx1225"/>
            <p:cNvSpPr/>
            <p:nvPr/>
          </p:nvSpPr>
          <p:spPr>
            <a:xfrm>
              <a:off x="463022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26" name="tx1226"/>
            <p:cNvSpPr/>
            <p:nvPr/>
          </p:nvSpPr>
          <p:spPr>
            <a:xfrm>
              <a:off x="4876513"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27" name="tx1227"/>
            <p:cNvSpPr/>
            <p:nvPr/>
          </p:nvSpPr>
          <p:spPr>
            <a:xfrm>
              <a:off x="5122799"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28" name="tx1228"/>
            <p:cNvSpPr/>
            <p:nvPr/>
          </p:nvSpPr>
          <p:spPr>
            <a:xfrm>
              <a:off x="536908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29" name="tx1229"/>
            <p:cNvSpPr/>
            <p:nvPr/>
          </p:nvSpPr>
          <p:spPr>
            <a:xfrm>
              <a:off x="561537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30" name="tx1230"/>
            <p:cNvSpPr/>
            <p:nvPr/>
          </p:nvSpPr>
          <p:spPr>
            <a:xfrm>
              <a:off x="586165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31" name="tx1231"/>
            <p:cNvSpPr/>
            <p:nvPr/>
          </p:nvSpPr>
          <p:spPr>
            <a:xfrm>
              <a:off x="6107944"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32" name="tx1232"/>
            <p:cNvSpPr/>
            <p:nvPr/>
          </p:nvSpPr>
          <p:spPr>
            <a:xfrm>
              <a:off x="635423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33" name="tx1233"/>
            <p:cNvSpPr/>
            <p:nvPr/>
          </p:nvSpPr>
          <p:spPr>
            <a:xfrm>
              <a:off x="6600516" y="486682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34" name="tx1234"/>
            <p:cNvSpPr/>
            <p:nvPr/>
          </p:nvSpPr>
          <p:spPr>
            <a:xfrm>
              <a:off x="684680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35" name="tx1235"/>
            <p:cNvSpPr/>
            <p:nvPr/>
          </p:nvSpPr>
          <p:spPr>
            <a:xfrm>
              <a:off x="709308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36" name="tx1236"/>
            <p:cNvSpPr/>
            <p:nvPr/>
          </p:nvSpPr>
          <p:spPr>
            <a:xfrm>
              <a:off x="7339375"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37" name="tx1237"/>
            <p:cNvSpPr/>
            <p:nvPr/>
          </p:nvSpPr>
          <p:spPr>
            <a:xfrm>
              <a:off x="7585661" y="48658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38" name="tx1238"/>
            <p:cNvSpPr/>
            <p:nvPr/>
          </p:nvSpPr>
          <p:spPr>
            <a:xfrm>
              <a:off x="7831947" y="486682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39" name="tx1239"/>
            <p:cNvSpPr/>
            <p:nvPr/>
          </p:nvSpPr>
          <p:spPr>
            <a:xfrm>
              <a:off x="807823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40" name="tx1240"/>
            <p:cNvSpPr/>
            <p:nvPr/>
          </p:nvSpPr>
          <p:spPr>
            <a:xfrm>
              <a:off x="832451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41" name="tx1241"/>
            <p:cNvSpPr/>
            <p:nvPr/>
          </p:nvSpPr>
          <p:spPr>
            <a:xfrm>
              <a:off x="857080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42" name="tx1242"/>
            <p:cNvSpPr/>
            <p:nvPr/>
          </p:nvSpPr>
          <p:spPr>
            <a:xfrm>
              <a:off x="561537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43" name="tx1243"/>
            <p:cNvSpPr/>
            <p:nvPr/>
          </p:nvSpPr>
          <p:spPr>
            <a:xfrm>
              <a:off x="6107944"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4" name="tx1244"/>
            <p:cNvSpPr/>
            <p:nvPr/>
          </p:nvSpPr>
          <p:spPr>
            <a:xfrm>
              <a:off x="6354230"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5" name="tx1245"/>
            <p:cNvSpPr/>
            <p:nvPr/>
          </p:nvSpPr>
          <p:spPr>
            <a:xfrm>
              <a:off x="6600516"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6" name="tx1246"/>
            <p:cNvSpPr/>
            <p:nvPr/>
          </p:nvSpPr>
          <p:spPr>
            <a:xfrm>
              <a:off x="684680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7" name="tx1247"/>
            <p:cNvSpPr/>
            <p:nvPr/>
          </p:nvSpPr>
          <p:spPr>
            <a:xfrm>
              <a:off x="709308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8" name="tx1248"/>
            <p:cNvSpPr/>
            <p:nvPr/>
          </p:nvSpPr>
          <p:spPr>
            <a:xfrm>
              <a:off x="733937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49" name="tx1249"/>
            <p:cNvSpPr/>
            <p:nvPr/>
          </p:nvSpPr>
          <p:spPr>
            <a:xfrm>
              <a:off x="758566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50" name="tx1250"/>
            <p:cNvSpPr/>
            <p:nvPr/>
          </p:nvSpPr>
          <p:spPr>
            <a:xfrm>
              <a:off x="7831947"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1" name="tx1251"/>
            <p:cNvSpPr/>
            <p:nvPr/>
          </p:nvSpPr>
          <p:spPr>
            <a:xfrm>
              <a:off x="807823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2" name="tx1252"/>
            <p:cNvSpPr/>
            <p:nvPr/>
          </p:nvSpPr>
          <p:spPr>
            <a:xfrm>
              <a:off x="832451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53" name="tx1253"/>
            <p:cNvSpPr/>
            <p:nvPr/>
          </p:nvSpPr>
          <p:spPr>
            <a:xfrm>
              <a:off x="8570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54" name="tx1254"/>
            <p:cNvSpPr/>
            <p:nvPr/>
          </p:nvSpPr>
          <p:spPr>
            <a:xfrm>
              <a:off x="2413651"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5" name="tx1255"/>
            <p:cNvSpPr/>
            <p:nvPr/>
          </p:nvSpPr>
          <p:spPr>
            <a:xfrm>
              <a:off x="2659937"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6" name="tx1256"/>
            <p:cNvSpPr/>
            <p:nvPr/>
          </p:nvSpPr>
          <p:spPr>
            <a:xfrm>
              <a:off x="2906223"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7" name="tx1257"/>
            <p:cNvSpPr/>
            <p:nvPr/>
          </p:nvSpPr>
          <p:spPr>
            <a:xfrm>
              <a:off x="3152509"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58" name="tx1258"/>
            <p:cNvSpPr/>
            <p:nvPr/>
          </p:nvSpPr>
          <p:spPr>
            <a:xfrm>
              <a:off x="3398796"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59" name="tx1259"/>
            <p:cNvSpPr/>
            <p:nvPr/>
          </p:nvSpPr>
          <p:spPr>
            <a:xfrm>
              <a:off x="364508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60" name="tx1260"/>
            <p:cNvSpPr/>
            <p:nvPr/>
          </p:nvSpPr>
          <p:spPr>
            <a:xfrm>
              <a:off x="389136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61" name="tx1261"/>
            <p:cNvSpPr/>
            <p:nvPr/>
          </p:nvSpPr>
          <p:spPr>
            <a:xfrm>
              <a:off x="413765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62" name="tx1262"/>
            <p:cNvSpPr/>
            <p:nvPr/>
          </p:nvSpPr>
          <p:spPr>
            <a:xfrm>
              <a:off x="4383940" y="37863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63" name="tx1263"/>
            <p:cNvSpPr/>
            <p:nvPr/>
          </p:nvSpPr>
          <p:spPr>
            <a:xfrm>
              <a:off x="4630227"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4" name="tx1264"/>
            <p:cNvSpPr/>
            <p:nvPr/>
          </p:nvSpPr>
          <p:spPr>
            <a:xfrm>
              <a:off x="4876513"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65" name="tx1265"/>
            <p:cNvSpPr/>
            <p:nvPr/>
          </p:nvSpPr>
          <p:spPr>
            <a:xfrm>
              <a:off x="5122799"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66" name="tx1266"/>
            <p:cNvSpPr/>
            <p:nvPr/>
          </p:nvSpPr>
          <p:spPr>
            <a:xfrm>
              <a:off x="5369085"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67" name="tx1267"/>
            <p:cNvSpPr/>
            <p:nvPr/>
          </p:nvSpPr>
          <p:spPr>
            <a:xfrm>
              <a:off x="561537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68" name="tx1268"/>
            <p:cNvSpPr/>
            <p:nvPr/>
          </p:nvSpPr>
          <p:spPr>
            <a:xfrm>
              <a:off x="61079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69" name="tx1269"/>
            <p:cNvSpPr/>
            <p:nvPr/>
          </p:nvSpPr>
          <p:spPr>
            <a:xfrm>
              <a:off x="6354230"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70" name="tx1270"/>
            <p:cNvSpPr/>
            <p:nvPr/>
          </p:nvSpPr>
          <p:spPr>
            <a:xfrm>
              <a:off x="6600516" y="37860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71" name="tx1271"/>
            <p:cNvSpPr/>
            <p:nvPr/>
          </p:nvSpPr>
          <p:spPr>
            <a:xfrm>
              <a:off x="2413651" y="252555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72" name="tx1272"/>
            <p:cNvSpPr/>
            <p:nvPr/>
          </p:nvSpPr>
          <p:spPr>
            <a:xfrm>
              <a:off x="2659937" y="252687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3" name="tx1273"/>
            <p:cNvSpPr/>
            <p:nvPr/>
          </p:nvSpPr>
          <p:spPr>
            <a:xfrm>
              <a:off x="290622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74" name="tx1274"/>
            <p:cNvSpPr/>
            <p:nvPr/>
          </p:nvSpPr>
          <p:spPr>
            <a:xfrm>
              <a:off x="241365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5" name="tx1275"/>
            <p:cNvSpPr/>
            <p:nvPr/>
          </p:nvSpPr>
          <p:spPr>
            <a:xfrm>
              <a:off x="265993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6" name="tx1276"/>
            <p:cNvSpPr/>
            <p:nvPr/>
          </p:nvSpPr>
          <p:spPr>
            <a:xfrm>
              <a:off x="2906223"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77" name="tx1277"/>
            <p:cNvSpPr/>
            <p:nvPr/>
          </p:nvSpPr>
          <p:spPr>
            <a:xfrm>
              <a:off x="3152509"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78" name="tx1278"/>
            <p:cNvSpPr/>
            <p:nvPr/>
          </p:nvSpPr>
          <p:spPr>
            <a:xfrm>
              <a:off x="487651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79" name="tx1279"/>
            <p:cNvSpPr/>
            <p:nvPr/>
          </p:nvSpPr>
          <p:spPr>
            <a:xfrm>
              <a:off x="586165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0" name="tx1280"/>
            <p:cNvSpPr/>
            <p:nvPr/>
          </p:nvSpPr>
          <p:spPr>
            <a:xfrm>
              <a:off x="241365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81" name="tx1281"/>
            <p:cNvSpPr/>
            <p:nvPr/>
          </p:nvSpPr>
          <p:spPr>
            <a:xfrm>
              <a:off x="265993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2" name="tx1282"/>
            <p:cNvSpPr/>
            <p:nvPr/>
          </p:nvSpPr>
          <p:spPr>
            <a:xfrm>
              <a:off x="290622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83" name="tx1283"/>
            <p:cNvSpPr/>
            <p:nvPr/>
          </p:nvSpPr>
          <p:spPr>
            <a:xfrm>
              <a:off x="3152509"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4" name="tx1284"/>
            <p:cNvSpPr/>
            <p:nvPr/>
          </p:nvSpPr>
          <p:spPr>
            <a:xfrm>
              <a:off x="339879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5" name="tx1285"/>
            <p:cNvSpPr/>
            <p:nvPr/>
          </p:nvSpPr>
          <p:spPr>
            <a:xfrm>
              <a:off x="364508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6" name="tx1286"/>
            <p:cNvSpPr/>
            <p:nvPr/>
          </p:nvSpPr>
          <p:spPr>
            <a:xfrm>
              <a:off x="2413651" y="522565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87" name="tx1287"/>
            <p:cNvSpPr/>
            <p:nvPr/>
          </p:nvSpPr>
          <p:spPr>
            <a:xfrm>
              <a:off x="2659937"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8" name="tx1288"/>
            <p:cNvSpPr/>
            <p:nvPr/>
          </p:nvSpPr>
          <p:spPr>
            <a:xfrm>
              <a:off x="2906223"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9" name="tx1289"/>
            <p:cNvSpPr/>
            <p:nvPr/>
          </p:nvSpPr>
          <p:spPr>
            <a:xfrm>
              <a:off x="3152509"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90" name="tx1290"/>
            <p:cNvSpPr/>
            <p:nvPr/>
          </p:nvSpPr>
          <p:spPr>
            <a:xfrm>
              <a:off x="339879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91" name="tx1291"/>
            <p:cNvSpPr/>
            <p:nvPr/>
          </p:nvSpPr>
          <p:spPr>
            <a:xfrm>
              <a:off x="364508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2" name="tx1292"/>
            <p:cNvSpPr/>
            <p:nvPr/>
          </p:nvSpPr>
          <p:spPr>
            <a:xfrm>
              <a:off x="389136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3" name="tx1293"/>
            <p:cNvSpPr/>
            <p:nvPr/>
          </p:nvSpPr>
          <p:spPr>
            <a:xfrm>
              <a:off x="413765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4" name="tx1294"/>
            <p:cNvSpPr/>
            <p:nvPr/>
          </p:nvSpPr>
          <p:spPr>
            <a:xfrm>
              <a:off x="512279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95" name="tx1295"/>
            <p:cNvSpPr/>
            <p:nvPr/>
          </p:nvSpPr>
          <p:spPr>
            <a:xfrm>
              <a:off x="536908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96" name="tx1296"/>
            <p:cNvSpPr/>
            <p:nvPr/>
          </p:nvSpPr>
          <p:spPr>
            <a:xfrm>
              <a:off x="561537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7" name="tx1297"/>
            <p:cNvSpPr/>
            <p:nvPr/>
          </p:nvSpPr>
          <p:spPr>
            <a:xfrm>
              <a:off x="586165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8" name="tx1298"/>
            <p:cNvSpPr/>
            <p:nvPr/>
          </p:nvSpPr>
          <p:spPr>
            <a:xfrm>
              <a:off x="61079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99" name="tx1299"/>
            <p:cNvSpPr/>
            <p:nvPr/>
          </p:nvSpPr>
          <p:spPr>
            <a:xfrm>
              <a:off x="7585661"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0" name="tx1300"/>
            <p:cNvSpPr/>
            <p:nvPr/>
          </p:nvSpPr>
          <p:spPr>
            <a:xfrm>
              <a:off x="265993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1" name="tx1301"/>
            <p:cNvSpPr/>
            <p:nvPr/>
          </p:nvSpPr>
          <p:spPr>
            <a:xfrm>
              <a:off x="2413651"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2" name="tx1302"/>
            <p:cNvSpPr/>
            <p:nvPr/>
          </p:nvSpPr>
          <p:spPr>
            <a:xfrm>
              <a:off x="265993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303" name="tx1303"/>
            <p:cNvSpPr/>
            <p:nvPr/>
          </p:nvSpPr>
          <p:spPr>
            <a:xfrm>
              <a:off x="290622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350797" y="4814656"/>
              <a:ext cx="6403441"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3923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6386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88489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13116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3774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6237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8700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11632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362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089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8551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0147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34775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59402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403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0866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329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5791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254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0717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180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6433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1062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56883"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0319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49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1673043" y="5556178"/>
              <a:ext cx="29495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CAR</a:t>
              </a:r>
            </a:p>
          </p:txBody>
        </p:sp>
        <p:sp>
          <p:nvSpPr>
            <p:cNvPr id="1981" name="tx1981"/>
            <p:cNvSpPr/>
            <p:nvPr/>
          </p:nvSpPr>
          <p:spPr>
            <a:xfrm>
              <a:off x="1548554" y="5376260"/>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2" name="tx1982"/>
            <p:cNvSpPr/>
            <p:nvPr/>
          </p:nvSpPr>
          <p:spPr>
            <a:xfrm>
              <a:off x="1525430" y="5170352"/>
              <a:ext cx="44256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Nigeria</a:t>
              </a:r>
            </a:p>
          </p:txBody>
        </p:sp>
        <p:sp>
          <p:nvSpPr>
            <p:cNvPr id="1983" name="tx1983"/>
            <p:cNvSpPr/>
            <p:nvPr/>
          </p:nvSpPr>
          <p:spPr>
            <a:xfrm>
              <a:off x="1517517" y="501642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1984" name="tx1984"/>
            <p:cNvSpPr/>
            <p:nvPr/>
          </p:nvSpPr>
          <p:spPr>
            <a:xfrm>
              <a:off x="1533479" y="4836504"/>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85" name="tx1985"/>
            <p:cNvSpPr/>
            <p:nvPr/>
          </p:nvSpPr>
          <p:spPr>
            <a:xfrm>
              <a:off x="1665335" y="4656586"/>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DRC</a:t>
              </a:r>
            </a:p>
          </p:txBody>
        </p:sp>
        <p:sp>
          <p:nvSpPr>
            <p:cNvPr id="1986" name="tx1986"/>
            <p:cNvSpPr/>
            <p:nvPr/>
          </p:nvSpPr>
          <p:spPr>
            <a:xfrm>
              <a:off x="1610696" y="4478441"/>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Benin</a:t>
              </a:r>
            </a:p>
          </p:txBody>
        </p:sp>
        <p:sp>
          <p:nvSpPr>
            <p:cNvPr id="1987" name="tx1987"/>
            <p:cNvSpPr/>
            <p:nvPr/>
          </p:nvSpPr>
          <p:spPr>
            <a:xfrm>
              <a:off x="1478841" y="4296749"/>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Gambia</a:t>
              </a:r>
            </a:p>
          </p:txBody>
        </p:sp>
        <p:sp>
          <p:nvSpPr>
            <p:cNvPr id="1988" name="tx1988"/>
            <p:cNvSpPr/>
            <p:nvPr/>
          </p:nvSpPr>
          <p:spPr>
            <a:xfrm>
              <a:off x="849645" y="4092478"/>
              <a:ext cx="629059"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Equatorial</a:t>
              </a:r>
            </a:p>
          </p:txBody>
        </p:sp>
        <p:sp>
          <p:nvSpPr>
            <p:cNvPr id="1989" name="tx1989"/>
            <p:cNvSpPr/>
            <p:nvPr/>
          </p:nvSpPr>
          <p:spPr>
            <a:xfrm>
              <a:off x="1517517" y="4116830"/>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1990" name="tx1990"/>
            <p:cNvSpPr/>
            <p:nvPr/>
          </p:nvSpPr>
          <p:spPr>
            <a:xfrm>
              <a:off x="1183752" y="3936912"/>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91" name="tx1991"/>
            <p:cNvSpPr/>
            <p:nvPr/>
          </p:nvSpPr>
          <p:spPr>
            <a:xfrm>
              <a:off x="1517654" y="3937662"/>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92" name="tx1992"/>
            <p:cNvSpPr/>
            <p:nvPr/>
          </p:nvSpPr>
          <p:spPr>
            <a:xfrm>
              <a:off x="1634025" y="37569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Chad</a:t>
              </a:r>
            </a:p>
          </p:txBody>
        </p:sp>
        <p:sp>
          <p:nvSpPr>
            <p:cNvPr id="1993" name="tx1993"/>
            <p:cNvSpPr/>
            <p:nvPr/>
          </p:nvSpPr>
          <p:spPr>
            <a:xfrm>
              <a:off x="1315744" y="3577075"/>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Cameroon</a:t>
              </a:r>
            </a:p>
          </p:txBody>
        </p:sp>
        <p:sp>
          <p:nvSpPr>
            <p:cNvPr id="1994" name="tx1994"/>
            <p:cNvSpPr/>
            <p:nvPr/>
          </p:nvSpPr>
          <p:spPr>
            <a:xfrm>
              <a:off x="508103" y="3397157"/>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1995" name="tx1995"/>
            <p:cNvSpPr/>
            <p:nvPr/>
          </p:nvSpPr>
          <p:spPr>
            <a:xfrm>
              <a:off x="795484" y="3398930"/>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Tome</a:t>
              </a:r>
            </a:p>
          </p:txBody>
        </p:sp>
        <p:sp>
          <p:nvSpPr>
            <p:cNvPr id="1996" name="tx1996"/>
            <p:cNvSpPr/>
            <p:nvPr/>
          </p:nvSpPr>
          <p:spPr>
            <a:xfrm>
              <a:off x="1191391" y="3398930"/>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and</a:t>
              </a:r>
            </a:p>
          </p:txBody>
        </p:sp>
        <p:sp>
          <p:nvSpPr>
            <p:cNvPr id="1997" name="tx1997"/>
            <p:cNvSpPr/>
            <p:nvPr/>
          </p:nvSpPr>
          <p:spPr>
            <a:xfrm>
              <a:off x="1463288" y="3372805"/>
              <a:ext cx="504707"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Principe</a:t>
              </a:r>
            </a:p>
          </p:txBody>
        </p:sp>
        <p:sp>
          <p:nvSpPr>
            <p:cNvPr id="1998" name="tx1998"/>
            <p:cNvSpPr/>
            <p:nvPr/>
          </p:nvSpPr>
          <p:spPr>
            <a:xfrm>
              <a:off x="1711856" y="3219012"/>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9" name="tx1999"/>
            <p:cNvSpPr/>
            <p:nvPr/>
          </p:nvSpPr>
          <p:spPr>
            <a:xfrm>
              <a:off x="1051691" y="3037320"/>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Guinea-Bissau</a:t>
              </a:r>
            </a:p>
          </p:txBody>
        </p:sp>
        <p:sp>
          <p:nvSpPr>
            <p:cNvPr id="2000" name="tx2000"/>
            <p:cNvSpPr/>
            <p:nvPr/>
          </p:nvSpPr>
          <p:spPr>
            <a:xfrm>
              <a:off x="1548622" y="2859175"/>
              <a:ext cx="4193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Liberia</a:t>
              </a:r>
            </a:p>
          </p:txBody>
        </p:sp>
        <p:sp>
          <p:nvSpPr>
            <p:cNvPr id="2001" name="tx2001"/>
            <p:cNvSpPr/>
            <p:nvPr/>
          </p:nvSpPr>
          <p:spPr>
            <a:xfrm>
              <a:off x="1168063" y="267748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2" name="tx2002"/>
            <p:cNvSpPr/>
            <p:nvPr/>
          </p:nvSpPr>
          <p:spPr>
            <a:xfrm>
              <a:off x="1579523" y="2679256"/>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3" name="tx2003"/>
            <p:cNvSpPr/>
            <p:nvPr/>
          </p:nvSpPr>
          <p:spPr>
            <a:xfrm>
              <a:off x="1556330" y="2469870"/>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2004" name="tx2004"/>
            <p:cNvSpPr/>
            <p:nvPr/>
          </p:nvSpPr>
          <p:spPr>
            <a:xfrm>
              <a:off x="1222428" y="231764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05" name="tx2005"/>
            <p:cNvSpPr/>
            <p:nvPr/>
          </p:nvSpPr>
          <p:spPr>
            <a:xfrm>
              <a:off x="1595212" y="231941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06" name="tx2006"/>
            <p:cNvSpPr/>
            <p:nvPr/>
          </p:nvSpPr>
          <p:spPr>
            <a:xfrm>
              <a:off x="1455307" y="2110033"/>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Senegal</a:t>
              </a:r>
            </a:p>
          </p:txBody>
        </p:sp>
        <p:sp>
          <p:nvSpPr>
            <p:cNvPr id="2007" name="tx2007"/>
            <p:cNvSpPr/>
            <p:nvPr/>
          </p:nvSpPr>
          <p:spPr>
            <a:xfrm>
              <a:off x="1649577" y="1931820"/>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2008" name="tx2008"/>
            <p:cNvSpPr/>
            <p:nvPr/>
          </p:nvSpPr>
          <p:spPr>
            <a:xfrm>
              <a:off x="1634161" y="1751901"/>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2009" name="tx2009"/>
            <p:cNvSpPr/>
            <p:nvPr/>
          </p:nvSpPr>
          <p:spPr>
            <a:xfrm>
              <a:off x="1315744" y="159974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Mauritania</a:t>
              </a:r>
            </a:p>
          </p:txBody>
        </p:sp>
        <p:sp>
          <p:nvSpPr>
            <p:cNvPr id="2010" name="tx2010"/>
            <p:cNvSpPr/>
            <p:nvPr/>
          </p:nvSpPr>
          <p:spPr>
            <a:xfrm>
              <a:off x="1144938" y="1419827"/>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11" name="tx2011"/>
            <p:cNvSpPr/>
            <p:nvPr/>
          </p:nvSpPr>
          <p:spPr>
            <a:xfrm>
              <a:off x="1657422" y="1419827"/>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12" name="tx2012"/>
            <p:cNvSpPr/>
            <p:nvPr/>
          </p:nvSpPr>
          <p:spPr>
            <a:xfrm>
              <a:off x="1548554" y="1238135"/>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3" name="tx2013"/>
            <p:cNvSpPr/>
            <p:nvPr/>
          </p:nvSpPr>
          <p:spPr>
            <a:xfrm>
              <a:off x="364181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2014" name="pic2014"/>
            <p:cNvPicPr/>
            <p:nvPr/>
          </p:nvPicPr>
          <p:blipFill>
            <a:blip r:embed="rId2" cstate="print"/>
            <a:stretch>
              <a:fillRect/>
            </a:stretch>
          </p:blipFill>
          <p:spPr>
            <a:xfrm>
              <a:off x="5303220" y="5941007"/>
              <a:ext cx="2160000" cy="219455"/>
            </a:xfrm>
            <a:prstGeom prst="rect">
              <a:avLst/>
            </a:prstGeom>
          </p:spPr>
        </p:pic>
        <p:sp>
          <p:nvSpPr>
            <p:cNvPr id="2015" name="pl2015"/>
            <p:cNvSpPr/>
            <p:nvPr/>
          </p:nvSpPr>
          <p:spPr>
            <a:xfrm>
              <a:off x="53068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5985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68137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0290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2443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74596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53068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5985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68137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0290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2443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pl2026"/>
            <p:cNvSpPr/>
            <p:nvPr/>
          </p:nvSpPr>
          <p:spPr>
            <a:xfrm>
              <a:off x="74596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7" name="tx2027"/>
            <p:cNvSpPr/>
            <p:nvPr/>
          </p:nvSpPr>
          <p:spPr>
            <a:xfrm>
              <a:off x="5275743"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8" name="tx2028"/>
            <p:cNvSpPr/>
            <p:nvPr/>
          </p:nvSpPr>
          <p:spPr>
            <a:xfrm>
              <a:off x="653634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9" name="tx2029"/>
            <p:cNvSpPr/>
            <p:nvPr/>
          </p:nvSpPr>
          <p:spPr>
            <a:xfrm>
              <a:off x="675162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30" name="tx2030"/>
            <p:cNvSpPr/>
            <p:nvPr/>
          </p:nvSpPr>
          <p:spPr>
            <a:xfrm>
              <a:off x="696690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1" name="tx2031"/>
            <p:cNvSpPr/>
            <p:nvPr/>
          </p:nvSpPr>
          <p:spPr>
            <a:xfrm>
              <a:off x="718218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2" name="tx2032"/>
            <p:cNvSpPr/>
            <p:nvPr/>
          </p:nvSpPr>
          <p:spPr>
            <a:xfrm>
              <a:off x="7366387"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3" name="tx2033"/>
            <p:cNvSpPr/>
            <p:nvPr/>
          </p:nvSpPr>
          <p:spPr>
            <a:xfrm>
              <a:off x="2030625" y="398022"/>
              <a:ext cx="35314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WCAR, 2000-2025</a:t>
              </a:r>
            </a:p>
          </p:txBody>
        </p:sp>
        <p:sp>
          <p:nvSpPr>
            <p:cNvPr id="2034" name="tx203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5" name="tx203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20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066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38358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1650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44942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198234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36171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31500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68296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221588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82810" y="1888925"/>
              <a:ext cx="3434519" cy="467081"/>
            </a:xfrm>
            <a:custGeom>
              <a:avLst/>
              <a:gdLst/>
              <a:ahLst/>
              <a:cxnLst/>
              <a:rect l="0" t="0" r="0" b="0"/>
              <a:pathLst>
                <a:path w="3434519" h="467081">
                  <a:moveTo>
                    <a:pt x="0" y="233540"/>
                  </a:moveTo>
                  <a:lnTo>
                    <a:pt x="137380" y="280248"/>
                  </a:lnTo>
                  <a:lnTo>
                    <a:pt x="274761" y="326956"/>
                  </a:lnTo>
                  <a:lnTo>
                    <a:pt x="412142" y="280248"/>
                  </a:lnTo>
                  <a:lnTo>
                    <a:pt x="549523" y="233540"/>
                  </a:lnTo>
                  <a:lnTo>
                    <a:pt x="686903" y="233540"/>
                  </a:lnTo>
                  <a:lnTo>
                    <a:pt x="824284" y="93416"/>
                  </a:lnTo>
                  <a:lnTo>
                    <a:pt x="961665" y="93416"/>
                  </a:lnTo>
                  <a:lnTo>
                    <a:pt x="1099046" y="46708"/>
                  </a:lnTo>
                  <a:lnTo>
                    <a:pt x="1236427" y="46708"/>
                  </a:lnTo>
                  <a:lnTo>
                    <a:pt x="1373807" y="46708"/>
                  </a:lnTo>
                  <a:lnTo>
                    <a:pt x="1511188" y="46708"/>
                  </a:lnTo>
                  <a:lnTo>
                    <a:pt x="1648569" y="0"/>
                  </a:lnTo>
                  <a:lnTo>
                    <a:pt x="1785950" y="46708"/>
                  </a:lnTo>
                  <a:lnTo>
                    <a:pt x="1923331" y="46708"/>
                  </a:lnTo>
                  <a:lnTo>
                    <a:pt x="2060711" y="46708"/>
                  </a:lnTo>
                  <a:lnTo>
                    <a:pt x="2198092" y="46708"/>
                  </a:lnTo>
                  <a:lnTo>
                    <a:pt x="2335473" y="46708"/>
                  </a:lnTo>
                  <a:lnTo>
                    <a:pt x="2472854" y="93416"/>
                  </a:lnTo>
                  <a:lnTo>
                    <a:pt x="2610235" y="93416"/>
                  </a:lnTo>
                  <a:lnTo>
                    <a:pt x="2747615" y="186832"/>
                  </a:lnTo>
                  <a:lnTo>
                    <a:pt x="2884996" y="467081"/>
                  </a:lnTo>
                  <a:lnTo>
                    <a:pt x="3022377" y="140124"/>
                  </a:lnTo>
                  <a:lnTo>
                    <a:pt x="3159758" y="280248"/>
                  </a:lnTo>
                  <a:lnTo>
                    <a:pt x="3297139" y="280248"/>
                  </a:lnTo>
                  <a:lnTo>
                    <a:pt x="3434519" y="280248"/>
                  </a:lnTo>
                </a:path>
              </a:pathLst>
            </a:custGeom>
            <a:ln w="27101" cap="flat">
              <a:solidFill>
                <a:srgbClr val="0058AB">
                  <a:alpha val="69803"/>
                </a:srgbClr>
              </a:solidFill>
              <a:prstDash val="solid"/>
              <a:round/>
            </a:ln>
          </p:spPr>
          <p:txBody>
            <a:bodyPr/>
            <a:lstStyle/>
            <a:p>
              <a:endParaRPr/>
            </a:p>
          </p:txBody>
        </p:sp>
        <p:sp>
          <p:nvSpPr>
            <p:cNvPr id="22" name="pl22"/>
            <p:cNvSpPr/>
            <p:nvPr/>
          </p:nvSpPr>
          <p:spPr>
            <a:xfrm>
              <a:off x="1082810" y="1888925"/>
              <a:ext cx="3434519" cy="373665"/>
            </a:xfrm>
            <a:custGeom>
              <a:avLst/>
              <a:gdLst/>
              <a:ahLst/>
              <a:cxnLst/>
              <a:rect l="0" t="0" r="0" b="0"/>
              <a:pathLst>
                <a:path w="3434519" h="373665">
                  <a:moveTo>
                    <a:pt x="0" y="93416"/>
                  </a:moveTo>
                  <a:lnTo>
                    <a:pt x="137380" y="46708"/>
                  </a:lnTo>
                  <a:lnTo>
                    <a:pt x="274761" y="233540"/>
                  </a:lnTo>
                  <a:lnTo>
                    <a:pt x="412142" y="373665"/>
                  </a:lnTo>
                  <a:lnTo>
                    <a:pt x="549523" y="233540"/>
                  </a:lnTo>
                  <a:lnTo>
                    <a:pt x="686903" y="93416"/>
                  </a:lnTo>
                  <a:lnTo>
                    <a:pt x="824284" y="93416"/>
                  </a:lnTo>
                  <a:lnTo>
                    <a:pt x="961665" y="0"/>
                  </a:lnTo>
                  <a:lnTo>
                    <a:pt x="1099046" y="46708"/>
                  </a:lnTo>
                  <a:lnTo>
                    <a:pt x="1236427" y="140124"/>
                  </a:lnTo>
                  <a:lnTo>
                    <a:pt x="1373807" y="233540"/>
                  </a:lnTo>
                  <a:lnTo>
                    <a:pt x="1511188" y="233540"/>
                  </a:lnTo>
                  <a:lnTo>
                    <a:pt x="1648569" y="140124"/>
                  </a:lnTo>
                  <a:lnTo>
                    <a:pt x="1785950" y="93416"/>
                  </a:lnTo>
                  <a:lnTo>
                    <a:pt x="1923331" y="233540"/>
                  </a:lnTo>
                  <a:lnTo>
                    <a:pt x="2060711" y="186832"/>
                  </a:lnTo>
                  <a:lnTo>
                    <a:pt x="2198092" y="280248"/>
                  </a:lnTo>
                  <a:lnTo>
                    <a:pt x="2335473" y="186832"/>
                  </a:lnTo>
                  <a:lnTo>
                    <a:pt x="2472854" y="93416"/>
                  </a:lnTo>
                  <a:lnTo>
                    <a:pt x="2610235" y="140124"/>
                  </a:lnTo>
                  <a:lnTo>
                    <a:pt x="2747615" y="233540"/>
                  </a:lnTo>
                  <a:lnTo>
                    <a:pt x="2884996" y="280248"/>
                  </a:lnTo>
                  <a:lnTo>
                    <a:pt x="3022377" y="233540"/>
                  </a:lnTo>
                  <a:lnTo>
                    <a:pt x="3159758" y="233540"/>
                  </a:lnTo>
                  <a:lnTo>
                    <a:pt x="3297139" y="326956"/>
                  </a:lnTo>
                  <a:lnTo>
                    <a:pt x="3434519" y="326956"/>
                  </a:lnTo>
                </a:path>
              </a:pathLst>
            </a:custGeom>
            <a:ln w="27101" cap="flat">
              <a:solidFill>
                <a:srgbClr val="1CABE2">
                  <a:alpha val="69803"/>
                </a:srgbClr>
              </a:solidFill>
              <a:prstDash val="solid"/>
              <a:round/>
            </a:ln>
          </p:spPr>
          <p:txBody>
            <a:bodyPr/>
            <a:lstStyle/>
            <a:p>
              <a:endParaRPr/>
            </a:p>
          </p:txBody>
        </p:sp>
        <p:sp>
          <p:nvSpPr>
            <p:cNvPr id="23" name="pl23"/>
            <p:cNvSpPr/>
            <p:nvPr/>
          </p:nvSpPr>
          <p:spPr>
            <a:xfrm>
              <a:off x="1082810" y="2402714"/>
              <a:ext cx="3434519" cy="607205"/>
            </a:xfrm>
            <a:custGeom>
              <a:avLst/>
              <a:gdLst/>
              <a:ahLst/>
              <a:cxnLst/>
              <a:rect l="0" t="0" r="0" b="0"/>
              <a:pathLst>
                <a:path w="3434519" h="607205">
                  <a:moveTo>
                    <a:pt x="0" y="607205"/>
                  </a:moveTo>
                  <a:lnTo>
                    <a:pt x="137380" y="513789"/>
                  </a:lnTo>
                  <a:lnTo>
                    <a:pt x="274761" y="420373"/>
                  </a:lnTo>
                  <a:lnTo>
                    <a:pt x="412142" y="326956"/>
                  </a:lnTo>
                  <a:lnTo>
                    <a:pt x="549523" y="280248"/>
                  </a:lnTo>
                  <a:lnTo>
                    <a:pt x="686903" y="280248"/>
                  </a:lnTo>
                  <a:lnTo>
                    <a:pt x="824284" y="186832"/>
                  </a:lnTo>
                  <a:lnTo>
                    <a:pt x="961665" y="140124"/>
                  </a:lnTo>
                  <a:lnTo>
                    <a:pt x="1099046" y="140124"/>
                  </a:lnTo>
                  <a:lnTo>
                    <a:pt x="1236427" y="93416"/>
                  </a:lnTo>
                  <a:lnTo>
                    <a:pt x="1373807" y="46708"/>
                  </a:lnTo>
                  <a:lnTo>
                    <a:pt x="1511188" y="0"/>
                  </a:lnTo>
                  <a:lnTo>
                    <a:pt x="1648569" y="46708"/>
                  </a:lnTo>
                  <a:lnTo>
                    <a:pt x="1785950" y="140124"/>
                  </a:lnTo>
                  <a:lnTo>
                    <a:pt x="1923331" y="46708"/>
                  </a:lnTo>
                  <a:lnTo>
                    <a:pt x="2060711" y="46708"/>
                  </a:lnTo>
                  <a:lnTo>
                    <a:pt x="2198092" y="46708"/>
                  </a:lnTo>
                  <a:lnTo>
                    <a:pt x="2335473" y="93416"/>
                  </a:lnTo>
                  <a:lnTo>
                    <a:pt x="2472854" y="46708"/>
                  </a:lnTo>
                  <a:lnTo>
                    <a:pt x="2610235" y="0"/>
                  </a:lnTo>
                  <a:lnTo>
                    <a:pt x="2747615" y="93416"/>
                  </a:lnTo>
                  <a:lnTo>
                    <a:pt x="2884996" y="140124"/>
                  </a:lnTo>
                  <a:lnTo>
                    <a:pt x="3022377" y="93416"/>
                  </a:lnTo>
                  <a:lnTo>
                    <a:pt x="3159758" y="0"/>
                  </a:lnTo>
                  <a:lnTo>
                    <a:pt x="3297139" y="93416"/>
                  </a:lnTo>
                  <a:lnTo>
                    <a:pt x="3434519" y="46708"/>
                  </a:lnTo>
                </a:path>
              </a:pathLst>
            </a:custGeom>
            <a:ln w="27101" cap="flat">
              <a:solidFill>
                <a:srgbClr val="00833D">
                  <a:alpha val="69803"/>
                </a:srgbClr>
              </a:solidFill>
              <a:prstDash val="solid"/>
              <a:round/>
            </a:ln>
          </p:spPr>
          <p:txBody>
            <a:bodyPr/>
            <a:lstStyle/>
            <a:p>
              <a:endParaRPr/>
            </a:p>
          </p:txBody>
        </p:sp>
        <p:sp>
          <p:nvSpPr>
            <p:cNvPr id="24" name="pl24"/>
            <p:cNvSpPr/>
            <p:nvPr/>
          </p:nvSpPr>
          <p:spPr>
            <a:xfrm>
              <a:off x="1082810" y="1888925"/>
              <a:ext cx="3434519" cy="653913"/>
            </a:xfrm>
            <a:custGeom>
              <a:avLst/>
              <a:gdLst/>
              <a:ahLst/>
              <a:cxnLst/>
              <a:rect l="0" t="0" r="0" b="0"/>
              <a:pathLst>
                <a:path w="3434519" h="653913">
                  <a:moveTo>
                    <a:pt x="0" y="46708"/>
                  </a:moveTo>
                  <a:lnTo>
                    <a:pt x="137380" y="93416"/>
                  </a:lnTo>
                  <a:lnTo>
                    <a:pt x="274761" y="46708"/>
                  </a:lnTo>
                  <a:lnTo>
                    <a:pt x="412142" y="46708"/>
                  </a:lnTo>
                  <a:lnTo>
                    <a:pt x="549523" y="46708"/>
                  </a:lnTo>
                  <a:lnTo>
                    <a:pt x="686903" y="0"/>
                  </a:lnTo>
                  <a:lnTo>
                    <a:pt x="824284" y="46708"/>
                  </a:lnTo>
                  <a:lnTo>
                    <a:pt x="961665" y="93416"/>
                  </a:lnTo>
                  <a:lnTo>
                    <a:pt x="1099046" y="0"/>
                  </a:lnTo>
                  <a:lnTo>
                    <a:pt x="1236427" y="46708"/>
                  </a:lnTo>
                  <a:lnTo>
                    <a:pt x="1373807" y="46708"/>
                  </a:lnTo>
                  <a:lnTo>
                    <a:pt x="1511188" y="46708"/>
                  </a:lnTo>
                  <a:lnTo>
                    <a:pt x="1648569" y="46708"/>
                  </a:lnTo>
                  <a:lnTo>
                    <a:pt x="1785950" y="140124"/>
                  </a:lnTo>
                  <a:lnTo>
                    <a:pt x="1923331" y="93416"/>
                  </a:lnTo>
                  <a:lnTo>
                    <a:pt x="2060711" y="46708"/>
                  </a:lnTo>
                  <a:lnTo>
                    <a:pt x="2198092" y="93416"/>
                  </a:lnTo>
                  <a:lnTo>
                    <a:pt x="2335473" y="186832"/>
                  </a:lnTo>
                  <a:lnTo>
                    <a:pt x="2472854" y="326956"/>
                  </a:lnTo>
                  <a:lnTo>
                    <a:pt x="2610235" y="513789"/>
                  </a:lnTo>
                  <a:lnTo>
                    <a:pt x="2747615" y="560497"/>
                  </a:lnTo>
                  <a:lnTo>
                    <a:pt x="2884996" y="653913"/>
                  </a:lnTo>
                  <a:lnTo>
                    <a:pt x="3022377" y="467081"/>
                  </a:lnTo>
                  <a:lnTo>
                    <a:pt x="3159758" y="467081"/>
                  </a:lnTo>
                  <a:lnTo>
                    <a:pt x="3297139" y="467081"/>
                  </a:lnTo>
                  <a:lnTo>
                    <a:pt x="3434519" y="373665"/>
                  </a:lnTo>
                </a:path>
              </a:pathLst>
            </a:custGeom>
            <a:ln w="27101" cap="flat">
              <a:solidFill>
                <a:srgbClr val="80BD41">
                  <a:alpha val="69803"/>
                </a:srgbClr>
              </a:solidFill>
              <a:prstDash val="solid"/>
              <a:round/>
            </a:ln>
          </p:spPr>
          <p:txBody>
            <a:bodyPr/>
            <a:lstStyle/>
            <a:p>
              <a:endParaRPr/>
            </a:p>
          </p:txBody>
        </p:sp>
        <p:sp>
          <p:nvSpPr>
            <p:cNvPr id="25" name="pl25"/>
            <p:cNvSpPr/>
            <p:nvPr/>
          </p:nvSpPr>
          <p:spPr>
            <a:xfrm>
              <a:off x="1082810" y="1982341"/>
              <a:ext cx="3434519" cy="467081"/>
            </a:xfrm>
            <a:custGeom>
              <a:avLst/>
              <a:gdLst/>
              <a:ahLst/>
              <a:cxnLst/>
              <a:rect l="0" t="0" r="0" b="0"/>
              <a:pathLst>
                <a:path w="3434519" h="467081">
                  <a:moveTo>
                    <a:pt x="0" y="140124"/>
                  </a:moveTo>
                  <a:lnTo>
                    <a:pt x="137380" y="93416"/>
                  </a:lnTo>
                  <a:lnTo>
                    <a:pt x="274761" y="186832"/>
                  </a:lnTo>
                  <a:lnTo>
                    <a:pt x="412142" y="140124"/>
                  </a:lnTo>
                  <a:lnTo>
                    <a:pt x="549523" y="93416"/>
                  </a:lnTo>
                  <a:lnTo>
                    <a:pt x="686903" y="46708"/>
                  </a:lnTo>
                  <a:lnTo>
                    <a:pt x="824284" y="46708"/>
                  </a:lnTo>
                  <a:lnTo>
                    <a:pt x="961665" y="46708"/>
                  </a:lnTo>
                  <a:lnTo>
                    <a:pt x="1099046" y="0"/>
                  </a:lnTo>
                  <a:lnTo>
                    <a:pt x="1236427" y="0"/>
                  </a:lnTo>
                  <a:lnTo>
                    <a:pt x="1373807" y="0"/>
                  </a:lnTo>
                  <a:lnTo>
                    <a:pt x="1511188" y="0"/>
                  </a:lnTo>
                  <a:lnTo>
                    <a:pt x="1648569" y="46708"/>
                  </a:lnTo>
                  <a:lnTo>
                    <a:pt x="1785950" y="93416"/>
                  </a:lnTo>
                  <a:lnTo>
                    <a:pt x="1923331" y="93416"/>
                  </a:lnTo>
                  <a:lnTo>
                    <a:pt x="2060711" y="140124"/>
                  </a:lnTo>
                  <a:lnTo>
                    <a:pt x="2198092" y="186832"/>
                  </a:lnTo>
                  <a:lnTo>
                    <a:pt x="2335473" y="140124"/>
                  </a:lnTo>
                  <a:lnTo>
                    <a:pt x="2472854" y="140124"/>
                  </a:lnTo>
                  <a:lnTo>
                    <a:pt x="2610235" y="140124"/>
                  </a:lnTo>
                  <a:lnTo>
                    <a:pt x="2747615" y="233540"/>
                  </a:lnTo>
                  <a:lnTo>
                    <a:pt x="2884996" y="233540"/>
                  </a:lnTo>
                  <a:lnTo>
                    <a:pt x="3022377" y="140124"/>
                  </a:lnTo>
                  <a:lnTo>
                    <a:pt x="3159758" y="467081"/>
                  </a:lnTo>
                  <a:lnTo>
                    <a:pt x="3297139" y="467081"/>
                  </a:lnTo>
                  <a:lnTo>
                    <a:pt x="3434519" y="280248"/>
                  </a:lnTo>
                </a:path>
              </a:pathLst>
            </a:custGeom>
            <a:ln w="27101" cap="flat">
              <a:solidFill>
                <a:srgbClr val="6A1E74">
                  <a:alpha val="69803"/>
                </a:srgbClr>
              </a:solidFill>
              <a:prstDash val="solid"/>
              <a:round/>
            </a:ln>
          </p:spPr>
          <p:txBody>
            <a:bodyPr/>
            <a:lstStyle/>
            <a:p>
              <a:endParaRPr/>
            </a:p>
          </p:txBody>
        </p:sp>
        <p:sp>
          <p:nvSpPr>
            <p:cNvPr id="26" name="pl26"/>
            <p:cNvSpPr/>
            <p:nvPr/>
          </p:nvSpPr>
          <p:spPr>
            <a:xfrm>
              <a:off x="1082810" y="1982341"/>
              <a:ext cx="3434519" cy="934162"/>
            </a:xfrm>
            <a:custGeom>
              <a:avLst/>
              <a:gdLst/>
              <a:ahLst/>
              <a:cxnLst/>
              <a:rect l="0" t="0" r="0" b="0"/>
              <a:pathLst>
                <a:path w="3434519" h="934162">
                  <a:moveTo>
                    <a:pt x="0" y="934162"/>
                  </a:moveTo>
                  <a:lnTo>
                    <a:pt x="137380" y="887454"/>
                  </a:lnTo>
                  <a:lnTo>
                    <a:pt x="274761" y="840746"/>
                  </a:lnTo>
                  <a:lnTo>
                    <a:pt x="412142" y="840746"/>
                  </a:lnTo>
                  <a:lnTo>
                    <a:pt x="549523" y="747330"/>
                  </a:lnTo>
                  <a:lnTo>
                    <a:pt x="686903" y="607205"/>
                  </a:lnTo>
                  <a:lnTo>
                    <a:pt x="824284" y="653913"/>
                  </a:lnTo>
                  <a:lnTo>
                    <a:pt x="961665" y="653913"/>
                  </a:lnTo>
                  <a:lnTo>
                    <a:pt x="1099046" y="653913"/>
                  </a:lnTo>
                  <a:lnTo>
                    <a:pt x="1236427" y="607205"/>
                  </a:lnTo>
                  <a:lnTo>
                    <a:pt x="1373807" y="513789"/>
                  </a:lnTo>
                  <a:lnTo>
                    <a:pt x="1511188" y="326956"/>
                  </a:lnTo>
                  <a:lnTo>
                    <a:pt x="1648569" y="326956"/>
                  </a:lnTo>
                  <a:lnTo>
                    <a:pt x="1785950" y="326956"/>
                  </a:lnTo>
                  <a:lnTo>
                    <a:pt x="1923331" y="280248"/>
                  </a:lnTo>
                  <a:lnTo>
                    <a:pt x="2060711" y="280248"/>
                  </a:lnTo>
                  <a:lnTo>
                    <a:pt x="2198092" y="233540"/>
                  </a:lnTo>
                  <a:lnTo>
                    <a:pt x="2335473" y="233540"/>
                  </a:lnTo>
                  <a:lnTo>
                    <a:pt x="2472854" y="140124"/>
                  </a:lnTo>
                  <a:lnTo>
                    <a:pt x="2610235" y="93416"/>
                  </a:lnTo>
                  <a:lnTo>
                    <a:pt x="2747615" y="326956"/>
                  </a:lnTo>
                  <a:lnTo>
                    <a:pt x="2884996" y="280248"/>
                  </a:lnTo>
                  <a:lnTo>
                    <a:pt x="3022377" y="46708"/>
                  </a:lnTo>
                  <a:lnTo>
                    <a:pt x="3159758" y="93416"/>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27" name="pl27"/>
            <p:cNvSpPr/>
            <p:nvPr/>
          </p:nvSpPr>
          <p:spPr>
            <a:xfrm>
              <a:off x="1082810" y="2636255"/>
              <a:ext cx="3434519" cy="1120995"/>
            </a:xfrm>
            <a:custGeom>
              <a:avLst/>
              <a:gdLst/>
              <a:ahLst/>
              <a:cxnLst/>
              <a:rect l="0" t="0" r="0" b="0"/>
              <a:pathLst>
                <a:path w="3434519" h="1120995">
                  <a:moveTo>
                    <a:pt x="0" y="1120995"/>
                  </a:moveTo>
                  <a:lnTo>
                    <a:pt x="137380" y="1120995"/>
                  </a:lnTo>
                  <a:lnTo>
                    <a:pt x="274761" y="1074286"/>
                  </a:lnTo>
                  <a:lnTo>
                    <a:pt x="412142" y="980870"/>
                  </a:lnTo>
                  <a:lnTo>
                    <a:pt x="549523" y="840746"/>
                  </a:lnTo>
                  <a:lnTo>
                    <a:pt x="686903" y="700621"/>
                  </a:lnTo>
                  <a:lnTo>
                    <a:pt x="824284" y="607205"/>
                  </a:lnTo>
                  <a:lnTo>
                    <a:pt x="961665" y="513789"/>
                  </a:lnTo>
                  <a:lnTo>
                    <a:pt x="1099046" y="280248"/>
                  </a:lnTo>
                  <a:lnTo>
                    <a:pt x="1236427" y="93416"/>
                  </a:lnTo>
                  <a:lnTo>
                    <a:pt x="1373807" y="373665"/>
                  </a:lnTo>
                  <a:lnTo>
                    <a:pt x="1511188" y="420373"/>
                  </a:lnTo>
                  <a:lnTo>
                    <a:pt x="1648569" y="467081"/>
                  </a:lnTo>
                  <a:lnTo>
                    <a:pt x="1785950" y="560497"/>
                  </a:lnTo>
                  <a:lnTo>
                    <a:pt x="1923331" y="513789"/>
                  </a:lnTo>
                  <a:lnTo>
                    <a:pt x="2060711" y="467081"/>
                  </a:lnTo>
                  <a:lnTo>
                    <a:pt x="2198092" y="233540"/>
                  </a:lnTo>
                  <a:lnTo>
                    <a:pt x="2335473" y="186832"/>
                  </a:lnTo>
                  <a:lnTo>
                    <a:pt x="2472854" y="93416"/>
                  </a:lnTo>
                  <a:lnTo>
                    <a:pt x="2610235" y="46708"/>
                  </a:lnTo>
                  <a:lnTo>
                    <a:pt x="2747615" y="93416"/>
                  </a:lnTo>
                  <a:lnTo>
                    <a:pt x="2884996" y="326956"/>
                  </a:lnTo>
                  <a:lnTo>
                    <a:pt x="3022377" y="186832"/>
                  </a:lnTo>
                  <a:lnTo>
                    <a:pt x="3159758" y="46708"/>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28" name="pl28"/>
            <p:cNvSpPr/>
            <p:nvPr/>
          </p:nvSpPr>
          <p:spPr>
            <a:xfrm>
              <a:off x="1082810" y="2636255"/>
              <a:ext cx="3434519" cy="1120995"/>
            </a:xfrm>
            <a:custGeom>
              <a:avLst/>
              <a:gdLst/>
              <a:ahLst/>
              <a:cxnLst/>
              <a:rect l="0" t="0" r="0" b="0"/>
              <a:pathLst>
                <a:path w="3434519" h="1120995">
                  <a:moveTo>
                    <a:pt x="0" y="1120995"/>
                  </a:moveTo>
                  <a:lnTo>
                    <a:pt x="137380" y="1120995"/>
                  </a:lnTo>
                  <a:lnTo>
                    <a:pt x="274761" y="1074286"/>
                  </a:lnTo>
                  <a:lnTo>
                    <a:pt x="412142" y="980870"/>
                  </a:lnTo>
                  <a:lnTo>
                    <a:pt x="549523" y="840746"/>
                  </a:lnTo>
                  <a:lnTo>
                    <a:pt x="686903" y="700621"/>
                  </a:lnTo>
                  <a:lnTo>
                    <a:pt x="824284" y="607205"/>
                  </a:lnTo>
                  <a:lnTo>
                    <a:pt x="961665" y="513789"/>
                  </a:lnTo>
                  <a:lnTo>
                    <a:pt x="1099046" y="280248"/>
                  </a:lnTo>
                  <a:lnTo>
                    <a:pt x="1236427" y="93416"/>
                  </a:lnTo>
                  <a:lnTo>
                    <a:pt x="1373807" y="373665"/>
                  </a:lnTo>
                  <a:lnTo>
                    <a:pt x="1511188" y="420373"/>
                  </a:lnTo>
                  <a:lnTo>
                    <a:pt x="1648569" y="467081"/>
                  </a:lnTo>
                  <a:lnTo>
                    <a:pt x="1785950" y="560497"/>
                  </a:lnTo>
                  <a:lnTo>
                    <a:pt x="1923331" y="513789"/>
                  </a:lnTo>
                  <a:lnTo>
                    <a:pt x="2060711" y="467081"/>
                  </a:lnTo>
                  <a:lnTo>
                    <a:pt x="2198092" y="233540"/>
                  </a:lnTo>
                  <a:lnTo>
                    <a:pt x="2335473" y="186832"/>
                  </a:lnTo>
                  <a:lnTo>
                    <a:pt x="2472854" y="93416"/>
                  </a:lnTo>
                  <a:lnTo>
                    <a:pt x="2610235" y="46708"/>
                  </a:lnTo>
                  <a:lnTo>
                    <a:pt x="2747615" y="93416"/>
                  </a:lnTo>
                  <a:lnTo>
                    <a:pt x="2884996" y="326956"/>
                  </a:lnTo>
                  <a:lnTo>
                    <a:pt x="3022377" y="186832"/>
                  </a:lnTo>
                  <a:lnTo>
                    <a:pt x="3159758" y="46708"/>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29" name="pl29"/>
            <p:cNvSpPr/>
            <p:nvPr/>
          </p:nvSpPr>
          <p:spPr>
            <a:xfrm>
              <a:off x="1082810" y="2636255"/>
              <a:ext cx="3434519" cy="1120995"/>
            </a:xfrm>
            <a:custGeom>
              <a:avLst/>
              <a:gdLst/>
              <a:ahLst/>
              <a:cxnLst/>
              <a:rect l="0" t="0" r="0" b="0"/>
              <a:pathLst>
                <a:path w="3434519" h="1120995">
                  <a:moveTo>
                    <a:pt x="0" y="1120995"/>
                  </a:moveTo>
                  <a:lnTo>
                    <a:pt x="137380" y="1120995"/>
                  </a:lnTo>
                  <a:lnTo>
                    <a:pt x="274761" y="1074286"/>
                  </a:lnTo>
                  <a:lnTo>
                    <a:pt x="412142" y="980870"/>
                  </a:lnTo>
                  <a:lnTo>
                    <a:pt x="549523" y="840746"/>
                  </a:lnTo>
                  <a:lnTo>
                    <a:pt x="686903" y="700621"/>
                  </a:lnTo>
                  <a:lnTo>
                    <a:pt x="824284" y="607205"/>
                  </a:lnTo>
                  <a:lnTo>
                    <a:pt x="961665" y="513789"/>
                  </a:lnTo>
                  <a:lnTo>
                    <a:pt x="1099046" y="280248"/>
                  </a:lnTo>
                  <a:lnTo>
                    <a:pt x="1236427" y="93416"/>
                  </a:lnTo>
                  <a:lnTo>
                    <a:pt x="1373807" y="373665"/>
                  </a:lnTo>
                  <a:lnTo>
                    <a:pt x="1511188" y="420373"/>
                  </a:lnTo>
                  <a:lnTo>
                    <a:pt x="1648569" y="467081"/>
                  </a:lnTo>
                  <a:lnTo>
                    <a:pt x="1785950" y="560497"/>
                  </a:lnTo>
                  <a:lnTo>
                    <a:pt x="1923331" y="513789"/>
                  </a:lnTo>
                  <a:lnTo>
                    <a:pt x="2060711" y="467081"/>
                  </a:lnTo>
                  <a:lnTo>
                    <a:pt x="2198092" y="233540"/>
                  </a:lnTo>
                  <a:lnTo>
                    <a:pt x="2335473" y="186832"/>
                  </a:lnTo>
                  <a:lnTo>
                    <a:pt x="2472854" y="93416"/>
                  </a:lnTo>
                  <a:lnTo>
                    <a:pt x="2610235" y="46708"/>
                  </a:lnTo>
                  <a:lnTo>
                    <a:pt x="2747615" y="93416"/>
                  </a:lnTo>
                  <a:lnTo>
                    <a:pt x="2884996" y="326956"/>
                  </a:lnTo>
                  <a:lnTo>
                    <a:pt x="3022377" y="186832"/>
                  </a:lnTo>
                  <a:lnTo>
                    <a:pt x="3159758" y="46708"/>
                  </a:lnTo>
                  <a:lnTo>
                    <a:pt x="3297139" y="0"/>
                  </a:lnTo>
                  <a:lnTo>
                    <a:pt x="3434519" y="0"/>
                  </a:lnTo>
                </a:path>
              </a:pathLst>
            </a:custGeom>
            <a:ln w="40651" cap="flat">
              <a:solidFill>
                <a:srgbClr val="F26A21">
                  <a:alpha val="100000"/>
                </a:srgbClr>
              </a:solidFill>
              <a:prstDash val="solid"/>
              <a:round/>
            </a:ln>
          </p:spPr>
          <p:txBody>
            <a:bodyPr/>
            <a:lstStyle/>
            <a:p>
              <a:endParaRPr/>
            </a:p>
          </p:txBody>
        </p:sp>
        <p:sp>
          <p:nvSpPr>
            <p:cNvPr id="30" name="tx30"/>
            <p:cNvSpPr/>
            <p:nvPr/>
          </p:nvSpPr>
          <p:spPr>
            <a:xfrm>
              <a:off x="1022520" y="35862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31" name="tx31"/>
            <p:cNvSpPr/>
            <p:nvPr/>
          </p:nvSpPr>
          <p:spPr>
            <a:xfrm>
              <a:off x="1709424" y="31645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2" name="tx32"/>
            <p:cNvSpPr/>
            <p:nvPr/>
          </p:nvSpPr>
          <p:spPr>
            <a:xfrm>
              <a:off x="2396328" y="28375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 name="tx33"/>
            <p:cNvSpPr/>
            <p:nvPr/>
          </p:nvSpPr>
          <p:spPr>
            <a:xfrm>
              <a:off x="3083232" y="29323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 name="tx34"/>
            <p:cNvSpPr/>
            <p:nvPr/>
          </p:nvSpPr>
          <p:spPr>
            <a:xfrm>
              <a:off x="3632755" y="2510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5" name="tx35"/>
            <p:cNvSpPr/>
            <p:nvPr/>
          </p:nvSpPr>
          <p:spPr>
            <a:xfrm>
              <a:off x="4457040" y="2463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6" name="tx36"/>
            <p:cNvSpPr/>
            <p:nvPr/>
          </p:nvSpPr>
          <p:spPr>
            <a:xfrm>
              <a:off x="707191" y="356974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7" name="tx37"/>
            <p:cNvSpPr/>
            <p:nvPr/>
          </p:nvSpPr>
          <p:spPr>
            <a:xfrm>
              <a:off x="707191" y="31026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8" name="tx38"/>
            <p:cNvSpPr/>
            <p:nvPr/>
          </p:nvSpPr>
          <p:spPr>
            <a:xfrm>
              <a:off x="707191" y="263558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9" name="tx39"/>
            <p:cNvSpPr/>
            <p:nvPr/>
          </p:nvSpPr>
          <p:spPr>
            <a:xfrm>
              <a:off x="707191" y="216850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0" name="tx40"/>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 name="tx41"/>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2" name="tx42"/>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3" name="tx43"/>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4" name="tx44"/>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5" name="tx45"/>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6" name="tx46"/>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7" name="tx47"/>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8" name="pl48"/>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9" name="pl49"/>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0" name="pl50"/>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1" name="pl51"/>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2" name="pl52"/>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3" name="pl53"/>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4" name="pl54"/>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5" name="pl55"/>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6" name="tx56"/>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7" name="tx57"/>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8" name="tx58"/>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9" name="tx59"/>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0" name="tx60"/>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1" name="tx61"/>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2" name="tx62"/>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3" name="tx63"/>
            <p:cNvSpPr/>
            <p:nvPr/>
          </p:nvSpPr>
          <p:spPr>
            <a:xfrm>
              <a:off x="1588758" y="1403693"/>
              <a:ext cx="24226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WCAR, 2000-2025</a:t>
              </a:r>
            </a:p>
          </p:txBody>
        </p:sp>
        <p:sp>
          <p:nvSpPr>
            <p:cNvPr id="64" name="pl64"/>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78" name="pl78"/>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79" name="pl79"/>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80" name="pl80"/>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81" name="pl81"/>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82" name="pl82"/>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83" name="pl83"/>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84" name="pl84"/>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86" name="pl86"/>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40651" cap="flat">
              <a:solidFill>
                <a:srgbClr val="F26A21">
                  <a:alpha val="100000"/>
                </a:srgbClr>
              </a:solidFill>
              <a:prstDash val="solid"/>
              <a:round/>
            </a:ln>
          </p:spPr>
          <p:txBody>
            <a:bodyPr/>
            <a:lstStyle/>
            <a:p>
              <a:endParaRPr/>
            </a:p>
          </p:txBody>
        </p:sp>
        <p:sp>
          <p:nvSpPr>
            <p:cNvPr id="87" name="tx87"/>
            <p:cNvSpPr/>
            <p:nvPr/>
          </p:nvSpPr>
          <p:spPr>
            <a:xfrm>
              <a:off x="5320236" y="357708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88" name="tx88"/>
            <p:cNvSpPr/>
            <p:nvPr/>
          </p:nvSpPr>
          <p:spPr>
            <a:xfrm>
              <a:off x="6007140" y="304680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89" name="tx89"/>
            <p:cNvSpPr/>
            <p:nvPr/>
          </p:nvSpPr>
          <p:spPr>
            <a:xfrm>
              <a:off x="6724189" y="263462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0" name="tx90"/>
            <p:cNvSpPr/>
            <p:nvPr/>
          </p:nvSpPr>
          <p:spPr>
            <a:xfrm>
              <a:off x="7411093" y="275012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1" name="tx91"/>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8802951" y="2160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3" name="tx93"/>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04" name="pl104"/>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5" name="pl105"/>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6" name="pl106"/>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7" name="pl10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8" name="pl10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9" name="pl10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10" name="pl11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11" name="pl111"/>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12" name="tx112"/>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13" name="tx113"/>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14" name="tx114"/>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5" name="tx115"/>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6" name="tx116"/>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7" name="tx117"/>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8" name="tx118"/>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9" name="tx119"/>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20" name="pl120"/>
            <p:cNvSpPr/>
            <p:nvPr/>
          </p:nvSpPr>
          <p:spPr>
            <a:xfrm>
              <a:off x="219872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403821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587769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771718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11846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495795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6797438"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63692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rc132"/>
            <p:cNvSpPr/>
            <p:nvPr/>
          </p:nvSpPr>
          <p:spPr>
            <a:xfrm>
              <a:off x="1278981" y="5796461"/>
              <a:ext cx="6990046" cy="100422"/>
            </a:xfrm>
            <a:prstGeom prst="rect">
              <a:avLst/>
            </a:prstGeom>
            <a:solidFill>
              <a:srgbClr val="F26A21">
                <a:alpha val="80000"/>
              </a:srgbClr>
            </a:solidFill>
          </p:spPr>
          <p:txBody>
            <a:bodyPr/>
            <a:lstStyle/>
            <a:p>
              <a:endParaRPr/>
            </a:p>
          </p:txBody>
        </p:sp>
        <p:sp>
          <p:nvSpPr>
            <p:cNvPr id="133" name="rc133"/>
            <p:cNvSpPr/>
            <p:nvPr/>
          </p:nvSpPr>
          <p:spPr>
            <a:xfrm>
              <a:off x="1278981" y="5670933"/>
              <a:ext cx="7357943" cy="100422"/>
            </a:xfrm>
            <a:prstGeom prst="rect">
              <a:avLst/>
            </a:prstGeom>
            <a:solidFill>
              <a:srgbClr val="F26A21">
                <a:alpha val="80000"/>
              </a:srgbClr>
            </a:solidFill>
          </p:spPr>
          <p:txBody>
            <a:bodyPr/>
            <a:lstStyle/>
            <a:p>
              <a:endParaRPr/>
            </a:p>
          </p:txBody>
        </p:sp>
        <p:sp>
          <p:nvSpPr>
            <p:cNvPr id="134" name="rc134"/>
            <p:cNvSpPr/>
            <p:nvPr/>
          </p:nvSpPr>
          <p:spPr>
            <a:xfrm>
              <a:off x="1278981" y="5545405"/>
              <a:ext cx="7357943" cy="100422"/>
            </a:xfrm>
            <a:prstGeom prst="rect">
              <a:avLst/>
            </a:prstGeom>
            <a:solidFill>
              <a:srgbClr val="F26A21">
                <a:alpha val="80000"/>
              </a:srgbClr>
            </a:solidFill>
          </p:spPr>
          <p:txBody>
            <a:bodyPr/>
            <a:lstStyle/>
            <a:p>
              <a:endParaRPr/>
            </a:p>
          </p:txBody>
        </p:sp>
        <p:sp>
          <p:nvSpPr>
            <p:cNvPr id="135" name="tx135"/>
            <p:cNvSpPr/>
            <p:nvPr/>
          </p:nvSpPr>
          <p:spPr>
            <a:xfrm>
              <a:off x="8344376"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36" name="tx136"/>
            <p:cNvSpPr/>
            <p:nvPr/>
          </p:nvSpPr>
          <p:spPr>
            <a:xfrm>
              <a:off x="8667069" y="56823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37" name="tx137"/>
            <p:cNvSpPr/>
            <p:nvPr/>
          </p:nvSpPr>
          <p:spPr>
            <a:xfrm>
              <a:off x="8667069" y="55568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38" name="tx138"/>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9" name="tx139"/>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0" name="tx140"/>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1" name="tx141"/>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42" name="tx142"/>
            <p:cNvSpPr/>
            <p:nvPr/>
          </p:nvSpPr>
          <p:spPr>
            <a:xfrm>
              <a:off x="304783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43" name="tx143"/>
            <p:cNvSpPr/>
            <p:nvPr/>
          </p:nvSpPr>
          <p:spPr>
            <a:xfrm>
              <a:off x="488732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44" name="tx144"/>
            <p:cNvSpPr/>
            <p:nvPr/>
          </p:nvSpPr>
          <p:spPr>
            <a:xfrm>
              <a:off x="6726807"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45" name="tx145"/>
            <p:cNvSpPr/>
            <p:nvPr/>
          </p:nvSpPr>
          <p:spPr>
            <a:xfrm>
              <a:off x="8566293"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46" name="tx146"/>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7" name="tx147"/>
            <p:cNvSpPr/>
            <p:nvPr/>
          </p:nvSpPr>
          <p:spPr>
            <a:xfrm>
              <a:off x="911084" y="5286106"/>
              <a:ext cx="255783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WCAR</a:t>
              </a:r>
            </a:p>
          </p:txBody>
        </p:sp>
        <p:sp>
          <p:nvSpPr>
            <p:cNvPr id="148" name="tx14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0" name="tx150"/>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WCAR ranked number 7 out of 7 UNICEF regions, with DTP1 coverage of 81%.
DTP1 coverage (81%) was 1 percentage point higher than in 2019 (80%).
This equates to 4 million zero-dose children in 2025 compared to 3.8 million zero-dose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has improved since 2000 in some regions and exceeded pre-pandemic levels in some regions, but progress is uneven and gaps in zero-dose children persist.</a:t>
            </a:r>
          </a:p>
        </p:txBody>
      </p:sp>
      <p:grpSp>
        <p:nvGrpSpPr>
          <p:cNvPr id="153" name="Group 152"/>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4125"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8" name="tx28"/>
            <p:cNvSpPr/>
            <p:nvPr/>
          </p:nvSpPr>
          <p:spPr>
            <a:xfrm>
              <a:off x="1519358"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 name="tx29"/>
            <p:cNvSpPr/>
            <p:nvPr/>
          </p:nvSpPr>
          <p:spPr>
            <a:xfrm>
              <a:off x="2014590"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 name="tx30"/>
            <p:cNvSpPr/>
            <p:nvPr/>
          </p:nvSpPr>
          <p:spPr>
            <a:xfrm>
              <a:off x="2509822" y="28987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 name="tx31"/>
            <p:cNvSpPr/>
            <p:nvPr/>
          </p:nvSpPr>
          <p:spPr>
            <a:xfrm>
              <a:off x="3005054" y="2747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2" name="tx32"/>
            <p:cNvSpPr/>
            <p:nvPr/>
          </p:nvSpPr>
          <p:spPr>
            <a:xfrm>
              <a:off x="3500286" y="2592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 name="tx33"/>
            <p:cNvSpPr/>
            <p:nvPr/>
          </p:nvSpPr>
          <p:spPr>
            <a:xfrm>
              <a:off x="3995518"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4490751"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06416" y="1403693"/>
              <a:ext cx="24226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WCAR,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40651" cap="flat">
              <a:solidFill>
                <a:srgbClr val="F26A21">
                  <a:alpha val="100000"/>
                </a:srgbClr>
              </a:solidFill>
              <a:prstDash val="solid"/>
              <a:round/>
            </a:ln>
          </p:spPr>
          <p:txBody>
            <a:bodyPr/>
            <a:lstStyle/>
            <a:p>
              <a:endParaRPr/>
            </a:p>
          </p:txBody>
        </p:sp>
        <p:sp>
          <p:nvSpPr>
            <p:cNvPr id="80" name="tx80"/>
            <p:cNvSpPr/>
            <p:nvPr/>
          </p:nvSpPr>
          <p:spPr>
            <a:xfrm>
              <a:off x="5316670"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3" name="tx83"/>
            <p:cNvSpPr/>
            <p:nvPr/>
          </p:nvSpPr>
          <p:spPr>
            <a:xfrm>
              <a:off x="6802367" y="326158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4" name="tx84"/>
            <p:cNvSpPr/>
            <p:nvPr/>
          </p:nvSpPr>
          <p:spPr>
            <a:xfrm>
              <a:off x="7297599" y="275399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7810881"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8306113"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8801345"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7" name="pl97"/>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8" name="pl98"/>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9" name="pl99"/>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0" name="pl100"/>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1" name="pl101"/>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577526"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11" name="pl111"/>
            <p:cNvSpPr/>
            <p:nvPr/>
          </p:nvSpPr>
          <p:spPr>
            <a:xfrm>
              <a:off x="219872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403821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587769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771718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11846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95795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6797438"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3692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1278981" y="5795103"/>
              <a:ext cx="6990046" cy="101509"/>
            </a:xfrm>
            <a:prstGeom prst="rect">
              <a:avLst/>
            </a:prstGeom>
            <a:solidFill>
              <a:srgbClr val="F26A21">
                <a:alpha val="80000"/>
              </a:srgbClr>
            </a:solidFill>
          </p:spPr>
          <p:txBody>
            <a:bodyPr/>
            <a:lstStyle/>
            <a:p>
              <a:endParaRPr/>
            </a:p>
          </p:txBody>
        </p:sp>
        <p:sp>
          <p:nvSpPr>
            <p:cNvPr id="124" name="rc124"/>
            <p:cNvSpPr/>
            <p:nvPr/>
          </p:nvSpPr>
          <p:spPr>
            <a:xfrm>
              <a:off x="1278981" y="5668216"/>
              <a:ext cx="7357943" cy="101509"/>
            </a:xfrm>
            <a:prstGeom prst="rect">
              <a:avLst/>
            </a:prstGeom>
            <a:solidFill>
              <a:srgbClr val="F26A21">
                <a:alpha val="80000"/>
              </a:srgbClr>
            </a:solidFill>
          </p:spPr>
          <p:txBody>
            <a:bodyPr/>
            <a:lstStyle/>
            <a:p>
              <a:endParaRPr/>
            </a:p>
          </p:txBody>
        </p:sp>
        <p:sp>
          <p:nvSpPr>
            <p:cNvPr id="125" name="rc125"/>
            <p:cNvSpPr/>
            <p:nvPr/>
          </p:nvSpPr>
          <p:spPr>
            <a:xfrm>
              <a:off x="1278981" y="5541330"/>
              <a:ext cx="7357943" cy="101509"/>
            </a:xfrm>
            <a:prstGeom prst="rect">
              <a:avLst/>
            </a:prstGeom>
            <a:solidFill>
              <a:srgbClr val="F26A21">
                <a:alpha val="80000"/>
              </a:srgbClr>
            </a:solidFill>
          </p:spPr>
          <p:txBody>
            <a:bodyPr/>
            <a:lstStyle/>
            <a:p>
              <a:endParaRPr/>
            </a:p>
          </p:txBody>
        </p:sp>
        <p:sp>
          <p:nvSpPr>
            <p:cNvPr id="126" name="tx126"/>
            <p:cNvSpPr/>
            <p:nvPr/>
          </p:nvSpPr>
          <p:spPr>
            <a:xfrm>
              <a:off x="8344376"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27" name="tx127"/>
            <p:cNvSpPr/>
            <p:nvPr/>
          </p:nvSpPr>
          <p:spPr>
            <a:xfrm>
              <a:off x="8667069" y="568017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8" name="tx128"/>
            <p:cNvSpPr/>
            <p:nvPr/>
          </p:nvSpPr>
          <p:spPr>
            <a:xfrm>
              <a:off x="8667069" y="55532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9" name="tx129"/>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0" name="tx130"/>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1" name="tx131"/>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2" name="tx13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3" name="tx133"/>
            <p:cNvSpPr/>
            <p:nvPr/>
          </p:nvSpPr>
          <p:spPr>
            <a:xfrm>
              <a:off x="3047835"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4" name="tx134"/>
            <p:cNvSpPr/>
            <p:nvPr/>
          </p:nvSpPr>
          <p:spPr>
            <a:xfrm>
              <a:off x="488732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5" name="tx135"/>
            <p:cNvSpPr/>
            <p:nvPr/>
          </p:nvSpPr>
          <p:spPr>
            <a:xfrm>
              <a:off x="6726807"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36" name="tx136"/>
            <p:cNvSpPr/>
            <p:nvPr/>
          </p:nvSpPr>
          <p:spPr>
            <a:xfrm>
              <a:off x="8566293"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7" name="tx137"/>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8" name="tx138"/>
            <p:cNvSpPr/>
            <p:nvPr/>
          </p:nvSpPr>
          <p:spPr>
            <a:xfrm>
              <a:off x="911084" y="5281760"/>
              <a:ext cx="255783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WCAR</a:t>
              </a:r>
            </a:p>
          </p:txBody>
        </p:sp>
        <p:sp>
          <p:nvSpPr>
            <p:cNvPr id="139" name="tx139"/>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1" name="tx141"/>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WCAR ranked number 7 out of 7 UNICEF regions, with DTP1 coverage of 81%.
DTP1 coverage (81%) was 1 percentage point higher than in 2019 (80%).
This equates to 4 million zero-dose children in 2025 compared to 3.8 million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improved between 2024 and 2025 in some regions and exceeded pre-pandemic levels in some regions, but progress is uneven and gaps in zero-dose children persist.</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WCAR, 2 out of 24 (8%) countries had DTP1 coverage below 70% in 2025. These are CAR and Gabon.
These countries account for approximately 305,000 (1%) of the total annual cohort of surviving infants in the region.
There were 12 (50%) countries that achieved DTP1 of 90% or higher, accounting for 5.3 million (25%)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12 countries achieved at least 90% DTP1 coverage, while 2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3028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3028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30280" y="1602165"/>
              <a:ext cx="1461609" cy="33672"/>
            </a:xfrm>
            <a:custGeom>
              <a:avLst/>
              <a:gdLst/>
              <a:ahLst/>
              <a:cxnLst/>
              <a:rect l="0" t="0" r="0" b="0"/>
              <a:pathLst>
                <a:path w="1461609" h="33672">
                  <a:moveTo>
                    <a:pt x="0" y="0"/>
                  </a:moveTo>
                  <a:lnTo>
                    <a:pt x="208801" y="11224"/>
                  </a:lnTo>
                  <a:lnTo>
                    <a:pt x="417602" y="22448"/>
                  </a:lnTo>
                  <a:lnTo>
                    <a:pt x="626404" y="22448"/>
                  </a:lnTo>
                  <a:lnTo>
                    <a:pt x="835205" y="33672"/>
                  </a:lnTo>
                  <a:lnTo>
                    <a:pt x="1044007" y="33672"/>
                  </a:lnTo>
                  <a:lnTo>
                    <a:pt x="1252808" y="11224"/>
                  </a:lnTo>
                  <a:lnTo>
                    <a:pt x="1461609" y="0"/>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769991"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8" name="tx28"/>
            <p:cNvSpPr/>
            <p:nvPr/>
          </p:nvSpPr>
          <p:spPr>
            <a:xfrm>
              <a:off x="978792"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9" name="tx29"/>
            <p:cNvSpPr/>
            <p:nvPr/>
          </p:nvSpPr>
          <p:spPr>
            <a:xfrm>
              <a:off x="1187593" y="144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 name="tx30"/>
            <p:cNvSpPr/>
            <p:nvPr/>
          </p:nvSpPr>
          <p:spPr>
            <a:xfrm>
              <a:off x="1396395" y="144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 name="tx31"/>
            <p:cNvSpPr/>
            <p:nvPr/>
          </p:nvSpPr>
          <p:spPr>
            <a:xfrm>
              <a:off x="1605196"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 name="tx32"/>
            <p:cNvSpPr/>
            <p:nvPr/>
          </p:nvSpPr>
          <p:spPr>
            <a:xfrm>
              <a:off x="1813998" y="1455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 name="tx33"/>
            <p:cNvSpPr/>
            <p:nvPr/>
          </p:nvSpPr>
          <p:spPr>
            <a:xfrm>
              <a:off x="2022799"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2231601"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 name="rc35"/>
            <p:cNvSpPr/>
            <p:nvPr/>
          </p:nvSpPr>
          <p:spPr>
            <a:xfrm>
              <a:off x="757200" y="2358593"/>
              <a:ext cx="1607770" cy="1000072"/>
            </a:xfrm>
            <a:prstGeom prst="rect">
              <a:avLst/>
            </a:prstGeom>
            <a:solidFill>
              <a:srgbClr val="EBEBEB">
                <a:alpha val="100000"/>
              </a:srgbClr>
            </a:solidFill>
          </p:spPr>
          <p:txBody>
            <a:bodyPr/>
            <a:lstStyle/>
            <a:p>
              <a:endParaRPr/>
            </a:p>
          </p:txBody>
        </p:sp>
        <p:sp>
          <p:nvSpPr>
            <p:cNvPr id="36" name="pl36"/>
            <p:cNvSpPr/>
            <p:nvPr/>
          </p:nvSpPr>
          <p:spPr>
            <a:xfrm>
              <a:off x="75720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3028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30280" y="2841793"/>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30280" y="2841793"/>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3028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30280" y="2841793"/>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30280" y="2841793"/>
              <a:ext cx="1461609" cy="258155"/>
            </a:xfrm>
            <a:custGeom>
              <a:avLst/>
              <a:gdLst/>
              <a:ahLst/>
              <a:cxnLst/>
              <a:rect l="0" t="0" r="0" b="0"/>
              <a:pathLst>
                <a:path w="1461609" h="258155">
                  <a:moveTo>
                    <a:pt x="0" y="258155"/>
                  </a:moveTo>
                  <a:lnTo>
                    <a:pt x="208801" y="190810"/>
                  </a:lnTo>
                  <a:lnTo>
                    <a:pt x="417602" y="134689"/>
                  </a:lnTo>
                  <a:lnTo>
                    <a:pt x="626404" y="78569"/>
                  </a:lnTo>
                  <a:lnTo>
                    <a:pt x="835205" y="44896"/>
                  </a:lnTo>
                  <a:lnTo>
                    <a:pt x="1044007" y="22448"/>
                  </a:lnTo>
                  <a:lnTo>
                    <a:pt x="1252808" y="33672"/>
                  </a:lnTo>
                  <a:lnTo>
                    <a:pt x="1461609" y="0"/>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769991" y="29197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8" name="tx58"/>
            <p:cNvSpPr/>
            <p:nvPr/>
          </p:nvSpPr>
          <p:spPr>
            <a:xfrm>
              <a:off x="978792" y="2852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9" name="tx59"/>
            <p:cNvSpPr/>
            <p:nvPr/>
          </p:nvSpPr>
          <p:spPr>
            <a:xfrm>
              <a:off x="1187593" y="279800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0" name="tx60"/>
            <p:cNvSpPr/>
            <p:nvPr/>
          </p:nvSpPr>
          <p:spPr>
            <a:xfrm>
              <a:off x="1396395" y="2740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1" name="tx61"/>
            <p:cNvSpPr/>
            <p:nvPr/>
          </p:nvSpPr>
          <p:spPr>
            <a:xfrm>
              <a:off x="1605196"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2" name="tx62"/>
            <p:cNvSpPr/>
            <p:nvPr/>
          </p:nvSpPr>
          <p:spPr>
            <a:xfrm>
              <a:off x="1813998"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3" name="tx63"/>
            <p:cNvSpPr/>
            <p:nvPr/>
          </p:nvSpPr>
          <p:spPr>
            <a:xfrm>
              <a:off x="2022799" y="26952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4" name="tx64"/>
            <p:cNvSpPr/>
            <p:nvPr/>
          </p:nvSpPr>
          <p:spPr>
            <a:xfrm>
              <a:off x="2231601" y="26616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5" name="rc65"/>
            <p:cNvSpPr/>
            <p:nvPr/>
          </p:nvSpPr>
          <p:spPr>
            <a:xfrm>
              <a:off x="757200" y="3643117"/>
              <a:ext cx="1607770" cy="1000072"/>
            </a:xfrm>
            <a:prstGeom prst="rect">
              <a:avLst/>
            </a:prstGeom>
            <a:solidFill>
              <a:srgbClr val="EBEBEB">
                <a:alpha val="100000"/>
              </a:srgbClr>
            </a:solidFill>
          </p:spPr>
          <p:txBody>
            <a:bodyPr/>
            <a:lstStyle/>
            <a:p>
              <a:endParaRPr/>
            </a:p>
          </p:txBody>
        </p:sp>
        <p:sp>
          <p:nvSpPr>
            <p:cNvPr id="66" name="pl66"/>
            <p:cNvSpPr/>
            <p:nvPr/>
          </p:nvSpPr>
          <p:spPr>
            <a:xfrm>
              <a:off x="75720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3028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30280" y="4216110"/>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30280" y="4216110"/>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3028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30280" y="4216110"/>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30280" y="4216110"/>
              <a:ext cx="1461609" cy="179586"/>
            </a:xfrm>
            <a:custGeom>
              <a:avLst/>
              <a:gdLst/>
              <a:ahLst/>
              <a:cxnLst/>
              <a:rect l="0" t="0" r="0" b="0"/>
              <a:pathLst>
                <a:path w="1461609" h="179586">
                  <a:moveTo>
                    <a:pt x="0" y="0"/>
                  </a:moveTo>
                  <a:lnTo>
                    <a:pt x="208801" y="11224"/>
                  </a:lnTo>
                  <a:lnTo>
                    <a:pt x="417602" y="101017"/>
                  </a:lnTo>
                  <a:lnTo>
                    <a:pt x="626404" y="22448"/>
                  </a:lnTo>
                  <a:lnTo>
                    <a:pt x="835205" y="145914"/>
                  </a:lnTo>
                  <a:lnTo>
                    <a:pt x="1044007" y="56120"/>
                  </a:lnTo>
                  <a:lnTo>
                    <a:pt x="1252808" y="179586"/>
                  </a:lnTo>
                  <a:lnTo>
                    <a:pt x="1461609" y="145914"/>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769991" y="40359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8" name="tx88"/>
            <p:cNvSpPr/>
            <p:nvPr/>
          </p:nvSpPr>
          <p:spPr>
            <a:xfrm>
              <a:off x="978792" y="40498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 name="tx89"/>
            <p:cNvSpPr/>
            <p:nvPr/>
          </p:nvSpPr>
          <p:spPr>
            <a:xfrm>
              <a:off x="1187593" y="4137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0" name="tx90"/>
            <p:cNvSpPr/>
            <p:nvPr/>
          </p:nvSpPr>
          <p:spPr>
            <a:xfrm>
              <a:off x="1396395" y="4058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 name="tx91"/>
            <p:cNvSpPr/>
            <p:nvPr/>
          </p:nvSpPr>
          <p:spPr>
            <a:xfrm>
              <a:off x="1605196" y="41819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2" name="tx92"/>
            <p:cNvSpPr/>
            <p:nvPr/>
          </p:nvSpPr>
          <p:spPr>
            <a:xfrm>
              <a:off x="1813998" y="4092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 name="tx93"/>
            <p:cNvSpPr/>
            <p:nvPr/>
          </p:nvSpPr>
          <p:spPr>
            <a:xfrm>
              <a:off x="2022799" y="4215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4" name="tx94"/>
            <p:cNvSpPr/>
            <p:nvPr/>
          </p:nvSpPr>
          <p:spPr>
            <a:xfrm>
              <a:off x="2231601" y="41819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 name="rc95"/>
            <p:cNvSpPr/>
            <p:nvPr/>
          </p:nvSpPr>
          <p:spPr>
            <a:xfrm>
              <a:off x="757200" y="4927641"/>
              <a:ext cx="1607770" cy="1000072"/>
            </a:xfrm>
            <a:prstGeom prst="rect">
              <a:avLst/>
            </a:prstGeom>
            <a:solidFill>
              <a:srgbClr val="EBEBEB">
                <a:alpha val="100000"/>
              </a:srgbClr>
            </a:solidFill>
          </p:spPr>
          <p:txBody>
            <a:bodyPr/>
            <a:lstStyle/>
            <a:p>
              <a:endParaRPr/>
            </a:p>
          </p:txBody>
        </p:sp>
        <p:sp>
          <p:nvSpPr>
            <p:cNvPr id="96" name="pl96"/>
            <p:cNvSpPr/>
            <p:nvPr/>
          </p:nvSpPr>
          <p:spPr>
            <a:xfrm>
              <a:off x="75720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75720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75720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720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83028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830280" y="5354720"/>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830280" y="5354720"/>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83028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830280" y="5354720"/>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830280" y="5354720"/>
              <a:ext cx="1461609" cy="179586"/>
            </a:xfrm>
            <a:custGeom>
              <a:avLst/>
              <a:gdLst/>
              <a:ahLst/>
              <a:cxnLst/>
              <a:rect l="0" t="0" r="0" b="0"/>
              <a:pathLst>
                <a:path w="1461609" h="179586">
                  <a:moveTo>
                    <a:pt x="0" y="101017"/>
                  </a:moveTo>
                  <a:lnTo>
                    <a:pt x="208801" y="101017"/>
                  </a:lnTo>
                  <a:lnTo>
                    <a:pt x="417602" y="179586"/>
                  </a:lnTo>
                  <a:lnTo>
                    <a:pt x="626404" y="112241"/>
                  </a:lnTo>
                  <a:lnTo>
                    <a:pt x="835205" y="78569"/>
                  </a:lnTo>
                  <a:lnTo>
                    <a:pt x="1044007" y="67344"/>
                  </a:lnTo>
                  <a:lnTo>
                    <a:pt x="1252808" y="0"/>
                  </a:lnTo>
                  <a:lnTo>
                    <a:pt x="1461609" y="11224"/>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769991" y="5275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8" name="tx118"/>
            <p:cNvSpPr/>
            <p:nvPr/>
          </p:nvSpPr>
          <p:spPr>
            <a:xfrm>
              <a:off x="978792" y="5275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9" name="tx119"/>
            <p:cNvSpPr/>
            <p:nvPr/>
          </p:nvSpPr>
          <p:spPr>
            <a:xfrm>
              <a:off x="1187593" y="53555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0" name="tx120"/>
            <p:cNvSpPr/>
            <p:nvPr/>
          </p:nvSpPr>
          <p:spPr>
            <a:xfrm>
              <a:off x="1396395" y="52868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1" name="tx121"/>
            <p:cNvSpPr/>
            <p:nvPr/>
          </p:nvSpPr>
          <p:spPr>
            <a:xfrm>
              <a:off x="1605196" y="52531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2" name="tx122"/>
            <p:cNvSpPr/>
            <p:nvPr/>
          </p:nvSpPr>
          <p:spPr>
            <a:xfrm>
              <a:off x="1813998" y="52419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3" name="tx123"/>
            <p:cNvSpPr/>
            <p:nvPr/>
          </p:nvSpPr>
          <p:spPr>
            <a:xfrm>
              <a:off x="2022799" y="5174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4" name="tx124"/>
            <p:cNvSpPr/>
            <p:nvPr/>
          </p:nvSpPr>
          <p:spPr>
            <a:xfrm>
              <a:off x="2231601" y="5185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5" name="rc125"/>
            <p:cNvSpPr/>
            <p:nvPr/>
          </p:nvSpPr>
          <p:spPr>
            <a:xfrm>
              <a:off x="2434560" y="1074069"/>
              <a:ext cx="1607770" cy="1000072"/>
            </a:xfrm>
            <a:prstGeom prst="rect">
              <a:avLst/>
            </a:prstGeom>
            <a:solidFill>
              <a:srgbClr val="EBEBEB">
                <a:alpha val="100000"/>
              </a:srgbClr>
            </a:solidFill>
          </p:spPr>
          <p:txBody>
            <a:bodyPr/>
            <a:lstStyle/>
            <a:p>
              <a:endParaRPr/>
            </a:p>
          </p:txBody>
        </p:sp>
        <p:sp>
          <p:nvSpPr>
            <p:cNvPr id="126" name="pl126"/>
            <p:cNvSpPr/>
            <p:nvPr/>
          </p:nvSpPr>
          <p:spPr>
            <a:xfrm>
              <a:off x="243456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43456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43456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243456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43456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3456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50764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250764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2507640" y="1456251"/>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2447351"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8" name="tx148"/>
            <p:cNvSpPr/>
            <p:nvPr/>
          </p:nvSpPr>
          <p:spPr>
            <a:xfrm>
              <a:off x="2656152"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9" name="tx149"/>
            <p:cNvSpPr/>
            <p:nvPr/>
          </p:nvSpPr>
          <p:spPr>
            <a:xfrm>
              <a:off x="2864953"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0" name="tx150"/>
            <p:cNvSpPr/>
            <p:nvPr/>
          </p:nvSpPr>
          <p:spPr>
            <a:xfrm>
              <a:off x="3073755"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1" name="tx151"/>
            <p:cNvSpPr/>
            <p:nvPr/>
          </p:nvSpPr>
          <p:spPr>
            <a:xfrm>
              <a:off x="3282556"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2" name="tx152"/>
            <p:cNvSpPr/>
            <p:nvPr/>
          </p:nvSpPr>
          <p:spPr>
            <a:xfrm>
              <a:off x="3491358"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3" name="tx153"/>
            <p:cNvSpPr/>
            <p:nvPr/>
          </p:nvSpPr>
          <p:spPr>
            <a:xfrm>
              <a:off x="3700159"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4" name="tx154"/>
            <p:cNvSpPr/>
            <p:nvPr/>
          </p:nvSpPr>
          <p:spPr>
            <a:xfrm>
              <a:off x="3908960" y="1276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55" name="rc155"/>
            <p:cNvSpPr/>
            <p:nvPr/>
          </p:nvSpPr>
          <p:spPr>
            <a:xfrm>
              <a:off x="2434560" y="2358593"/>
              <a:ext cx="1607770" cy="1000072"/>
            </a:xfrm>
            <a:prstGeom prst="rect">
              <a:avLst/>
            </a:prstGeom>
            <a:solidFill>
              <a:srgbClr val="EBEBEB">
                <a:alpha val="100000"/>
              </a:srgbClr>
            </a:solidFill>
          </p:spPr>
          <p:txBody>
            <a:bodyPr/>
            <a:lstStyle/>
            <a:p>
              <a:endParaRPr/>
            </a:p>
          </p:txBody>
        </p:sp>
        <p:sp>
          <p:nvSpPr>
            <p:cNvPr id="156" name="pl156"/>
            <p:cNvSpPr/>
            <p:nvPr/>
          </p:nvSpPr>
          <p:spPr>
            <a:xfrm>
              <a:off x="243456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43456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43456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243456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43456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3456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50764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2507640" y="2763224"/>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2507640" y="2763224"/>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250764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2507640" y="2763224"/>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2507640" y="2763224"/>
              <a:ext cx="1461609" cy="179586"/>
            </a:xfrm>
            <a:custGeom>
              <a:avLst/>
              <a:gdLst/>
              <a:ahLst/>
              <a:cxnLst/>
              <a:rect l="0" t="0" r="0" b="0"/>
              <a:pathLst>
                <a:path w="1461609" h="179586">
                  <a:moveTo>
                    <a:pt x="0" y="157138"/>
                  </a:moveTo>
                  <a:lnTo>
                    <a:pt x="208801" y="123465"/>
                  </a:lnTo>
                  <a:lnTo>
                    <a:pt x="417602" y="179586"/>
                  </a:lnTo>
                  <a:lnTo>
                    <a:pt x="626404" y="134689"/>
                  </a:lnTo>
                  <a:lnTo>
                    <a:pt x="835205" y="123465"/>
                  </a:lnTo>
                  <a:lnTo>
                    <a:pt x="1044007" y="123465"/>
                  </a:lnTo>
                  <a:lnTo>
                    <a:pt x="1252808" y="33672"/>
                  </a:lnTo>
                  <a:lnTo>
                    <a:pt x="1461609" y="0"/>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2447351" y="2740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78" name="tx178"/>
            <p:cNvSpPr/>
            <p:nvPr/>
          </p:nvSpPr>
          <p:spPr>
            <a:xfrm>
              <a:off x="2656152"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79" name="tx179"/>
            <p:cNvSpPr/>
            <p:nvPr/>
          </p:nvSpPr>
          <p:spPr>
            <a:xfrm>
              <a:off x="2864953" y="27653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80" name="tx180"/>
            <p:cNvSpPr/>
            <p:nvPr/>
          </p:nvSpPr>
          <p:spPr>
            <a:xfrm>
              <a:off x="3073755" y="271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81" name="tx181"/>
            <p:cNvSpPr/>
            <p:nvPr/>
          </p:nvSpPr>
          <p:spPr>
            <a:xfrm>
              <a:off x="3282556"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82" name="tx182"/>
            <p:cNvSpPr/>
            <p:nvPr/>
          </p:nvSpPr>
          <p:spPr>
            <a:xfrm>
              <a:off x="3491358"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83" name="tx183"/>
            <p:cNvSpPr/>
            <p:nvPr/>
          </p:nvSpPr>
          <p:spPr>
            <a:xfrm>
              <a:off x="3700159" y="2616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84" name="tx184"/>
            <p:cNvSpPr/>
            <p:nvPr/>
          </p:nvSpPr>
          <p:spPr>
            <a:xfrm>
              <a:off x="3908960" y="25830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85" name="rc185"/>
            <p:cNvSpPr/>
            <p:nvPr/>
          </p:nvSpPr>
          <p:spPr>
            <a:xfrm>
              <a:off x="2434560" y="3643117"/>
              <a:ext cx="1607770" cy="1000072"/>
            </a:xfrm>
            <a:prstGeom prst="rect">
              <a:avLst/>
            </a:prstGeom>
            <a:solidFill>
              <a:srgbClr val="EBEBEB">
                <a:alpha val="100000"/>
              </a:srgbClr>
            </a:solidFill>
          </p:spPr>
          <p:txBody>
            <a:bodyPr/>
            <a:lstStyle/>
            <a:p>
              <a:endParaRPr/>
            </a:p>
          </p:txBody>
        </p:sp>
        <p:sp>
          <p:nvSpPr>
            <p:cNvPr id="186" name="pl186"/>
            <p:cNvSpPr/>
            <p:nvPr/>
          </p:nvSpPr>
          <p:spPr>
            <a:xfrm>
              <a:off x="243456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43456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43456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243456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43456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3456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50764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507640" y="4036524"/>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507640" y="4036524"/>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50764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2507640" y="4036524"/>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2507640" y="4036524"/>
              <a:ext cx="1461609" cy="134689"/>
            </a:xfrm>
            <a:custGeom>
              <a:avLst/>
              <a:gdLst/>
              <a:ahLst/>
              <a:cxnLst/>
              <a:rect l="0" t="0" r="0" b="0"/>
              <a:pathLst>
                <a:path w="1461609" h="134689">
                  <a:moveTo>
                    <a:pt x="0" y="0"/>
                  </a:moveTo>
                  <a:lnTo>
                    <a:pt x="208801" y="11224"/>
                  </a:lnTo>
                  <a:lnTo>
                    <a:pt x="417602" y="67344"/>
                  </a:lnTo>
                  <a:lnTo>
                    <a:pt x="626404" y="134689"/>
                  </a:lnTo>
                  <a:lnTo>
                    <a:pt x="835205" y="101017"/>
                  </a:lnTo>
                  <a:lnTo>
                    <a:pt x="1044007" y="112241"/>
                  </a:lnTo>
                  <a:lnTo>
                    <a:pt x="1252808" y="134689"/>
                  </a:lnTo>
                  <a:lnTo>
                    <a:pt x="1461609" y="112241"/>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2447351" y="3856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08" name="tx208"/>
            <p:cNvSpPr/>
            <p:nvPr/>
          </p:nvSpPr>
          <p:spPr>
            <a:xfrm>
              <a:off x="2656152" y="3867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09" name="tx209"/>
            <p:cNvSpPr/>
            <p:nvPr/>
          </p:nvSpPr>
          <p:spPr>
            <a:xfrm>
              <a:off x="2864953" y="39237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10" name="tx210"/>
            <p:cNvSpPr/>
            <p:nvPr/>
          </p:nvSpPr>
          <p:spPr>
            <a:xfrm>
              <a:off x="3073755"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1" name="tx211"/>
            <p:cNvSpPr/>
            <p:nvPr/>
          </p:nvSpPr>
          <p:spPr>
            <a:xfrm>
              <a:off x="3282556" y="39574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12" name="tx212"/>
            <p:cNvSpPr/>
            <p:nvPr/>
          </p:nvSpPr>
          <p:spPr>
            <a:xfrm>
              <a:off x="3491358"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13" name="tx213"/>
            <p:cNvSpPr/>
            <p:nvPr/>
          </p:nvSpPr>
          <p:spPr>
            <a:xfrm>
              <a:off x="3700159"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4" name="tx214"/>
            <p:cNvSpPr/>
            <p:nvPr/>
          </p:nvSpPr>
          <p:spPr>
            <a:xfrm>
              <a:off x="3908960" y="3968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15" name="rc215"/>
            <p:cNvSpPr/>
            <p:nvPr/>
          </p:nvSpPr>
          <p:spPr>
            <a:xfrm>
              <a:off x="2434560" y="4927641"/>
              <a:ext cx="1607770" cy="1000072"/>
            </a:xfrm>
            <a:prstGeom prst="rect">
              <a:avLst/>
            </a:prstGeom>
            <a:solidFill>
              <a:srgbClr val="EBEBEB">
                <a:alpha val="100000"/>
              </a:srgbClr>
            </a:solidFill>
          </p:spPr>
          <p:txBody>
            <a:bodyPr/>
            <a:lstStyle/>
            <a:p>
              <a:endParaRPr/>
            </a:p>
          </p:txBody>
        </p:sp>
        <p:sp>
          <p:nvSpPr>
            <p:cNvPr id="216" name="pl216"/>
            <p:cNvSpPr/>
            <p:nvPr/>
          </p:nvSpPr>
          <p:spPr>
            <a:xfrm>
              <a:off x="243456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43456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43456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43456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43456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3456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2507640" y="5567980"/>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2507640" y="5567980"/>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50764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2507640" y="5567980"/>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2507640" y="5567980"/>
              <a:ext cx="1461609" cy="168362"/>
            </a:xfrm>
            <a:custGeom>
              <a:avLst/>
              <a:gdLst/>
              <a:ahLst/>
              <a:cxnLst/>
              <a:rect l="0" t="0" r="0" b="0"/>
              <a:pathLst>
                <a:path w="1461609" h="168362">
                  <a:moveTo>
                    <a:pt x="0" y="33672"/>
                  </a:moveTo>
                  <a:lnTo>
                    <a:pt x="208801" y="0"/>
                  </a:lnTo>
                  <a:lnTo>
                    <a:pt x="417602" y="22448"/>
                  </a:lnTo>
                  <a:lnTo>
                    <a:pt x="626404" y="168362"/>
                  </a:lnTo>
                  <a:lnTo>
                    <a:pt x="835205" y="101017"/>
                  </a:lnTo>
                  <a:lnTo>
                    <a:pt x="1044007" y="11224"/>
                  </a:lnTo>
                  <a:lnTo>
                    <a:pt x="1252808" y="11224"/>
                  </a:lnTo>
                  <a:lnTo>
                    <a:pt x="1461609" y="22448"/>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2447351" y="54215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38" name="tx238"/>
            <p:cNvSpPr/>
            <p:nvPr/>
          </p:nvSpPr>
          <p:spPr>
            <a:xfrm>
              <a:off x="2656152" y="53891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39" name="tx239"/>
            <p:cNvSpPr/>
            <p:nvPr/>
          </p:nvSpPr>
          <p:spPr>
            <a:xfrm>
              <a:off x="2864953" y="54103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40" name="tx240"/>
            <p:cNvSpPr/>
            <p:nvPr/>
          </p:nvSpPr>
          <p:spPr>
            <a:xfrm>
              <a:off x="3073755" y="55575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241" name="tx241"/>
            <p:cNvSpPr/>
            <p:nvPr/>
          </p:nvSpPr>
          <p:spPr>
            <a:xfrm>
              <a:off x="3282556" y="54888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42" name="tx242"/>
            <p:cNvSpPr/>
            <p:nvPr/>
          </p:nvSpPr>
          <p:spPr>
            <a:xfrm>
              <a:off x="3491358" y="54004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43" name="tx243"/>
            <p:cNvSpPr/>
            <p:nvPr/>
          </p:nvSpPr>
          <p:spPr>
            <a:xfrm>
              <a:off x="3700159" y="54004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44" name="tx244"/>
            <p:cNvSpPr/>
            <p:nvPr/>
          </p:nvSpPr>
          <p:spPr>
            <a:xfrm>
              <a:off x="3908960" y="54103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45" name="rc245"/>
            <p:cNvSpPr/>
            <p:nvPr/>
          </p:nvSpPr>
          <p:spPr>
            <a:xfrm>
              <a:off x="4111920" y="1074069"/>
              <a:ext cx="1607770" cy="1000072"/>
            </a:xfrm>
            <a:prstGeom prst="rect">
              <a:avLst/>
            </a:prstGeom>
            <a:solidFill>
              <a:srgbClr val="EBEBEB">
                <a:alpha val="100000"/>
              </a:srgbClr>
            </a:solidFill>
          </p:spPr>
          <p:txBody>
            <a:bodyPr/>
            <a:lstStyle/>
            <a:p>
              <a:endParaRPr/>
            </a:p>
          </p:txBody>
        </p:sp>
        <p:sp>
          <p:nvSpPr>
            <p:cNvPr id="246" name="pl246"/>
            <p:cNvSpPr/>
            <p:nvPr/>
          </p:nvSpPr>
          <p:spPr>
            <a:xfrm>
              <a:off x="411192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11192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11192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411192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1192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1192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8500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418500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4185000" y="1411355"/>
              <a:ext cx="1461609" cy="67344"/>
            </a:xfrm>
            <a:custGeom>
              <a:avLst/>
              <a:gdLst/>
              <a:ahLst/>
              <a:cxnLst/>
              <a:rect l="0" t="0" r="0" b="0"/>
              <a:pathLst>
                <a:path w="1461609" h="67344">
                  <a:moveTo>
                    <a:pt x="0" y="0"/>
                  </a:moveTo>
                  <a:lnTo>
                    <a:pt x="208801" y="33672"/>
                  </a:lnTo>
                  <a:lnTo>
                    <a:pt x="417602" y="67344"/>
                  </a:lnTo>
                  <a:lnTo>
                    <a:pt x="626404" y="67344"/>
                  </a:lnTo>
                  <a:lnTo>
                    <a:pt x="835205" y="67344"/>
                  </a:lnTo>
                  <a:lnTo>
                    <a:pt x="1044007" y="67344"/>
                  </a:lnTo>
                  <a:lnTo>
                    <a:pt x="1252808" y="67344"/>
                  </a:lnTo>
                  <a:lnTo>
                    <a:pt x="1461609" y="67344"/>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4124710" y="12312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333512" y="1264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4542313"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4751115"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4959916"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5168718"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5377519"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5586320" y="1298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5" name="rc275"/>
            <p:cNvSpPr/>
            <p:nvPr/>
          </p:nvSpPr>
          <p:spPr>
            <a:xfrm>
              <a:off x="4111920" y="2358593"/>
              <a:ext cx="1607770" cy="1000072"/>
            </a:xfrm>
            <a:prstGeom prst="rect">
              <a:avLst/>
            </a:prstGeom>
            <a:solidFill>
              <a:srgbClr val="EBEBEB">
                <a:alpha val="100000"/>
              </a:srgbClr>
            </a:solidFill>
          </p:spPr>
          <p:txBody>
            <a:bodyPr/>
            <a:lstStyle/>
            <a:p>
              <a:endParaRPr/>
            </a:p>
          </p:txBody>
        </p:sp>
        <p:sp>
          <p:nvSpPr>
            <p:cNvPr id="276" name="pl276"/>
            <p:cNvSpPr/>
            <p:nvPr/>
          </p:nvSpPr>
          <p:spPr>
            <a:xfrm>
              <a:off x="411192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11192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11192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411192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1192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1192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8500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418500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418500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418500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295" name="pl295"/>
            <p:cNvSpPr/>
            <p:nvPr/>
          </p:nvSpPr>
          <p:spPr>
            <a:xfrm>
              <a:off x="418500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40651" cap="flat">
              <a:solidFill>
                <a:srgbClr val="000000">
                  <a:alpha val="100000"/>
                </a:srgbClr>
              </a:solidFill>
              <a:prstDash val="solid"/>
              <a:round/>
            </a:ln>
          </p:spPr>
          <p:txBody>
            <a:bodyPr/>
            <a:lstStyle/>
            <a:p>
              <a:endParaRPr/>
            </a:p>
          </p:txBody>
        </p:sp>
        <p:sp>
          <p:nvSpPr>
            <p:cNvPr id="296" name="pl296"/>
            <p:cNvSpPr/>
            <p:nvPr/>
          </p:nvSpPr>
          <p:spPr>
            <a:xfrm>
              <a:off x="4185000" y="2729551"/>
              <a:ext cx="1461609" cy="168362"/>
            </a:xfrm>
            <a:custGeom>
              <a:avLst/>
              <a:gdLst/>
              <a:ahLst/>
              <a:cxnLst/>
              <a:rect l="0" t="0" r="0" b="0"/>
              <a:pathLst>
                <a:path w="1461609" h="168362">
                  <a:moveTo>
                    <a:pt x="0" y="0"/>
                  </a:moveTo>
                  <a:lnTo>
                    <a:pt x="208801" y="22448"/>
                  </a:lnTo>
                  <a:lnTo>
                    <a:pt x="417602" y="101017"/>
                  </a:lnTo>
                  <a:lnTo>
                    <a:pt x="626404" y="123465"/>
                  </a:lnTo>
                  <a:lnTo>
                    <a:pt x="835205" y="145914"/>
                  </a:lnTo>
                  <a:lnTo>
                    <a:pt x="1044007" y="157138"/>
                  </a:lnTo>
                  <a:lnTo>
                    <a:pt x="1252808" y="168362"/>
                  </a:lnTo>
                  <a:lnTo>
                    <a:pt x="1461609" y="134689"/>
                  </a:lnTo>
                </a:path>
              </a:pathLst>
            </a:custGeom>
            <a:ln w="35231" cap="flat">
              <a:solidFill>
                <a:srgbClr val="1CABE2">
                  <a:alpha val="100000"/>
                </a:srgbClr>
              </a:solidFill>
              <a:prstDash val="solid"/>
              <a:round/>
            </a:ln>
          </p:spPr>
          <p:txBody>
            <a:bodyPr/>
            <a:lstStyle/>
            <a:p>
              <a:endParaRPr/>
            </a:p>
          </p:txBody>
        </p:sp>
        <p:sp>
          <p:nvSpPr>
            <p:cNvPr id="297" name="tx297"/>
            <p:cNvSpPr/>
            <p:nvPr/>
          </p:nvSpPr>
          <p:spPr>
            <a:xfrm>
              <a:off x="4124710" y="2549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4333512" y="257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4542313" y="2650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00" name="tx300"/>
            <p:cNvSpPr/>
            <p:nvPr/>
          </p:nvSpPr>
          <p:spPr>
            <a:xfrm>
              <a:off x="4751115" y="26729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4959916" y="26952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02" name="tx302"/>
            <p:cNvSpPr/>
            <p:nvPr/>
          </p:nvSpPr>
          <p:spPr>
            <a:xfrm>
              <a:off x="5168718"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03" name="tx303"/>
            <p:cNvSpPr/>
            <p:nvPr/>
          </p:nvSpPr>
          <p:spPr>
            <a:xfrm>
              <a:off x="5377519" y="271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4" name="tx304"/>
            <p:cNvSpPr/>
            <p:nvPr/>
          </p:nvSpPr>
          <p:spPr>
            <a:xfrm>
              <a:off x="5586320"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5" name="rc305"/>
            <p:cNvSpPr/>
            <p:nvPr/>
          </p:nvSpPr>
          <p:spPr>
            <a:xfrm>
              <a:off x="4111920" y="3643117"/>
              <a:ext cx="1607770" cy="1000072"/>
            </a:xfrm>
            <a:prstGeom prst="rect">
              <a:avLst/>
            </a:prstGeom>
            <a:solidFill>
              <a:srgbClr val="EBEBEB">
                <a:alpha val="100000"/>
              </a:srgbClr>
            </a:solidFill>
          </p:spPr>
          <p:txBody>
            <a:bodyPr/>
            <a:lstStyle/>
            <a:p>
              <a:endParaRPr/>
            </a:p>
          </p:txBody>
        </p:sp>
        <p:sp>
          <p:nvSpPr>
            <p:cNvPr id="306" name="pl306"/>
            <p:cNvSpPr/>
            <p:nvPr/>
          </p:nvSpPr>
          <p:spPr>
            <a:xfrm>
              <a:off x="411192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11192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11192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0" name="pl310"/>
            <p:cNvSpPr/>
            <p:nvPr/>
          </p:nvSpPr>
          <p:spPr>
            <a:xfrm>
              <a:off x="411192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11192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1192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18500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22" name="pl322"/>
            <p:cNvSpPr/>
            <p:nvPr/>
          </p:nvSpPr>
          <p:spPr>
            <a:xfrm>
              <a:off x="4185000" y="4216110"/>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40651" cap="flat">
              <a:solidFill>
                <a:srgbClr val="BEBEBE">
                  <a:alpha val="69803"/>
                </a:srgbClr>
              </a:solidFill>
              <a:prstDash val="solid"/>
              <a:round/>
            </a:ln>
          </p:spPr>
          <p:txBody>
            <a:bodyPr/>
            <a:lstStyle/>
            <a:p>
              <a:endParaRPr/>
            </a:p>
          </p:txBody>
        </p:sp>
        <p:sp>
          <p:nvSpPr>
            <p:cNvPr id="323" name="pl323"/>
            <p:cNvSpPr/>
            <p:nvPr/>
          </p:nvSpPr>
          <p:spPr>
            <a:xfrm>
              <a:off x="4185000" y="4216110"/>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418500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25" name="pl325"/>
            <p:cNvSpPr/>
            <p:nvPr/>
          </p:nvSpPr>
          <p:spPr>
            <a:xfrm>
              <a:off x="4185000" y="4216110"/>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40651" cap="flat">
              <a:solidFill>
                <a:srgbClr val="000000">
                  <a:alpha val="100000"/>
                </a:srgbClr>
              </a:solidFill>
              <a:prstDash val="solid"/>
              <a:round/>
            </a:ln>
          </p:spPr>
          <p:txBody>
            <a:bodyPr/>
            <a:lstStyle/>
            <a:p>
              <a:endParaRPr/>
            </a:p>
          </p:txBody>
        </p:sp>
        <p:sp>
          <p:nvSpPr>
            <p:cNvPr id="326" name="pl326"/>
            <p:cNvSpPr/>
            <p:nvPr/>
          </p:nvSpPr>
          <p:spPr>
            <a:xfrm>
              <a:off x="4185000" y="4216110"/>
              <a:ext cx="1461609" cy="145914"/>
            </a:xfrm>
            <a:custGeom>
              <a:avLst/>
              <a:gdLst/>
              <a:ahLst/>
              <a:cxnLst/>
              <a:rect l="0" t="0" r="0" b="0"/>
              <a:pathLst>
                <a:path w="1461609" h="145914">
                  <a:moveTo>
                    <a:pt x="0" y="145914"/>
                  </a:moveTo>
                  <a:lnTo>
                    <a:pt x="208801" y="123465"/>
                  </a:lnTo>
                  <a:lnTo>
                    <a:pt x="417602" y="112241"/>
                  </a:lnTo>
                  <a:lnTo>
                    <a:pt x="626404" y="89793"/>
                  </a:lnTo>
                  <a:lnTo>
                    <a:pt x="835205" y="78569"/>
                  </a:lnTo>
                  <a:lnTo>
                    <a:pt x="1044007" y="56120"/>
                  </a:lnTo>
                  <a:lnTo>
                    <a:pt x="1252808" y="11224"/>
                  </a:lnTo>
                  <a:lnTo>
                    <a:pt x="1461609" y="0"/>
                  </a:lnTo>
                </a:path>
              </a:pathLst>
            </a:custGeom>
            <a:ln w="35231" cap="flat">
              <a:solidFill>
                <a:srgbClr val="1CABE2">
                  <a:alpha val="100000"/>
                </a:srgbClr>
              </a:solidFill>
              <a:prstDash val="solid"/>
              <a:round/>
            </a:ln>
          </p:spPr>
          <p:txBody>
            <a:bodyPr/>
            <a:lstStyle/>
            <a:p>
              <a:endParaRPr/>
            </a:p>
          </p:txBody>
        </p:sp>
        <p:sp>
          <p:nvSpPr>
            <p:cNvPr id="327" name="tx327"/>
            <p:cNvSpPr/>
            <p:nvPr/>
          </p:nvSpPr>
          <p:spPr>
            <a:xfrm>
              <a:off x="4124710" y="41819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8" name="tx328"/>
            <p:cNvSpPr/>
            <p:nvPr/>
          </p:nvSpPr>
          <p:spPr>
            <a:xfrm>
              <a:off x="4333512" y="41594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29" name="tx329"/>
            <p:cNvSpPr/>
            <p:nvPr/>
          </p:nvSpPr>
          <p:spPr>
            <a:xfrm>
              <a:off x="4542313" y="4148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30" name="tx330"/>
            <p:cNvSpPr/>
            <p:nvPr/>
          </p:nvSpPr>
          <p:spPr>
            <a:xfrm>
              <a:off x="4751115" y="41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1" name="tx331"/>
            <p:cNvSpPr/>
            <p:nvPr/>
          </p:nvSpPr>
          <p:spPr>
            <a:xfrm>
              <a:off x="4959916" y="41158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32" name="tx332"/>
            <p:cNvSpPr/>
            <p:nvPr/>
          </p:nvSpPr>
          <p:spPr>
            <a:xfrm>
              <a:off x="5168718" y="4092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3" name="tx333"/>
            <p:cNvSpPr/>
            <p:nvPr/>
          </p:nvSpPr>
          <p:spPr>
            <a:xfrm>
              <a:off x="5377519" y="404986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4" name="tx334"/>
            <p:cNvSpPr/>
            <p:nvPr/>
          </p:nvSpPr>
          <p:spPr>
            <a:xfrm>
              <a:off x="5586320" y="40359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35" name="rc335"/>
            <p:cNvSpPr/>
            <p:nvPr/>
          </p:nvSpPr>
          <p:spPr>
            <a:xfrm>
              <a:off x="4111920" y="4927641"/>
              <a:ext cx="1607770" cy="1000072"/>
            </a:xfrm>
            <a:prstGeom prst="rect">
              <a:avLst/>
            </a:prstGeom>
            <a:solidFill>
              <a:srgbClr val="EBEBEB">
                <a:alpha val="100000"/>
              </a:srgbClr>
            </a:solidFill>
          </p:spPr>
          <p:txBody>
            <a:bodyPr/>
            <a:lstStyle/>
            <a:p>
              <a:endParaRPr/>
            </a:p>
          </p:txBody>
        </p:sp>
        <p:sp>
          <p:nvSpPr>
            <p:cNvPr id="336" name="pl336"/>
            <p:cNvSpPr/>
            <p:nvPr/>
          </p:nvSpPr>
          <p:spPr>
            <a:xfrm>
              <a:off x="411192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11192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11192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0" name="pl340"/>
            <p:cNvSpPr/>
            <p:nvPr/>
          </p:nvSpPr>
          <p:spPr>
            <a:xfrm>
              <a:off x="411192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11192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1192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18500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52" name="pl352"/>
            <p:cNvSpPr/>
            <p:nvPr/>
          </p:nvSpPr>
          <p:spPr>
            <a:xfrm>
              <a:off x="418500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40651" cap="flat">
              <a:solidFill>
                <a:srgbClr val="BEBEBE">
                  <a:alpha val="69803"/>
                </a:srgbClr>
              </a:solidFill>
              <a:prstDash val="solid"/>
              <a:round/>
            </a:ln>
          </p:spPr>
          <p:txBody>
            <a:bodyPr/>
            <a:lstStyle/>
            <a:p>
              <a:endParaRPr/>
            </a:p>
          </p:txBody>
        </p:sp>
        <p:sp>
          <p:nvSpPr>
            <p:cNvPr id="353" name="pl353"/>
            <p:cNvSpPr/>
            <p:nvPr/>
          </p:nvSpPr>
          <p:spPr>
            <a:xfrm>
              <a:off x="418500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418500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55" name="pl355"/>
            <p:cNvSpPr/>
            <p:nvPr/>
          </p:nvSpPr>
          <p:spPr>
            <a:xfrm>
              <a:off x="418500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40651" cap="flat">
              <a:solidFill>
                <a:srgbClr val="000000">
                  <a:alpha val="100000"/>
                </a:srgbClr>
              </a:solidFill>
              <a:prstDash val="solid"/>
              <a:round/>
            </a:ln>
          </p:spPr>
          <p:txBody>
            <a:bodyPr/>
            <a:lstStyle/>
            <a:p>
              <a:endParaRPr/>
            </a:p>
          </p:txBody>
        </p:sp>
        <p:sp>
          <p:nvSpPr>
            <p:cNvPr id="356" name="pl356"/>
            <p:cNvSpPr/>
            <p:nvPr/>
          </p:nvSpPr>
          <p:spPr>
            <a:xfrm>
              <a:off x="4185000" y="5287375"/>
              <a:ext cx="1461609" cy="112241"/>
            </a:xfrm>
            <a:custGeom>
              <a:avLst/>
              <a:gdLst/>
              <a:ahLst/>
              <a:cxnLst/>
              <a:rect l="0" t="0" r="0" b="0"/>
              <a:pathLst>
                <a:path w="1461609" h="112241">
                  <a:moveTo>
                    <a:pt x="0" y="0"/>
                  </a:moveTo>
                  <a:lnTo>
                    <a:pt x="208801" y="0"/>
                  </a:lnTo>
                  <a:lnTo>
                    <a:pt x="417602" y="0"/>
                  </a:lnTo>
                  <a:lnTo>
                    <a:pt x="626404" y="0"/>
                  </a:lnTo>
                  <a:lnTo>
                    <a:pt x="835205" y="56120"/>
                  </a:lnTo>
                  <a:lnTo>
                    <a:pt x="1044007" y="112241"/>
                  </a:lnTo>
                  <a:lnTo>
                    <a:pt x="1252808" y="112241"/>
                  </a:lnTo>
                  <a:lnTo>
                    <a:pt x="1461609" y="112241"/>
                  </a:lnTo>
                </a:path>
              </a:pathLst>
            </a:custGeom>
            <a:ln w="35231" cap="flat">
              <a:solidFill>
                <a:srgbClr val="1CABE2">
                  <a:alpha val="100000"/>
                </a:srgbClr>
              </a:solidFill>
              <a:prstDash val="solid"/>
              <a:round/>
            </a:ln>
          </p:spPr>
          <p:txBody>
            <a:bodyPr/>
            <a:lstStyle/>
            <a:p>
              <a:endParaRPr/>
            </a:p>
          </p:txBody>
        </p:sp>
        <p:sp>
          <p:nvSpPr>
            <p:cNvPr id="357" name="tx357"/>
            <p:cNvSpPr/>
            <p:nvPr/>
          </p:nvSpPr>
          <p:spPr>
            <a:xfrm>
              <a:off x="4124710"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4333512"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4542313"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4751115"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4959916"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5168718"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3" name="tx363"/>
            <p:cNvSpPr/>
            <p:nvPr/>
          </p:nvSpPr>
          <p:spPr>
            <a:xfrm>
              <a:off x="5377519"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4" name="tx364"/>
            <p:cNvSpPr/>
            <p:nvPr/>
          </p:nvSpPr>
          <p:spPr>
            <a:xfrm>
              <a:off x="5586320" y="5219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5" name="rc365"/>
            <p:cNvSpPr/>
            <p:nvPr/>
          </p:nvSpPr>
          <p:spPr>
            <a:xfrm>
              <a:off x="5789280" y="1074069"/>
              <a:ext cx="1607770" cy="1000072"/>
            </a:xfrm>
            <a:prstGeom prst="rect">
              <a:avLst/>
            </a:prstGeom>
            <a:solidFill>
              <a:srgbClr val="EBEBEB">
                <a:alpha val="100000"/>
              </a:srgbClr>
            </a:solidFill>
          </p:spPr>
          <p:txBody>
            <a:bodyPr/>
            <a:lstStyle/>
            <a:p>
              <a:endParaRPr/>
            </a:p>
          </p:txBody>
        </p:sp>
        <p:sp>
          <p:nvSpPr>
            <p:cNvPr id="366" name="pl366"/>
            <p:cNvSpPr/>
            <p:nvPr/>
          </p:nvSpPr>
          <p:spPr>
            <a:xfrm>
              <a:off x="578928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8928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8928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578928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8928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78928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586236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586236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385" name="pl385"/>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40651" cap="flat">
              <a:solidFill>
                <a:srgbClr val="000000">
                  <a:alpha val="100000"/>
                </a:srgbClr>
              </a:solidFill>
              <a:prstDash val="solid"/>
              <a:round/>
            </a:ln>
          </p:spPr>
          <p:txBody>
            <a:bodyPr/>
            <a:lstStyle/>
            <a:p>
              <a:endParaRPr/>
            </a:p>
          </p:txBody>
        </p:sp>
        <p:sp>
          <p:nvSpPr>
            <p:cNvPr id="386" name="pl386"/>
            <p:cNvSpPr/>
            <p:nvPr/>
          </p:nvSpPr>
          <p:spPr>
            <a:xfrm>
              <a:off x="5862360" y="1557269"/>
              <a:ext cx="1461609" cy="157138"/>
            </a:xfrm>
            <a:custGeom>
              <a:avLst/>
              <a:gdLst/>
              <a:ahLst/>
              <a:cxnLst/>
              <a:rect l="0" t="0" r="0" b="0"/>
              <a:pathLst>
                <a:path w="1461609" h="157138">
                  <a:moveTo>
                    <a:pt x="0" y="134689"/>
                  </a:moveTo>
                  <a:lnTo>
                    <a:pt x="208801" y="157138"/>
                  </a:lnTo>
                  <a:lnTo>
                    <a:pt x="417602" y="134689"/>
                  </a:lnTo>
                  <a:lnTo>
                    <a:pt x="626404" y="112241"/>
                  </a:lnTo>
                  <a:lnTo>
                    <a:pt x="835205" y="112241"/>
                  </a:lnTo>
                  <a:lnTo>
                    <a:pt x="1044007" y="56120"/>
                  </a:lnTo>
                  <a:lnTo>
                    <a:pt x="1252808" y="44896"/>
                  </a:lnTo>
                  <a:lnTo>
                    <a:pt x="1461609" y="0"/>
                  </a:lnTo>
                </a:path>
              </a:pathLst>
            </a:custGeom>
            <a:ln w="35231" cap="flat">
              <a:solidFill>
                <a:srgbClr val="1CABE2">
                  <a:alpha val="100000"/>
                </a:srgbClr>
              </a:solidFill>
              <a:prstDash val="solid"/>
              <a:round/>
            </a:ln>
          </p:spPr>
          <p:txBody>
            <a:bodyPr/>
            <a:lstStyle/>
            <a:p>
              <a:endParaRPr/>
            </a:p>
          </p:txBody>
        </p:sp>
        <p:sp>
          <p:nvSpPr>
            <p:cNvPr id="387" name="tx387"/>
            <p:cNvSpPr/>
            <p:nvPr/>
          </p:nvSpPr>
          <p:spPr>
            <a:xfrm>
              <a:off x="5802070" y="151348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88" name="tx388"/>
            <p:cNvSpPr/>
            <p:nvPr/>
          </p:nvSpPr>
          <p:spPr>
            <a:xfrm>
              <a:off x="6010872" y="15356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9" name="tx389"/>
            <p:cNvSpPr/>
            <p:nvPr/>
          </p:nvSpPr>
          <p:spPr>
            <a:xfrm>
              <a:off x="6219673" y="151348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90" name="tx390"/>
            <p:cNvSpPr/>
            <p:nvPr/>
          </p:nvSpPr>
          <p:spPr>
            <a:xfrm>
              <a:off x="6428475" y="1489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1" name="tx391"/>
            <p:cNvSpPr/>
            <p:nvPr/>
          </p:nvSpPr>
          <p:spPr>
            <a:xfrm>
              <a:off x="6637276" y="1489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2" name="tx392"/>
            <p:cNvSpPr/>
            <p:nvPr/>
          </p:nvSpPr>
          <p:spPr>
            <a:xfrm>
              <a:off x="6846078" y="143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93" name="tx393"/>
            <p:cNvSpPr/>
            <p:nvPr/>
          </p:nvSpPr>
          <p:spPr>
            <a:xfrm>
              <a:off x="7054879" y="1422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7263680" y="1377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5" name="rc395"/>
            <p:cNvSpPr/>
            <p:nvPr/>
          </p:nvSpPr>
          <p:spPr>
            <a:xfrm>
              <a:off x="5789280" y="2358593"/>
              <a:ext cx="1607770" cy="1000072"/>
            </a:xfrm>
            <a:prstGeom prst="rect">
              <a:avLst/>
            </a:prstGeom>
            <a:solidFill>
              <a:srgbClr val="EBEBEB">
                <a:alpha val="100000"/>
              </a:srgbClr>
            </a:solidFill>
          </p:spPr>
          <p:txBody>
            <a:bodyPr/>
            <a:lstStyle/>
            <a:p>
              <a:endParaRPr/>
            </a:p>
          </p:txBody>
        </p:sp>
        <p:sp>
          <p:nvSpPr>
            <p:cNvPr id="396" name="pl396"/>
            <p:cNvSpPr/>
            <p:nvPr/>
          </p:nvSpPr>
          <p:spPr>
            <a:xfrm>
              <a:off x="578928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8928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8928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8928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8928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78928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586236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12" name="pl412"/>
            <p:cNvSpPr/>
            <p:nvPr/>
          </p:nvSpPr>
          <p:spPr>
            <a:xfrm>
              <a:off x="5862360" y="2864241"/>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40651" cap="flat">
              <a:solidFill>
                <a:srgbClr val="BEBEBE">
                  <a:alpha val="69803"/>
                </a:srgbClr>
              </a:solidFill>
              <a:prstDash val="solid"/>
              <a:round/>
            </a:ln>
          </p:spPr>
          <p:txBody>
            <a:bodyPr/>
            <a:lstStyle/>
            <a:p>
              <a:endParaRPr/>
            </a:p>
          </p:txBody>
        </p:sp>
        <p:sp>
          <p:nvSpPr>
            <p:cNvPr id="413" name="pl413"/>
            <p:cNvSpPr/>
            <p:nvPr/>
          </p:nvSpPr>
          <p:spPr>
            <a:xfrm>
              <a:off x="5862360" y="2864241"/>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35231" cap="flat">
              <a:solidFill>
                <a:srgbClr val="BEBEBE">
                  <a:alpha val="69803"/>
                </a:srgbClr>
              </a:solidFill>
              <a:prstDash val="solid"/>
              <a:round/>
            </a:ln>
          </p:spPr>
          <p:txBody>
            <a:bodyPr/>
            <a:lstStyle/>
            <a:p>
              <a:endParaRPr/>
            </a:p>
          </p:txBody>
        </p:sp>
        <p:sp>
          <p:nvSpPr>
            <p:cNvPr id="414" name="pl414"/>
            <p:cNvSpPr/>
            <p:nvPr/>
          </p:nvSpPr>
          <p:spPr>
            <a:xfrm>
              <a:off x="586236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15" name="pl415"/>
            <p:cNvSpPr/>
            <p:nvPr/>
          </p:nvSpPr>
          <p:spPr>
            <a:xfrm>
              <a:off x="5862360" y="2864241"/>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40651" cap="flat">
              <a:solidFill>
                <a:srgbClr val="000000">
                  <a:alpha val="100000"/>
                </a:srgbClr>
              </a:solidFill>
              <a:prstDash val="solid"/>
              <a:round/>
            </a:ln>
          </p:spPr>
          <p:txBody>
            <a:bodyPr/>
            <a:lstStyle/>
            <a:p>
              <a:endParaRPr/>
            </a:p>
          </p:txBody>
        </p:sp>
        <p:sp>
          <p:nvSpPr>
            <p:cNvPr id="416" name="pl416"/>
            <p:cNvSpPr/>
            <p:nvPr/>
          </p:nvSpPr>
          <p:spPr>
            <a:xfrm>
              <a:off x="5862360" y="2864241"/>
              <a:ext cx="1461609" cy="44896"/>
            </a:xfrm>
            <a:custGeom>
              <a:avLst/>
              <a:gdLst/>
              <a:ahLst/>
              <a:cxnLst/>
              <a:rect l="0" t="0" r="0" b="0"/>
              <a:pathLst>
                <a:path w="1461609" h="44896">
                  <a:moveTo>
                    <a:pt x="0" y="22448"/>
                  </a:moveTo>
                  <a:lnTo>
                    <a:pt x="208801" y="0"/>
                  </a:lnTo>
                  <a:lnTo>
                    <a:pt x="417602" y="11224"/>
                  </a:lnTo>
                  <a:lnTo>
                    <a:pt x="626404" y="33672"/>
                  </a:lnTo>
                  <a:lnTo>
                    <a:pt x="835205" y="33672"/>
                  </a:lnTo>
                  <a:lnTo>
                    <a:pt x="1044007" y="44896"/>
                  </a:lnTo>
                  <a:lnTo>
                    <a:pt x="1252808" y="22448"/>
                  </a:lnTo>
                  <a:lnTo>
                    <a:pt x="1461609" y="22448"/>
                  </a:lnTo>
                </a:path>
              </a:pathLst>
            </a:custGeom>
            <a:ln w="35231" cap="flat">
              <a:solidFill>
                <a:srgbClr val="1CABE2">
                  <a:alpha val="100000"/>
                </a:srgbClr>
              </a:solidFill>
              <a:prstDash val="solid"/>
              <a:round/>
            </a:ln>
          </p:spPr>
          <p:txBody>
            <a:bodyPr/>
            <a:lstStyle/>
            <a:p>
              <a:endParaRPr/>
            </a:p>
          </p:txBody>
        </p:sp>
        <p:sp>
          <p:nvSpPr>
            <p:cNvPr id="417" name="tx417"/>
            <p:cNvSpPr/>
            <p:nvPr/>
          </p:nvSpPr>
          <p:spPr>
            <a:xfrm>
              <a:off x="5802070"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8" name="tx418"/>
            <p:cNvSpPr/>
            <p:nvPr/>
          </p:nvSpPr>
          <p:spPr>
            <a:xfrm>
              <a:off x="6010872"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19" name="tx419"/>
            <p:cNvSpPr/>
            <p:nvPr/>
          </p:nvSpPr>
          <p:spPr>
            <a:xfrm>
              <a:off x="6219673" y="26952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20" name="tx420"/>
            <p:cNvSpPr/>
            <p:nvPr/>
          </p:nvSpPr>
          <p:spPr>
            <a:xfrm>
              <a:off x="6428475" y="271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21" name="tx421"/>
            <p:cNvSpPr/>
            <p:nvPr/>
          </p:nvSpPr>
          <p:spPr>
            <a:xfrm>
              <a:off x="6637276" y="271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22" name="tx422"/>
            <p:cNvSpPr/>
            <p:nvPr/>
          </p:nvSpPr>
          <p:spPr>
            <a:xfrm>
              <a:off x="6846078" y="27290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23" name="tx423"/>
            <p:cNvSpPr/>
            <p:nvPr/>
          </p:nvSpPr>
          <p:spPr>
            <a:xfrm>
              <a:off x="7054879"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4" name="tx424"/>
            <p:cNvSpPr/>
            <p:nvPr/>
          </p:nvSpPr>
          <p:spPr>
            <a:xfrm>
              <a:off x="7263680" y="27065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5" name="rc425"/>
            <p:cNvSpPr/>
            <p:nvPr/>
          </p:nvSpPr>
          <p:spPr>
            <a:xfrm>
              <a:off x="5789280" y="3643117"/>
              <a:ext cx="1607770" cy="1000072"/>
            </a:xfrm>
            <a:prstGeom prst="rect">
              <a:avLst/>
            </a:prstGeom>
            <a:solidFill>
              <a:srgbClr val="EBEBEB">
                <a:alpha val="100000"/>
              </a:srgbClr>
            </a:solidFill>
          </p:spPr>
          <p:txBody>
            <a:bodyPr/>
            <a:lstStyle/>
            <a:p>
              <a:endParaRPr/>
            </a:p>
          </p:txBody>
        </p:sp>
        <p:sp>
          <p:nvSpPr>
            <p:cNvPr id="426" name="pl426"/>
            <p:cNvSpPr/>
            <p:nvPr/>
          </p:nvSpPr>
          <p:spPr>
            <a:xfrm>
              <a:off x="578928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8928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8928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578928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8928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78928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586236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42" name="pl442"/>
            <p:cNvSpPr/>
            <p:nvPr/>
          </p:nvSpPr>
          <p:spPr>
            <a:xfrm>
              <a:off x="5862360" y="4025300"/>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40651" cap="flat">
              <a:solidFill>
                <a:srgbClr val="BEBEBE">
                  <a:alpha val="69803"/>
                </a:srgbClr>
              </a:solidFill>
              <a:prstDash val="solid"/>
              <a:round/>
            </a:ln>
          </p:spPr>
          <p:txBody>
            <a:bodyPr/>
            <a:lstStyle/>
            <a:p>
              <a:endParaRPr/>
            </a:p>
          </p:txBody>
        </p:sp>
        <p:sp>
          <p:nvSpPr>
            <p:cNvPr id="443" name="pl443"/>
            <p:cNvSpPr/>
            <p:nvPr/>
          </p:nvSpPr>
          <p:spPr>
            <a:xfrm>
              <a:off x="5862360" y="4025300"/>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586236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45" name="pl445"/>
            <p:cNvSpPr/>
            <p:nvPr/>
          </p:nvSpPr>
          <p:spPr>
            <a:xfrm>
              <a:off x="5862360" y="4025300"/>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40651" cap="flat">
              <a:solidFill>
                <a:srgbClr val="000000">
                  <a:alpha val="100000"/>
                </a:srgbClr>
              </a:solidFill>
              <a:prstDash val="solid"/>
              <a:round/>
            </a:ln>
          </p:spPr>
          <p:txBody>
            <a:bodyPr/>
            <a:lstStyle/>
            <a:p>
              <a:endParaRPr/>
            </a:p>
          </p:txBody>
        </p:sp>
        <p:sp>
          <p:nvSpPr>
            <p:cNvPr id="446" name="pl446"/>
            <p:cNvSpPr/>
            <p:nvPr/>
          </p:nvSpPr>
          <p:spPr>
            <a:xfrm>
              <a:off x="5862360" y="4025300"/>
              <a:ext cx="1461609" cy="67344"/>
            </a:xfrm>
            <a:custGeom>
              <a:avLst/>
              <a:gdLst/>
              <a:ahLst/>
              <a:cxnLst/>
              <a:rect l="0" t="0" r="0" b="0"/>
              <a:pathLst>
                <a:path w="1461609" h="67344">
                  <a:moveTo>
                    <a:pt x="0" y="0"/>
                  </a:moveTo>
                  <a:lnTo>
                    <a:pt x="208801" y="44896"/>
                  </a:lnTo>
                  <a:lnTo>
                    <a:pt x="417602" y="11224"/>
                  </a:lnTo>
                  <a:lnTo>
                    <a:pt x="626404" y="44896"/>
                  </a:lnTo>
                  <a:lnTo>
                    <a:pt x="835205" y="22448"/>
                  </a:lnTo>
                  <a:lnTo>
                    <a:pt x="1044007" y="0"/>
                  </a:lnTo>
                  <a:lnTo>
                    <a:pt x="1252808" y="67344"/>
                  </a:lnTo>
                  <a:lnTo>
                    <a:pt x="1461609" y="56120"/>
                  </a:lnTo>
                </a:path>
              </a:pathLst>
            </a:custGeom>
            <a:ln w="35231" cap="flat">
              <a:solidFill>
                <a:srgbClr val="1CABE2">
                  <a:alpha val="100000"/>
                </a:srgbClr>
              </a:solidFill>
              <a:prstDash val="solid"/>
              <a:round/>
            </a:ln>
          </p:spPr>
          <p:txBody>
            <a:bodyPr/>
            <a:lstStyle/>
            <a:p>
              <a:endParaRPr/>
            </a:p>
          </p:txBody>
        </p:sp>
        <p:sp>
          <p:nvSpPr>
            <p:cNvPr id="447" name="tx447"/>
            <p:cNvSpPr/>
            <p:nvPr/>
          </p:nvSpPr>
          <p:spPr>
            <a:xfrm>
              <a:off x="5802070" y="38451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48" name="tx448"/>
            <p:cNvSpPr/>
            <p:nvPr/>
          </p:nvSpPr>
          <p:spPr>
            <a:xfrm>
              <a:off x="6010872"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6219673" y="3856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6428475"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1" name="tx451"/>
            <p:cNvSpPr/>
            <p:nvPr/>
          </p:nvSpPr>
          <p:spPr>
            <a:xfrm>
              <a:off x="6637276" y="3867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2" name="tx452"/>
            <p:cNvSpPr/>
            <p:nvPr/>
          </p:nvSpPr>
          <p:spPr>
            <a:xfrm>
              <a:off x="6846078" y="38451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7054879" y="39125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4" name="tx454"/>
            <p:cNvSpPr/>
            <p:nvPr/>
          </p:nvSpPr>
          <p:spPr>
            <a:xfrm>
              <a:off x="7263680" y="3901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5" name="rc455"/>
            <p:cNvSpPr/>
            <p:nvPr/>
          </p:nvSpPr>
          <p:spPr>
            <a:xfrm>
              <a:off x="5789280" y="4927641"/>
              <a:ext cx="1607770" cy="1000072"/>
            </a:xfrm>
            <a:prstGeom prst="rect">
              <a:avLst/>
            </a:prstGeom>
            <a:solidFill>
              <a:srgbClr val="EBEBEB">
                <a:alpha val="100000"/>
              </a:srgbClr>
            </a:solidFill>
          </p:spPr>
          <p:txBody>
            <a:bodyPr/>
            <a:lstStyle/>
            <a:p>
              <a:endParaRPr/>
            </a:p>
          </p:txBody>
        </p:sp>
        <p:sp>
          <p:nvSpPr>
            <p:cNvPr id="456" name="pl456"/>
            <p:cNvSpPr/>
            <p:nvPr/>
          </p:nvSpPr>
          <p:spPr>
            <a:xfrm>
              <a:off x="578928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8928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8928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0" name="pl460"/>
            <p:cNvSpPr/>
            <p:nvPr/>
          </p:nvSpPr>
          <p:spPr>
            <a:xfrm>
              <a:off x="578928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8928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78928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586236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472" name="pl472"/>
            <p:cNvSpPr/>
            <p:nvPr/>
          </p:nvSpPr>
          <p:spPr>
            <a:xfrm>
              <a:off x="586236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40651" cap="flat">
              <a:solidFill>
                <a:srgbClr val="BEBEBE">
                  <a:alpha val="69803"/>
                </a:srgbClr>
              </a:solidFill>
              <a:prstDash val="solid"/>
              <a:round/>
            </a:ln>
          </p:spPr>
          <p:txBody>
            <a:bodyPr/>
            <a:lstStyle/>
            <a:p>
              <a:endParaRPr/>
            </a:p>
          </p:txBody>
        </p:sp>
        <p:sp>
          <p:nvSpPr>
            <p:cNvPr id="473" name="pl473"/>
            <p:cNvSpPr/>
            <p:nvPr/>
          </p:nvSpPr>
          <p:spPr>
            <a:xfrm>
              <a:off x="586236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586236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475" name="pl475"/>
            <p:cNvSpPr/>
            <p:nvPr/>
          </p:nvSpPr>
          <p:spPr>
            <a:xfrm>
              <a:off x="586236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40651" cap="flat">
              <a:solidFill>
                <a:srgbClr val="000000">
                  <a:alpha val="100000"/>
                </a:srgbClr>
              </a:solidFill>
              <a:prstDash val="solid"/>
              <a:round/>
            </a:ln>
          </p:spPr>
          <p:txBody>
            <a:bodyPr/>
            <a:lstStyle/>
            <a:p>
              <a:endParaRPr/>
            </a:p>
          </p:txBody>
        </p:sp>
        <p:sp>
          <p:nvSpPr>
            <p:cNvPr id="476" name="pl476"/>
            <p:cNvSpPr/>
            <p:nvPr/>
          </p:nvSpPr>
          <p:spPr>
            <a:xfrm>
              <a:off x="5862360" y="5298600"/>
              <a:ext cx="1461609" cy="78569"/>
            </a:xfrm>
            <a:custGeom>
              <a:avLst/>
              <a:gdLst/>
              <a:ahLst/>
              <a:cxnLst/>
              <a:rect l="0" t="0" r="0" b="0"/>
              <a:pathLst>
                <a:path w="1461609" h="78569">
                  <a:moveTo>
                    <a:pt x="0" y="0"/>
                  </a:moveTo>
                  <a:lnTo>
                    <a:pt x="208801" y="33672"/>
                  </a:lnTo>
                  <a:lnTo>
                    <a:pt x="417602" y="78569"/>
                  </a:lnTo>
                  <a:lnTo>
                    <a:pt x="626404" y="56120"/>
                  </a:lnTo>
                  <a:lnTo>
                    <a:pt x="835205" y="33672"/>
                  </a:lnTo>
                  <a:lnTo>
                    <a:pt x="1044007" y="44896"/>
                  </a:lnTo>
                  <a:lnTo>
                    <a:pt x="1252808" y="0"/>
                  </a:lnTo>
                  <a:lnTo>
                    <a:pt x="1461609" y="22448"/>
                  </a:lnTo>
                </a:path>
              </a:pathLst>
            </a:custGeom>
            <a:ln w="35231" cap="flat">
              <a:solidFill>
                <a:srgbClr val="1CABE2">
                  <a:alpha val="100000"/>
                </a:srgbClr>
              </a:solidFill>
              <a:prstDash val="solid"/>
              <a:round/>
            </a:ln>
          </p:spPr>
          <p:txBody>
            <a:bodyPr/>
            <a:lstStyle/>
            <a:p>
              <a:endParaRPr/>
            </a:p>
          </p:txBody>
        </p:sp>
        <p:sp>
          <p:nvSpPr>
            <p:cNvPr id="477" name="tx477"/>
            <p:cNvSpPr/>
            <p:nvPr/>
          </p:nvSpPr>
          <p:spPr>
            <a:xfrm>
              <a:off x="5802070" y="5118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6010872"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6219673" y="5197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0" name="tx480"/>
            <p:cNvSpPr/>
            <p:nvPr/>
          </p:nvSpPr>
          <p:spPr>
            <a:xfrm>
              <a:off x="6428475" y="5174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1" name="tx481"/>
            <p:cNvSpPr/>
            <p:nvPr/>
          </p:nvSpPr>
          <p:spPr>
            <a:xfrm>
              <a:off x="6637276"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2" name="tx482"/>
            <p:cNvSpPr/>
            <p:nvPr/>
          </p:nvSpPr>
          <p:spPr>
            <a:xfrm>
              <a:off x="6846078"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3" name="tx483"/>
            <p:cNvSpPr/>
            <p:nvPr/>
          </p:nvSpPr>
          <p:spPr>
            <a:xfrm>
              <a:off x="7054879" y="51184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4" name="tx484"/>
            <p:cNvSpPr/>
            <p:nvPr/>
          </p:nvSpPr>
          <p:spPr>
            <a:xfrm>
              <a:off x="7263680" y="51409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5" name="rc485"/>
            <p:cNvSpPr/>
            <p:nvPr/>
          </p:nvSpPr>
          <p:spPr>
            <a:xfrm>
              <a:off x="7466640" y="1074069"/>
              <a:ext cx="1607770" cy="1000072"/>
            </a:xfrm>
            <a:prstGeom prst="rect">
              <a:avLst/>
            </a:prstGeom>
            <a:solidFill>
              <a:srgbClr val="EBEBEB">
                <a:alpha val="100000"/>
              </a:srgbClr>
            </a:solidFill>
          </p:spPr>
          <p:txBody>
            <a:bodyPr/>
            <a:lstStyle/>
            <a:p>
              <a:endParaRPr/>
            </a:p>
          </p:txBody>
        </p:sp>
        <p:sp>
          <p:nvSpPr>
            <p:cNvPr id="486" name="pl486"/>
            <p:cNvSpPr/>
            <p:nvPr/>
          </p:nvSpPr>
          <p:spPr>
            <a:xfrm>
              <a:off x="7466640" y="18210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66640" y="15404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66640" y="125982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7466640" y="19613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66640" y="1680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466640" y="140013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53972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02" name="pl502"/>
            <p:cNvSpPr/>
            <p:nvPr/>
          </p:nvSpPr>
          <p:spPr>
            <a:xfrm>
              <a:off x="7539720" y="1860321"/>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40651" cap="flat">
              <a:solidFill>
                <a:srgbClr val="BEBEBE">
                  <a:alpha val="69803"/>
                </a:srgbClr>
              </a:solidFill>
              <a:prstDash val="solid"/>
              <a:round/>
            </a:ln>
          </p:spPr>
          <p:txBody>
            <a:bodyPr/>
            <a:lstStyle/>
            <a:p>
              <a:endParaRPr/>
            </a:p>
          </p:txBody>
        </p:sp>
        <p:sp>
          <p:nvSpPr>
            <p:cNvPr id="503" name="pl503"/>
            <p:cNvSpPr/>
            <p:nvPr/>
          </p:nvSpPr>
          <p:spPr>
            <a:xfrm>
              <a:off x="7539720" y="1860321"/>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35231" cap="flat">
              <a:solidFill>
                <a:srgbClr val="BEBEBE">
                  <a:alpha val="69803"/>
                </a:srgbClr>
              </a:solidFill>
              <a:prstDash val="solid"/>
              <a:round/>
            </a:ln>
          </p:spPr>
          <p:txBody>
            <a:bodyPr/>
            <a:lstStyle/>
            <a:p>
              <a:endParaRPr/>
            </a:p>
          </p:txBody>
        </p:sp>
        <p:sp>
          <p:nvSpPr>
            <p:cNvPr id="504" name="pl504"/>
            <p:cNvSpPr/>
            <p:nvPr/>
          </p:nvSpPr>
          <p:spPr>
            <a:xfrm>
              <a:off x="7539720" y="1613390"/>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05" name="pl505"/>
            <p:cNvSpPr/>
            <p:nvPr/>
          </p:nvSpPr>
          <p:spPr>
            <a:xfrm>
              <a:off x="7539720" y="1860321"/>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40651" cap="flat">
              <a:solidFill>
                <a:srgbClr val="000000">
                  <a:alpha val="100000"/>
                </a:srgbClr>
              </a:solidFill>
              <a:prstDash val="solid"/>
              <a:round/>
            </a:ln>
          </p:spPr>
          <p:txBody>
            <a:bodyPr/>
            <a:lstStyle/>
            <a:p>
              <a:endParaRPr/>
            </a:p>
          </p:txBody>
        </p:sp>
        <p:sp>
          <p:nvSpPr>
            <p:cNvPr id="506" name="pl506"/>
            <p:cNvSpPr/>
            <p:nvPr/>
          </p:nvSpPr>
          <p:spPr>
            <a:xfrm>
              <a:off x="7539720" y="1860321"/>
              <a:ext cx="1461609" cy="168362"/>
            </a:xfrm>
            <a:custGeom>
              <a:avLst/>
              <a:gdLst/>
              <a:ahLst/>
              <a:cxnLst/>
              <a:rect l="0" t="0" r="0" b="0"/>
              <a:pathLst>
                <a:path w="1461609" h="168362">
                  <a:moveTo>
                    <a:pt x="0" y="78569"/>
                  </a:moveTo>
                  <a:lnTo>
                    <a:pt x="208801" y="101017"/>
                  </a:lnTo>
                  <a:lnTo>
                    <a:pt x="417602" y="123465"/>
                  </a:lnTo>
                  <a:lnTo>
                    <a:pt x="626404" y="145914"/>
                  </a:lnTo>
                  <a:lnTo>
                    <a:pt x="835205" y="168362"/>
                  </a:lnTo>
                  <a:lnTo>
                    <a:pt x="1044007" y="112241"/>
                  </a:lnTo>
                  <a:lnTo>
                    <a:pt x="1252808" y="78569"/>
                  </a:lnTo>
                  <a:lnTo>
                    <a:pt x="1461609" y="0"/>
                  </a:lnTo>
                </a:path>
              </a:pathLst>
            </a:custGeom>
            <a:ln w="35231" cap="flat">
              <a:solidFill>
                <a:srgbClr val="1CABE2">
                  <a:alpha val="100000"/>
                </a:srgbClr>
              </a:solidFill>
              <a:prstDash val="solid"/>
              <a:round/>
            </a:ln>
          </p:spPr>
          <p:txBody>
            <a:bodyPr/>
            <a:lstStyle/>
            <a:p>
              <a:endParaRPr/>
            </a:p>
          </p:txBody>
        </p:sp>
        <p:sp>
          <p:nvSpPr>
            <p:cNvPr id="507" name="tx507"/>
            <p:cNvSpPr/>
            <p:nvPr/>
          </p:nvSpPr>
          <p:spPr>
            <a:xfrm>
              <a:off x="7479430" y="17587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508" name="tx508"/>
            <p:cNvSpPr/>
            <p:nvPr/>
          </p:nvSpPr>
          <p:spPr>
            <a:xfrm>
              <a:off x="7688232" y="17812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509" name="tx509"/>
            <p:cNvSpPr/>
            <p:nvPr/>
          </p:nvSpPr>
          <p:spPr>
            <a:xfrm>
              <a:off x="7897033" y="18036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510" name="tx510"/>
            <p:cNvSpPr/>
            <p:nvPr/>
          </p:nvSpPr>
          <p:spPr>
            <a:xfrm>
              <a:off x="8105835" y="18261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511" name="tx511"/>
            <p:cNvSpPr/>
            <p:nvPr/>
          </p:nvSpPr>
          <p:spPr>
            <a:xfrm>
              <a:off x="8314636" y="185020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512" name="tx512"/>
            <p:cNvSpPr/>
            <p:nvPr/>
          </p:nvSpPr>
          <p:spPr>
            <a:xfrm>
              <a:off x="8523437" y="17924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513" name="tx513"/>
            <p:cNvSpPr/>
            <p:nvPr/>
          </p:nvSpPr>
          <p:spPr>
            <a:xfrm>
              <a:off x="8732239" y="17587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514" name="tx514"/>
            <p:cNvSpPr/>
            <p:nvPr/>
          </p:nvSpPr>
          <p:spPr>
            <a:xfrm>
              <a:off x="8941040" y="1680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515" name="rc515"/>
            <p:cNvSpPr/>
            <p:nvPr/>
          </p:nvSpPr>
          <p:spPr>
            <a:xfrm>
              <a:off x="7466640" y="2358593"/>
              <a:ext cx="1607770" cy="1000072"/>
            </a:xfrm>
            <a:prstGeom prst="rect">
              <a:avLst/>
            </a:prstGeom>
            <a:solidFill>
              <a:srgbClr val="EBEBEB">
                <a:alpha val="100000"/>
              </a:srgbClr>
            </a:solidFill>
          </p:spPr>
          <p:txBody>
            <a:bodyPr/>
            <a:lstStyle/>
            <a:p>
              <a:endParaRPr/>
            </a:p>
          </p:txBody>
        </p:sp>
        <p:sp>
          <p:nvSpPr>
            <p:cNvPr id="516" name="pl516"/>
            <p:cNvSpPr/>
            <p:nvPr/>
          </p:nvSpPr>
          <p:spPr>
            <a:xfrm>
              <a:off x="7466640" y="31055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66640" y="28249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66640" y="25443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6640" y="32458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66640" y="296525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466640" y="26846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53972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32" name="pl532"/>
            <p:cNvSpPr/>
            <p:nvPr/>
          </p:nvSpPr>
          <p:spPr>
            <a:xfrm>
              <a:off x="7539720" y="2864241"/>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40651" cap="flat">
              <a:solidFill>
                <a:srgbClr val="BEBEBE">
                  <a:alpha val="69803"/>
                </a:srgbClr>
              </a:solidFill>
              <a:prstDash val="solid"/>
              <a:round/>
            </a:ln>
          </p:spPr>
          <p:txBody>
            <a:bodyPr/>
            <a:lstStyle/>
            <a:p>
              <a:endParaRPr/>
            </a:p>
          </p:txBody>
        </p:sp>
        <p:sp>
          <p:nvSpPr>
            <p:cNvPr id="533" name="pl533"/>
            <p:cNvSpPr/>
            <p:nvPr/>
          </p:nvSpPr>
          <p:spPr>
            <a:xfrm>
              <a:off x="7539720" y="2864241"/>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7539720" y="2897914"/>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35" name="pl535"/>
            <p:cNvSpPr/>
            <p:nvPr/>
          </p:nvSpPr>
          <p:spPr>
            <a:xfrm>
              <a:off x="7539720" y="2864241"/>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40651" cap="flat">
              <a:solidFill>
                <a:srgbClr val="000000">
                  <a:alpha val="100000"/>
                </a:srgbClr>
              </a:solidFill>
              <a:prstDash val="solid"/>
              <a:round/>
            </a:ln>
          </p:spPr>
          <p:txBody>
            <a:bodyPr/>
            <a:lstStyle/>
            <a:p>
              <a:endParaRPr/>
            </a:p>
          </p:txBody>
        </p:sp>
        <p:sp>
          <p:nvSpPr>
            <p:cNvPr id="536" name="pl536"/>
            <p:cNvSpPr/>
            <p:nvPr/>
          </p:nvSpPr>
          <p:spPr>
            <a:xfrm>
              <a:off x="7539720" y="2864241"/>
              <a:ext cx="1461609" cy="101017"/>
            </a:xfrm>
            <a:custGeom>
              <a:avLst/>
              <a:gdLst/>
              <a:ahLst/>
              <a:cxnLst/>
              <a:rect l="0" t="0" r="0" b="0"/>
              <a:pathLst>
                <a:path w="1461609" h="101017">
                  <a:moveTo>
                    <a:pt x="0" y="78569"/>
                  </a:moveTo>
                  <a:lnTo>
                    <a:pt x="208801" y="78569"/>
                  </a:lnTo>
                  <a:lnTo>
                    <a:pt x="417602" y="89793"/>
                  </a:lnTo>
                  <a:lnTo>
                    <a:pt x="626404" y="89793"/>
                  </a:lnTo>
                  <a:lnTo>
                    <a:pt x="835205" y="89793"/>
                  </a:lnTo>
                  <a:lnTo>
                    <a:pt x="1044007" y="44896"/>
                  </a:lnTo>
                  <a:lnTo>
                    <a:pt x="1252808" y="101017"/>
                  </a:lnTo>
                  <a:lnTo>
                    <a:pt x="1461609" y="0"/>
                  </a:lnTo>
                </a:path>
              </a:pathLst>
            </a:custGeom>
            <a:ln w="35231" cap="flat">
              <a:solidFill>
                <a:srgbClr val="1CABE2">
                  <a:alpha val="100000"/>
                </a:srgbClr>
              </a:solidFill>
              <a:prstDash val="solid"/>
              <a:round/>
            </a:ln>
          </p:spPr>
          <p:txBody>
            <a:bodyPr/>
            <a:lstStyle/>
            <a:p>
              <a:endParaRPr/>
            </a:p>
          </p:txBody>
        </p:sp>
        <p:sp>
          <p:nvSpPr>
            <p:cNvPr id="537" name="tx537"/>
            <p:cNvSpPr/>
            <p:nvPr/>
          </p:nvSpPr>
          <p:spPr>
            <a:xfrm>
              <a:off x="7479430" y="27653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38" name="tx538"/>
            <p:cNvSpPr/>
            <p:nvPr/>
          </p:nvSpPr>
          <p:spPr>
            <a:xfrm>
              <a:off x="7688232" y="276534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39" name="tx539"/>
            <p:cNvSpPr/>
            <p:nvPr/>
          </p:nvSpPr>
          <p:spPr>
            <a:xfrm>
              <a:off x="7897033" y="2773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40" name="tx540"/>
            <p:cNvSpPr/>
            <p:nvPr/>
          </p:nvSpPr>
          <p:spPr>
            <a:xfrm>
              <a:off x="8105835" y="2773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41" name="tx541"/>
            <p:cNvSpPr/>
            <p:nvPr/>
          </p:nvSpPr>
          <p:spPr>
            <a:xfrm>
              <a:off x="8314636" y="27739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42" name="tx542"/>
            <p:cNvSpPr/>
            <p:nvPr/>
          </p:nvSpPr>
          <p:spPr>
            <a:xfrm>
              <a:off x="8523437" y="27290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43" name="tx543"/>
            <p:cNvSpPr/>
            <p:nvPr/>
          </p:nvSpPr>
          <p:spPr>
            <a:xfrm>
              <a:off x="8732239" y="27864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44" name="tx544"/>
            <p:cNvSpPr/>
            <p:nvPr/>
          </p:nvSpPr>
          <p:spPr>
            <a:xfrm>
              <a:off x="8941040" y="2684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45" name="rc545"/>
            <p:cNvSpPr/>
            <p:nvPr/>
          </p:nvSpPr>
          <p:spPr>
            <a:xfrm>
              <a:off x="7466640" y="3643117"/>
              <a:ext cx="1607770" cy="1000072"/>
            </a:xfrm>
            <a:prstGeom prst="rect">
              <a:avLst/>
            </a:prstGeom>
            <a:solidFill>
              <a:srgbClr val="EBEBEB">
                <a:alpha val="100000"/>
              </a:srgbClr>
            </a:solidFill>
          </p:spPr>
          <p:txBody>
            <a:bodyPr/>
            <a:lstStyle/>
            <a:p>
              <a:endParaRPr/>
            </a:p>
          </p:txBody>
        </p:sp>
        <p:sp>
          <p:nvSpPr>
            <p:cNvPr id="546" name="pl546"/>
            <p:cNvSpPr/>
            <p:nvPr/>
          </p:nvSpPr>
          <p:spPr>
            <a:xfrm>
              <a:off x="7466640" y="43900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66640" y="410948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66640" y="38288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7466640" y="45303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66640" y="424978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466640" y="396917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53972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62" name="pl562"/>
            <p:cNvSpPr/>
            <p:nvPr/>
          </p:nvSpPr>
          <p:spPr>
            <a:xfrm>
              <a:off x="753972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40651" cap="flat">
              <a:solidFill>
                <a:srgbClr val="BEBEBE">
                  <a:alpha val="69803"/>
                </a:srgbClr>
              </a:solidFill>
              <a:prstDash val="solid"/>
              <a:round/>
            </a:ln>
          </p:spPr>
          <p:txBody>
            <a:bodyPr/>
            <a:lstStyle/>
            <a:p>
              <a:endParaRPr/>
            </a:p>
          </p:txBody>
        </p:sp>
        <p:sp>
          <p:nvSpPr>
            <p:cNvPr id="563" name="pl563"/>
            <p:cNvSpPr/>
            <p:nvPr/>
          </p:nvSpPr>
          <p:spPr>
            <a:xfrm>
              <a:off x="753972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35231" cap="flat">
              <a:solidFill>
                <a:srgbClr val="BEBEBE">
                  <a:alpha val="69803"/>
                </a:srgbClr>
              </a:solidFill>
              <a:prstDash val="solid"/>
              <a:round/>
            </a:ln>
          </p:spPr>
          <p:txBody>
            <a:bodyPr/>
            <a:lstStyle/>
            <a:p>
              <a:endParaRPr/>
            </a:p>
          </p:txBody>
        </p:sp>
        <p:sp>
          <p:nvSpPr>
            <p:cNvPr id="564" name="pl564"/>
            <p:cNvSpPr/>
            <p:nvPr/>
          </p:nvSpPr>
          <p:spPr>
            <a:xfrm>
              <a:off x="7539720" y="4182438"/>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65" name="pl565"/>
            <p:cNvSpPr/>
            <p:nvPr/>
          </p:nvSpPr>
          <p:spPr>
            <a:xfrm>
              <a:off x="753972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40651" cap="flat">
              <a:solidFill>
                <a:srgbClr val="000000">
                  <a:alpha val="100000"/>
                </a:srgbClr>
              </a:solidFill>
              <a:prstDash val="solid"/>
              <a:round/>
            </a:ln>
          </p:spPr>
          <p:txBody>
            <a:bodyPr/>
            <a:lstStyle/>
            <a:p>
              <a:endParaRPr/>
            </a:p>
          </p:txBody>
        </p:sp>
        <p:sp>
          <p:nvSpPr>
            <p:cNvPr id="566" name="pl566"/>
            <p:cNvSpPr/>
            <p:nvPr/>
          </p:nvSpPr>
          <p:spPr>
            <a:xfrm>
              <a:off x="7539720" y="4047748"/>
              <a:ext cx="1461609" cy="134689"/>
            </a:xfrm>
            <a:custGeom>
              <a:avLst/>
              <a:gdLst/>
              <a:ahLst/>
              <a:cxnLst/>
              <a:rect l="0" t="0" r="0" b="0"/>
              <a:pathLst>
                <a:path w="1461609" h="134689">
                  <a:moveTo>
                    <a:pt x="0" y="22448"/>
                  </a:moveTo>
                  <a:lnTo>
                    <a:pt x="208801" y="78569"/>
                  </a:lnTo>
                  <a:lnTo>
                    <a:pt x="417602" y="123465"/>
                  </a:lnTo>
                  <a:lnTo>
                    <a:pt x="626404" y="134689"/>
                  </a:lnTo>
                  <a:lnTo>
                    <a:pt x="835205" y="0"/>
                  </a:lnTo>
                  <a:lnTo>
                    <a:pt x="1044007" y="22448"/>
                  </a:lnTo>
                  <a:lnTo>
                    <a:pt x="1252808" y="22448"/>
                  </a:lnTo>
                  <a:lnTo>
                    <a:pt x="1461609" y="22448"/>
                  </a:lnTo>
                </a:path>
              </a:pathLst>
            </a:custGeom>
            <a:ln w="35231" cap="flat">
              <a:solidFill>
                <a:srgbClr val="1CABE2">
                  <a:alpha val="100000"/>
                </a:srgbClr>
              </a:solidFill>
              <a:prstDash val="solid"/>
              <a:round/>
            </a:ln>
          </p:spPr>
          <p:txBody>
            <a:bodyPr/>
            <a:lstStyle/>
            <a:p>
              <a:endParaRPr/>
            </a:p>
          </p:txBody>
        </p:sp>
        <p:sp>
          <p:nvSpPr>
            <p:cNvPr id="567" name="tx567"/>
            <p:cNvSpPr/>
            <p:nvPr/>
          </p:nvSpPr>
          <p:spPr>
            <a:xfrm>
              <a:off x="7479430"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68" name="tx568"/>
            <p:cNvSpPr/>
            <p:nvPr/>
          </p:nvSpPr>
          <p:spPr>
            <a:xfrm>
              <a:off x="7688232" y="39462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69" name="tx569"/>
            <p:cNvSpPr/>
            <p:nvPr/>
          </p:nvSpPr>
          <p:spPr>
            <a:xfrm>
              <a:off x="7897033" y="3991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70" name="tx570"/>
            <p:cNvSpPr/>
            <p:nvPr/>
          </p:nvSpPr>
          <p:spPr>
            <a:xfrm>
              <a:off x="8105835" y="40023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71" name="tx571"/>
            <p:cNvSpPr/>
            <p:nvPr/>
          </p:nvSpPr>
          <p:spPr>
            <a:xfrm>
              <a:off x="8314636" y="3867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72" name="tx572"/>
            <p:cNvSpPr/>
            <p:nvPr/>
          </p:nvSpPr>
          <p:spPr>
            <a:xfrm>
              <a:off x="8523437"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73" name="tx573"/>
            <p:cNvSpPr/>
            <p:nvPr/>
          </p:nvSpPr>
          <p:spPr>
            <a:xfrm>
              <a:off x="8732239"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74" name="tx574"/>
            <p:cNvSpPr/>
            <p:nvPr/>
          </p:nvSpPr>
          <p:spPr>
            <a:xfrm>
              <a:off x="8941040" y="3890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75" name="rc575"/>
            <p:cNvSpPr/>
            <p:nvPr/>
          </p:nvSpPr>
          <p:spPr>
            <a:xfrm>
              <a:off x="7466640" y="4927641"/>
              <a:ext cx="1607770" cy="1000072"/>
            </a:xfrm>
            <a:prstGeom prst="rect">
              <a:avLst/>
            </a:prstGeom>
            <a:solidFill>
              <a:srgbClr val="EBEBEB">
                <a:alpha val="100000"/>
              </a:srgbClr>
            </a:solidFill>
          </p:spPr>
          <p:txBody>
            <a:bodyPr/>
            <a:lstStyle/>
            <a:p>
              <a:endParaRPr/>
            </a:p>
          </p:txBody>
        </p:sp>
        <p:sp>
          <p:nvSpPr>
            <p:cNvPr id="576" name="pl576"/>
            <p:cNvSpPr/>
            <p:nvPr/>
          </p:nvSpPr>
          <p:spPr>
            <a:xfrm>
              <a:off x="7466640" y="56746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66640" y="539400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66640" y="511340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80" name="pl580"/>
            <p:cNvSpPr/>
            <p:nvPr/>
          </p:nvSpPr>
          <p:spPr>
            <a:xfrm>
              <a:off x="7466640" y="58149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66640" y="55343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466640" y="5253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3972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BEBEBE">
                  <a:alpha val="69803"/>
                </a:srgbClr>
              </a:solidFill>
              <a:prstDash val="solid"/>
              <a:round/>
            </a:ln>
          </p:spPr>
          <p:txBody>
            <a:bodyPr/>
            <a:lstStyle/>
            <a:p>
              <a:endParaRPr/>
            </a:p>
          </p:txBody>
        </p:sp>
        <p:sp>
          <p:nvSpPr>
            <p:cNvPr id="592" name="pl592"/>
            <p:cNvSpPr/>
            <p:nvPr/>
          </p:nvSpPr>
          <p:spPr>
            <a:xfrm>
              <a:off x="753972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40651" cap="flat">
              <a:solidFill>
                <a:srgbClr val="BEBEBE">
                  <a:alpha val="69803"/>
                </a:srgbClr>
              </a:solidFill>
              <a:prstDash val="solid"/>
              <a:round/>
            </a:ln>
          </p:spPr>
          <p:txBody>
            <a:bodyPr/>
            <a:lstStyle/>
            <a:p>
              <a:endParaRPr/>
            </a:p>
          </p:txBody>
        </p:sp>
        <p:sp>
          <p:nvSpPr>
            <p:cNvPr id="593" name="pl593"/>
            <p:cNvSpPr/>
            <p:nvPr/>
          </p:nvSpPr>
          <p:spPr>
            <a:xfrm>
              <a:off x="753972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35231" cap="flat">
              <a:solidFill>
                <a:srgbClr val="BEBEBE">
                  <a:alpha val="69803"/>
                </a:srgbClr>
              </a:solidFill>
              <a:prstDash val="solid"/>
              <a:round/>
            </a:ln>
          </p:spPr>
          <p:txBody>
            <a:bodyPr/>
            <a:lstStyle/>
            <a:p>
              <a:endParaRPr/>
            </a:p>
          </p:txBody>
        </p:sp>
        <p:sp>
          <p:nvSpPr>
            <p:cNvPr id="594" name="pl594"/>
            <p:cNvSpPr/>
            <p:nvPr/>
          </p:nvSpPr>
          <p:spPr>
            <a:xfrm>
              <a:off x="7539720" y="5466962"/>
              <a:ext cx="1461609" cy="78569"/>
            </a:xfrm>
            <a:custGeom>
              <a:avLst/>
              <a:gdLst/>
              <a:ahLst/>
              <a:cxnLst/>
              <a:rect l="0" t="0" r="0" b="0"/>
              <a:pathLst>
                <a:path w="1461609" h="78569">
                  <a:moveTo>
                    <a:pt x="0" y="22448"/>
                  </a:moveTo>
                  <a:lnTo>
                    <a:pt x="208801" y="11224"/>
                  </a:lnTo>
                  <a:lnTo>
                    <a:pt x="417602" y="22448"/>
                  </a:lnTo>
                  <a:lnTo>
                    <a:pt x="626404" y="78569"/>
                  </a:lnTo>
                  <a:lnTo>
                    <a:pt x="835205" y="44896"/>
                  </a:lnTo>
                  <a:lnTo>
                    <a:pt x="1044007" y="11224"/>
                  </a:lnTo>
                  <a:lnTo>
                    <a:pt x="1252808" y="0"/>
                  </a:lnTo>
                  <a:lnTo>
                    <a:pt x="1461609" y="0"/>
                  </a:lnTo>
                </a:path>
              </a:pathLst>
            </a:custGeom>
            <a:ln w="20325" cap="flat">
              <a:solidFill>
                <a:srgbClr val="6B6B6B">
                  <a:alpha val="100000"/>
                </a:srgbClr>
              </a:solidFill>
              <a:prstDash val="solid"/>
              <a:round/>
            </a:ln>
          </p:spPr>
          <p:txBody>
            <a:bodyPr/>
            <a:lstStyle/>
            <a:p>
              <a:endParaRPr/>
            </a:p>
          </p:txBody>
        </p:sp>
        <p:sp>
          <p:nvSpPr>
            <p:cNvPr id="595" name="pl595"/>
            <p:cNvSpPr/>
            <p:nvPr/>
          </p:nvSpPr>
          <p:spPr>
            <a:xfrm>
              <a:off x="753972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40651" cap="flat">
              <a:solidFill>
                <a:srgbClr val="000000">
                  <a:alpha val="100000"/>
                </a:srgbClr>
              </a:solidFill>
              <a:prstDash val="solid"/>
              <a:round/>
            </a:ln>
          </p:spPr>
          <p:txBody>
            <a:bodyPr/>
            <a:lstStyle/>
            <a:p>
              <a:endParaRPr/>
            </a:p>
          </p:txBody>
        </p:sp>
        <p:sp>
          <p:nvSpPr>
            <p:cNvPr id="596" name="pl596"/>
            <p:cNvSpPr/>
            <p:nvPr/>
          </p:nvSpPr>
          <p:spPr>
            <a:xfrm>
              <a:off x="7539720" y="5287375"/>
              <a:ext cx="1461609" cy="56120"/>
            </a:xfrm>
            <a:custGeom>
              <a:avLst/>
              <a:gdLst/>
              <a:ahLst/>
              <a:cxnLst/>
              <a:rect l="0" t="0" r="0" b="0"/>
              <a:pathLst>
                <a:path w="1461609" h="56120">
                  <a:moveTo>
                    <a:pt x="0" y="0"/>
                  </a:moveTo>
                  <a:lnTo>
                    <a:pt x="208801" y="22448"/>
                  </a:lnTo>
                  <a:lnTo>
                    <a:pt x="417602" y="44896"/>
                  </a:lnTo>
                  <a:lnTo>
                    <a:pt x="626404" y="33672"/>
                  </a:lnTo>
                  <a:lnTo>
                    <a:pt x="835205" y="56120"/>
                  </a:lnTo>
                  <a:lnTo>
                    <a:pt x="1044007" y="56120"/>
                  </a:lnTo>
                  <a:lnTo>
                    <a:pt x="1252808" y="56120"/>
                  </a:lnTo>
                  <a:lnTo>
                    <a:pt x="1461609" y="56120"/>
                  </a:lnTo>
                </a:path>
              </a:pathLst>
            </a:custGeom>
            <a:ln w="35231" cap="flat">
              <a:solidFill>
                <a:srgbClr val="1CABE2">
                  <a:alpha val="100000"/>
                </a:srgbClr>
              </a:solidFill>
              <a:prstDash val="solid"/>
              <a:round/>
            </a:ln>
          </p:spPr>
          <p:txBody>
            <a:bodyPr/>
            <a:lstStyle/>
            <a:p>
              <a:endParaRPr/>
            </a:p>
          </p:txBody>
        </p:sp>
        <p:sp>
          <p:nvSpPr>
            <p:cNvPr id="597" name="tx597"/>
            <p:cNvSpPr/>
            <p:nvPr/>
          </p:nvSpPr>
          <p:spPr>
            <a:xfrm>
              <a:off x="7479430" y="5107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8" name="tx598"/>
            <p:cNvSpPr/>
            <p:nvPr/>
          </p:nvSpPr>
          <p:spPr>
            <a:xfrm>
              <a:off x="7688232" y="5129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9" name="tx599"/>
            <p:cNvSpPr/>
            <p:nvPr/>
          </p:nvSpPr>
          <p:spPr>
            <a:xfrm>
              <a:off x="7897033" y="5152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00" name="tx600"/>
            <p:cNvSpPr/>
            <p:nvPr/>
          </p:nvSpPr>
          <p:spPr>
            <a:xfrm>
              <a:off x="8105835" y="51409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1" name="tx601"/>
            <p:cNvSpPr/>
            <p:nvPr/>
          </p:nvSpPr>
          <p:spPr>
            <a:xfrm>
              <a:off x="8314636"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2" name="tx602"/>
            <p:cNvSpPr/>
            <p:nvPr/>
          </p:nvSpPr>
          <p:spPr>
            <a:xfrm>
              <a:off x="8523437"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3" name="tx603"/>
            <p:cNvSpPr/>
            <p:nvPr/>
          </p:nvSpPr>
          <p:spPr>
            <a:xfrm>
              <a:off x="8732239"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4" name="tx604"/>
            <p:cNvSpPr/>
            <p:nvPr/>
          </p:nvSpPr>
          <p:spPr>
            <a:xfrm>
              <a:off x="8941040" y="5163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5" name="tx605"/>
            <p:cNvSpPr/>
            <p:nvPr/>
          </p:nvSpPr>
          <p:spPr>
            <a:xfrm>
              <a:off x="1458629" y="4778900"/>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606" name="tx606"/>
            <p:cNvSpPr/>
            <p:nvPr/>
          </p:nvSpPr>
          <p:spPr>
            <a:xfrm>
              <a:off x="3061419" y="4756690"/>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607" name="tx607"/>
            <p:cNvSpPr/>
            <p:nvPr/>
          </p:nvSpPr>
          <p:spPr>
            <a:xfrm>
              <a:off x="4331848" y="4756636"/>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608" name="tx608"/>
            <p:cNvSpPr/>
            <p:nvPr/>
          </p:nvSpPr>
          <p:spPr>
            <a:xfrm>
              <a:off x="6388090" y="4755326"/>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Senegal</a:t>
              </a:r>
            </a:p>
          </p:txBody>
        </p:sp>
        <p:sp>
          <p:nvSpPr>
            <p:cNvPr id="609" name="tx609"/>
            <p:cNvSpPr/>
            <p:nvPr/>
          </p:nvSpPr>
          <p:spPr>
            <a:xfrm>
              <a:off x="7950552" y="4777481"/>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610" name="tx610"/>
            <p:cNvSpPr/>
            <p:nvPr/>
          </p:nvSpPr>
          <p:spPr>
            <a:xfrm>
              <a:off x="1393309" y="349295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11" name="tx611"/>
            <p:cNvSpPr/>
            <p:nvPr/>
          </p:nvSpPr>
          <p:spPr>
            <a:xfrm>
              <a:off x="3042783" y="3492957"/>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Gambia</a:t>
              </a:r>
            </a:p>
          </p:txBody>
        </p:sp>
        <p:sp>
          <p:nvSpPr>
            <p:cNvPr id="612" name="tx612"/>
            <p:cNvSpPr/>
            <p:nvPr/>
          </p:nvSpPr>
          <p:spPr>
            <a:xfrm>
              <a:off x="4735614" y="3492957"/>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a:t>
              </a:r>
            </a:p>
          </p:txBody>
        </p:sp>
        <p:sp>
          <p:nvSpPr>
            <p:cNvPr id="613" name="tx613"/>
            <p:cNvSpPr/>
            <p:nvPr/>
          </p:nvSpPr>
          <p:spPr>
            <a:xfrm>
              <a:off x="6226644" y="349295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Guinea-Bissau</a:t>
              </a:r>
            </a:p>
          </p:txBody>
        </p:sp>
        <p:sp>
          <p:nvSpPr>
            <p:cNvPr id="614" name="tx614"/>
            <p:cNvSpPr/>
            <p:nvPr/>
          </p:nvSpPr>
          <p:spPr>
            <a:xfrm>
              <a:off x="8102776" y="3494376"/>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Liberia</a:t>
              </a:r>
            </a:p>
          </p:txBody>
        </p:sp>
        <p:sp>
          <p:nvSpPr>
            <p:cNvPr id="615" name="tx615"/>
            <p:cNvSpPr/>
            <p:nvPr/>
          </p:nvSpPr>
          <p:spPr>
            <a:xfrm>
              <a:off x="1427497" y="2208433"/>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Chad</a:t>
              </a:r>
            </a:p>
          </p:txBody>
        </p:sp>
        <p:sp>
          <p:nvSpPr>
            <p:cNvPr id="616" name="tx616"/>
            <p:cNvSpPr/>
            <p:nvPr/>
          </p:nvSpPr>
          <p:spPr>
            <a:xfrm>
              <a:off x="3073779" y="2186278"/>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617" name="tx617"/>
            <p:cNvSpPr/>
            <p:nvPr/>
          </p:nvSpPr>
          <p:spPr>
            <a:xfrm>
              <a:off x="4603854" y="2208433"/>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618" name="tx618"/>
            <p:cNvSpPr/>
            <p:nvPr/>
          </p:nvSpPr>
          <p:spPr>
            <a:xfrm>
              <a:off x="6472101" y="2208433"/>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DRC</a:t>
              </a:r>
            </a:p>
          </p:txBody>
        </p:sp>
        <p:sp>
          <p:nvSpPr>
            <p:cNvPr id="619" name="tx619"/>
            <p:cNvSpPr/>
            <p:nvPr/>
          </p:nvSpPr>
          <p:spPr>
            <a:xfrm>
              <a:off x="7823185" y="2187587"/>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Equatorial Guinea</a:t>
              </a:r>
            </a:p>
          </p:txBody>
        </p:sp>
        <p:sp>
          <p:nvSpPr>
            <p:cNvPr id="620" name="tx620"/>
            <p:cNvSpPr/>
            <p:nvPr/>
          </p:nvSpPr>
          <p:spPr>
            <a:xfrm>
              <a:off x="1418166" y="925328"/>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Benin</a:t>
              </a:r>
            </a:p>
          </p:txBody>
        </p:sp>
        <p:sp>
          <p:nvSpPr>
            <p:cNvPr id="621" name="tx621"/>
            <p:cNvSpPr/>
            <p:nvPr/>
          </p:nvSpPr>
          <p:spPr>
            <a:xfrm>
              <a:off x="2909223" y="92532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622" name="tx622"/>
            <p:cNvSpPr/>
            <p:nvPr/>
          </p:nvSpPr>
          <p:spPr>
            <a:xfrm>
              <a:off x="4617578" y="92390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623" name="tx623"/>
            <p:cNvSpPr/>
            <p:nvPr/>
          </p:nvSpPr>
          <p:spPr>
            <a:xfrm>
              <a:off x="6332264" y="92390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Cameroon</a:t>
              </a:r>
            </a:p>
          </p:txBody>
        </p:sp>
        <p:sp>
          <p:nvSpPr>
            <p:cNvPr id="624" name="tx624"/>
            <p:cNvSpPr/>
            <p:nvPr/>
          </p:nvSpPr>
          <p:spPr>
            <a:xfrm>
              <a:off x="8152544" y="923909"/>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625" name="pl62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9196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6" name="tx706"/>
            <p:cNvSpPr/>
            <p:nvPr/>
          </p:nvSpPr>
          <p:spPr>
            <a:xfrm>
              <a:off x="570259" y="164040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07" name="tx707"/>
            <p:cNvSpPr/>
            <p:nvPr/>
          </p:nvSpPr>
          <p:spPr>
            <a:xfrm>
              <a:off x="508103" y="135843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08" name="pl708"/>
            <p:cNvSpPr/>
            <p:nvPr/>
          </p:nvSpPr>
          <p:spPr>
            <a:xfrm>
              <a:off x="722405" y="196133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722405" y="16807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22405" y="140013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320417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2" name="tx712"/>
            <p:cNvSpPr/>
            <p:nvPr/>
          </p:nvSpPr>
          <p:spPr>
            <a:xfrm>
              <a:off x="570259" y="292493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3" name="tx713"/>
            <p:cNvSpPr/>
            <p:nvPr/>
          </p:nvSpPr>
          <p:spPr>
            <a:xfrm>
              <a:off x="508103" y="26429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14" name="pl714"/>
            <p:cNvSpPr/>
            <p:nvPr/>
          </p:nvSpPr>
          <p:spPr>
            <a:xfrm>
              <a:off x="722405" y="32458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722405" y="29652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722405" y="26846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4886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tx718"/>
            <p:cNvSpPr/>
            <p:nvPr/>
          </p:nvSpPr>
          <p:spPr>
            <a:xfrm>
              <a:off x="570259" y="420945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9" name="tx719"/>
            <p:cNvSpPr/>
            <p:nvPr/>
          </p:nvSpPr>
          <p:spPr>
            <a:xfrm>
              <a:off x="508103" y="392748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0" name="pl720"/>
            <p:cNvSpPr/>
            <p:nvPr/>
          </p:nvSpPr>
          <p:spPr>
            <a:xfrm>
              <a:off x="722405" y="45303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722405" y="42497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722405" y="39691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77321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tx724"/>
            <p:cNvSpPr/>
            <p:nvPr/>
          </p:nvSpPr>
          <p:spPr>
            <a:xfrm>
              <a:off x="570259" y="549398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5" name="tx725"/>
            <p:cNvSpPr/>
            <p:nvPr/>
          </p:nvSpPr>
          <p:spPr>
            <a:xfrm>
              <a:off x="508103" y="521201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6" name="pl726"/>
            <p:cNvSpPr/>
            <p:nvPr/>
          </p:nvSpPr>
          <p:spPr>
            <a:xfrm>
              <a:off x="722405" y="58149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722405" y="55343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722405" y="52537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30" name="tx73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31" name="tx731"/>
            <p:cNvSpPr/>
            <p:nvPr/>
          </p:nvSpPr>
          <p:spPr>
            <a:xfrm>
              <a:off x="757200" y="398022"/>
              <a:ext cx="37550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DTP1, by country, WCAR, 2018-2025</a:t>
              </a:r>
            </a:p>
          </p:txBody>
        </p:sp>
        <p:sp>
          <p:nvSpPr>
            <p:cNvPr id="732" name="tx73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DTP1 coverage in 2025, Burkina Faso had the highest coverage (95%), while CAR had the lowest coverage (59%).
DTP1 coverage increased in 11 out of these 20 countries between 2024 and 2025. The largest increase was 9 percentage points in Equatorial Guinea from 75% to 84%.
3 countries saw a decrease in coverage (Mali, Nigeria, and Senegal). The largest decline was 2% points in Senegal from 96% to 94%. Coverage remained constant between 2024 and 2025 in the remaining 6 countries.
In 2025, 8 out of these 20 countries had achieved DTP1 coverage of at least 90%.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1019644"/>
            </a:xfrm>
            <a:prstGeom prst="rect">
              <a:avLst/>
            </a:prstGeom>
            <a:solidFill>
              <a:srgbClr val="EBEBEB">
                <a:alpha val="100000"/>
              </a:srgbClr>
            </a:solidFill>
          </p:spPr>
          <p:txBody>
            <a:bodyPr/>
            <a:lstStyle/>
            <a:p>
              <a:endParaRPr/>
            </a:p>
          </p:txBody>
        </p:sp>
        <p:sp>
          <p:nvSpPr>
            <p:cNvPr id="6" name="pl6"/>
            <p:cNvSpPr/>
            <p:nvPr/>
          </p:nvSpPr>
          <p:spPr>
            <a:xfrm>
              <a:off x="695044"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511304"/>
              <a:ext cx="1472910" cy="63201"/>
            </a:xfrm>
            <a:custGeom>
              <a:avLst/>
              <a:gdLst/>
              <a:ahLst/>
              <a:cxnLst/>
              <a:rect l="0" t="0" r="0" b="0"/>
              <a:pathLst>
                <a:path w="1472910" h="63201">
                  <a:moveTo>
                    <a:pt x="0" y="0"/>
                  </a:moveTo>
                  <a:lnTo>
                    <a:pt x="210415" y="21067"/>
                  </a:lnTo>
                  <a:lnTo>
                    <a:pt x="420831" y="42134"/>
                  </a:lnTo>
                  <a:lnTo>
                    <a:pt x="631247" y="42134"/>
                  </a:lnTo>
                  <a:lnTo>
                    <a:pt x="841663" y="63201"/>
                  </a:lnTo>
                  <a:lnTo>
                    <a:pt x="1052079" y="63201"/>
                  </a:lnTo>
                  <a:lnTo>
                    <a:pt x="1262495" y="21067"/>
                  </a:lnTo>
                  <a:lnTo>
                    <a:pt x="1472910" y="0"/>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511304"/>
              <a:ext cx="1472910" cy="63201"/>
            </a:xfrm>
            <a:custGeom>
              <a:avLst/>
              <a:gdLst/>
              <a:ahLst/>
              <a:cxnLst/>
              <a:rect l="0" t="0" r="0" b="0"/>
              <a:pathLst>
                <a:path w="1472910" h="63201">
                  <a:moveTo>
                    <a:pt x="0" y="0"/>
                  </a:moveTo>
                  <a:lnTo>
                    <a:pt x="210415" y="21067"/>
                  </a:lnTo>
                  <a:lnTo>
                    <a:pt x="420831" y="42134"/>
                  </a:lnTo>
                  <a:lnTo>
                    <a:pt x="631247" y="42134"/>
                  </a:lnTo>
                  <a:lnTo>
                    <a:pt x="841663" y="63201"/>
                  </a:lnTo>
                  <a:lnTo>
                    <a:pt x="1052079" y="63201"/>
                  </a:lnTo>
                  <a:lnTo>
                    <a:pt x="1262495" y="21067"/>
                  </a:lnTo>
                  <a:lnTo>
                    <a:pt x="1472910" y="0"/>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511304"/>
              <a:ext cx="1472910" cy="63201"/>
            </a:xfrm>
            <a:custGeom>
              <a:avLst/>
              <a:gdLst/>
              <a:ahLst/>
              <a:cxnLst/>
              <a:rect l="0" t="0" r="0" b="0"/>
              <a:pathLst>
                <a:path w="1472910" h="63201">
                  <a:moveTo>
                    <a:pt x="0" y="0"/>
                  </a:moveTo>
                  <a:lnTo>
                    <a:pt x="210415" y="21067"/>
                  </a:lnTo>
                  <a:lnTo>
                    <a:pt x="420831" y="42134"/>
                  </a:lnTo>
                  <a:lnTo>
                    <a:pt x="631247" y="42134"/>
                  </a:lnTo>
                  <a:lnTo>
                    <a:pt x="841663" y="63201"/>
                  </a:lnTo>
                  <a:lnTo>
                    <a:pt x="1052079" y="63201"/>
                  </a:lnTo>
                  <a:lnTo>
                    <a:pt x="1262495" y="21067"/>
                  </a:lnTo>
                  <a:lnTo>
                    <a:pt x="1472910" y="0"/>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511304"/>
              <a:ext cx="1472910" cy="63201"/>
            </a:xfrm>
            <a:custGeom>
              <a:avLst/>
              <a:gdLst/>
              <a:ahLst/>
              <a:cxnLst/>
              <a:rect l="0" t="0" r="0" b="0"/>
              <a:pathLst>
                <a:path w="1472910" h="63201">
                  <a:moveTo>
                    <a:pt x="0" y="0"/>
                  </a:moveTo>
                  <a:lnTo>
                    <a:pt x="210415" y="21067"/>
                  </a:lnTo>
                  <a:lnTo>
                    <a:pt x="420831" y="42134"/>
                  </a:lnTo>
                  <a:lnTo>
                    <a:pt x="631247" y="42134"/>
                  </a:lnTo>
                  <a:lnTo>
                    <a:pt x="841663" y="63201"/>
                  </a:lnTo>
                  <a:lnTo>
                    <a:pt x="1052079" y="63201"/>
                  </a:lnTo>
                  <a:lnTo>
                    <a:pt x="1262495" y="21067"/>
                  </a:lnTo>
                  <a:lnTo>
                    <a:pt x="1472910" y="0"/>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33251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6" name="tx26"/>
            <p:cNvSpPr/>
            <p:nvPr/>
          </p:nvSpPr>
          <p:spPr>
            <a:xfrm>
              <a:off x="948961"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41327"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 name="tx28"/>
            <p:cNvSpPr/>
            <p:nvPr/>
          </p:nvSpPr>
          <p:spPr>
            <a:xfrm>
              <a:off x="1351743"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1562158" y="1395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 name="tx30"/>
            <p:cNvSpPr/>
            <p:nvPr/>
          </p:nvSpPr>
          <p:spPr>
            <a:xfrm>
              <a:off x="1772574" y="1395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2001040"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2211456" y="133251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 name="rc33"/>
            <p:cNvSpPr/>
            <p:nvPr/>
          </p:nvSpPr>
          <p:spPr>
            <a:xfrm>
              <a:off x="695044" y="2179176"/>
              <a:ext cx="1620202" cy="1019644"/>
            </a:xfrm>
            <a:prstGeom prst="rect">
              <a:avLst/>
            </a:prstGeom>
            <a:solidFill>
              <a:srgbClr val="EBEBEB">
                <a:alpha val="100000"/>
              </a:srgbClr>
            </a:solidFill>
          </p:spPr>
          <p:txBody>
            <a:bodyPr/>
            <a:lstStyle/>
            <a:p>
              <a:endParaRPr/>
            </a:p>
          </p:txBody>
        </p:sp>
        <p:sp>
          <p:nvSpPr>
            <p:cNvPr id="34" name="pl34"/>
            <p:cNvSpPr/>
            <p:nvPr/>
          </p:nvSpPr>
          <p:spPr>
            <a:xfrm>
              <a:off x="695044"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836468"/>
              <a:ext cx="1472910" cy="84268"/>
            </a:xfrm>
            <a:custGeom>
              <a:avLst/>
              <a:gdLst/>
              <a:ahLst/>
              <a:cxnLst/>
              <a:rect l="0" t="0" r="0" b="0"/>
              <a:pathLst>
                <a:path w="1472910" h="84268">
                  <a:moveTo>
                    <a:pt x="0" y="42134"/>
                  </a:moveTo>
                  <a:lnTo>
                    <a:pt x="210415" y="0"/>
                  </a:lnTo>
                  <a:lnTo>
                    <a:pt x="420831" y="21067"/>
                  </a:lnTo>
                  <a:lnTo>
                    <a:pt x="631247" y="63201"/>
                  </a:lnTo>
                  <a:lnTo>
                    <a:pt x="841663" y="63201"/>
                  </a:lnTo>
                  <a:lnTo>
                    <a:pt x="1052079" y="84268"/>
                  </a:lnTo>
                  <a:lnTo>
                    <a:pt x="1262495" y="42134"/>
                  </a:lnTo>
                  <a:lnTo>
                    <a:pt x="1472910" y="42134"/>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836468"/>
              <a:ext cx="1472910" cy="84268"/>
            </a:xfrm>
            <a:custGeom>
              <a:avLst/>
              <a:gdLst/>
              <a:ahLst/>
              <a:cxnLst/>
              <a:rect l="0" t="0" r="0" b="0"/>
              <a:pathLst>
                <a:path w="1472910" h="84268">
                  <a:moveTo>
                    <a:pt x="0" y="42134"/>
                  </a:moveTo>
                  <a:lnTo>
                    <a:pt x="210415" y="0"/>
                  </a:lnTo>
                  <a:lnTo>
                    <a:pt x="420831" y="21067"/>
                  </a:lnTo>
                  <a:lnTo>
                    <a:pt x="631247" y="63201"/>
                  </a:lnTo>
                  <a:lnTo>
                    <a:pt x="841663" y="63201"/>
                  </a:lnTo>
                  <a:lnTo>
                    <a:pt x="1052079" y="84268"/>
                  </a:lnTo>
                  <a:lnTo>
                    <a:pt x="1262495" y="42134"/>
                  </a:lnTo>
                  <a:lnTo>
                    <a:pt x="1472910" y="42134"/>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836468"/>
              <a:ext cx="1472910" cy="84268"/>
            </a:xfrm>
            <a:custGeom>
              <a:avLst/>
              <a:gdLst/>
              <a:ahLst/>
              <a:cxnLst/>
              <a:rect l="0" t="0" r="0" b="0"/>
              <a:pathLst>
                <a:path w="1472910" h="84268">
                  <a:moveTo>
                    <a:pt x="0" y="42134"/>
                  </a:moveTo>
                  <a:lnTo>
                    <a:pt x="210415" y="0"/>
                  </a:lnTo>
                  <a:lnTo>
                    <a:pt x="420831" y="21067"/>
                  </a:lnTo>
                  <a:lnTo>
                    <a:pt x="631247" y="63201"/>
                  </a:lnTo>
                  <a:lnTo>
                    <a:pt x="841663" y="63201"/>
                  </a:lnTo>
                  <a:lnTo>
                    <a:pt x="1052079" y="84268"/>
                  </a:lnTo>
                  <a:lnTo>
                    <a:pt x="1262495" y="42134"/>
                  </a:lnTo>
                  <a:lnTo>
                    <a:pt x="1472910" y="42134"/>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836468"/>
              <a:ext cx="1472910" cy="84268"/>
            </a:xfrm>
            <a:custGeom>
              <a:avLst/>
              <a:gdLst/>
              <a:ahLst/>
              <a:cxnLst/>
              <a:rect l="0" t="0" r="0" b="0"/>
              <a:pathLst>
                <a:path w="1472910" h="84268">
                  <a:moveTo>
                    <a:pt x="0" y="42134"/>
                  </a:moveTo>
                  <a:lnTo>
                    <a:pt x="210415" y="0"/>
                  </a:lnTo>
                  <a:lnTo>
                    <a:pt x="420831" y="21067"/>
                  </a:lnTo>
                  <a:lnTo>
                    <a:pt x="631247" y="63201"/>
                  </a:lnTo>
                  <a:lnTo>
                    <a:pt x="841663" y="63201"/>
                  </a:lnTo>
                  <a:lnTo>
                    <a:pt x="1052079" y="84268"/>
                  </a:lnTo>
                  <a:lnTo>
                    <a:pt x="1262495" y="42134"/>
                  </a:lnTo>
                  <a:lnTo>
                    <a:pt x="1472910" y="42134"/>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20495"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4" name="tx54"/>
            <p:cNvSpPr/>
            <p:nvPr/>
          </p:nvSpPr>
          <p:spPr>
            <a:xfrm>
              <a:off x="948961"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 name="tx56"/>
            <p:cNvSpPr/>
            <p:nvPr/>
          </p:nvSpPr>
          <p:spPr>
            <a:xfrm>
              <a:off x="1351743" y="271949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7" name="tx57"/>
            <p:cNvSpPr/>
            <p:nvPr/>
          </p:nvSpPr>
          <p:spPr>
            <a:xfrm>
              <a:off x="1562158" y="271949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 name="tx58"/>
            <p:cNvSpPr/>
            <p:nvPr/>
          </p:nvSpPr>
          <p:spPr>
            <a:xfrm>
              <a:off x="1772574" y="27422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9" name="tx59"/>
            <p:cNvSpPr/>
            <p:nvPr/>
          </p:nvSpPr>
          <p:spPr>
            <a:xfrm>
              <a:off x="1982990"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 name="tx60"/>
            <p:cNvSpPr/>
            <p:nvPr/>
          </p:nvSpPr>
          <p:spPr>
            <a:xfrm>
              <a:off x="2193406"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1" name="rc61"/>
            <p:cNvSpPr/>
            <p:nvPr/>
          </p:nvSpPr>
          <p:spPr>
            <a:xfrm>
              <a:off x="695044" y="3483272"/>
              <a:ext cx="1620202" cy="1019644"/>
            </a:xfrm>
            <a:prstGeom prst="rect">
              <a:avLst/>
            </a:prstGeom>
            <a:solidFill>
              <a:srgbClr val="EBEBEB">
                <a:alpha val="100000"/>
              </a:srgbClr>
            </a:solidFill>
          </p:spPr>
          <p:txBody>
            <a:bodyPr/>
            <a:lstStyle/>
            <a:p>
              <a:endParaRPr/>
            </a:p>
          </p:txBody>
        </p:sp>
        <p:sp>
          <p:nvSpPr>
            <p:cNvPr id="62" name="pl62"/>
            <p:cNvSpPr/>
            <p:nvPr/>
          </p:nvSpPr>
          <p:spPr>
            <a:xfrm>
              <a:off x="695044"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4056296"/>
              <a:ext cx="1472910" cy="126402"/>
            </a:xfrm>
            <a:custGeom>
              <a:avLst/>
              <a:gdLst/>
              <a:ahLst/>
              <a:cxnLst/>
              <a:rect l="0" t="0" r="0" b="0"/>
              <a:pathLst>
                <a:path w="1472910" h="126402">
                  <a:moveTo>
                    <a:pt x="0" y="0"/>
                  </a:moveTo>
                  <a:lnTo>
                    <a:pt x="210415" y="84268"/>
                  </a:lnTo>
                  <a:lnTo>
                    <a:pt x="420831" y="21067"/>
                  </a:lnTo>
                  <a:lnTo>
                    <a:pt x="631247" y="84268"/>
                  </a:lnTo>
                  <a:lnTo>
                    <a:pt x="841663" y="42134"/>
                  </a:lnTo>
                  <a:lnTo>
                    <a:pt x="1052079" y="0"/>
                  </a:lnTo>
                  <a:lnTo>
                    <a:pt x="1262495" y="126402"/>
                  </a:lnTo>
                  <a:lnTo>
                    <a:pt x="1472910" y="105335"/>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4056296"/>
              <a:ext cx="1472910" cy="126402"/>
            </a:xfrm>
            <a:custGeom>
              <a:avLst/>
              <a:gdLst/>
              <a:ahLst/>
              <a:cxnLst/>
              <a:rect l="0" t="0" r="0" b="0"/>
              <a:pathLst>
                <a:path w="1472910" h="126402">
                  <a:moveTo>
                    <a:pt x="0" y="0"/>
                  </a:moveTo>
                  <a:lnTo>
                    <a:pt x="210415" y="84268"/>
                  </a:lnTo>
                  <a:lnTo>
                    <a:pt x="420831" y="21067"/>
                  </a:lnTo>
                  <a:lnTo>
                    <a:pt x="631247" y="84268"/>
                  </a:lnTo>
                  <a:lnTo>
                    <a:pt x="841663" y="42134"/>
                  </a:lnTo>
                  <a:lnTo>
                    <a:pt x="1052079" y="0"/>
                  </a:lnTo>
                  <a:lnTo>
                    <a:pt x="1262495" y="126402"/>
                  </a:lnTo>
                  <a:lnTo>
                    <a:pt x="1472910" y="105335"/>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4056296"/>
              <a:ext cx="1472910" cy="126402"/>
            </a:xfrm>
            <a:custGeom>
              <a:avLst/>
              <a:gdLst/>
              <a:ahLst/>
              <a:cxnLst/>
              <a:rect l="0" t="0" r="0" b="0"/>
              <a:pathLst>
                <a:path w="1472910" h="126402">
                  <a:moveTo>
                    <a:pt x="0" y="0"/>
                  </a:moveTo>
                  <a:lnTo>
                    <a:pt x="210415" y="84268"/>
                  </a:lnTo>
                  <a:lnTo>
                    <a:pt x="420831" y="21067"/>
                  </a:lnTo>
                  <a:lnTo>
                    <a:pt x="631247" y="84268"/>
                  </a:lnTo>
                  <a:lnTo>
                    <a:pt x="841663" y="42134"/>
                  </a:lnTo>
                  <a:lnTo>
                    <a:pt x="1052079" y="0"/>
                  </a:lnTo>
                  <a:lnTo>
                    <a:pt x="1262495" y="126402"/>
                  </a:lnTo>
                  <a:lnTo>
                    <a:pt x="1472910" y="105335"/>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4056296"/>
              <a:ext cx="1472910" cy="126402"/>
            </a:xfrm>
            <a:custGeom>
              <a:avLst/>
              <a:gdLst/>
              <a:ahLst/>
              <a:cxnLst/>
              <a:rect l="0" t="0" r="0" b="0"/>
              <a:pathLst>
                <a:path w="1472910" h="126402">
                  <a:moveTo>
                    <a:pt x="0" y="0"/>
                  </a:moveTo>
                  <a:lnTo>
                    <a:pt x="210415" y="84268"/>
                  </a:lnTo>
                  <a:lnTo>
                    <a:pt x="420831" y="21067"/>
                  </a:lnTo>
                  <a:lnTo>
                    <a:pt x="631247" y="84268"/>
                  </a:lnTo>
                  <a:lnTo>
                    <a:pt x="841663" y="42134"/>
                  </a:lnTo>
                  <a:lnTo>
                    <a:pt x="1052079" y="0"/>
                  </a:lnTo>
                  <a:lnTo>
                    <a:pt x="1262495" y="126402"/>
                  </a:lnTo>
                  <a:lnTo>
                    <a:pt x="1472910" y="105335"/>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38545" y="3877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2" name="tx82"/>
            <p:cNvSpPr/>
            <p:nvPr/>
          </p:nvSpPr>
          <p:spPr>
            <a:xfrm>
              <a:off x="948961"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59377" y="38971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1369792"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5" name="tx85"/>
            <p:cNvSpPr/>
            <p:nvPr/>
          </p:nvSpPr>
          <p:spPr>
            <a:xfrm>
              <a:off x="1580208" y="39196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tx86"/>
            <p:cNvSpPr/>
            <p:nvPr/>
          </p:nvSpPr>
          <p:spPr>
            <a:xfrm>
              <a:off x="1790624" y="3877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tx87"/>
            <p:cNvSpPr/>
            <p:nvPr/>
          </p:nvSpPr>
          <p:spPr>
            <a:xfrm>
              <a:off x="1982990" y="400390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2193406"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rc89"/>
            <p:cNvSpPr/>
            <p:nvPr/>
          </p:nvSpPr>
          <p:spPr>
            <a:xfrm>
              <a:off x="695044" y="4787368"/>
              <a:ext cx="1620202" cy="1019644"/>
            </a:xfrm>
            <a:prstGeom prst="rect">
              <a:avLst/>
            </a:prstGeom>
            <a:solidFill>
              <a:srgbClr val="EBEBEB">
                <a:alpha val="100000"/>
              </a:srgbClr>
            </a:solidFill>
          </p:spPr>
          <p:txBody>
            <a:bodyPr/>
            <a:lstStyle/>
            <a:p>
              <a:endParaRPr/>
            </a:p>
          </p:txBody>
        </p:sp>
        <p:sp>
          <p:nvSpPr>
            <p:cNvPr id="90" name="pl90"/>
            <p:cNvSpPr/>
            <p:nvPr/>
          </p:nvSpPr>
          <p:spPr>
            <a:xfrm>
              <a:off x="695044"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444660"/>
              <a:ext cx="1472910" cy="316005"/>
            </a:xfrm>
            <a:custGeom>
              <a:avLst/>
              <a:gdLst/>
              <a:ahLst/>
              <a:cxnLst/>
              <a:rect l="0" t="0" r="0" b="0"/>
              <a:pathLst>
                <a:path w="1472910" h="316005">
                  <a:moveTo>
                    <a:pt x="0" y="63201"/>
                  </a:moveTo>
                  <a:lnTo>
                    <a:pt x="210415" y="0"/>
                  </a:lnTo>
                  <a:lnTo>
                    <a:pt x="420831" y="42134"/>
                  </a:lnTo>
                  <a:lnTo>
                    <a:pt x="631247" y="316005"/>
                  </a:lnTo>
                  <a:lnTo>
                    <a:pt x="841663" y="189603"/>
                  </a:lnTo>
                  <a:lnTo>
                    <a:pt x="1052079" y="21067"/>
                  </a:lnTo>
                  <a:lnTo>
                    <a:pt x="1262495" y="21067"/>
                  </a:lnTo>
                  <a:lnTo>
                    <a:pt x="1472910" y="42134"/>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444660"/>
              <a:ext cx="1472910" cy="316005"/>
            </a:xfrm>
            <a:custGeom>
              <a:avLst/>
              <a:gdLst/>
              <a:ahLst/>
              <a:cxnLst/>
              <a:rect l="0" t="0" r="0" b="0"/>
              <a:pathLst>
                <a:path w="1472910" h="316005">
                  <a:moveTo>
                    <a:pt x="0" y="63201"/>
                  </a:moveTo>
                  <a:lnTo>
                    <a:pt x="210415" y="0"/>
                  </a:lnTo>
                  <a:lnTo>
                    <a:pt x="420831" y="42134"/>
                  </a:lnTo>
                  <a:lnTo>
                    <a:pt x="631247" y="316005"/>
                  </a:lnTo>
                  <a:lnTo>
                    <a:pt x="841663" y="189603"/>
                  </a:lnTo>
                  <a:lnTo>
                    <a:pt x="1052079" y="21067"/>
                  </a:lnTo>
                  <a:lnTo>
                    <a:pt x="1262495" y="21067"/>
                  </a:lnTo>
                  <a:lnTo>
                    <a:pt x="1472910" y="42134"/>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444660"/>
              <a:ext cx="1472910" cy="316005"/>
            </a:xfrm>
            <a:custGeom>
              <a:avLst/>
              <a:gdLst/>
              <a:ahLst/>
              <a:cxnLst/>
              <a:rect l="0" t="0" r="0" b="0"/>
              <a:pathLst>
                <a:path w="1472910" h="316005">
                  <a:moveTo>
                    <a:pt x="0" y="63201"/>
                  </a:moveTo>
                  <a:lnTo>
                    <a:pt x="210415" y="0"/>
                  </a:lnTo>
                  <a:lnTo>
                    <a:pt x="420831" y="42134"/>
                  </a:lnTo>
                  <a:lnTo>
                    <a:pt x="631247" y="316005"/>
                  </a:lnTo>
                  <a:lnTo>
                    <a:pt x="841663" y="189603"/>
                  </a:lnTo>
                  <a:lnTo>
                    <a:pt x="1052079" y="21067"/>
                  </a:lnTo>
                  <a:lnTo>
                    <a:pt x="1262495" y="21067"/>
                  </a:lnTo>
                  <a:lnTo>
                    <a:pt x="1472910" y="42134"/>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444660"/>
              <a:ext cx="1472910" cy="316005"/>
            </a:xfrm>
            <a:custGeom>
              <a:avLst/>
              <a:gdLst/>
              <a:ahLst/>
              <a:cxnLst/>
              <a:rect l="0" t="0" r="0" b="0"/>
              <a:pathLst>
                <a:path w="1472910" h="316005">
                  <a:moveTo>
                    <a:pt x="0" y="63201"/>
                  </a:moveTo>
                  <a:lnTo>
                    <a:pt x="210415" y="0"/>
                  </a:lnTo>
                  <a:lnTo>
                    <a:pt x="420831" y="42134"/>
                  </a:lnTo>
                  <a:lnTo>
                    <a:pt x="631247" y="316005"/>
                  </a:lnTo>
                  <a:lnTo>
                    <a:pt x="841663" y="189603"/>
                  </a:lnTo>
                  <a:lnTo>
                    <a:pt x="1052079" y="21067"/>
                  </a:lnTo>
                  <a:lnTo>
                    <a:pt x="1262495" y="21067"/>
                  </a:lnTo>
                  <a:lnTo>
                    <a:pt x="1472910" y="42134"/>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20495"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0" name="tx110"/>
            <p:cNvSpPr/>
            <p:nvPr/>
          </p:nvSpPr>
          <p:spPr>
            <a:xfrm>
              <a:off x="948961"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41327"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2" name="tx112"/>
            <p:cNvSpPr/>
            <p:nvPr/>
          </p:nvSpPr>
          <p:spPr>
            <a:xfrm>
              <a:off x="1321598" y="55805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3" name="tx113"/>
            <p:cNvSpPr/>
            <p:nvPr/>
          </p:nvSpPr>
          <p:spPr>
            <a:xfrm>
              <a:off x="1562158" y="545414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4" name="tx114"/>
            <p:cNvSpPr/>
            <p:nvPr/>
          </p:nvSpPr>
          <p:spPr>
            <a:xfrm>
              <a:off x="1772574"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5" name="tx115"/>
            <p:cNvSpPr/>
            <p:nvPr/>
          </p:nvSpPr>
          <p:spPr>
            <a:xfrm>
              <a:off x="1982990"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2193406"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7" name="rc117"/>
            <p:cNvSpPr/>
            <p:nvPr/>
          </p:nvSpPr>
          <p:spPr>
            <a:xfrm>
              <a:off x="2384835" y="875080"/>
              <a:ext cx="1620202" cy="1019644"/>
            </a:xfrm>
            <a:prstGeom prst="rect">
              <a:avLst/>
            </a:prstGeom>
            <a:solidFill>
              <a:srgbClr val="EBEBEB">
                <a:alpha val="100000"/>
              </a:srgbClr>
            </a:solidFill>
          </p:spPr>
          <p:txBody>
            <a:bodyPr/>
            <a:lstStyle/>
            <a:p>
              <a:endParaRPr/>
            </a:p>
          </p:txBody>
        </p:sp>
        <p:sp>
          <p:nvSpPr>
            <p:cNvPr id="118" name="pl118"/>
            <p:cNvSpPr/>
            <p:nvPr/>
          </p:nvSpPr>
          <p:spPr>
            <a:xfrm>
              <a:off x="2384835"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532371"/>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532371"/>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532371"/>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532371"/>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3901247"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2179176"/>
              <a:ext cx="1620202" cy="1019644"/>
            </a:xfrm>
            <a:prstGeom prst="rect">
              <a:avLst/>
            </a:prstGeom>
            <a:solidFill>
              <a:srgbClr val="EBEBEB">
                <a:alpha val="100000"/>
              </a:srgbClr>
            </a:solidFill>
          </p:spPr>
          <p:txBody>
            <a:bodyPr/>
            <a:lstStyle/>
            <a:p>
              <a:endParaRPr/>
            </a:p>
          </p:txBody>
        </p:sp>
        <p:sp>
          <p:nvSpPr>
            <p:cNvPr id="146" name="pl146"/>
            <p:cNvSpPr/>
            <p:nvPr/>
          </p:nvSpPr>
          <p:spPr>
            <a:xfrm>
              <a:off x="2384835"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688998"/>
              <a:ext cx="1472910" cy="189603"/>
            </a:xfrm>
            <a:custGeom>
              <a:avLst/>
              <a:gdLst/>
              <a:ahLst/>
              <a:cxnLst/>
              <a:rect l="0" t="0" r="0" b="0"/>
              <a:pathLst>
                <a:path w="1472910" h="189603">
                  <a:moveTo>
                    <a:pt x="0" y="147469"/>
                  </a:moveTo>
                  <a:lnTo>
                    <a:pt x="210415" y="147469"/>
                  </a:lnTo>
                  <a:lnTo>
                    <a:pt x="420831" y="168536"/>
                  </a:lnTo>
                  <a:lnTo>
                    <a:pt x="631247" y="168536"/>
                  </a:lnTo>
                  <a:lnTo>
                    <a:pt x="841663" y="168536"/>
                  </a:lnTo>
                  <a:lnTo>
                    <a:pt x="1052079" y="84268"/>
                  </a:lnTo>
                  <a:lnTo>
                    <a:pt x="1262495" y="189603"/>
                  </a:lnTo>
                  <a:lnTo>
                    <a:pt x="1472910" y="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688998"/>
              <a:ext cx="1472910" cy="189603"/>
            </a:xfrm>
            <a:custGeom>
              <a:avLst/>
              <a:gdLst/>
              <a:ahLst/>
              <a:cxnLst/>
              <a:rect l="0" t="0" r="0" b="0"/>
              <a:pathLst>
                <a:path w="1472910" h="189603">
                  <a:moveTo>
                    <a:pt x="0" y="147469"/>
                  </a:moveTo>
                  <a:lnTo>
                    <a:pt x="210415" y="147469"/>
                  </a:lnTo>
                  <a:lnTo>
                    <a:pt x="420831" y="168536"/>
                  </a:lnTo>
                  <a:lnTo>
                    <a:pt x="631247" y="168536"/>
                  </a:lnTo>
                  <a:lnTo>
                    <a:pt x="841663" y="168536"/>
                  </a:lnTo>
                  <a:lnTo>
                    <a:pt x="1052079" y="84268"/>
                  </a:lnTo>
                  <a:lnTo>
                    <a:pt x="1262495" y="189603"/>
                  </a:lnTo>
                  <a:lnTo>
                    <a:pt x="1472910" y="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688998"/>
              <a:ext cx="1472910" cy="189603"/>
            </a:xfrm>
            <a:custGeom>
              <a:avLst/>
              <a:gdLst/>
              <a:ahLst/>
              <a:cxnLst/>
              <a:rect l="0" t="0" r="0" b="0"/>
              <a:pathLst>
                <a:path w="1472910" h="189603">
                  <a:moveTo>
                    <a:pt x="0" y="147469"/>
                  </a:moveTo>
                  <a:lnTo>
                    <a:pt x="210415" y="147469"/>
                  </a:lnTo>
                  <a:lnTo>
                    <a:pt x="420831" y="168536"/>
                  </a:lnTo>
                  <a:lnTo>
                    <a:pt x="631247" y="168536"/>
                  </a:lnTo>
                  <a:lnTo>
                    <a:pt x="841663" y="168536"/>
                  </a:lnTo>
                  <a:lnTo>
                    <a:pt x="1052079" y="84268"/>
                  </a:lnTo>
                  <a:lnTo>
                    <a:pt x="1262495" y="189603"/>
                  </a:lnTo>
                  <a:lnTo>
                    <a:pt x="1472910" y="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688998"/>
              <a:ext cx="1472910" cy="189603"/>
            </a:xfrm>
            <a:custGeom>
              <a:avLst/>
              <a:gdLst/>
              <a:ahLst/>
              <a:cxnLst/>
              <a:rect l="0" t="0" r="0" b="0"/>
              <a:pathLst>
                <a:path w="1472910" h="189603">
                  <a:moveTo>
                    <a:pt x="0" y="147469"/>
                  </a:moveTo>
                  <a:lnTo>
                    <a:pt x="210415" y="147469"/>
                  </a:lnTo>
                  <a:lnTo>
                    <a:pt x="420831" y="168536"/>
                  </a:lnTo>
                  <a:lnTo>
                    <a:pt x="631247" y="168536"/>
                  </a:lnTo>
                  <a:lnTo>
                    <a:pt x="841663" y="168536"/>
                  </a:lnTo>
                  <a:lnTo>
                    <a:pt x="1052079" y="84268"/>
                  </a:lnTo>
                  <a:lnTo>
                    <a:pt x="1262495" y="189603"/>
                  </a:lnTo>
                  <a:lnTo>
                    <a:pt x="1472910" y="0"/>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28336"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2638752"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31118"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8" name="tx168"/>
            <p:cNvSpPr/>
            <p:nvPr/>
          </p:nvSpPr>
          <p:spPr>
            <a:xfrm>
              <a:off x="3041534"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9" name="tx169"/>
            <p:cNvSpPr/>
            <p:nvPr/>
          </p:nvSpPr>
          <p:spPr>
            <a:xfrm>
              <a:off x="3251950"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0" name="tx170"/>
            <p:cNvSpPr/>
            <p:nvPr/>
          </p:nvSpPr>
          <p:spPr>
            <a:xfrm>
              <a:off x="3480415" y="259309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1" name="tx171"/>
            <p:cNvSpPr/>
            <p:nvPr/>
          </p:nvSpPr>
          <p:spPr>
            <a:xfrm>
              <a:off x="3672781"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3901247" y="251152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73" name="rc173"/>
            <p:cNvSpPr/>
            <p:nvPr/>
          </p:nvSpPr>
          <p:spPr>
            <a:xfrm>
              <a:off x="2384835" y="3483272"/>
              <a:ext cx="1620202" cy="1019644"/>
            </a:xfrm>
            <a:prstGeom prst="rect">
              <a:avLst/>
            </a:prstGeom>
            <a:solidFill>
              <a:srgbClr val="EBEBEB">
                <a:alpha val="100000"/>
              </a:srgbClr>
            </a:solidFill>
          </p:spPr>
          <p:txBody>
            <a:bodyPr/>
            <a:lstStyle/>
            <a:p>
              <a:endParaRPr/>
            </a:p>
          </p:txBody>
        </p:sp>
        <p:sp>
          <p:nvSpPr>
            <p:cNvPr id="174" name="pl174"/>
            <p:cNvSpPr/>
            <p:nvPr/>
          </p:nvSpPr>
          <p:spPr>
            <a:xfrm>
              <a:off x="2384835"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3993095"/>
              <a:ext cx="1472910" cy="252804"/>
            </a:xfrm>
            <a:custGeom>
              <a:avLst/>
              <a:gdLst/>
              <a:ahLst/>
              <a:cxnLst/>
              <a:rect l="0" t="0" r="0" b="0"/>
              <a:pathLst>
                <a:path w="1472910" h="252804">
                  <a:moveTo>
                    <a:pt x="0" y="42134"/>
                  </a:moveTo>
                  <a:lnTo>
                    <a:pt x="210415" y="147469"/>
                  </a:lnTo>
                  <a:lnTo>
                    <a:pt x="420831" y="231737"/>
                  </a:lnTo>
                  <a:lnTo>
                    <a:pt x="631247" y="252804"/>
                  </a:lnTo>
                  <a:lnTo>
                    <a:pt x="841663" y="0"/>
                  </a:lnTo>
                  <a:lnTo>
                    <a:pt x="1052079" y="42134"/>
                  </a:lnTo>
                  <a:lnTo>
                    <a:pt x="1262495" y="42134"/>
                  </a:lnTo>
                  <a:lnTo>
                    <a:pt x="1472910" y="42134"/>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3993095"/>
              <a:ext cx="1472910" cy="252804"/>
            </a:xfrm>
            <a:custGeom>
              <a:avLst/>
              <a:gdLst/>
              <a:ahLst/>
              <a:cxnLst/>
              <a:rect l="0" t="0" r="0" b="0"/>
              <a:pathLst>
                <a:path w="1472910" h="252804">
                  <a:moveTo>
                    <a:pt x="0" y="42134"/>
                  </a:moveTo>
                  <a:lnTo>
                    <a:pt x="210415" y="147469"/>
                  </a:lnTo>
                  <a:lnTo>
                    <a:pt x="420831" y="231737"/>
                  </a:lnTo>
                  <a:lnTo>
                    <a:pt x="631247" y="252804"/>
                  </a:lnTo>
                  <a:lnTo>
                    <a:pt x="841663" y="0"/>
                  </a:lnTo>
                  <a:lnTo>
                    <a:pt x="1052079" y="42134"/>
                  </a:lnTo>
                  <a:lnTo>
                    <a:pt x="1262495" y="42134"/>
                  </a:lnTo>
                  <a:lnTo>
                    <a:pt x="1472910" y="42134"/>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3993095"/>
              <a:ext cx="1472910" cy="252804"/>
            </a:xfrm>
            <a:custGeom>
              <a:avLst/>
              <a:gdLst/>
              <a:ahLst/>
              <a:cxnLst/>
              <a:rect l="0" t="0" r="0" b="0"/>
              <a:pathLst>
                <a:path w="1472910" h="252804">
                  <a:moveTo>
                    <a:pt x="0" y="42134"/>
                  </a:moveTo>
                  <a:lnTo>
                    <a:pt x="210415" y="147469"/>
                  </a:lnTo>
                  <a:lnTo>
                    <a:pt x="420831" y="231737"/>
                  </a:lnTo>
                  <a:lnTo>
                    <a:pt x="631247" y="252804"/>
                  </a:lnTo>
                  <a:lnTo>
                    <a:pt x="841663" y="0"/>
                  </a:lnTo>
                  <a:lnTo>
                    <a:pt x="1052079" y="42134"/>
                  </a:lnTo>
                  <a:lnTo>
                    <a:pt x="1262495" y="42134"/>
                  </a:lnTo>
                  <a:lnTo>
                    <a:pt x="1472910" y="42134"/>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3993095"/>
              <a:ext cx="1472910" cy="252804"/>
            </a:xfrm>
            <a:custGeom>
              <a:avLst/>
              <a:gdLst/>
              <a:ahLst/>
              <a:cxnLst/>
              <a:rect l="0" t="0" r="0" b="0"/>
              <a:pathLst>
                <a:path w="1472910" h="252804">
                  <a:moveTo>
                    <a:pt x="0" y="42134"/>
                  </a:moveTo>
                  <a:lnTo>
                    <a:pt x="210415" y="147469"/>
                  </a:lnTo>
                  <a:lnTo>
                    <a:pt x="420831" y="231737"/>
                  </a:lnTo>
                  <a:lnTo>
                    <a:pt x="631247" y="252804"/>
                  </a:lnTo>
                  <a:lnTo>
                    <a:pt x="841663" y="0"/>
                  </a:lnTo>
                  <a:lnTo>
                    <a:pt x="1052079" y="42134"/>
                  </a:lnTo>
                  <a:lnTo>
                    <a:pt x="1262495" y="42134"/>
                  </a:lnTo>
                  <a:lnTo>
                    <a:pt x="1472910" y="42134"/>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28336" y="38564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4" name="tx194"/>
            <p:cNvSpPr/>
            <p:nvPr/>
          </p:nvSpPr>
          <p:spPr>
            <a:xfrm>
              <a:off x="2638752"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31118" y="40463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6" name="tx196"/>
            <p:cNvSpPr/>
            <p:nvPr/>
          </p:nvSpPr>
          <p:spPr>
            <a:xfrm>
              <a:off x="3041534" y="406715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7" name="tx197"/>
            <p:cNvSpPr/>
            <p:nvPr/>
          </p:nvSpPr>
          <p:spPr>
            <a:xfrm>
              <a:off x="3269999" y="381562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8" name="tx198"/>
            <p:cNvSpPr/>
            <p:nvPr/>
          </p:nvSpPr>
          <p:spPr>
            <a:xfrm>
              <a:off x="3480415" y="38564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9" name="tx199"/>
            <p:cNvSpPr/>
            <p:nvPr/>
          </p:nvSpPr>
          <p:spPr>
            <a:xfrm>
              <a:off x="3690831" y="38564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0" name="tx200"/>
            <p:cNvSpPr/>
            <p:nvPr/>
          </p:nvSpPr>
          <p:spPr>
            <a:xfrm>
              <a:off x="3901247" y="38564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1" name="rc201"/>
            <p:cNvSpPr/>
            <p:nvPr/>
          </p:nvSpPr>
          <p:spPr>
            <a:xfrm>
              <a:off x="2384835" y="4787368"/>
              <a:ext cx="1620202" cy="1019644"/>
            </a:xfrm>
            <a:prstGeom prst="rect">
              <a:avLst/>
            </a:prstGeom>
            <a:solidFill>
              <a:srgbClr val="EBEBEB">
                <a:alpha val="100000"/>
              </a:srgbClr>
            </a:solidFill>
          </p:spPr>
          <p:txBody>
            <a:bodyPr/>
            <a:lstStyle/>
            <a:p>
              <a:endParaRPr/>
            </a:p>
          </p:txBody>
        </p:sp>
        <p:sp>
          <p:nvSpPr>
            <p:cNvPr id="202" name="pl202"/>
            <p:cNvSpPr/>
            <p:nvPr/>
          </p:nvSpPr>
          <p:spPr>
            <a:xfrm>
              <a:off x="2384835"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444660"/>
              <a:ext cx="1472910" cy="210670"/>
            </a:xfrm>
            <a:custGeom>
              <a:avLst/>
              <a:gdLst/>
              <a:ahLst/>
              <a:cxnLst/>
              <a:rect l="0" t="0" r="0" b="0"/>
              <a:pathLst>
                <a:path w="1472910" h="210670">
                  <a:moveTo>
                    <a:pt x="0" y="0"/>
                  </a:moveTo>
                  <a:lnTo>
                    <a:pt x="210415" y="0"/>
                  </a:lnTo>
                  <a:lnTo>
                    <a:pt x="420831" y="0"/>
                  </a:lnTo>
                  <a:lnTo>
                    <a:pt x="631247" y="0"/>
                  </a:lnTo>
                  <a:lnTo>
                    <a:pt x="841663" y="105335"/>
                  </a:lnTo>
                  <a:lnTo>
                    <a:pt x="1052079" y="210670"/>
                  </a:lnTo>
                  <a:lnTo>
                    <a:pt x="1262495" y="210670"/>
                  </a:lnTo>
                  <a:lnTo>
                    <a:pt x="1472910" y="210670"/>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444660"/>
              <a:ext cx="1472910" cy="210670"/>
            </a:xfrm>
            <a:custGeom>
              <a:avLst/>
              <a:gdLst/>
              <a:ahLst/>
              <a:cxnLst/>
              <a:rect l="0" t="0" r="0" b="0"/>
              <a:pathLst>
                <a:path w="1472910" h="210670">
                  <a:moveTo>
                    <a:pt x="0" y="0"/>
                  </a:moveTo>
                  <a:lnTo>
                    <a:pt x="210415" y="0"/>
                  </a:lnTo>
                  <a:lnTo>
                    <a:pt x="420831" y="0"/>
                  </a:lnTo>
                  <a:lnTo>
                    <a:pt x="631247" y="0"/>
                  </a:lnTo>
                  <a:lnTo>
                    <a:pt x="841663" y="105335"/>
                  </a:lnTo>
                  <a:lnTo>
                    <a:pt x="1052079" y="210670"/>
                  </a:lnTo>
                  <a:lnTo>
                    <a:pt x="1262495" y="210670"/>
                  </a:lnTo>
                  <a:lnTo>
                    <a:pt x="1472910" y="210670"/>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444660"/>
              <a:ext cx="1472910" cy="210670"/>
            </a:xfrm>
            <a:custGeom>
              <a:avLst/>
              <a:gdLst/>
              <a:ahLst/>
              <a:cxnLst/>
              <a:rect l="0" t="0" r="0" b="0"/>
              <a:pathLst>
                <a:path w="1472910" h="210670">
                  <a:moveTo>
                    <a:pt x="0" y="0"/>
                  </a:moveTo>
                  <a:lnTo>
                    <a:pt x="210415" y="0"/>
                  </a:lnTo>
                  <a:lnTo>
                    <a:pt x="420831" y="0"/>
                  </a:lnTo>
                  <a:lnTo>
                    <a:pt x="631247" y="0"/>
                  </a:lnTo>
                  <a:lnTo>
                    <a:pt x="841663" y="105335"/>
                  </a:lnTo>
                  <a:lnTo>
                    <a:pt x="1052079" y="210670"/>
                  </a:lnTo>
                  <a:lnTo>
                    <a:pt x="1262495" y="210670"/>
                  </a:lnTo>
                  <a:lnTo>
                    <a:pt x="1472910" y="210670"/>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444660"/>
              <a:ext cx="1472910" cy="210670"/>
            </a:xfrm>
            <a:custGeom>
              <a:avLst/>
              <a:gdLst/>
              <a:ahLst/>
              <a:cxnLst/>
              <a:rect l="0" t="0" r="0" b="0"/>
              <a:pathLst>
                <a:path w="1472910" h="210670">
                  <a:moveTo>
                    <a:pt x="0" y="0"/>
                  </a:moveTo>
                  <a:lnTo>
                    <a:pt x="210415" y="0"/>
                  </a:lnTo>
                  <a:lnTo>
                    <a:pt x="420831" y="0"/>
                  </a:lnTo>
                  <a:lnTo>
                    <a:pt x="631247" y="0"/>
                  </a:lnTo>
                  <a:lnTo>
                    <a:pt x="841663" y="105335"/>
                  </a:lnTo>
                  <a:lnTo>
                    <a:pt x="1052079" y="210670"/>
                  </a:lnTo>
                  <a:lnTo>
                    <a:pt x="1262495" y="210670"/>
                  </a:lnTo>
                  <a:lnTo>
                    <a:pt x="1472910" y="210670"/>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28336"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38752"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4" name="tx224"/>
            <p:cNvSpPr/>
            <p:nvPr/>
          </p:nvSpPr>
          <p:spPr>
            <a:xfrm>
              <a:off x="3059584"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5" name="tx225"/>
            <p:cNvSpPr/>
            <p:nvPr/>
          </p:nvSpPr>
          <p:spPr>
            <a:xfrm>
              <a:off x="3251950" y="537125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6" name="tx226"/>
            <p:cNvSpPr/>
            <p:nvPr/>
          </p:nvSpPr>
          <p:spPr>
            <a:xfrm>
              <a:off x="3432221" y="547521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7" name="tx227"/>
            <p:cNvSpPr/>
            <p:nvPr/>
          </p:nvSpPr>
          <p:spPr>
            <a:xfrm>
              <a:off x="3642636" y="547521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8" name="tx228"/>
            <p:cNvSpPr/>
            <p:nvPr/>
          </p:nvSpPr>
          <p:spPr>
            <a:xfrm>
              <a:off x="3853052" y="547521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29" name="rc229"/>
            <p:cNvSpPr/>
            <p:nvPr/>
          </p:nvSpPr>
          <p:spPr>
            <a:xfrm>
              <a:off x="4074626" y="875080"/>
              <a:ext cx="1620202" cy="1019644"/>
            </a:xfrm>
            <a:prstGeom prst="rect">
              <a:avLst/>
            </a:prstGeom>
            <a:solidFill>
              <a:srgbClr val="EBEBEB">
                <a:alpha val="100000"/>
              </a:srgbClr>
            </a:solidFill>
          </p:spPr>
          <p:txBody>
            <a:bodyPr/>
            <a:lstStyle/>
            <a:p>
              <a:endParaRPr/>
            </a:p>
          </p:txBody>
        </p:sp>
        <p:sp>
          <p:nvSpPr>
            <p:cNvPr id="230" name="pl230"/>
            <p:cNvSpPr/>
            <p:nvPr/>
          </p:nvSpPr>
          <p:spPr>
            <a:xfrm>
              <a:off x="4074626"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469170"/>
              <a:ext cx="1472910" cy="126402"/>
            </a:xfrm>
            <a:custGeom>
              <a:avLst/>
              <a:gdLst/>
              <a:ahLst/>
              <a:cxnLst/>
              <a:rect l="0" t="0" r="0" b="0"/>
              <a:pathLst>
                <a:path w="1472910" h="126402">
                  <a:moveTo>
                    <a:pt x="0" y="0"/>
                  </a:moveTo>
                  <a:lnTo>
                    <a:pt x="210415" y="63201"/>
                  </a:lnTo>
                  <a:lnTo>
                    <a:pt x="420831" y="126402"/>
                  </a:lnTo>
                  <a:lnTo>
                    <a:pt x="631247" y="126402"/>
                  </a:lnTo>
                  <a:lnTo>
                    <a:pt x="841663" y="126402"/>
                  </a:lnTo>
                  <a:lnTo>
                    <a:pt x="1052079" y="126402"/>
                  </a:lnTo>
                  <a:lnTo>
                    <a:pt x="1262495" y="126402"/>
                  </a:lnTo>
                  <a:lnTo>
                    <a:pt x="1472910" y="126402"/>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469170"/>
              <a:ext cx="1472910" cy="126402"/>
            </a:xfrm>
            <a:custGeom>
              <a:avLst/>
              <a:gdLst/>
              <a:ahLst/>
              <a:cxnLst/>
              <a:rect l="0" t="0" r="0" b="0"/>
              <a:pathLst>
                <a:path w="1472910" h="126402">
                  <a:moveTo>
                    <a:pt x="0" y="0"/>
                  </a:moveTo>
                  <a:lnTo>
                    <a:pt x="210415" y="63201"/>
                  </a:lnTo>
                  <a:lnTo>
                    <a:pt x="420831" y="126402"/>
                  </a:lnTo>
                  <a:lnTo>
                    <a:pt x="631247" y="126402"/>
                  </a:lnTo>
                  <a:lnTo>
                    <a:pt x="841663" y="126402"/>
                  </a:lnTo>
                  <a:lnTo>
                    <a:pt x="1052079" y="126402"/>
                  </a:lnTo>
                  <a:lnTo>
                    <a:pt x="1262495" y="126402"/>
                  </a:lnTo>
                  <a:lnTo>
                    <a:pt x="1472910" y="126402"/>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469170"/>
              <a:ext cx="1472910" cy="126402"/>
            </a:xfrm>
            <a:custGeom>
              <a:avLst/>
              <a:gdLst/>
              <a:ahLst/>
              <a:cxnLst/>
              <a:rect l="0" t="0" r="0" b="0"/>
              <a:pathLst>
                <a:path w="1472910" h="126402">
                  <a:moveTo>
                    <a:pt x="0" y="0"/>
                  </a:moveTo>
                  <a:lnTo>
                    <a:pt x="210415" y="63201"/>
                  </a:lnTo>
                  <a:lnTo>
                    <a:pt x="420831" y="126402"/>
                  </a:lnTo>
                  <a:lnTo>
                    <a:pt x="631247" y="126402"/>
                  </a:lnTo>
                  <a:lnTo>
                    <a:pt x="841663" y="126402"/>
                  </a:lnTo>
                  <a:lnTo>
                    <a:pt x="1052079" y="126402"/>
                  </a:lnTo>
                  <a:lnTo>
                    <a:pt x="1262495" y="126402"/>
                  </a:lnTo>
                  <a:lnTo>
                    <a:pt x="1472910" y="126402"/>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469170"/>
              <a:ext cx="1472910" cy="126402"/>
            </a:xfrm>
            <a:custGeom>
              <a:avLst/>
              <a:gdLst/>
              <a:ahLst/>
              <a:cxnLst/>
              <a:rect l="0" t="0" r="0" b="0"/>
              <a:pathLst>
                <a:path w="1472910" h="126402">
                  <a:moveTo>
                    <a:pt x="0" y="0"/>
                  </a:moveTo>
                  <a:lnTo>
                    <a:pt x="210415" y="63201"/>
                  </a:lnTo>
                  <a:lnTo>
                    <a:pt x="420831" y="126402"/>
                  </a:lnTo>
                  <a:lnTo>
                    <a:pt x="631247" y="126402"/>
                  </a:lnTo>
                  <a:lnTo>
                    <a:pt x="841663" y="126402"/>
                  </a:lnTo>
                  <a:lnTo>
                    <a:pt x="1052079" y="126402"/>
                  </a:lnTo>
                  <a:lnTo>
                    <a:pt x="1262495" y="126402"/>
                  </a:lnTo>
                  <a:lnTo>
                    <a:pt x="1472910" y="126402"/>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18127" y="128900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0" name="tx250"/>
            <p:cNvSpPr/>
            <p:nvPr/>
          </p:nvSpPr>
          <p:spPr>
            <a:xfrm>
              <a:off x="4328543"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520909" y="14154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4731325" y="14154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4941741" y="14154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5152156" y="14154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5362572" y="14154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5572988" y="14154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074626" y="2179176"/>
              <a:ext cx="1620202" cy="1019644"/>
            </a:xfrm>
            <a:prstGeom prst="rect">
              <a:avLst/>
            </a:prstGeom>
            <a:solidFill>
              <a:srgbClr val="EBEBEB">
                <a:alpha val="100000"/>
              </a:srgbClr>
            </a:solidFill>
          </p:spPr>
          <p:txBody>
            <a:bodyPr/>
            <a:lstStyle/>
            <a:p>
              <a:endParaRPr/>
            </a:p>
          </p:txBody>
        </p:sp>
        <p:sp>
          <p:nvSpPr>
            <p:cNvPr id="258" name="pl258"/>
            <p:cNvSpPr/>
            <p:nvPr/>
          </p:nvSpPr>
          <p:spPr>
            <a:xfrm>
              <a:off x="4074626"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815401"/>
              <a:ext cx="1472910" cy="337072"/>
            </a:xfrm>
            <a:custGeom>
              <a:avLst/>
              <a:gdLst/>
              <a:ahLst/>
              <a:cxnLst/>
              <a:rect l="0" t="0" r="0" b="0"/>
              <a:pathLst>
                <a:path w="1472910" h="337072">
                  <a:moveTo>
                    <a:pt x="0" y="0"/>
                  </a:moveTo>
                  <a:lnTo>
                    <a:pt x="210415" y="21067"/>
                  </a:lnTo>
                  <a:lnTo>
                    <a:pt x="420831" y="189603"/>
                  </a:lnTo>
                  <a:lnTo>
                    <a:pt x="631247" y="42134"/>
                  </a:lnTo>
                  <a:lnTo>
                    <a:pt x="841663" y="273871"/>
                  </a:lnTo>
                  <a:lnTo>
                    <a:pt x="1052079" y="105335"/>
                  </a:lnTo>
                  <a:lnTo>
                    <a:pt x="1262495" y="337072"/>
                  </a:lnTo>
                  <a:lnTo>
                    <a:pt x="1472910" y="273871"/>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815401"/>
              <a:ext cx="1472910" cy="337072"/>
            </a:xfrm>
            <a:custGeom>
              <a:avLst/>
              <a:gdLst/>
              <a:ahLst/>
              <a:cxnLst/>
              <a:rect l="0" t="0" r="0" b="0"/>
              <a:pathLst>
                <a:path w="1472910" h="337072">
                  <a:moveTo>
                    <a:pt x="0" y="0"/>
                  </a:moveTo>
                  <a:lnTo>
                    <a:pt x="210415" y="21067"/>
                  </a:lnTo>
                  <a:lnTo>
                    <a:pt x="420831" y="189603"/>
                  </a:lnTo>
                  <a:lnTo>
                    <a:pt x="631247" y="42134"/>
                  </a:lnTo>
                  <a:lnTo>
                    <a:pt x="841663" y="273871"/>
                  </a:lnTo>
                  <a:lnTo>
                    <a:pt x="1052079" y="105335"/>
                  </a:lnTo>
                  <a:lnTo>
                    <a:pt x="1262495" y="337072"/>
                  </a:lnTo>
                  <a:lnTo>
                    <a:pt x="1472910" y="273871"/>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815401"/>
              <a:ext cx="1472910" cy="337072"/>
            </a:xfrm>
            <a:custGeom>
              <a:avLst/>
              <a:gdLst/>
              <a:ahLst/>
              <a:cxnLst/>
              <a:rect l="0" t="0" r="0" b="0"/>
              <a:pathLst>
                <a:path w="1472910" h="337072">
                  <a:moveTo>
                    <a:pt x="0" y="0"/>
                  </a:moveTo>
                  <a:lnTo>
                    <a:pt x="210415" y="21067"/>
                  </a:lnTo>
                  <a:lnTo>
                    <a:pt x="420831" y="189603"/>
                  </a:lnTo>
                  <a:lnTo>
                    <a:pt x="631247" y="42134"/>
                  </a:lnTo>
                  <a:lnTo>
                    <a:pt x="841663" y="273871"/>
                  </a:lnTo>
                  <a:lnTo>
                    <a:pt x="1052079" y="105335"/>
                  </a:lnTo>
                  <a:lnTo>
                    <a:pt x="1262495" y="337072"/>
                  </a:lnTo>
                  <a:lnTo>
                    <a:pt x="1472910" y="273871"/>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815401"/>
              <a:ext cx="1472910" cy="337072"/>
            </a:xfrm>
            <a:custGeom>
              <a:avLst/>
              <a:gdLst/>
              <a:ahLst/>
              <a:cxnLst/>
              <a:rect l="0" t="0" r="0" b="0"/>
              <a:pathLst>
                <a:path w="1472910" h="337072">
                  <a:moveTo>
                    <a:pt x="0" y="0"/>
                  </a:moveTo>
                  <a:lnTo>
                    <a:pt x="210415" y="21067"/>
                  </a:lnTo>
                  <a:lnTo>
                    <a:pt x="420831" y="189603"/>
                  </a:lnTo>
                  <a:lnTo>
                    <a:pt x="631247" y="42134"/>
                  </a:lnTo>
                  <a:lnTo>
                    <a:pt x="841663" y="273871"/>
                  </a:lnTo>
                  <a:lnTo>
                    <a:pt x="1052079" y="105335"/>
                  </a:lnTo>
                  <a:lnTo>
                    <a:pt x="1262495" y="337072"/>
                  </a:lnTo>
                  <a:lnTo>
                    <a:pt x="1472910" y="273871"/>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263660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78" name="tx278"/>
            <p:cNvSpPr/>
            <p:nvPr/>
          </p:nvSpPr>
          <p:spPr>
            <a:xfrm>
              <a:off x="4328543"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20909" y="282488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80" name="tx280"/>
            <p:cNvSpPr/>
            <p:nvPr/>
          </p:nvSpPr>
          <p:spPr>
            <a:xfrm>
              <a:off x="4731325"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1" name="tx281"/>
            <p:cNvSpPr/>
            <p:nvPr/>
          </p:nvSpPr>
          <p:spPr>
            <a:xfrm>
              <a:off x="4911596" y="291047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82" name="tx282"/>
            <p:cNvSpPr/>
            <p:nvPr/>
          </p:nvSpPr>
          <p:spPr>
            <a:xfrm>
              <a:off x="5152156" y="27422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3" name="tx283"/>
            <p:cNvSpPr/>
            <p:nvPr/>
          </p:nvSpPr>
          <p:spPr>
            <a:xfrm>
              <a:off x="5332427" y="297235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84" name="tx284"/>
            <p:cNvSpPr/>
            <p:nvPr/>
          </p:nvSpPr>
          <p:spPr>
            <a:xfrm>
              <a:off x="5542843" y="291047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85" name="rc285"/>
            <p:cNvSpPr/>
            <p:nvPr/>
          </p:nvSpPr>
          <p:spPr>
            <a:xfrm>
              <a:off x="4074626" y="3483272"/>
              <a:ext cx="1620202" cy="1019644"/>
            </a:xfrm>
            <a:prstGeom prst="rect">
              <a:avLst/>
            </a:prstGeom>
            <a:solidFill>
              <a:srgbClr val="EBEBEB">
                <a:alpha val="100000"/>
              </a:srgbClr>
            </a:solidFill>
          </p:spPr>
          <p:txBody>
            <a:bodyPr/>
            <a:lstStyle/>
            <a:p>
              <a:endParaRPr/>
            </a:p>
          </p:txBody>
        </p:sp>
        <p:sp>
          <p:nvSpPr>
            <p:cNvPr id="286" name="pl286"/>
            <p:cNvSpPr/>
            <p:nvPr/>
          </p:nvSpPr>
          <p:spPr>
            <a:xfrm>
              <a:off x="4074626"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3950960"/>
              <a:ext cx="1472910" cy="337072"/>
            </a:xfrm>
            <a:custGeom>
              <a:avLst/>
              <a:gdLst/>
              <a:ahLst/>
              <a:cxnLst/>
              <a:rect l="0" t="0" r="0" b="0"/>
              <a:pathLst>
                <a:path w="1472910" h="337072">
                  <a:moveTo>
                    <a:pt x="0" y="189603"/>
                  </a:moveTo>
                  <a:lnTo>
                    <a:pt x="210415" y="189603"/>
                  </a:lnTo>
                  <a:lnTo>
                    <a:pt x="420831" y="337072"/>
                  </a:lnTo>
                  <a:lnTo>
                    <a:pt x="631247" y="210670"/>
                  </a:lnTo>
                  <a:lnTo>
                    <a:pt x="841663" y="147469"/>
                  </a:lnTo>
                  <a:lnTo>
                    <a:pt x="1052079" y="126402"/>
                  </a:lnTo>
                  <a:lnTo>
                    <a:pt x="1262495" y="0"/>
                  </a:lnTo>
                  <a:lnTo>
                    <a:pt x="1472910" y="21067"/>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3950960"/>
              <a:ext cx="1472910" cy="337072"/>
            </a:xfrm>
            <a:custGeom>
              <a:avLst/>
              <a:gdLst/>
              <a:ahLst/>
              <a:cxnLst/>
              <a:rect l="0" t="0" r="0" b="0"/>
              <a:pathLst>
                <a:path w="1472910" h="337072">
                  <a:moveTo>
                    <a:pt x="0" y="189603"/>
                  </a:moveTo>
                  <a:lnTo>
                    <a:pt x="210415" y="189603"/>
                  </a:lnTo>
                  <a:lnTo>
                    <a:pt x="420831" y="337072"/>
                  </a:lnTo>
                  <a:lnTo>
                    <a:pt x="631247" y="210670"/>
                  </a:lnTo>
                  <a:lnTo>
                    <a:pt x="841663" y="147469"/>
                  </a:lnTo>
                  <a:lnTo>
                    <a:pt x="1052079" y="126402"/>
                  </a:lnTo>
                  <a:lnTo>
                    <a:pt x="1262495" y="0"/>
                  </a:lnTo>
                  <a:lnTo>
                    <a:pt x="1472910" y="21067"/>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3950960"/>
              <a:ext cx="1472910" cy="337072"/>
            </a:xfrm>
            <a:custGeom>
              <a:avLst/>
              <a:gdLst/>
              <a:ahLst/>
              <a:cxnLst/>
              <a:rect l="0" t="0" r="0" b="0"/>
              <a:pathLst>
                <a:path w="1472910" h="337072">
                  <a:moveTo>
                    <a:pt x="0" y="189603"/>
                  </a:moveTo>
                  <a:lnTo>
                    <a:pt x="210415" y="189603"/>
                  </a:lnTo>
                  <a:lnTo>
                    <a:pt x="420831" y="337072"/>
                  </a:lnTo>
                  <a:lnTo>
                    <a:pt x="631247" y="210670"/>
                  </a:lnTo>
                  <a:lnTo>
                    <a:pt x="841663" y="147469"/>
                  </a:lnTo>
                  <a:lnTo>
                    <a:pt x="1052079" y="126402"/>
                  </a:lnTo>
                  <a:lnTo>
                    <a:pt x="1262495" y="0"/>
                  </a:lnTo>
                  <a:lnTo>
                    <a:pt x="1472910" y="21067"/>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3950960"/>
              <a:ext cx="1472910" cy="337072"/>
            </a:xfrm>
            <a:custGeom>
              <a:avLst/>
              <a:gdLst/>
              <a:ahLst/>
              <a:cxnLst/>
              <a:rect l="0" t="0" r="0" b="0"/>
              <a:pathLst>
                <a:path w="1472910" h="337072">
                  <a:moveTo>
                    <a:pt x="0" y="189603"/>
                  </a:moveTo>
                  <a:lnTo>
                    <a:pt x="210415" y="189603"/>
                  </a:lnTo>
                  <a:lnTo>
                    <a:pt x="420831" y="337072"/>
                  </a:lnTo>
                  <a:lnTo>
                    <a:pt x="631247" y="210670"/>
                  </a:lnTo>
                  <a:lnTo>
                    <a:pt x="841663" y="147469"/>
                  </a:lnTo>
                  <a:lnTo>
                    <a:pt x="1052079" y="126402"/>
                  </a:lnTo>
                  <a:lnTo>
                    <a:pt x="1262495" y="0"/>
                  </a:lnTo>
                  <a:lnTo>
                    <a:pt x="1472910" y="21067"/>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18127"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6" name="tx306"/>
            <p:cNvSpPr/>
            <p:nvPr/>
          </p:nvSpPr>
          <p:spPr>
            <a:xfrm>
              <a:off x="4328543"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20909" y="411056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08" name="tx308"/>
            <p:cNvSpPr/>
            <p:nvPr/>
          </p:nvSpPr>
          <p:spPr>
            <a:xfrm>
              <a:off x="4731325"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9" name="tx309"/>
            <p:cNvSpPr/>
            <p:nvPr/>
          </p:nvSpPr>
          <p:spPr>
            <a:xfrm>
              <a:off x="4959790" y="39196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0" name="tx310"/>
            <p:cNvSpPr/>
            <p:nvPr/>
          </p:nvSpPr>
          <p:spPr>
            <a:xfrm>
              <a:off x="5170206" y="38971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1" name="tx311"/>
            <p:cNvSpPr/>
            <p:nvPr/>
          </p:nvSpPr>
          <p:spPr>
            <a:xfrm>
              <a:off x="5380622" y="37708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2" name="tx312"/>
            <p:cNvSpPr/>
            <p:nvPr/>
          </p:nvSpPr>
          <p:spPr>
            <a:xfrm>
              <a:off x="5591038" y="3791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13" name="rc313"/>
            <p:cNvSpPr/>
            <p:nvPr/>
          </p:nvSpPr>
          <p:spPr>
            <a:xfrm>
              <a:off x="4074626" y="4787368"/>
              <a:ext cx="1620202" cy="1019644"/>
            </a:xfrm>
            <a:prstGeom prst="rect">
              <a:avLst/>
            </a:prstGeom>
            <a:solidFill>
              <a:srgbClr val="EBEBEB">
                <a:alpha val="100000"/>
              </a:srgbClr>
            </a:solidFill>
          </p:spPr>
          <p:txBody>
            <a:bodyPr/>
            <a:lstStyle/>
            <a:p>
              <a:endParaRPr/>
            </a:p>
          </p:txBody>
        </p:sp>
        <p:sp>
          <p:nvSpPr>
            <p:cNvPr id="314" name="pl314"/>
            <p:cNvSpPr/>
            <p:nvPr/>
          </p:nvSpPr>
          <p:spPr>
            <a:xfrm>
              <a:off x="4074626"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381459"/>
              <a:ext cx="1472910" cy="147469"/>
            </a:xfrm>
            <a:custGeom>
              <a:avLst/>
              <a:gdLst/>
              <a:ahLst/>
              <a:cxnLst/>
              <a:rect l="0" t="0" r="0" b="0"/>
              <a:pathLst>
                <a:path w="1472910" h="147469">
                  <a:moveTo>
                    <a:pt x="0" y="0"/>
                  </a:moveTo>
                  <a:lnTo>
                    <a:pt x="210415" y="63201"/>
                  </a:lnTo>
                  <a:lnTo>
                    <a:pt x="420831" y="147469"/>
                  </a:lnTo>
                  <a:lnTo>
                    <a:pt x="631247" y="105335"/>
                  </a:lnTo>
                  <a:lnTo>
                    <a:pt x="841663" y="63201"/>
                  </a:lnTo>
                  <a:lnTo>
                    <a:pt x="1052079" y="84268"/>
                  </a:lnTo>
                  <a:lnTo>
                    <a:pt x="1262495" y="0"/>
                  </a:lnTo>
                  <a:lnTo>
                    <a:pt x="1472910" y="42134"/>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381459"/>
              <a:ext cx="1472910" cy="147469"/>
            </a:xfrm>
            <a:custGeom>
              <a:avLst/>
              <a:gdLst/>
              <a:ahLst/>
              <a:cxnLst/>
              <a:rect l="0" t="0" r="0" b="0"/>
              <a:pathLst>
                <a:path w="1472910" h="147469">
                  <a:moveTo>
                    <a:pt x="0" y="0"/>
                  </a:moveTo>
                  <a:lnTo>
                    <a:pt x="210415" y="63201"/>
                  </a:lnTo>
                  <a:lnTo>
                    <a:pt x="420831" y="147469"/>
                  </a:lnTo>
                  <a:lnTo>
                    <a:pt x="631247" y="105335"/>
                  </a:lnTo>
                  <a:lnTo>
                    <a:pt x="841663" y="63201"/>
                  </a:lnTo>
                  <a:lnTo>
                    <a:pt x="1052079" y="84268"/>
                  </a:lnTo>
                  <a:lnTo>
                    <a:pt x="1262495" y="0"/>
                  </a:lnTo>
                  <a:lnTo>
                    <a:pt x="1472910" y="42134"/>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381459"/>
              <a:ext cx="1472910" cy="147469"/>
            </a:xfrm>
            <a:custGeom>
              <a:avLst/>
              <a:gdLst/>
              <a:ahLst/>
              <a:cxnLst/>
              <a:rect l="0" t="0" r="0" b="0"/>
              <a:pathLst>
                <a:path w="1472910" h="147469">
                  <a:moveTo>
                    <a:pt x="0" y="0"/>
                  </a:moveTo>
                  <a:lnTo>
                    <a:pt x="210415" y="63201"/>
                  </a:lnTo>
                  <a:lnTo>
                    <a:pt x="420831" y="147469"/>
                  </a:lnTo>
                  <a:lnTo>
                    <a:pt x="631247" y="105335"/>
                  </a:lnTo>
                  <a:lnTo>
                    <a:pt x="841663" y="63201"/>
                  </a:lnTo>
                  <a:lnTo>
                    <a:pt x="1052079" y="84268"/>
                  </a:lnTo>
                  <a:lnTo>
                    <a:pt x="1262495" y="0"/>
                  </a:lnTo>
                  <a:lnTo>
                    <a:pt x="1472910" y="42134"/>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381459"/>
              <a:ext cx="1472910" cy="147469"/>
            </a:xfrm>
            <a:custGeom>
              <a:avLst/>
              <a:gdLst/>
              <a:ahLst/>
              <a:cxnLst/>
              <a:rect l="0" t="0" r="0" b="0"/>
              <a:pathLst>
                <a:path w="1472910" h="147469">
                  <a:moveTo>
                    <a:pt x="0" y="0"/>
                  </a:moveTo>
                  <a:lnTo>
                    <a:pt x="210415" y="63201"/>
                  </a:lnTo>
                  <a:lnTo>
                    <a:pt x="420831" y="147469"/>
                  </a:lnTo>
                  <a:lnTo>
                    <a:pt x="631247" y="105335"/>
                  </a:lnTo>
                  <a:lnTo>
                    <a:pt x="841663" y="63201"/>
                  </a:lnTo>
                  <a:lnTo>
                    <a:pt x="1052079" y="84268"/>
                  </a:lnTo>
                  <a:lnTo>
                    <a:pt x="1262495" y="0"/>
                  </a:lnTo>
                  <a:lnTo>
                    <a:pt x="1472910" y="42134"/>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20128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4" name="tx334"/>
            <p:cNvSpPr/>
            <p:nvPr/>
          </p:nvSpPr>
          <p:spPr>
            <a:xfrm>
              <a:off x="4328543"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6" name="tx336"/>
            <p:cNvSpPr/>
            <p:nvPr/>
          </p:nvSpPr>
          <p:spPr>
            <a:xfrm>
              <a:off x="4731325"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7" name="tx337"/>
            <p:cNvSpPr/>
            <p:nvPr/>
          </p:nvSpPr>
          <p:spPr>
            <a:xfrm>
              <a:off x="4959790"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8" name="tx338"/>
            <p:cNvSpPr/>
            <p:nvPr/>
          </p:nvSpPr>
          <p:spPr>
            <a:xfrm>
              <a:off x="5152156"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9" name="tx339"/>
            <p:cNvSpPr/>
            <p:nvPr/>
          </p:nvSpPr>
          <p:spPr>
            <a:xfrm>
              <a:off x="5380622" y="520128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0" name="tx340"/>
            <p:cNvSpPr/>
            <p:nvPr/>
          </p:nvSpPr>
          <p:spPr>
            <a:xfrm>
              <a:off x="5591038" y="52447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1" name="rc341"/>
            <p:cNvSpPr/>
            <p:nvPr/>
          </p:nvSpPr>
          <p:spPr>
            <a:xfrm>
              <a:off x="5764417" y="875080"/>
              <a:ext cx="1620202" cy="1019644"/>
            </a:xfrm>
            <a:prstGeom prst="rect">
              <a:avLst/>
            </a:prstGeom>
            <a:solidFill>
              <a:srgbClr val="EBEBEB">
                <a:alpha val="100000"/>
              </a:srgbClr>
            </a:solidFill>
          </p:spPr>
          <p:txBody>
            <a:bodyPr/>
            <a:lstStyle/>
            <a:p>
              <a:endParaRPr/>
            </a:p>
          </p:txBody>
        </p:sp>
        <p:sp>
          <p:nvSpPr>
            <p:cNvPr id="342" name="pl342"/>
            <p:cNvSpPr/>
            <p:nvPr/>
          </p:nvSpPr>
          <p:spPr>
            <a:xfrm>
              <a:off x="5764417"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342768"/>
              <a:ext cx="1472910" cy="316005"/>
            </a:xfrm>
            <a:custGeom>
              <a:avLst/>
              <a:gdLst/>
              <a:ahLst/>
              <a:cxnLst/>
              <a:rect l="0" t="0" r="0" b="0"/>
              <a:pathLst>
                <a:path w="1472910" h="316005">
                  <a:moveTo>
                    <a:pt x="0" y="147469"/>
                  </a:moveTo>
                  <a:lnTo>
                    <a:pt x="210415" y="189603"/>
                  </a:lnTo>
                  <a:lnTo>
                    <a:pt x="420831" y="231737"/>
                  </a:lnTo>
                  <a:lnTo>
                    <a:pt x="631247" y="273871"/>
                  </a:lnTo>
                  <a:lnTo>
                    <a:pt x="841663" y="316005"/>
                  </a:lnTo>
                  <a:lnTo>
                    <a:pt x="1052079" y="210670"/>
                  </a:lnTo>
                  <a:lnTo>
                    <a:pt x="1262495" y="147469"/>
                  </a:lnTo>
                  <a:lnTo>
                    <a:pt x="1472910" y="0"/>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342768"/>
              <a:ext cx="1472910" cy="316005"/>
            </a:xfrm>
            <a:custGeom>
              <a:avLst/>
              <a:gdLst/>
              <a:ahLst/>
              <a:cxnLst/>
              <a:rect l="0" t="0" r="0" b="0"/>
              <a:pathLst>
                <a:path w="1472910" h="316005">
                  <a:moveTo>
                    <a:pt x="0" y="147469"/>
                  </a:moveTo>
                  <a:lnTo>
                    <a:pt x="210415" y="189603"/>
                  </a:lnTo>
                  <a:lnTo>
                    <a:pt x="420831" y="231737"/>
                  </a:lnTo>
                  <a:lnTo>
                    <a:pt x="631247" y="273871"/>
                  </a:lnTo>
                  <a:lnTo>
                    <a:pt x="841663" y="316005"/>
                  </a:lnTo>
                  <a:lnTo>
                    <a:pt x="1052079" y="210670"/>
                  </a:lnTo>
                  <a:lnTo>
                    <a:pt x="1262495" y="147469"/>
                  </a:lnTo>
                  <a:lnTo>
                    <a:pt x="1472910" y="0"/>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342768"/>
              <a:ext cx="1472910" cy="316005"/>
            </a:xfrm>
            <a:custGeom>
              <a:avLst/>
              <a:gdLst/>
              <a:ahLst/>
              <a:cxnLst/>
              <a:rect l="0" t="0" r="0" b="0"/>
              <a:pathLst>
                <a:path w="1472910" h="316005">
                  <a:moveTo>
                    <a:pt x="0" y="147469"/>
                  </a:moveTo>
                  <a:lnTo>
                    <a:pt x="210415" y="189603"/>
                  </a:lnTo>
                  <a:lnTo>
                    <a:pt x="420831" y="231737"/>
                  </a:lnTo>
                  <a:lnTo>
                    <a:pt x="631247" y="273871"/>
                  </a:lnTo>
                  <a:lnTo>
                    <a:pt x="841663" y="316005"/>
                  </a:lnTo>
                  <a:lnTo>
                    <a:pt x="1052079" y="210670"/>
                  </a:lnTo>
                  <a:lnTo>
                    <a:pt x="1262495" y="147469"/>
                  </a:lnTo>
                  <a:lnTo>
                    <a:pt x="1472910" y="0"/>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342768"/>
              <a:ext cx="1472910" cy="316005"/>
            </a:xfrm>
            <a:custGeom>
              <a:avLst/>
              <a:gdLst/>
              <a:ahLst/>
              <a:cxnLst/>
              <a:rect l="0" t="0" r="0" b="0"/>
              <a:pathLst>
                <a:path w="1472910" h="316005">
                  <a:moveTo>
                    <a:pt x="0" y="147469"/>
                  </a:moveTo>
                  <a:lnTo>
                    <a:pt x="210415" y="189603"/>
                  </a:lnTo>
                  <a:lnTo>
                    <a:pt x="420831" y="231737"/>
                  </a:lnTo>
                  <a:lnTo>
                    <a:pt x="631247" y="273871"/>
                  </a:lnTo>
                  <a:lnTo>
                    <a:pt x="841663" y="316005"/>
                  </a:lnTo>
                  <a:lnTo>
                    <a:pt x="1052079" y="210670"/>
                  </a:lnTo>
                  <a:lnTo>
                    <a:pt x="1262495" y="147469"/>
                  </a:lnTo>
                  <a:lnTo>
                    <a:pt x="1472910" y="0"/>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807918" y="13114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2" name="tx362"/>
            <p:cNvSpPr/>
            <p:nvPr/>
          </p:nvSpPr>
          <p:spPr>
            <a:xfrm>
              <a:off x="6018334"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395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4" name="tx364"/>
            <p:cNvSpPr/>
            <p:nvPr/>
          </p:nvSpPr>
          <p:spPr>
            <a:xfrm>
              <a:off x="6421116" y="143816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5" name="tx365"/>
            <p:cNvSpPr/>
            <p:nvPr/>
          </p:nvSpPr>
          <p:spPr>
            <a:xfrm>
              <a:off x="6631532" y="14786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6" name="tx366"/>
            <p:cNvSpPr/>
            <p:nvPr/>
          </p:nvSpPr>
          <p:spPr>
            <a:xfrm>
              <a:off x="6841947"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7" name="tx367"/>
            <p:cNvSpPr/>
            <p:nvPr/>
          </p:nvSpPr>
          <p:spPr>
            <a:xfrm>
              <a:off x="7070413" y="13114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8" name="tx368"/>
            <p:cNvSpPr/>
            <p:nvPr/>
          </p:nvSpPr>
          <p:spPr>
            <a:xfrm>
              <a:off x="7280829" y="11626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9" name="rc369"/>
            <p:cNvSpPr/>
            <p:nvPr/>
          </p:nvSpPr>
          <p:spPr>
            <a:xfrm>
              <a:off x="5764417" y="2179176"/>
              <a:ext cx="1620202" cy="1019644"/>
            </a:xfrm>
            <a:prstGeom prst="rect">
              <a:avLst/>
            </a:prstGeom>
            <a:solidFill>
              <a:srgbClr val="EBEBEB">
                <a:alpha val="100000"/>
              </a:srgbClr>
            </a:solidFill>
          </p:spPr>
          <p:txBody>
            <a:bodyPr/>
            <a:lstStyle/>
            <a:p>
              <a:endParaRPr/>
            </a:p>
          </p:txBody>
        </p:sp>
        <p:sp>
          <p:nvSpPr>
            <p:cNvPr id="370" name="pl370"/>
            <p:cNvSpPr/>
            <p:nvPr/>
          </p:nvSpPr>
          <p:spPr>
            <a:xfrm>
              <a:off x="5764417"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815401"/>
              <a:ext cx="1472910" cy="252804"/>
            </a:xfrm>
            <a:custGeom>
              <a:avLst/>
              <a:gdLst/>
              <a:ahLst/>
              <a:cxnLst/>
              <a:rect l="0" t="0" r="0" b="0"/>
              <a:pathLst>
                <a:path w="1472910" h="252804">
                  <a:moveTo>
                    <a:pt x="0" y="0"/>
                  </a:moveTo>
                  <a:lnTo>
                    <a:pt x="210415" y="21067"/>
                  </a:lnTo>
                  <a:lnTo>
                    <a:pt x="420831" y="126402"/>
                  </a:lnTo>
                  <a:lnTo>
                    <a:pt x="631247" y="252804"/>
                  </a:lnTo>
                  <a:lnTo>
                    <a:pt x="841663" y="189603"/>
                  </a:lnTo>
                  <a:lnTo>
                    <a:pt x="1052079" y="210670"/>
                  </a:lnTo>
                  <a:lnTo>
                    <a:pt x="1262495" y="252804"/>
                  </a:lnTo>
                  <a:lnTo>
                    <a:pt x="1472910" y="210670"/>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815401"/>
              <a:ext cx="1472910" cy="252804"/>
            </a:xfrm>
            <a:custGeom>
              <a:avLst/>
              <a:gdLst/>
              <a:ahLst/>
              <a:cxnLst/>
              <a:rect l="0" t="0" r="0" b="0"/>
              <a:pathLst>
                <a:path w="1472910" h="252804">
                  <a:moveTo>
                    <a:pt x="0" y="0"/>
                  </a:moveTo>
                  <a:lnTo>
                    <a:pt x="210415" y="21067"/>
                  </a:lnTo>
                  <a:lnTo>
                    <a:pt x="420831" y="126402"/>
                  </a:lnTo>
                  <a:lnTo>
                    <a:pt x="631247" y="252804"/>
                  </a:lnTo>
                  <a:lnTo>
                    <a:pt x="841663" y="189603"/>
                  </a:lnTo>
                  <a:lnTo>
                    <a:pt x="1052079" y="210670"/>
                  </a:lnTo>
                  <a:lnTo>
                    <a:pt x="1262495" y="252804"/>
                  </a:lnTo>
                  <a:lnTo>
                    <a:pt x="1472910" y="210670"/>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815401"/>
              <a:ext cx="1472910" cy="252804"/>
            </a:xfrm>
            <a:custGeom>
              <a:avLst/>
              <a:gdLst/>
              <a:ahLst/>
              <a:cxnLst/>
              <a:rect l="0" t="0" r="0" b="0"/>
              <a:pathLst>
                <a:path w="1472910" h="252804">
                  <a:moveTo>
                    <a:pt x="0" y="0"/>
                  </a:moveTo>
                  <a:lnTo>
                    <a:pt x="210415" y="21067"/>
                  </a:lnTo>
                  <a:lnTo>
                    <a:pt x="420831" y="126402"/>
                  </a:lnTo>
                  <a:lnTo>
                    <a:pt x="631247" y="252804"/>
                  </a:lnTo>
                  <a:lnTo>
                    <a:pt x="841663" y="189603"/>
                  </a:lnTo>
                  <a:lnTo>
                    <a:pt x="1052079" y="210670"/>
                  </a:lnTo>
                  <a:lnTo>
                    <a:pt x="1262495" y="252804"/>
                  </a:lnTo>
                  <a:lnTo>
                    <a:pt x="1472910" y="210670"/>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815401"/>
              <a:ext cx="1472910" cy="252804"/>
            </a:xfrm>
            <a:custGeom>
              <a:avLst/>
              <a:gdLst/>
              <a:ahLst/>
              <a:cxnLst/>
              <a:rect l="0" t="0" r="0" b="0"/>
              <a:pathLst>
                <a:path w="1472910" h="252804">
                  <a:moveTo>
                    <a:pt x="0" y="0"/>
                  </a:moveTo>
                  <a:lnTo>
                    <a:pt x="210415" y="21067"/>
                  </a:lnTo>
                  <a:lnTo>
                    <a:pt x="420831" y="126402"/>
                  </a:lnTo>
                  <a:lnTo>
                    <a:pt x="631247" y="252804"/>
                  </a:lnTo>
                  <a:lnTo>
                    <a:pt x="841663" y="189603"/>
                  </a:lnTo>
                  <a:lnTo>
                    <a:pt x="1052079" y="210670"/>
                  </a:lnTo>
                  <a:lnTo>
                    <a:pt x="1262495" y="252804"/>
                  </a:lnTo>
                  <a:lnTo>
                    <a:pt x="1472910" y="210670"/>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807918" y="263660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0" name="tx390"/>
            <p:cNvSpPr/>
            <p:nvPr/>
          </p:nvSpPr>
          <p:spPr>
            <a:xfrm>
              <a:off x="6018334"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10700" y="276306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2" name="tx392"/>
            <p:cNvSpPr/>
            <p:nvPr/>
          </p:nvSpPr>
          <p:spPr>
            <a:xfrm>
              <a:off x="6390971" y="288941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93" name="tx393"/>
            <p:cNvSpPr/>
            <p:nvPr/>
          </p:nvSpPr>
          <p:spPr>
            <a:xfrm>
              <a:off x="6631532" y="282488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94" name="tx394"/>
            <p:cNvSpPr/>
            <p:nvPr/>
          </p:nvSpPr>
          <p:spPr>
            <a:xfrm>
              <a:off x="6841947" y="284595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95" name="tx395"/>
            <p:cNvSpPr/>
            <p:nvPr/>
          </p:nvSpPr>
          <p:spPr>
            <a:xfrm>
              <a:off x="7022218" y="288941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96" name="tx396"/>
            <p:cNvSpPr/>
            <p:nvPr/>
          </p:nvSpPr>
          <p:spPr>
            <a:xfrm>
              <a:off x="7262779" y="284595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97" name="rc397"/>
            <p:cNvSpPr/>
            <p:nvPr/>
          </p:nvSpPr>
          <p:spPr>
            <a:xfrm>
              <a:off x="5764417" y="3483272"/>
              <a:ext cx="1620202" cy="1019644"/>
            </a:xfrm>
            <a:prstGeom prst="rect">
              <a:avLst/>
            </a:prstGeom>
            <a:solidFill>
              <a:srgbClr val="EBEBEB">
                <a:alpha val="100000"/>
              </a:srgbClr>
            </a:solidFill>
          </p:spPr>
          <p:txBody>
            <a:bodyPr/>
            <a:lstStyle/>
            <a:p>
              <a:endParaRPr/>
            </a:p>
          </p:txBody>
        </p:sp>
        <p:sp>
          <p:nvSpPr>
            <p:cNvPr id="398" name="pl398"/>
            <p:cNvSpPr/>
            <p:nvPr/>
          </p:nvSpPr>
          <p:spPr>
            <a:xfrm>
              <a:off x="5764417"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3972027"/>
              <a:ext cx="1472910" cy="210670"/>
            </a:xfrm>
            <a:custGeom>
              <a:avLst/>
              <a:gdLst/>
              <a:ahLst/>
              <a:cxnLst/>
              <a:rect l="0" t="0" r="0" b="0"/>
              <a:pathLst>
                <a:path w="1472910" h="210670">
                  <a:moveTo>
                    <a:pt x="0" y="210670"/>
                  </a:moveTo>
                  <a:lnTo>
                    <a:pt x="210415" y="168536"/>
                  </a:lnTo>
                  <a:lnTo>
                    <a:pt x="420831" y="84268"/>
                  </a:lnTo>
                  <a:lnTo>
                    <a:pt x="631247" y="189603"/>
                  </a:lnTo>
                  <a:lnTo>
                    <a:pt x="841663" y="0"/>
                  </a:lnTo>
                  <a:lnTo>
                    <a:pt x="1052079" y="0"/>
                  </a:lnTo>
                  <a:lnTo>
                    <a:pt x="1262495" y="21067"/>
                  </a:lnTo>
                  <a:lnTo>
                    <a:pt x="1472910" y="21067"/>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3972027"/>
              <a:ext cx="1472910" cy="210670"/>
            </a:xfrm>
            <a:custGeom>
              <a:avLst/>
              <a:gdLst/>
              <a:ahLst/>
              <a:cxnLst/>
              <a:rect l="0" t="0" r="0" b="0"/>
              <a:pathLst>
                <a:path w="1472910" h="210670">
                  <a:moveTo>
                    <a:pt x="0" y="210670"/>
                  </a:moveTo>
                  <a:lnTo>
                    <a:pt x="210415" y="168536"/>
                  </a:lnTo>
                  <a:lnTo>
                    <a:pt x="420831" y="84268"/>
                  </a:lnTo>
                  <a:lnTo>
                    <a:pt x="631247" y="189603"/>
                  </a:lnTo>
                  <a:lnTo>
                    <a:pt x="841663" y="0"/>
                  </a:lnTo>
                  <a:lnTo>
                    <a:pt x="1052079" y="0"/>
                  </a:lnTo>
                  <a:lnTo>
                    <a:pt x="1262495" y="21067"/>
                  </a:lnTo>
                  <a:lnTo>
                    <a:pt x="1472910" y="21067"/>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3972027"/>
              <a:ext cx="1472910" cy="210670"/>
            </a:xfrm>
            <a:custGeom>
              <a:avLst/>
              <a:gdLst/>
              <a:ahLst/>
              <a:cxnLst/>
              <a:rect l="0" t="0" r="0" b="0"/>
              <a:pathLst>
                <a:path w="1472910" h="210670">
                  <a:moveTo>
                    <a:pt x="0" y="210670"/>
                  </a:moveTo>
                  <a:lnTo>
                    <a:pt x="210415" y="168536"/>
                  </a:lnTo>
                  <a:lnTo>
                    <a:pt x="420831" y="84268"/>
                  </a:lnTo>
                  <a:lnTo>
                    <a:pt x="631247" y="189603"/>
                  </a:lnTo>
                  <a:lnTo>
                    <a:pt x="841663" y="0"/>
                  </a:lnTo>
                  <a:lnTo>
                    <a:pt x="1052079" y="0"/>
                  </a:lnTo>
                  <a:lnTo>
                    <a:pt x="1262495" y="21067"/>
                  </a:lnTo>
                  <a:lnTo>
                    <a:pt x="1472910" y="21067"/>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3972027"/>
              <a:ext cx="1472910" cy="210670"/>
            </a:xfrm>
            <a:custGeom>
              <a:avLst/>
              <a:gdLst/>
              <a:ahLst/>
              <a:cxnLst/>
              <a:rect l="0" t="0" r="0" b="0"/>
              <a:pathLst>
                <a:path w="1472910" h="210670">
                  <a:moveTo>
                    <a:pt x="0" y="210670"/>
                  </a:moveTo>
                  <a:lnTo>
                    <a:pt x="210415" y="168536"/>
                  </a:lnTo>
                  <a:lnTo>
                    <a:pt x="420831" y="84268"/>
                  </a:lnTo>
                  <a:lnTo>
                    <a:pt x="631247" y="189603"/>
                  </a:lnTo>
                  <a:lnTo>
                    <a:pt x="841663" y="0"/>
                  </a:lnTo>
                  <a:lnTo>
                    <a:pt x="1052079" y="0"/>
                  </a:lnTo>
                  <a:lnTo>
                    <a:pt x="1262495" y="21067"/>
                  </a:lnTo>
                  <a:lnTo>
                    <a:pt x="1472910" y="21067"/>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89868" y="400390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18" name="tx418"/>
            <p:cNvSpPr/>
            <p:nvPr/>
          </p:nvSpPr>
          <p:spPr>
            <a:xfrm>
              <a:off x="6018334"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28750" y="3877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0" name="tx420"/>
            <p:cNvSpPr/>
            <p:nvPr/>
          </p:nvSpPr>
          <p:spPr>
            <a:xfrm>
              <a:off x="6421116"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1" name="tx421"/>
            <p:cNvSpPr/>
            <p:nvPr/>
          </p:nvSpPr>
          <p:spPr>
            <a:xfrm>
              <a:off x="6649581" y="3791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22" name="tx422"/>
            <p:cNvSpPr/>
            <p:nvPr/>
          </p:nvSpPr>
          <p:spPr>
            <a:xfrm>
              <a:off x="6859997" y="3791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23" name="tx423"/>
            <p:cNvSpPr/>
            <p:nvPr/>
          </p:nvSpPr>
          <p:spPr>
            <a:xfrm>
              <a:off x="7070413" y="381562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24" name="tx424"/>
            <p:cNvSpPr/>
            <p:nvPr/>
          </p:nvSpPr>
          <p:spPr>
            <a:xfrm>
              <a:off x="7280829" y="381562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25" name="rc425"/>
            <p:cNvSpPr/>
            <p:nvPr/>
          </p:nvSpPr>
          <p:spPr>
            <a:xfrm>
              <a:off x="5764417" y="4787368"/>
              <a:ext cx="1620202" cy="1019644"/>
            </a:xfrm>
            <a:prstGeom prst="rect">
              <a:avLst/>
            </a:prstGeom>
            <a:solidFill>
              <a:srgbClr val="EBEBEB">
                <a:alpha val="100000"/>
              </a:srgbClr>
            </a:solidFill>
          </p:spPr>
          <p:txBody>
            <a:bodyPr/>
            <a:lstStyle/>
            <a:p>
              <a:endParaRPr/>
            </a:p>
          </p:txBody>
        </p:sp>
        <p:sp>
          <p:nvSpPr>
            <p:cNvPr id="426" name="pl426"/>
            <p:cNvSpPr/>
            <p:nvPr/>
          </p:nvSpPr>
          <p:spPr>
            <a:xfrm>
              <a:off x="5764417"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402526"/>
              <a:ext cx="1472910" cy="105335"/>
            </a:xfrm>
            <a:custGeom>
              <a:avLst/>
              <a:gdLst/>
              <a:ahLst/>
              <a:cxnLst/>
              <a:rect l="0" t="0" r="0" b="0"/>
              <a:pathLst>
                <a:path w="1472910" h="105335">
                  <a:moveTo>
                    <a:pt x="0" y="0"/>
                  </a:moveTo>
                  <a:lnTo>
                    <a:pt x="210415" y="42134"/>
                  </a:lnTo>
                  <a:lnTo>
                    <a:pt x="420831" y="84268"/>
                  </a:lnTo>
                  <a:lnTo>
                    <a:pt x="631247" y="63201"/>
                  </a:lnTo>
                  <a:lnTo>
                    <a:pt x="841663" y="105335"/>
                  </a:lnTo>
                  <a:lnTo>
                    <a:pt x="1052079" y="105335"/>
                  </a:lnTo>
                  <a:lnTo>
                    <a:pt x="1262495" y="105335"/>
                  </a:lnTo>
                  <a:lnTo>
                    <a:pt x="1472910" y="105335"/>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402526"/>
              <a:ext cx="1472910" cy="105335"/>
            </a:xfrm>
            <a:custGeom>
              <a:avLst/>
              <a:gdLst/>
              <a:ahLst/>
              <a:cxnLst/>
              <a:rect l="0" t="0" r="0" b="0"/>
              <a:pathLst>
                <a:path w="1472910" h="105335">
                  <a:moveTo>
                    <a:pt x="0" y="0"/>
                  </a:moveTo>
                  <a:lnTo>
                    <a:pt x="210415" y="42134"/>
                  </a:lnTo>
                  <a:lnTo>
                    <a:pt x="420831" y="84268"/>
                  </a:lnTo>
                  <a:lnTo>
                    <a:pt x="631247" y="63201"/>
                  </a:lnTo>
                  <a:lnTo>
                    <a:pt x="841663" y="105335"/>
                  </a:lnTo>
                  <a:lnTo>
                    <a:pt x="1052079" y="105335"/>
                  </a:lnTo>
                  <a:lnTo>
                    <a:pt x="1262495" y="105335"/>
                  </a:lnTo>
                  <a:lnTo>
                    <a:pt x="1472910" y="105335"/>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402526"/>
              <a:ext cx="1472910" cy="105335"/>
            </a:xfrm>
            <a:custGeom>
              <a:avLst/>
              <a:gdLst/>
              <a:ahLst/>
              <a:cxnLst/>
              <a:rect l="0" t="0" r="0" b="0"/>
              <a:pathLst>
                <a:path w="1472910" h="105335">
                  <a:moveTo>
                    <a:pt x="0" y="0"/>
                  </a:moveTo>
                  <a:lnTo>
                    <a:pt x="210415" y="42134"/>
                  </a:lnTo>
                  <a:lnTo>
                    <a:pt x="420831" y="84268"/>
                  </a:lnTo>
                  <a:lnTo>
                    <a:pt x="631247" y="63201"/>
                  </a:lnTo>
                  <a:lnTo>
                    <a:pt x="841663" y="105335"/>
                  </a:lnTo>
                  <a:lnTo>
                    <a:pt x="1052079" y="105335"/>
                  </a:lnTo>
                  <a:lnTo>
                    <a:pt x="1262495" y="105335"/>
                  </a:lnTo>
                  <a:lnTo>
                    <a:pt x="1472910" y="105335"/>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402526"/>
              <a:ext cx="1472910" cy="105335"/>
            </a:xfrm>
            <a:custGeom>
              <a:avLst/>
              <a:gdLst/>
              <a:ahLst/>
              <a:cxnLst/>
              <a:rect l="0" t="0" r="0" b="0"/>
              <a:pathLst>
                <a:path w="1472910" h="105335">
                  <a:moveTo>
                    <a:pt x="0" y="0"/>
                  </a:moveTo>
                  <a:lnTo>
                    <a:pt x="210415" y="42134"/>
                  </a:lnTo>
                  <a:lnTo>
                    <a:pt x="420831" y="84268"/>
                  </a:lnTo>
                  <a:lnTo>
                    <a:pt x="631247" y="63201"/>
                  </a:lnTo>
                  <a:lnTo>
                    <a:pt x="841663" y="105335"/>
                  </a:lnTo>
                  <a:lnTo>
                    <a:pt x="1052079" y="105335"/>
                  </a:lnTo>
                  <a:lnTo>
                    <a:pt x="1262495" y="105335"/>
                  </a:lnTo>
                  <a:lnTo>
                    <a:pt x="1472910" y="105335"/>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07918" y="52237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6" name="tx446"/>
            <p:cNvSpPr/>
            <p:nvPr/>
          </p:nvSpPr>
          <p:spPr>
            <a:xfrm>
              <a:off x="6018334"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10700"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8" name="tx448"/>
            <p:cNvSpPr/>
            <p:nvPr/>
          </p:nvSpPr>
          <p:spPr>
            <a:xfrm>
              <a:off x="6421116"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49" name="tx449"/>
            <p:cNvSpPr/>
            <p:nvPr/>
          </p:nvSpPr>
          <p:spPr>
            <a:xfrm>
              <a:off x="6631532"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0" name="tx450"/>
            <p:cNvSpPr/>
            <p:nvPr/>
          </p:nvSpPr>
          <p:spPr>
            <a:xfrm>
              <a:off x="6841947"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1" name="tx451"/>
            <p:cNvSpPr/>
            <p:nvPr/>
          </p:nvSpPr>
          <p:spPr>
            <a:xfrm>
              <a:off x="7052363"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2" name="tx452"/>
            <p:cNvSpPr/>
            <p:nvPr/>
          </p:nvSpPr>
          <p:spPr>
            <a:xfrm>
              <a:off x="7262779"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3" name="rc453"/>
            <p:cNvSpPr/>
            <p:nvPr/>
          </p:nvSpPr>
          <p:spPr>
            <a:xfrm>
              <a:off x="7454208" y="875080"/>
              <a:ext cx="1620202" cy="1019644"/>
            </a:xfrm>
            <a:prstGeom prst="rect">
              <a:avLst/>
            </a:prstGeom>
            <a:solidFill>
              <a:srgbClr val="EBEBEB">
                <a:alpha val="100000"/>
              </a:srgbClr>
            </a:solidFill>
          </p:spPr>
          <p:txBody>
            <a:bodyPr/>
            <a:lstStyle/>
            <a:p>
              <a:endParaRPr/>
            </a:p>
          </p:txBody>
        </p:sp>
        <p:sp>
          <p:nvSpPr>
            <p:cNvPr id="454" name="pl454"/>
            <p:cNvSpPr/>
            <p:nvPr/>
          </p:nvSpPr>
          <p:spPr>
            <a:xfrm>
              <a:off x="7454208"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90237"/>
              <a:ext cx="1472910" cy="316005"/>
            </a:xfrm>
            <a:custGeom>
              <a:avLst/>
              <a:gdLst/>
              <a:ahLst/>
              <a:cxnLst/>
              <a:rect l="0" t="0" r="0" b="0"/>
              <a:pathLst>
                <a:path w="1472910" h="316005">
                  <a:moveTo>
                    <a:pt x="0" y="0"/>
                  </a:moveTo>
                  <a:lnTo>
                    <a:pt x="210415" y="42134"/>
                  </a:lnTo>
                  <a:lnTo>
                    <a:pt x="420831" y="189603"/>
                  </a:lnTo>
                  <a:lnTo>
                    <a:pt x="631247" y="231737"/>
                  </a:lnTo>
                  <a:lnTo>
                    <a:pt x="841663" y="273871"/>
                  </a:lnTo>
                  <a:lnTo>
                    <a:pt x="1052079" y="294938"/>
                  </a:lnTo>
                  <a:lnTo>
                    <a:pt x="1262495" y="316005"/>
                  </a:lnTo>
                  <a:lnTo>
                    <a:pt x="1472910" y="252804"/>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90237"/>
              <a:ext cx="1472910" cy="316005"/>
            </a:xfrm>
            <a:custGeom>
              <a:avLst/>
              <a:gdLst/>
              <a:ahLst/>
              <a:cxnLst/>
              <a:rect l="0" t="0" r="0" b="0"/>
              <a:pathLst>
                <a:path w="1472910" h="316005">
                  <a:moveTo>
                    <a:pt x="0" y="0"/>
                  </a:moveTo>
                  <a:lnTo>
                    <a:pt x="210415" y="42134"/>
                  </a:lnTo>
                  <a:lnTo>
                    <a:pt x="420831" y="189603"/>
                  </a:lnTo>
                  <a:lnTo>
                    <a:pt x="631247" y="231737"/>
                  </a:lnTo>
                  <a:lnTo>
                    <a:pt x="841663" y="273871"/>
                  </a:lnTo>
                  <a:lnTo>
                    <a:pt x="1052079" y="294938"/>
                  </a:lnTo>
                  <a:lnTo>
                    <a:pt x="1262495" y="316005"/>
                  </a:lnTo>
                  <a:lnTo>
                    <a:pt x="1472910" y="252804"/>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511304"/>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90237"/>
              <a:ext cx="1472910" cy="316005"/>
            </a:xfrm>
            <a:custGeom>
              <a:avLst/>
              <a:gdLst/>
              <a:ahLst/>
              <a:cxnLst/>
              <a:rect l="0" t="0" r="0" b="0"/>
              <a:pathLst>
                <a:path w="1472910" h="316005">
                  <a:moveTo>
                    <a:pt x="0" y="0"/>
                  </a:moveTo>
                  <a:lnTo>
                    <a:pt x="210415" y="42134"/>
                  </a:lnTo>
                  <a:lnTo>
                    <a:pt x="420831" y="189603"/>
                  </a:lnTo>
                  <a:lnTo>
                    <a:pt x="631247" y="231737"/>
                  </a:lnTo>
                  <a:lnTo>
                    <a:pt x="841663" y="273871"/>
                  </a:lnTo>
                  <a:lnTo>
                    <a:pt x="1052079" y="294938"/>
                  </a:lnTo>
                  <a:lnTo>
                    <a:pt x="1262495" y="316005"/>
                  </a:lnTo>
                  <a:lnTo>
                    <a:pt x="1472910" y="252804"/>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90237"/>
              <a:ext cx="1472910" cy="316005"/>
            </a:xfrm>
            <a:custGeom>
              <a:avLst/>
              <a:gdLst/>
              <a:ahLst/>
              <a:cxnLst/>
              <a:rect l="0" t="0" r="0" b="0"/>
              <a:pathLst>
                <a:path w="1472910" h="316005">
                  <a:moveTo>
                    <a:pt x="0" y="0"/>
                  </a:moveTo>
                  <a:lnTo>
                    <a:pt x="210415" y="42134"/>
                  </a:lnTo>
                  <a:lnTo>
                    <a:pt x="420831" y="189603"/>
                  </a:lnTo>
                  <a:lnTo>
                    <a:pt x="631247" y="231737"/>
                  </a:lnTo>
                  <a:lnTo>
                    <a:pt x="841663" y="273871"/>
                  </a:lnTo>
                  <a:lnTo>
                    <a:pt x="1052079" y="294938"/>
                  </a:lnTo>
                  <a:lnTo>
                    <a:pt x="1262495" y="316005"/>
                  </a:lnTo>
                  <a:lnTo>
                    <a:pt x="1472910" y="252804"/>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97709" y="13114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74" name="tx474"/>
            <p:cNvSpPr/>
            <p:nvPr/>
          </p:nvSpPr>
          <p:spPr>
            <a:xfrm>
              <a:off x="7708125"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00491" y="1502370"/>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76" name="tx476"/>
            <p:cNvSpPr/>
            <p:nvPr/>
          </p:nvSpPr>
          <p:spPr>
            <a:xfrm>
              <a:off x="8110907" y="15418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77" name="tx477"/>
            <p:cNvSpPr/>
            <p:nvPr/>
          </p:nvSpPr>
          <p:spPr>
            <a:xfrm>
              <a:off x="8291178" y="158531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78" name="tx478"/>
            <p:cNvSpPr/>
            <p:nvPr/>
          </p:nvSpPr>
          <p:spPr>
            <a:xfrm>
              <a:off x="8501594" y="160638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79" name="tx479"/>
            <p:cNvSpPr/>
            <p:nvPr/>
          </p:nvSpPr>
          <p:spPr>
            <a:xfrm>
              <a:off x="8712010" y="162607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80" name="tx480"/>
            <p:cNvSpPr/>
            <p:nvPr/>
          </p:nvSpPr>
          <p:spPr>
            <a:xfrm>
              <a:off x="8922425" y="156292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81" name="rc481"/>
            <p:cNvSpPr/>
            <p:nvPr/>
          </p:nvSpPr>
          <p:spPr>
            <a:xfrm>
              <a:off x="7454208" y="2179176"/>
              <a:ext cx="1620202" cy="1019644"/>
            </a:xfrm>
            <a:prstGeom prst="rect">
              <a:avLst/>
            </a:prstGeom>
            <a:solidFill>
              <a:srgbClr val="EBEBEB">
                <a:alpha val="100000"/>
              </a:srgbClr>
            </a:solidFill>
          </p:spPr>
          <p:txBody>
            <a:bodyPr/>
            <a:lstStyle/>
            <a:p>
              <a:endParaRPr/>
            </a:p>
          </p:txBody>
        </p:sp>
        <p:sp>
          <p:nvSpPr>
            <p:cNvPr id="482" name="pl482"/>
            <p:cNvSpPr/>
            <p:nvPr/>
          </p:nvSpPr>
          <p:spPr>
            <a:xfrm>
              <a:off x="7454208"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794334"/>
              <a:ext cx="1472910" cy="105335"/>
            </a:xfrm>
            <a:custGeom>
              <a:avLst/>
              <a:gdLst/>
              <a:ahLst/>
              <a:cxnLst/>
              <a:rect l="0" t="0" r="0" b="0"/>
              <a:pathLst>
                <a:path w="1472910" h="105335">
                  <a:moveTo>
                    <a:pt x="0" y="42134"/>
                  </a:moveTo>
                  <a:lnTo>
                    <a:pt x="210415" y="42134"/>
                  </a:lnTo>
                  <a:lnTo>
                    <a:pt x="420831" y="105335"/>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794334"/>
              <a:ext cx="1472910" cy="105335"/>
            </a:xfrm>
            <a:custGeom>
              <a:avLst/>
              <a:gdLst/>
              <a:ahLst/>
              <a:cxnLst/>
              <a:rect l="0" t="0" r="0" b="0"/>
              <a:pathLst>
                <a:path w="1472910" h="105335">
                  <a:moveTo>
                    <a:pt x="0" y="42134"/>
                  </a:moveTo>
                  <a:lnTo>
                    <a:pt x="210415" y="42134"/>
                  </a:lnTo>
                  <a:lnTo>
                    <a:pt x="420831" y="105335"/>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815401"/>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794334"/>
              <a:ext cx="1472910" cy="105335"/>
            </a:xfrm>
            <a:custGeom>
              <a:avLst/>
              <a:gdLst/>
              <a:ahLst/>
              <a:cxnLst/>
              <a:rect l="0" t="0" r="0" b="0"/>
              <a:pathLst>
                <a:path w="1472910" h="105335">
                  <a:moveTo>
                    <a:pt x="0" y="42134"/>
                  </a:moveTo>
                  <a:lnTo>
                    <a:pt x="210415" y="42134"/>
                  </a:lnTo>
                  <a:lnTo>
                    <a:pt x="420831" y="105335"/>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794334"/>
              <a:ext cx="1472910" cy="105335"/>
            </a:xfrm>
            <a:custGeom>
              <a:avLst/>
              <a:gdLst/>
              <a:ahLst/>
              <a:cxnLst/>
              <a:rect l="0" t="0" r="0" b="0"/>
              <a:pathLst>
                <a:path w="1472910" h="105335">
                  <a:moveTo>
                    <a:pt x="0" y="42134"/>
                  </a:moveTo>
                  <a:lnTo>
                    <a:pt x="210415" y="42134"/>
                  </a:lnTo>
                  <a:lnTo>
                    <a:pt x="420831" y="105335"/>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2" name="tx502"/>
            <p:cNvSpPr/>
            <p:nvPr/>
          </p:nvSpPr>
          <p:spPr>
            <a:xfrm>
              <a:off x="7708125"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00491" y="271949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04" name="tx504"/>
            <p:cNvSpPr/>
            <p:nvPr/>
          </p:nvSpPr>
          <p:spPr>
            <a:xfrm>
              <a:off x="8128957" y="2615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5" name="tx505"/>
            <p:cNvSpPr/>
            <p:nvPr/>
          </p:nvSpPr>
          <p:spPr>
            <a:xfrm>
              <a:off x="8339373" y="2615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6" name="tx506"/>
            <p:cNvSpPr/>
            <p:nvPr/>
          </p:nvSpPr>
          <p:spPr>
            <a:xfrm>
              <a:off x="8549788" y="2615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7" name="tx507"/>
            <p:cNvSpPr/>
            <p:nvPr/>
          </p:nvSpPr>
          <p:spPr>
            <a:xfrm>
              <a:off x="8760204" y="2615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8" name="tx508"/>
            <p:cNvSpPr/>
            <p:nvPr/>
          </p:nvSpPr>
          <p:spPr>
            <a:xfrm>
              <a:off x="8970620" y="2615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9" name="rc509"/>
            <p:cNvSpPr/>
            <p:nvPr/>
          </p:nvSpPr>
          <p:spPr>
            <a:xfrm>
              <a:off x="7454208" y="3483272"/>
              <a:ext cx="1620202" cy="1019644"/>
            </a:xfrm>
            <a:prstGeom prst="rect">
              <a:avLst/>
            </a:prstGeom>
            <a:solidFill>
              <a:srgbClr val="EBEBEB">
                <a:alpha val="100000"/>
              </a:srgbClr>
            </a:solidFill>
          </p:spPr>
          <p:txBody>
            <a:bodyPr/>
            <a:lstStyle/>
            <a:p>
              <a:endParaRPr/>
            </a:p>
          </p:txBody>
        </p:sp>
        <p:sp>
          <p:nvSpPr>
            <p:cNvPr id="510" name="pl510"/>
            <p:cNvSpPr/>
            <p:nvPr/>
          </p:nvSpPr>
          <p:spPr>
            <a:xfrm>
              <a:off x="7454208"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4056296"/>
              <a:ext cx="1472910" cy="105335"/>
            </a:xfrm>
            <a:custGeom>
              <a:avLst/>
              <a:gdLst/>
              <a:ahLst/>
              <a:cxnLst/>
              <a:rect l="0" t="0" r="0" b="0"/>
              <a:pathLst>
                <a:path w="1472910" h="105335">
                  <a:moveTo>
                    <a:pt x="0" y="105335"/>
                  </a:moveTo>
                  <a:lnTo>
                    <a:pt x="210415" y="84268"/>
                  </a:lnTo>
                  <a:lnTo>
                    <a:pt x="420831" y="63201"/>
                  </a:lnTo>
                  <a:lnTo>
                    <a:pt x="631247" y="42134"/>
                  </a:lnTo>
                  <a:lnTo>
                    <a:pt x="841663" y="0"/>
                  </a:lnTo>
                  <a:lnTo>
                    <a:pt x="1052079" y="42134"/>
                  </a:lnTo>
                  <a:lnTo>
                    <a:pt x="1262495" y="21067"/>
                  </a:lnTo>
                  <a:lnTo>
                    <a:pt x="1472910" y="21067"/>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4056296"/>
              <a:ext cx="1472910" cy="105335"/>
            </a:xfrm>
            <a:custGeom>
              <a:avLst/>
              <a:gdLst/>
              <a:ahLst/>
              <a:cxnLst/>
              <a:rect l="0" t="0" r="0" b="0"/>
              <a:pathLst>
                <a:path w="1472910" h="105335">
                  <a:moveTo>
                    <a:pt x="0" y="105335"/>
                  </a:moveTo>
                  <a:lnTo>
                    <a:pt x="210415" y="84268"/>
                  </a:lnTo>
                  <a:lnTo>
                    <a:pt x="420831" y="63201"/>
                  </a:lnTo>
                  <a:lnTo>
                    <a:pt x="631247" y="42134"/>
                  </a:lnTo>
                  <a:lnTo>
                    <a:pt x="841663" y="0"/>
                  </a:lnTo>
                  <a:lnTo>
                    <a:pt x="1052079" y="42134"/>
                  </a:lnTo>
                  <a:lnTo>
                    <a:pt x="1262495" y="21067"/>
                  </a:lnTo>
                  <a:lnTo>
                    <a:pt x="1472910" y="21067"/>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119497"/>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4056296"/>
              <a:ext cx="1472910" cy="105335"/>
            </a:xfrm>
            <a:custGeom>
              <a:avLst/>
              <a:gdLst/>
              <a:ahLst/>
              <a:cxnLst/>
              <a:rect l="0" t="0" r="0" b="0"/>
              <a:pathLst>
                <a:path w="1472910" h="105335">
                  <a:moveTo>
                    <a:pt x="0" y="105335"/>
                  </a:moveTo>
                  <a:lnTo>
                    <a:pt x="210415" y="84268"/>
                  </a:lnTo>
                  <a:lnTo>
                    <a:pt x="420831" y="63201"/>
                  </a:lnTo>
                  <a:lnTo>
                    <a:pt x="631247" y="42134"/>
                  </a:lnTo>
                  <a:lnTo>
                    <a:pt x="841663" y="0"/>
                  </a:lnTo>
                  <a:lnTo>
                    <a:pt x="1052079" y="42134"/>
                  </a:lnTo>
                  <a:lnTo>
                    <a:pt x="1262495" y="21067"/>
                  </a:lnTo>
                  <a:lnTo>
                    <a:pt x="1472910" y="21067"/>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4056296"/>
              <a:ext cx="1472910" cy="105335"/>
            </a:xfrm>
            <a:custGeom>
              <a:avLst/>
              <a:gdLst/>
              <a:ahLst/>
              <a:cxnLst/>
              <a:rect l="0" t="0" r="0" b="0"/>
              <a:pathLst>
                <a:path w="1472910" h="105335">
                  <a:moveTo>
                    <a:pt x="0" y="105335"/>
                  </a:moveTo>
                  <a:lnTo>
                    <a:pt x="210415" y="84268"/>
                  </a:lnTo>
                  <a:lnTo>
                    <a:pt x="420831" y="63201"/>
                  </a:lnTo>
                  <a:lnTo>
                    <a:pt x="631247" y="42134"/>
                  </a:lnTo>
                  <a:lnTo>
                    <a:pt x="841663" y="0"/>
                  </a:lnTo>
                  <a:lnTo>
                    <a:pt x="1052079" y="42134"/>
                  </a:lnTo>
                  <a:lnTo>
                    <a:pt x="1262495" y="21067"/>
                  </a:lnTo>
                  <a:lnTo>
                    <a:pt x="1472910" y="21067"/>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79659"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0" name="tx530"/>
            <p:cNvSpPr/>
            <p:nvPr/>
          </p:nvSpPr>
          <p:spPr>
            <a:xfrm>
              <a:off x="7708125"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18541" y="39407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2" name="tx532"/>
            <p:cNvSpPr/>
            <p:nvPr/>
          </p:nvSpPr>
          <p:spPr>
            <a:xfrm>
              <a:off x="8128957" y="39196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3" name="tx533"/>
            <p:cNvSpPr/>
            <p:nvPr/>
          </p:nvSpPr>
          <p:spPr>
            <a:xfrm>
              <a:off x="8339373" y="3877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34" name="tx534"/>
            <p:cNvSpPr/>
            <p:nvPr/>
          </p:nvSpPr>
          <p:spPr>
            <a:xfrm>
              <a:off x="8549788" y="39196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5" name="tx535"/>
            <p:cNvSpPr/>
            <p:nvPr/>
          </p:nvSpPr>
          <p:spPr>
            <a:xfrm>
              <a:off x="8760204" y="38971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6" name="tx536"/>
            <p:cNvSpPr/>
            <p:nvPr/>
          </p:nvSpPr>
          <p:spPr>
            <a:xfrm>
              <a:off x="8970620" y="38971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7" name="rc537"/>
            <p:cNvSpPr/>
            <p:nvPr/>
          </p:nvSpPr>
          <p:spPr>
            <a:xfrm>
              <a:off x="7454208" y="4787368"/>
              <a:ext cx="1620202" cy="1019644"/>
            </a:xfrm>
            <a:prstGeom prst="rect">
              <a:avLst/>
            </a:prstGeom>
            <a:solidFill>
              <a:srgbClr val="EBEBEB">
                <a:alpha val="100000"/>
              </a:srgbClr>
            </a:solidFill>
          </p:spPr>
          <p:txBody>
            <a:bodyPr/>
            <a:lstStyle/>
            <a:p>
              <a:endParaRPr/>
            </a:p>
          </p:txBody>
        </p:sp>
        <p:sp>
          <p:nvSpPr>
            <p:cNvPr id="538" name="pl538"/>
            <p:cNvSpPr/>
            <p:nvPr/>
          </p:nvSpPr>
          <p:spPr>
            <a:xfrm>
              <a:off x="7454208"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402526"/>
              <a:ext cx="1472910" cy="105335"/>
            </a:xfrm>
            <a:custGeom>
              <a:avLst/>
              <a:gdLst/>
              <a:ahLst/>
              <a:cxnLst/>
              <a:rect l="0" t="0" r="0" b="0"/>
              <a:pathLst>
                <a:path w="1472910" h="105335">
                  <a:moveTo>
                    <a:pt x="0" y="105335"/>
                  </a:moveTo>
                  <a:lnTo>
                    <a:pt x="210415" y="42134"/>
                  </a:lnTo>
                  <a:lnTo>
                    <a:pt x="420831" y="63201"/>
                  </a:lnTo>
                  <a:lnTo>
                    <a:pt x="631247" y="21067"/>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402526"/>
              <a:ext cx="1472910" cy="105335"/>
            </a:xfrm>
            <a:custGeom>
              <a:avLst/>
              <a:gdLst/>
              <a:ahLst/>
              <a:cxnLst/>
              <a:rect l="0" t="0" r="0" b="0"/>
              <a:pathLst>
                <a:path w="1472910" h="105335">
                  <a:moveTo>
                    <a:pt x="0" y="105335"/>
                  </a:moveTo>
                  <a:lnTo>
                    <a:pt x="210415" y="42134"/>
                  </a:lnTo>
                  <a:lnTo>
                    <a:pt x="420831" y="63201"/>
                  </a:lnTo>
                  <a:lnTo>
                    <a:pt x="631247" y="21067"/>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423593"/>
              <a:ext cx="1472910" cy="147469"/>
            </a:xfrm>
            <a:custGeom>
              <a:avLst/>
              <a:gdLst/>
              <a:ahLst/>
              <a:cxnLst/>
              <a:rect l="0" t="0" r="0" b="0"/>
              <a:pathLst>
                <a:path w="1472910" h="147469">
                  <a:moveTo>
                    <a:pt x="0" y="42134"/>
                  </a:moveTo>
                  <a:lnTo>
                    <a:pt x="210415" y="21067"/>
                  </a:lnTo>
                  <a:lnTo>
                    <a:pt x="420831" y="42134"/>
                  </a:lnTo>
                  <a:lnTo>
                    <a:pt x="631247" y="147469"/>
                  </a:lnTo>
                  <a:lnTo>
                    <a:pt x="841663" y="84268"/>
                  </a:lnTo>
                  <a:lnTo>
                    <a:pt x="1052079" y="21067"/>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402526"/>
              <a:ext cx="1472910" cy="105335"/>
            </a:xfrm>
            <a:custGeom>
              <a:avLst/>
              <a:gdLst/>
              <a:ahLst/>
              <a:cxnLst/>
              <a:rect l="0" t="0" r="0" b="0"/>
              <a:pathLst>
                <a:path w="1472910" h="105335">
                  <a:moveTo>
                    <a:pt x="0" y="105335"/>
                  </a:moveTo>
                  <a:lnTo>
                    <a:pt x="210415" y="42134"/>
                  </a:lnTo>
                  <a:lnTo>
                    <a:pt x="420831" y="63201"/>
                  </a:lnTo>
                  <a:lnTo>
                    <a:pt x="631247" y="21067"/>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402526"/>
              <a:ext cx="1472910" cy="105335"/>
            </a:xfrm>
            <a:custGeom>
              <a:avLst/>
              <a:gdLst/>
              <a:ahLst/>
              <a:cxnLst/>
              <a:rect l="0" t="0" r="0" b="0"/>
              <a:pathLst>
                <a:path w="1472910" h="105335">
                  <a:moveTo>
                    <a:pt x="0" y="105335"/>
                  </a:moveTo>
                  <a:lnTo>
                    <a:pt x="210415" y="42134"/>
                  </a:lnTo>
                  <a:lnTo>
                    <a:pt x="420831" y="63201"/>
                  </a:lnTo>
                  <a:lnTo>
                    <a:pt x="631247" y="21067"/>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79659"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8" name="tx558"/>
            <p:cNvSpPr/>
            <p:nvPr/>
          </p:nvSpPr>
          <p:spPr>
            <a:xfrm>
              <a:off x="7708125"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00491"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0" name="tx560"/>
            <p:cNvSpPr/>
            <p:nvPr/>
          </p:nvSpPr>
          <p:spPr>
            <a:xfrm>
              <a:off x="8128957" y="52447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1" name="tx561"/>
            <p:cNvSpPr/>
            <p:nvPr/>
          </p:nvSpPr>
          <p:spPr>
            <a:xfrm>
              <a:off x="8339373" y="52237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549788" y="52237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tx563"/>
            <p:cNvSpPr/>
            <p:nvPr/>
          </p:nvSpPr>
          <p:spPr>
            <a:xfrm>
              <a:off x="8760204" y="52237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4" name="tx564"/>
            <p:cNvSpPr/>
            <p:nvPr/>
          </p:nvSpPr>
          <p:spPr>
            <a:xfrm>
              <a:off x="8970620" y="52237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5" name="tx565"/>
            <p:cNvSpPr/>
            <p:nvPr/>
          </p:nvSpPr>
          <p:spPr>
            <a:xfrm>
              <a:off x="1328119" y="4616417"/>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566" name="tx566"/>
            <p:cNvSpPr/>
            <p:nvPr/>
          </p:nvSpPr>
          <p:spPr>
            <a:xfrm>
              <a:off x="2610979" y="4616363"/>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567" name="tx567"/>
            <p:cNvSpPr/>
            <p:nvPr/>
          </p:nvSpPr>
          <p:spPr>
            <a:xfrm>
              <a:off x="4679652" y="4615053"/>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Senegal</a:t>
              </a:r>
            </a:p>
          </p:txBody>
        </p:sp>
        <p:sp>
          <p:nvSpPr>
            <p:cNvPr id="568" name="tx568"/>
            <p:cNvSpPr/>
            <p:nvPr/>
          </p:nvSpPr>
          <p:spPr>
            <a:xfrm>
              <a:off x="6254545" y="4637209"/>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569" name="tx569"/>
            <p:cNvSpPr/>
            <p:nvPr/>
          </p:nvSpPr>
          <p:spPr>
            <a:xfrm>
              <a:off x="8136942" y="461641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570" name="tx570"/>
            <p:cNvSpPr/>
            <p:nvPr/>
          </p:nvSpPr>
          <p:spPr>
            <a:xfrm>
              <a:off x="1138624" y="3333112"/>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Guinea-Bissau</a:t>
              </a:r>
            </a:p>
          </p:txBody>
        </p:sp>
        <p:sp>
          <p:nvSpPr>
            <p:cNvPr id="571" name="tx571"/>
            <p:cNvSpPr/>
            <p:nvPr/>
          </p:nvSpPr>
          <p:spPr>
            <a:xfrm>
              <a:off x="3027187" y="3334531"/>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Liberia</a:t>
              </a:r>
            </a:p>
          </p:txBody>
        </p:sp>
        <p:sp>
          <p:nvSpPr>
            <p:cNvPr id="572" name="tx572"/>
            <p:cNvSpPr/>
            <p:nvPr/>
          </p:nvSpPr>
          <p:spPr>
            <a:xfrm>
              <a:off x="4782272" y="333453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573" name="tx573"/>
            <p:cNvSpPr/>
            <p:nvPr/>
          </p:nvSpPr>
          <p:spPr>
            <a:xfrm>
              <a:off x="6313618" y="333453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Mauritania</a:t>
              </a:r>
            </a:p>
          </p:txBody>
        </p:sp>
        <p:sp>
          <p:nvSpPr>
            <p:cNvPr id="574" name="tx574"/>
            <p:cNvSpPr/>
            <p:nvPr/>
          </p:nvSpPr>
          <p:spPr>
            <a:xfrm>
              <a:off x="8130776" y="331232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575" name="tx575"/>
            <p:cNvSpPr/>
            <p:nvPr/>
          </p:nvSpPr>
          <p:spPr>
            <a:xfrm>
              <a:off x="1384081" y="2029016"/>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DRC</a:t>
              </a:r>
            </a:p>
          </p:txBody>
        </p:sp>
        <p:sp>
          <p:nvSpPr>
            <p:cNvPr id="576" name="tx576"/>
            <p:cNvSpPr/>
            <p:nvPr/>
          </p:nvSpPr>
          <p:spPr>
            <a:xfrm>
              <a:off x="2747596" y="2008170"/>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Equatorial Guinea</a:t>
              </a:r>
            </a:p>
          </p:txBody>
        </p:sp>
        <p:sp>
          <p:nvSpPr>
            <p:cNvPr id="577" name="tx577"/>
            <p:cNvSpPr/>
            <p:nvPr/>
          </p:nvSpPr>
          <p:spPr>
            <a:xfrm>
              <a:off x="4716951" y="202901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578" name="tx578"/>
            <p:cNvSpPr/>
            <p:nvPr/>
          </p:nvSpPr>
          <p:spPr>
            <a:xfrm>
              <a:off x="6378857" y="20290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Gambia</a:t>
              </a:r>
            </a:p>
          </p:txBody>
        </p:sp>
        <p:sp>
          <p:nvSpPr>
            <p:cNvPr id="579" name="tx579"/>
            <p:cNvSpPr/>
            <p:nvPr/>
          </p:nvSpPr>
          <p:spPr>
            <a:xfrm>
              <a:off x="8096533" y="202901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580" name="tx580"/>
            <p:cNvSpPr/>
            <p:nvPr/>
          </p:nvSpPr>
          <p:spPr>
            <a:xfrm>
              <a:off x="1362226" y="726339"/>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Benin</a:t>
              </a:r>
            </a:p>
          </p:txBody>
        </p:sp>
        <p:sp>
          <p:nvSpPr>
            <p:cNvPr id="581" name="tx58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582" name="tx58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583" name="tx583"/>
            <p:cNvSpPr/>
            <p:nvPr/>
          </p:nvSpPr>
          <p:spPr>
            <a:xfrm>
              <a:off x="6456537" y="724920"/>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584" name="tx584"/>
            <p:cNvSpPr/>
            <p:nvPr/>
          </p:nvSpPr>
          <p:spPr>
            <a:xfrm>
              <a:off x="7952358" y="724920"/>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585" name="pl58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9068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9640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53237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10056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79477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26810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83646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30979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09887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57219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1405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61388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40296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8762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44466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91798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682" name="tx682"/>
            <p:cNvSpPr/>
            <p:nvPr/>
          </p:nvSpPr>
          <p:spPr>
            <a:xfrm>
              <a:off x="695044" y="398022"/>
              <a:ext cx="57121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difference compared to 2019, by country, WCAR, 2018-2025</a:t>
              </a:r>
            </a:p>
          </p:txBody>
        </p:sp>
        <p:sp>
          <p:nvSpPr>
            <p:cNvPr id="683" name="tx683"/>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10 of these 20 countries (Benin, CAR, Equatorial Guinea, Ghana, Liberia, Mali, Mauritania, Niger, Senegal, and Togo). The largest increase in coverage was 9% points in CAR from 50% in 2019 to 59% in 2025. Coverage was lower than in 2019 in 9 of these 20 countries (Cabo Verde, Cote d'Ivoire, DRC, Gabon, Gambia, Guinea-Bissau, Nigeria, Sao Tome and Principe, and Sierra Leone). The largest decline in coverage was 12% points in Gabon from 77% in 2019 to 65% in 2025. Coverage was unchanged in 1 of these 20 countries (Burkina Faso).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0214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4368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522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6760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030625" y="5703203"/>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030625" y="548951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30625" y="527583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030625" y="506214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30625" y="4848460"/>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30625" y="4634774"/>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30625" y="4421088"/>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30625" y="420740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30625" y="399371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30625" y="378003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030625" y="3566345"/>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030625" y="3352659"/>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030625" y="3138973"/>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30625" y="292528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030625" y="271160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030625" y="249791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30625" y="2284230"/>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030625" y="2070544"/>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030625" y="1856858"/>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030625" y="164317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030625" y="142948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030625" y="121580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030625" y="1002115"/>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030625" y="788429"/>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31370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7291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1445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5599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75307"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35611" y="788429"/>
              <a:ext cx="283080" cy="0"/>
            </a:xfrm>
            <a:custGeom>
              <a:avLst/>
              <a:gdLst/>
              <a:ahLst/>
              <a:cxnLst/>
              <a:rect l="0" t="0" r="0" b="0"/>
              <a:pathLst>
                <a:path w="283080">
                  <a:moveTo>
                    <a:pt x="0" y="0"/>
                  </a:moveTo>
                  <a:lnTo>
                    <a:pt x="169848" y="0"/>
                  </a:lnTo>
                  <a:lnTo>
                    <a:pt x="283080" y="0"/>
                  </a:lnTo>
                  <a:lnTo>
                    <a:pt x="283080" y="0"/>
                  </a:lnTo>
                  <a:lnTo>
                    <a:pt x="283080" y="0"/>
                  </a:lnTo>
                  <a:lnTo>
                    <a:pt x="283080" y="0"/>
                  </a:lnTo>
                  <a:lnTo>
                    <a:pt x="283080"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692227" y="1002115"/>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239299" y="1215801"/>
              <a:ext cx="509544" cy="0"/>
            </a:xfrm>
            <a:custGeom>
              <a:avLst/>
              <a:gdLst/>
              <a:ahLst/>
              <a:cxnLst/>
              <a:rect l="0" t="0" r="0" b="0"/>
              <a:pathLst>
                <a:path w="509544">
                  <a:moveTo>
                    <a:pt x="0" y="0"/>
                  </a:moveTo>
                  <a:lnTo>
                    <a:pt x="56616" y="0"/>
                  </a:lnTo>
                  <a:lnTo>
                    <a:pt x="283080" y="0"/>
                  </a:lnTo>
                  <a:lnTo>
                    <a:pt x="452928" y="0"/>
                  </a:lnTo>
                  <a:lnTo>
                    <a:pt x="452928" y="0"/>
                  </a:lnTo>
                  <a:lnTo>
                    <a:pt x="509544" y="0"/>
                  </a:lnTo>
                  <a:lnTo>
                    <a:pt x="509544"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522379" y="1429486"/>
              <a:ext cx="226464" cy="0"/>
            </a:xfrm>
            <a:custGeom>
              <a:avLst/>
              <a:gdLst/>
              <a:ahLst/>
              <a:cxnLst/>
              <a:rect l="0" t="0" r="0" b="0"/>
              <a:pathLst>
                <a:path w="226464">
                  <a:moveTo>
                    <a:pt x="0" y="0"/>
                  </a:moveTo>
                  <a:lnTo>
                    <a:pt x="56616" y="0"/>
                  </a:lnTo>
                  <a:lnTo>
                    <a:pt x="113232" y="0"/>
                  </a:lnTo>
                  <a:lnTo>
                    <a:pt x="113232" y="0"/>
                  </a:lnTo>
                  <a:lnTo>
                    <a:pt x="169848" y="0"/>
                  </a:lnTo>
                  <a:lnTo>
                    <a:pt x="169848" y="0"/>
                  </a:lnTo>
                  <a:lnTo>
                    <a:pt x="226464"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522379" y="1643172"/>
              <a:ext cx="169848" cy="0"/>
            </a:xfrm>
            <a:custGeom>
              <a:avLst/>
              <a:gdLst/>
              <a:ahLst/>
              <a:cxnLst/>
              <a:rect l="0" t="0" r="0" b="0"/>
              <a:pathLst>
                <a:path w="169848">
                  <a:moveTo>
                    <a:pt x="0" y="0"/>
                  </a:moveTo>
                  <a:lnTo>
                    <a:pt x="56616" y="0"/>
                  </a:lnTo>
                  <a:lnTo>
                    <a:pt x="113232" y="0"/>
                  </a:lnTo>
                  <a:lnTo>
                    <a:pt x="169848" y="0"/>
                  </a:lnTo>
                  <a:lnTo>
                    <a:pt x="169848" y="0"/>
                  </a:lnTo>
                  <a:lnTo>
                    <a:pt x="169848" y="0"/>
                  </a:lnTo>
                  <a:lnTo>
                    <a:pt x="169848"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52531" y="1856858"/>
              <a:ext cx="396312" cy="0"/>
            </a:xfrm>
            <a:custGeom>
              <a:avLst/>
              <a:gdLst/>
              <a:ahLst/>
              <a:cxnLst/>
              <a:rect l="0" t="0" r="0" b="0"/>
              <a:pathLst>
                <a:path w="396312">
                  <a:moveTo>
                    <a:pt x="0" y="0"/>
                  </a:moveTo>
                  <a:lnTo>
                    <a:pt x="113232" y="0"/>
                  </a:lnTo>
                  <a:lnTo>
                    <a:pt x="169848" y="0"/>
                  </a:lnTo>
                  <a:lnTo>
                    <a:pt x="226464" y="0"/>
                  </a:lnTo>
                  <a:lnTo>
                    <a:pt x="226464" y="0"/>
                  </a:lnTo>
                  <a:lnTo>
                    <a:pt x="283080" y="0"/>
                  </a:lnTo>
                  <a:lnTo>
                    <a:pt x="396312"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578995" y="2070544"/>
              <a:ext cx="169848" cy="0"/>
            </a:xfrm>
            <a:custGeom>
              <a:avLst/>
              <a:gdLst/>
              <a:ahLst/>
              <a:cxnLst/>
              <a:rect l="0" t="0" r="0" b="0"/>
              <a:pathLst>
                <a:path w="169848">
                  <a:moveTo>
                    <a:pt x="0" y="0"/>
                  </a:moveTo>
                  <a:lnTo>
                    <a:pt x="0" y="0"/>
                  </a:lnTo>
                  <a:lnTo>
                    <a:pt x="0" y="0"/>
                  </a:lnTo>
                  <a:lnTo>
                    <a:pt x="0" y="0"/>
                  </a:lnTo>
                  <a:lnTo>
                    <a:pt x="0" y="0"/>
                  </a:lnTo>
                  <a:lnTo>
                    <a:pt x="0" y="0"/>
                  </a:lnTo>
                  <a:lnTo>
                    <a:pt x="169848"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673139" y="2284230"/>
              <a:ext cx="905856" cy="0"/>
            </a:xfrm>
            <a:custGeom>
              <a:avLst/>
              <a:gdLst/>
              <a:ahLst/>
              <a:cxnLst/>
              <a:rect l="0" t="0" r="0" b="0"/>
              <a:pathLst>
                <a:path w="905856">
                  <a:moveTo>
                    <a:pt x="0" y="0"/>
                  </a:moveTo>
                  <a:lnTo>
                    <a:pt x="226464" y="0"/>
                  </a:lnTo>
                  <a:lnTo>
                    <a:pt x="283080" y="0"/>
                  </a:lnTo>
                  <a:lnTo>
                    <a:pt x="283080" y="0"/>
                  </a:lnTo>
                  <a:lnTo>
                    <a:pt x="283080" y="0"/>
                  </a:lnTo>
                  <a:lnTo>
                    <a:pt x="736008" y="0"/>
                  </a:lnTo>
                  <a:lnTo>
                    <a:pt x="905856"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522379" y="2497916"/>
              <a:ext cx="169848" cy="0"/>
            </a:xfrm>
            <a:custGeom>
              <a:avLst/>
              <a:gdLst/>
              <a:ahLst/>
              <a:cxnLst/>
              <a:rect l="0" t="0" r="0" b="0"/>
              <a:pathLst>
                <a:path w="169848">
                  <a:moveTo>
                    <a:pt x="0" y="0"/>
                  </a:moveTo>
                  <a:lnTo>
                    <a:pt x="0" y="0"/>
                  </a:lnTo>
                  <a:lnTo>
                    <a:pt x="0" y="0"/>
                  </a:lnTo>
                  <a:lnTo>
                    <a:pt x="0" y="0"/>
                  </a:lnTo>
                  <a:lnTo>
                    <a:pt x="56616" y="0"/>
                  </a:lnTo>
                  <a:lnTo>
                    <a:pt x="113232" y="0"/>
                  </a:lnTo>
                  <a:lnTo>
                    <a:pt x="169848"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899603" y="2711601"/>
              <a:ext cx="679392" cy="0"/>
            </a:xfrm>
            <a:custGeom>
              <a:avLst/>
              <a:gdLst/>
              <a:ahLst/>
              <a:cxnLst/>
              <a:rect l="0" t="0" r="0" b="0"/>
              <a:pathLst>
                <a:path w="679392">
                  <a:moveTo>
                    <a:pt x="0" y="0"/>
                  </a:moveTo>
                  <a:lnTo>
                    <a:pt x="56616" y="0"/>
                  </a:lnTo>
                  <a:lnTo>
                    <a:pt x="283080" y="0"/>
                  </a:lnTo>
                  <a:lnTo>
                    <a:pt x="566160" y="0"/>
                  </a:lnTo>
                  <a:lnTo>
                    <a:pt x="566160" y="0"/>
                  </a:lnTo>
                  <a:lnTo>
                    <a:pt x="566160" y="0"/>
                  </a:lnTo>
                  <a:lnTo>
                    <a:pt x="67939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7352531" y="2925287"/>
              <a:ext cx="339696" cy="0"/>
            </a:xfrm>
            <a:custGeom>
              <a:avLst/>
              <a:gdLst/>
              <a:ahLst/>
              <a:cxnLst/>
              <a:rect l="0" t="0" r="0" b="0"/>
              <a:pathLst>
                <a:path w="339696">
                  <a:moveTo>
                    <a:pt x="0" y="0"/>
                  </a:moveTo>
                  <a:lnTo>
                    <a:pt x="56616" y="0"/>
                  </a:lnTo>
                  <a:lnTo>
                    <a:pt x="113232" y="0"/>
                  </a:lnTo>
                  <a:lnTo>
                    <a:pt x="113232" y="0"/>
                  </a:lnTo>
                  <a:lnTo>
                    <a:pt x="226464" y="0"/>
                  </a:lnTo>
                  <a:lnTo>
                    <a:pt x="283080" y="0"/>
                  </a:lnTo>
                  <a:lnTo>
                    <a:pt x="339696"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559906" y="3138973"/>
              <a:ext cx="905856" cy="0"/>
            </a:xfrm>
            <a:custGeom>
              <a:avLst/>
              <a:gdLst/>
              <a:ahLst/>
              <a:cxnLst/>
              <a:rect l="0" t="0" r="0" b="0"/>
              <a:pathLst>
                <a:path w="905856">
                  <a:moveTo>
                    <a:pt x="0" y="0"/>
                  </a:moveTo>
                  <a:lnTo>
                    <a:pt x="339696" y="0"/>
                  </a:lnTo>
                  <a:lnTo>
                    <a:pt x="396312" y="0"/>
                  </a:lnTo>
                  <a:lnTo>
                    <a:pt x="509544" y="0"/>
                  </a:lnTo>
                  <a:lnTo>
                    <a:pt x="566160" y="0"/>
                  </a:lnTo>
                  <a:lnTo>
                    <a:pt x="849240" y="0"/>
                  </a:lnTo>
                  <a:lnTo>
                    <a:pt x="905856"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7239299" y="3352659"/>
              <a:ext cx="566160" cy="0"/>
            </a:xfrm>
            <a:custGeom>
              <a:avLst/>
              <a:gdLst/>
              <a:ahLst/>
              <a:cxnLst/>
              <a:rect l="0" t="0" r="0" b="0"/>
              <a:pathLst>
                <a:path w="566160">
                  <a:moveTo>
                    <a:pt x="0" y="0"/>
                  </a:moveTo>
                  <a:lnTo>
                    <a:pt x="0" y="0"/>
                  </a:lnTo>
                  <a:lnTo>
                    <a:pt x="0" y="0"/>
                  </a:lnTo>
                  <a:lnTo>
                    <a:pt x="283080" y="0"/>
                  </a:lnTo>
                  <a:lnTo>
                    <a:pt x="566160" y="0"/>
                  </a:lnTo>
                  <a:lnTo>
                    <a:pt x="566160" y="0"/>
                  </a:lnTo>
                  <a:lnTo>
                    <a:pt x="566160"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390058" y="3566345"/>
              <a:ext cx="792624" cy="0"/>
            </a:xfrm>
            <a:custGeom>
              <a:avLst/>
              <a:gdLst/>
              <a:ahLst/>
              <a:cxnLst/>
              <a:rect l="0" t="0" r="0" b="0"/>
              <a:pathLst>
                <a:path w="792624">
                  <a:moveTo>
                    <a:pt x="0" y="0"/>
                  </a:moveTo>
                  <a:lnTo>
                    <a:pt x="113232" y="0"/>
                  </a:lnTo>
                  <a:lnTo>
                    <a:pt x="226464" y="0"/>
                  </a:lnTo>
                  <a:lnTo>
                    <a:pt x="226464" y="0"/>
                  </a:lnTo>
                  <a:lnTo>
                    <a:pt x="509544" y="0"/>
                  </a:lnTo>
                  <a:lnTo>
                    <a:pt x="566160" y="0"/>
                  </a:lnTo>
                  <a:lnTo>
                    <a:pt x="792624"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220210" y="3780031"/>
              <a:ext cx="962472" cy="0"/>
            </a:xfrm>
            <a:custGeom>
              <a:avLst/>
              <a:gdLst/>
              <a:ahLst/>
              <a:cxnLst/>
              <a:rect l="0" t="0" r="0" b="0"/>
              <a:pathLst>
                <a:path w="962472">
                  <a:moveTo>
                    <a:pt x="0" y="0"/>
                  </a:moveTo>
                  <a:lnTo>
                    <a:pt x="283080" y="0"/>
                  </a:lnTo>
                  <a:lnTo>
                    <a:pt x="566160" y="0"/>
                  </a:lnTo>
                  <a:lnTo>
                    <a:pt x="736008" y="0"/>
                  </a:lnTo>
                  <a:lnTo>
                    <a:pt x="792624" y="0"/>
                  </a:lnTo>
                  <a:lnTo>
                    <a:pt x="849240" y="0"/>
                  </a:lnTo>
                  <a:lnTo>
                    <a:pt x="962472"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6899603" y="3993717"/>
              <a:ext cx="736008" cy="0"/>
            </a:xfrm>
            <a:custGeom>
              <a:avLst/>
              <a:gdLst/>
              <a:ahLst/>
              <a:cxnLst/>
              <a:rect l="0" t="0" r="0" b="0"/>
              <a:pathLst>
                <a:path w="736008">
                  <a:moveTo>
                    <a:pt x="0" y="0"/>
                  </a:moveTo>
                  <a:lnTo>
                    <a:pt x="56616" y="0"/>
                  </a:lnTo>
                  <a:lnTo>
                    <a:pt x="113232" y="0"/>
                  </a:lnTo>
                  <a:lnTo>
                    <a:pt x="169848" y="0"/>
                  </a:lnTo>
                  <a:lnTo>
                    <a:pt x="226464" y="0"/>
                  </a:lnTo>
                  <a:lnTo>
                    <a:pt x="339696" y="0"/>
                  </a:lnTo>
                  <a:lnTo>
                    <a:pt x="736008"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6559906" y="4207402"/>
              <a:ext cx="509544" cy="0"/>
            </a:xfrm>
            <a:custGeom>
              <a:avLst/>
              <a:gdLst/>
              <a:ahLst/>
              <a:cxnLst/>
              <a:rect l="0" t="0" r="0" b="0"/>
              <a:pathLst>
                <a:path w="509544">
                  <a:moveTo>
                    <a:pt x="0" y="0"/>
                  </a:moveTo>
                  <a:lnTo>
                    <a:pt x="56616" y="0"/>
                  </a:lnTo>
                  <a:lnTo>
                    <a:pt x="56616" y="0"/>
                  </a:lnTo>
                  <a:lnTo>
                    <a:pt x="56616" y="0"/>
                  </a:lnTo>
                  <a:lnTo>
                    <a:pt x="113232" y="0"/>
                  </a:lnTo>
                  <a:lnTo>
                    <a:pt x="283080" y="0"/>
                  </a:lnTo>
                  <a:lnTo>
                    <a:pt x="509544"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6956219" y="4421088"/>
              <a:ext cx="622776" cy="0"/>
            </a:xfrm>
            <a:custGeom>
              <a:avLst/>
              <a:gdLst/>
              <a:ahLst/>
              <a:cxnLst/>
              <a:rect l="0" t="0" r="0" b="0"/>
              <a:pathLst>
                <a:path w="622776">
                  <a:moveTo>
                    <a:pt x="0" y="0"/>
                  </a:moveTo>
                  <a:lnTo>
                    <a:pt x="0" y="0"/>
                  </a:lnTo>
                  <a:lnTo>
                    <a:pt x="113232" y="0"/>
                  </a:lnTo>
                  <a:lnTo>
                    <a:pt x="113232" y="0"/>
                  </a:lnTo>
                  <a:lnTo>
                    <a:pt x="169848" y="0"/>
                  </a:lnTo>
                  <a:lnTo>
                    <a:pt x="339696" y="0"/>
                  </a:lnTo>
                  <a:lnTo>
                    <a:pt x="622776"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786371" y="4634774"/>
              <a:ext cx="169848" cy="0"/>
            </a:xfrm>
            <a:custGeom>
              <a:avLst/>
              <a:gdLst/>
              <a:ahLst/>
              <a:cxnLst/>
              <a:rect l="0" t="0" r="0" b="0"/>
              <a:pathLst>
                <a:path w="169848">
                  <a:moveTo>
                    <a:pt x="0" y="0"/>
                  </a:moveTo>
                  <a:lnTo>
                    <a:pt x="0" y="0"/>
                  </a:lnTo>
                  <a:lnTo>
                    <a:pt x="56616" y="0"/>
                  </a:lnTo>
                  <a:lnTo>
                    <a:pt x="56616" y="0"/>
                  </a:lnTo>
                  <a:lnTo>
                    <a:pt x="113232" y="0"/>
                  </a:lnTo>
                  <a:lnTo>
                    <a:pt x="113232" y="0"/>
                  </a:lnTo>
                  <a:lnTo>
                    <a:pt x="169848"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6842987" y="4848460"/>
              <a:ext cx="226464" cy="0"/>
            </a:xfrm>
            <a:custGeom>
              <a:avLst/>
              <a:gdLst/>
              <a:ahLst/>
              <a:cxnLst/>
              <a:rect l="0" t="0" r="0" b="0"/>
              <a:pathLst>
                <a:path w="226464">
                  <a:moveTo>
                    <a:pt x="0" y="0"/>
                  </a:moveTo>
                  <a:lnTo>
                    <a:pt x="56616" y="0"/>
                  </a:lnTo>
                  <a:lnTo>
                    <a:pt x="56616" y="0"/>
                  </a:lnTo>
                  <a:lnTo>
                    <a:pt x="113232" y="0"/>
                  </a:lnTo>
                  <a:lnTo>
                    <a:pt x="113232" y="0"/>
                  </a:lnTo>
                  <a:lnTo>
                    <a:pt x="169848" y="0"/>
                  </a:lnTo>
                  <a:lnTo>
                    <a:pt x="226464"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6106978" y="5062146"/>
              <a:ext cx="622776" cy="0"/>
            </a:xfrm>
            <a:custGeom>
              <a:avLst/>
              <a:gdLst/>
              <a:ahLst/>
              <a:cxnLst/>
              <a:rect l="0" t="0" r="0" b="0"/>
              <a:pathLst>
                <a:path w="622776">
                  <a:moveTo>
                    <a:pt x="0" y="0"/>
                  </a:moveTo>
                  <a:lnTo>
                    <a:pt x="56616" y="0"/>
                  </a:lnTo>
                  <a:lnTo>
                    <a:pt x="169848" y="0"/>
                  </a:lnTo>
                  <a:lnTo>
                    <a:pt x="226464" y="0"/>
                  </a:lnTo>
                  <a:lnTo>
                    <a:pt x="339696" y="0"/>
                  </a:lnTo>
                  <a:lnTo>
                    <a:pt x="566160" y="0"/>
                  </a:lnTo>
                  <a:lnTo>
                    <a:pt x="622776"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540818" y="5275832"/>
              <a:ext cx="849240" cy="0"/>
            </a:xfrm>
            <a:custGeom>
              <a:avLst/>
              <a:gdLst/>
              <a:ahLst/>
              <a:cxnLst/>
              <a:rect l="0" t="0" r="0" b="0"/>
              <a:pathLst>
                <a:path w="849240">
                  <a:moveTo>
                    <a:pt x="0" y="0"/>
                  </a:moveTo>
                  <a:lnTo>
                    <a:pt x="339696" y="0"/>
                  </a:lnTo>
                  <a:lnTo>
                    <a:pt x="736008" y="0"/>
                  </a:lnTo>
                  <a:lnTo>
                    <a:pt x="736008" y="0"/>
                  </a:lnTo>
                  <a:lnTo>
                    <a:pt x="792624" y="0"/>
                  </a:lnTo>
                  <a:lnTo>
                    <a:pt x="792624" y="0"/>
                  </a:lnTo>
                  <a:lnTo>
                    <a:pt x="849240"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823898" y="5489517"/>
              <a:ext cx="849240" cy="0"/>
            </a:xfrm>
            <a:custGeom>
              <a:avLst/>
              <a:gdLst/>
              <a:ahLst/>
              <a:cxnLst/>
              <a:rect l="0" t="0" r="0" b="0"/>
              <a:pathLst>
                <a:path w="849240">
                  <a:moveTo>
                    <a:pt x="0" y="0"/>
                  </a:moveTo>
                  <a:lnTo>
                    <a:pt x="169848" y="0"/>
                  </a:lnTo>
                  <a:lnTo>
                    <a:pt x="169848" y="0"/>
                  </a:lnTo>
                  <a:lnTo>
                    <a:pt x="396312" y="0"/>
                  </a:lnTo>
                  <a:lnTo>
                    <a:pt x="622776" y="0"/>
                  </a:lnTo>
                  <a:lnTo>
                    <a:pt x="792624" y="0"/>
                  </a:lnTo>
                  <a:lnTo>
                    <a:pt x="849240"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804810" y="5703203"/>
              <a:ext cx="849240" cy="0"/>
            </a:xfrm>
            <a:custGeom>
              <a:avLst/>
              <a:gdLst/>
              <a:ahLst/>
              <a:cxnLst/>
              <a:rect l="0" t="0" r="0" b="0"/>
              <a:pathLst>
                <a:path w="849240">
                  <a:moveTo>
                    <a:pt x="0" y="0"/>
                  </a:moveTo>
                  <a:lnTo>
                    <a:pt x="113232" y="0"/>
                  </a:lnTo>
                  <a:lnTo>
                    <a:pt x="226464" y="0"/>
                  </a:lnTo>
                  <a:lnTo>
                    <a:pt x="283080" y="0"/>
                  </a:lnTo>
                  <a:lnTo>
                    <a:pt x="339696" y="0"/>
                  </a:lnTo>
                  <a:lnTo>
                    <a:pt x="452928" y="0"/>
                  </a:lnTo>
                  <a:lnTo>
                    <a:pt x="849240"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6895103"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838487"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838487"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781871"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781871"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895103"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951719"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74434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57449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57449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57449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7449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57449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57449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385558"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498790"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612022"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612022"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895103"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95171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178183"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140006"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026774"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491354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80031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08339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25323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64955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215710"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498790"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781871"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951719"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064951"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008335"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178183"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95171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66863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895103"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95171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95171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404647"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574495"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631111"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234799"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121567"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008335"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951719"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895103"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064951"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064951"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008335"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895103"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895103"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838487"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951719"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951719"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668639"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612022"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612022"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612022"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838487"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555406"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064951"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668639"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6215710"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612022"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989246"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442174"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989246"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574495"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291415"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951719"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121567"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64951"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951719"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064951"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800959"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3111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610247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615909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6272326"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6328942"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644217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6668639"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725255"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461263"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631111"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461263"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574495"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687727"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348031"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404647"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17818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951719"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89510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574495"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46126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46126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46126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951719"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6555406"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895103"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06495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121567"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461263"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404647"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29141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517879"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234799"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4434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74434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687727"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687727"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751787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574495"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631111"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74434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631111"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687727"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687727"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38555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53631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876014"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6328942"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6328942"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57449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348031"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461263"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57449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517879"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744343"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631111"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687727"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574495"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631111"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51787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51787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51787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51787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80095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80095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80095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51787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3479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3479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3479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7574495"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751787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7631111"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768772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768772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768772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68772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6840900" y="45760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840900" y="45760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897516" y="45760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633524" y="9434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633524" y="9434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633524" y="9434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690140"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520292"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520292"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331356" y="3507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897516" y="3507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7123980" y="3507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5085804" y="564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5199036" y="564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5595348" y="564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6161508" y="37213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954132" y="37213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7123980" y="37213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897516" y="2225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350444" y="2225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520292" y="2225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7576908" y="3935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840900" y="3935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7010748" y="3935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010748" y="47897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6897516" y="47897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6897516" y="47897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6614436" y="4148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501204" y="4148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010748" y="4148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6614436" y="54308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765196" y="54308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5935044" y="54308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520292"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897516"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010748"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746756" y="7297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859988" y="7297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859988" y="7297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6048276" y="50034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6614436" y="50034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6671052" y="50034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407060" y="2866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293828" y="2866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350444" y="2866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7123980" y="26528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7407060" y="26528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7407060" y="26528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897516" y="30802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7407060" y="30802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350444" y="30802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7237212" y="1157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633524" y="1157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633524" y="1157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7463676" y="13707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633524" y="13707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633524" y="13707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6331356" y="52171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6274740" y="52171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6218124" y="52171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520292" y="17981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690140" y="17981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576908" y="17981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633524" y="24392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463676" y="24392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463676" y="24392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746756" y="32939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180596" y="32939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180596" y="32939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520292" y="15844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633524" y="15844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7633524" y="15844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1618677" y="5635093"/>
              <a:ext cx="34931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CAR*</a:t>
              </a:r>
            </a:p>
          </p:txBody>
        </p:sp>
        <p:sp>
          <p:nvSpPr>
            <p:cNvPr id="302" name="tx302"/>
            <p:cNvSpPr/>
            <p:nvPr/>
          </p:nvSpPr>
          <p:spPr>
            <a:xfrm>
              <a:off x="1548554" y="5421407"/>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3" name="tx303"/>
            <p:cNvSpPr/>
            <p:nvPr/>
          </p:nvSpPr>
          <p:spPr>
            <a:xfrm>
              <a:off x="1471064" y="5180027"/>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Nigeria*</a:t>
              </a:r>
            </a:p>
          </p:txBody>
        </p:sp>
        <p:sp>
          <p:nvSpPr>
            <p:cNvPr id="304" name="tx304"/>
            <p:cNvSpPr/>
            <p:nvPr/>
          </p:nvSpPr>
          <p:spPr>
            <a:xfrm>
              <a:off x="1463152" y="4994035"/>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05" name="tx305"/>
            <p:cNvSpPr/>
            <p:nvPr/>
          </p:nvSpPr>
          <p:spPr>
            <a:xfrm>
              <a:off x="1610969" y="4780349"/>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DRC*</a:t>
              </a:r>
            </a:p>
          </p:txBody>
        </p:sp>
        <p:sp>
          <p:nvSpPr>
            <p:cNvPr id="306" name="tx306"/>
            <p:cNvSpPr/>
            <p:nvPr/>
          </p:nvSpPr>
          <p:spPr>
            <a:xfrm>
              <a:off x="1556330" y="4566732"/>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Benin*</a:t>
              </a:r>
            </a:p>
          </p:txBody>
        </p:sp>
        <p:sp>
          <p:nvSpPr>
            <p:cNvPr id="307" name="tx307"/>
            <p:cNvSpPr/>
            <p:nvPr/>
          </p:nvSpPr>
          <p:spPr>
            <a:xfrm>
              <a:off x="1424475" y="4352978"/>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Gambia*</a:t>
              </a:r>
            </a:p>
          </p:txBody>
        </p:sp>
        <p:sp>
          <p:nvSpPr>
            <p:cNvPr id="308" name="tx308"/>
            <p:cNvSpPr/>
            <p:nvPr/>
          </p:nvSpPr>
          <p:spPr>
            <a:xfrm>
              <a:off x="849645" y="4114940"/>
              <a:ext cx="629059"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Equatorial</a:t>
              </a:r>
            </a:p>
          </p:txBody>
        </p:sp>
        <p:sp>
          <p:nvSpPr>
            <p:cNvPr id="309" name="tx309"/>
            <p:cNvSpPr/>
            <p:nvPr/>
          </p:nvSpPr>
          <p:spPr>
            <a:xfrm>
              <a:off x="1517517" y="413929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10" name="tx310"/>
            <p:cNvSpPr/>
            <p:nvPr/>
          </p:nvSpPr>
          <p:spPr>
            <a:xfrm>
              <a:off x="1129386" y="3925606"/>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11" name="tx311"/>
            <p:cNvSpPr/>
            <p:nvPr/>
          </p:nvSpPr>
          <p:spPr>
            <a:xfrm>
              <a:off x="1463288" y="3925674"/>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12" name="tx312"/>
            <p:cNvSpPr/>
            <p:nvPr/>
          </p:nvSpPr>
          <p:spPr>
            <a:xfrm>
              <a:off x="1579659" y="3711920"/>
              <a:ext cx="3883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Chad*</a:t>
              </a:r>
            </a:p>
          </p:txBody>
        </p:sp>
        <p:sp>
          <p:nvSpPr>
            <p:cNvPr id="313" name="tx313"/>
            <p:cNvSpPr/>
            <p:nvPr/>
          </p:nvSpPr>
          <p:spPr>
            <a:xfrm>
              <a:off x="1261378" y="3498234"/>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Cameroon*</a:t>
              </a:r>
            </a:p>
          </p:txBody>
        </p:sp>
        <p:sp>
          <p:nvSpPr>
            <p:cNvPr id="314" name="tx314"/>
            <p:cNvSpPr/>
            <p:nvPr/>
          </p:nvSpPr>
          <p:spPr>
            <a:xfrm>
              <a:off x="508103" y="3284548"/>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15" name="tx315"/>
            <p:cNvSpPr/>
            <p:nvPr/>
          </p:nvSpPr>
          <p:spPr>
            <a:xfrm>
              <a:off x="795484" y="3286322"/>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Tome</a:t>
              </a:r>
            </a:p>
          </p:txBody>
        </p:sp>
        <p:sp>
          <p:nvSpPr>
            <p:cNvPr id="316" name="tx316"/>
            <p:cNvSpPr/>
            <p:nvPr/>
          </p:nvSpPr>
          <p:spPr>
            <a:xfrm>
              <a:off x="1191391" y="3286322"/>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and</a:t>
              </a:r>
            </a:p>
          </p:txBody>
        </p:sp>
        <p:sp>
          <p:nvSpPr>
            <p:cNvPr id="317" name="tx317"/>
            <p:cNvSpPr/>
            <p:nvPr/>
          </p:nvSpPr>
          <p:spPr>
            <a:xfrm>
              <a:off x="1463288" y="3260196"/>
              <a:ext cx="504707"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Principe</a:t>
              </a:r>
            </a:p>
          </p:txBody>
        </p:sp>
        <p:sp>
          <p:nvSpPr>
            <p:cNvPr id="318" name="tx318"/>
            <p:cNvSpPr/>
            <p:nvPr/>
          </p:nvSpPr>
          <p:spPr>
            <a:xfrm>
              <a:off x="1657490" y="3070931"/>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319" name="tx319"/>
            <p:cNvSpPr/>
            <p:nvPr/>
          </p:nvSpPr>
          <p:spPr>
            <a:xfrm>
              <a:off x="997326" y="2857177"/>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Guinea-Bissau*</a:t>
              </a:r>
            </a:p>
          </p:txBody>
        </p:sp>
        <p:sp>
          <p:nvSpPr>
            <p:cNvPr id="320" name="tx320"/>
            <p:cNvSpPr/>
            <p:nvPr/>
          </p:nvSpPr>
          <p:spPr>
            <a:xfrm>
              <a:off x="1548622" y="2645264"/>
              <a:ext cx="4193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Liberia</a:t>
              </a:r>
            </a:p>
          </p:txBody>
        </p:sp>
        <p:sp>
          <p:nvSpPr>
            <p:cNvPr id="321" name="tx321"/>
            <p:cNvSpPr/>
            <p:nvPr/>
          </p:nvSpPr>
          <p:spPr>
            <a:xfrm>
              <a:off x="1168063" y="2429805"/>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2" name="tx322"/>
            <p:cNvSpPr/>
            <p:nvPr/>
          </p:nvSpPr>
          <p:spPr>
            <a:xfrm>
              <a:off x="1579523" y="2431579"/>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3" name="tx323"/>
            <p:cNvSpPr/>
            <p:nvPr/>
          </p:nvSpPr>
          <p:spPr>
            <a:xfrm>
              <a:off x="1556330" y="2188425"/>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24" name="tx324"/>
            <p:cNvSpPr/>
            <p:nvPr/>
          </p:nvSpPr>
          <p:spPr>
            <a:xfrm>
              <a:off x="1222428" y="200243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25" name="tx325"/>
            <p:cNvSpPr/>
            <p:nvPr/>
          </p:nvSpPr>
          <p:spPr>
            <a:xfrm>
              <a:off x="1595212" y="2004207"/>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26" name="tx326"/>
            <p:cNvSpPr/>
            <p:nvPr/>
          </p:nvSpPr>
          <p:spPr>
            <a:xfrm>
              <a:off x="1455307" y="1761053"/>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Senegal</a:t>
              </a:r>
            </a:p>
          </p:txBody>
        </p:sp>
        <p:sp>
          <p:nvSpPr>
            <p:cNvPr id="327" name="tx327"/>
            <p:cNvSpPr/>
            <p:nvPr/>
          </p:nvSpPr>
          <p:spPr>
            <a:xfrm>
              <a:off x="1595212" y="1547367"/>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328" name="tx328"/>
            <p:cNvSpPr/>
            <p:nvPr/>
          </p:nvSpPr>
          <p:spPr>
            <a:xfrm>
              <a:off x="1579796" y="1333681"/>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29" name="tx329"/>
            <p:cNvSpPr/>
            <p:nvPr/>
          </p:nvSpPr>
          <p:spPr>
            <a:xfrm>
              <a:off x="1261378" y="1147758"/>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Mauritania*</a:t>
              </a:r>
            </a:p>
          </p:txBody>
        </p:sp>
        <p:sp>
          <p:nvSpPr>
            <p:cNvPr id="330" name="tx330"/>
            <p:cNvSpPr/>
            <p:nvPr/>
          </p:nvSpPr>
          <p:spPr>
            <a:xfrm>
              <a:off x="1090573" y="935778"/>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31" name="tx331"/>
            <p:cNvSpPr/>
            <p:nvPr/>
          </p:nvSpPr>
          <p:spPr>
            <a:xfrm>
              <a:off x="1603056" y="934072"/>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32" name="tx332"/>
            <p:cNvSpPr/>
            <p:nvPr/>
          </p:nvSpPr>
          <p:spPr>
            <a:xfrm>
              <a:off x="1548554" y="72031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3" name="tx333"/>
            <p:cNvSpPr/>
            <p:nvPr/>
          </p:nvSpPr>
          <p:spPr>
            <a:xfrm>
              <a:off x="228262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4" name="tx334"/>
            <p:cNvSpPr/>
            <p:nvPr/>
          </p:nvSpPr>
          <p:spPr>
            <a:xfrm>
              <a:off x="366695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5" name="tx335"/>
            <p:cNvSpPr/>
            <p:nvPr/>
          </p:nvSpPr>
          <p:spPr>
            <a:xfrm>
              <a:off x="5082351"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6" name="tx336"/>
            <p:cNvSpPr/>
            <p:nvPr/>
          </p:nvSpPr>
          <p:spPr>
            <a:xfrm>
              <a:off x="6497751"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7" name="tx337"/>
            <p:cNvSpPr/>
            <p:nvPr/>
          </p:nvSpPr>
          <p:spPr>
            <a:xfrm>
              <a:off x="7882073"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8" name="tx338"/>
            <p:cNvSpPr/>
            <p:nvPr/>
          </p:nvSpPr>
          <p:spPr>
            <a:xfrm>
              <a:off x="4713605"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39" name="pt339"/>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0" name="pt340"/>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1" name="pt341"/>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2" name="tx342"/>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3" name="tx343"/>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4" name="tx344"/>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5" name="tx345"/>
            <p:cNvSpPr/>
            <p:nvPr/>
          </p:nvSpPr>
          <p:spPr>
            <a:xfrm>
              <a:off x="2030625" y="398022"/>
              <a:ext cx="35314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WCAR, 2019-2025</a:t>
              </a:r>
            </a:p>
          </p:txBody>
        </p:sp>
        <p:sp>
          <p:nvSpPr>
            <p:cNvPr id="346" name="tx346"/>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7" name="tx347"/>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48" name="tx348"/>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9" name="tx349"/>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DTP1 coverage across years 2019 to 2025 (grey bars), and coverage in specific years (dots), by country. The chart can be used for assessing recovery to pre-pandemic levels and progress beyond 2019.
In 2024, 10 (out of 24) countries had lower coverage than in 2019.
In 2025, 3 countries had lower DTP1 coverage than in 2024.
In 2025, 9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757852" y="5328457"/>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757852" y="4919075"/>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757852" y="4509692"/>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757852" y="4100310"/>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757852" y="3690927"/>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757852" y="3281545"/>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757852" y="2872162"/>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57852" y="2462780"/>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57852" y="2053397"/>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405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11637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9216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6679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437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195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736896" y="2053397"/>
              <a:ext cx="165472" cy="0"/>
            </a:xfrm>
            <a:custGeom>
              <a:avLst/>
              <a:gdLst/>
              <a:ahLst/>
              <a:cxnLst/>
              <a:rect l="0" t="0" r="0" b="0"/>
              <a:pathLst>
                <a:path w="165472">
                  <a:moveTo>
                    <a:pt x="0" y="0"/>
                  </a:moveTo>
                  <a:lnTo>
                    <a:pt x="165472"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998894" y="2462780"/>
              <a:ext cx="137893" cy="0"/>
            </a:xfrm>
            <a:custGeom>
              <a:avLst/>
              <a:gdLst/>
              <a:ahLst/>
              <a:cxnLst/>
              <a:rect l="0" t="0" r="0" b="0"/>
              <a:pathLst>
                <a:path w="137893">
                  <a:moveTo>
                    <a:pt x="0" y="0"/>
                  </a:moveTo>
                  <a:lnTo>
                    <a:pt x="137893"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3040262" y="2872162"/>
              <a:ext cx="137893" cy="0"/>
            </a:xfrm>
            <a:custGeom>
              <a:avLst/>
              <a:gdLst/>
              <a:ahLst/>
              <a:cxnLst/>
              <a:rect l="0" t="0" r="0" b="0"/>
              <a:pathLst>
                <a:path w="137893">
                  <a:moveTo>
                    <a:pt x="0" y="0"/>
                  </a:moveTo>
                  <a:lnTo>
                    <a:pt x="137893"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998894" y="3281545"/>
              <a:ext cx="124104" cy="0"/>
            </a:xfrm>
            <a:custGeom>
              <a:avLst/>
              <a:gdLst/>
              <a:ahLst/>
              <a:cxnLst/>
              <a:rect l="0" t="0" r="0" b="0"/>
              <a:pathLst>
                <a:path w="124104">
                  <a:moveTo>
                    <a:pt x="0" y="0"/>
                  </a:moveTo>
                  <a:lnTo>
                    <a:pt x="124104"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3122998" y="3690927"/>
              <a:ext cx="41368" cy="0"/>
            </a:xfrm>
            <a:custGeom>
              <a:avLst/>
              <a:gdLst/>
              <a:ahLst/>
              <a:cxnLst/>
              <a:rect l="0" t="0" r="0" b="0"/>
              <a:pathLst>
                <a:path w="41368">
                  <a:moveTo>
                    <a:pt x="0" y="0"/>
                  </a:moveTo>
                  <a:lnTo>
                    <a:pt x="41368"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3109209" y="4100310"/>
              <a:ext cx="41368" cy="0"/>
            </a:xfrm>
            <a:custGeom>
              <a:avLst/>
              <a:gdLst/>
              <a:ahLst/>
              <a:cxnLst/>
              <a:rect l="0" t="0" r="0" b="0"/>
              <a:pathLst>
                <a:path w="41368">
                  <a:moveTo>
                    <a:pt x="0" y="0"/>
                  </a:moveTo>
                  <a:lnTo>
                    <a:pt x="41368"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971315" y="4509692"/>
              <a:ext cx="27578" cy="0"/>
            </a:xfrm>
            <a:custGeom>
              <a:avLst/>
              <a:gdLst/>
              <a:ahLst/>
              <a:cxnLst/>
              <a:rect l="0" t="0" r="0" b="0"/>
              <a:pathLst>
                <a:path w="27578">
                  <a:moveTo>
                    <a:pt x="0" y="0"/>
                  </a:moveTo>
                  <a:lnTo>
                    <a:pt x="27578"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805843" y="4919075"/>
              <a:ext cx="27578" cy="0"/>
            </a:xfrm>
            <a:custGeom>
              <a:avLst/>
              <a:gdLst/>
              <a:ahLst/>
              <a:cxnLst/>
              <a:rect l="0" t="0" r="0" b="0"/>
              <a:pathLst>
                <a:path w="27578">
                  <a:moveTo>
                    <a:pt x="0" y="0"/>
                  </a:moveTo>
                  <a:lnTo>
                    <a:pt x="27578"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3081630" y="5328457"/>
              <a:ext cx="13789" cy="0"/>
            </a:xfrm>
            <a:custGeom>
              <a:avLst/>
              <a:gdLst/>
              <a:ahLst/>
              <a:cxnLst/>
              <a:rect l="0" t="0" r="0" b="0"/>
              <a:pathLst>
                <a:path w="13789">
                  <a:moveTo>
                    <a:pt x="0" y="0"/>
                  </a:moveTo>
                  <a:lnTo>
                    <a:pt x="13789" y="0"/>
                  </a:lnTo>
                </a:path>
              </a:pathLst>
            </a:custGeom>
            <a:ln w="81303" cap="flat">
              <a:solidFill>
                <a:srgbClr val="E8E8E8">
                  <a:alpha val="100000"/>
                </a:srgbClr>
              </a:solidFill>
              <a:prstDash val="solid"/>
              <a:round/>
            </a:ln>
          </p:spPr>
          <p:txBody>
            <a:bodyPr/>
            <a:lstStyle/>
            <a:p>
              <a:endParaRPr/>
            </a:p>
          </p:txBody>
        </p:sp>
        <p:sp>
          <p:nvSpPr>
            <p:cNvPr id="28" name="pt28"/>
            <p:cNvSpPr/>
            <p:nvPr/>
          </p:nvSpPr>
          <p:spPr>
            <a:xfrm>
              <a:off x="315986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311849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3132287"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994394"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994394"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966815"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897869"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732396"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3118498"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994394"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3090919"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3077130"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828922"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801343"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3146077"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3104709"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173656"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035762"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3119214"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7" name="pt47"/>
            <p:cNvSpPr/>
            <p:nvPr/>
          </p:nvSpPr>
          <p:spPr>
            <a:xfrm>
              <a:off x="3077846"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3091636" y="24176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2953742"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953742" y="44645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1" name="pt51"/>
            <p:cNvSpPr/>
            <p:nvPr/>
          </p:nvSpPr>
          <p:spPr>
            <a:xfrm>
              <a:off x="2926163"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857217" y="20082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3" name="pt53"/>
            <p:cNvSpPr/>
            <p:nvPr/>
          </p:nvSpPr>
          <p:spPr>
            <a:xfrm>
              <a:off x="2691744"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3077846" y="32363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2953742"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3050268" y="52833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3036478"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2788270" y="48739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2760691"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3105425" y="4055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3064057"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3133004" y="28270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995110"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3323549"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5" name="tx65"/>
            <p:cNvSpPr/>
            <p:nvPr/>
          </p:nvSpPr>
          <p:spPr>
            <a:xfrm>
              <a:off x="3291394" y="2416933"/>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66" name="tx66"/>
            <p:cNvSpPr/>
            <p:nvPr/>
          </p:nvSpPr>
          <p:spPr>
            <a:xfrm>
              <a:off x="3323549" y="44638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7" name="tx67"/>
            <p:cNvSpPr/>
            <p:nvPr/>
          </p:nvSpPr>
          <p:spPr>
            <a:xfrm>
              <a:off x="3291394" y="2007551"/>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68" name="tx68"/>
            <p:cNvSpPr/>
            <p:nvPr/>
          </p:nvSpPr>
          <p:spPr>
            <a:xfrm>
              <a:off x="3323549" y="323569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69" name="tx69"/>
            <p:cNvSpPr/>
            <p:nvPr/>
          </p:nvSpPr>
          <p:spPr>
            <a:xfrm>
              <a:off x="3323549" y="5282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0" name="tx70"/>
            <p:cNvSpPr/>
            <p:nvPr/>
          </p:nvSpPr>
          <p:spPr>
            <a:xfrm>
              <a:off x="3323549" y="487322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1" name="tx71"/>
            <p:cNvSpPr/>
            <p:nvPr/>
          </p:nvSpPr>
          <p:spPr>
            <a:xfrm>
              <a:off x="3323549" y="40544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72" name="tx72"/>
            <p:cNvSpPr/>
            <p:nvPr/>
          </p:nvSpPr>
          <p:spPr>
            <a:xfrm>
              <a:off x="3291394" y="282631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73" name="rc73"/>
            <p:cNvSpPr/>
            <p:nvPr/>
          </p:nvSpPr>
          <p:spPr>
            <a:xfrm>
              <a:off x="1757852" y="1807768"/>
              <a:ext cx="1820194"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4624152" y="5414946"/>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624152" y="5149713"/>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624152" y="4884479"/>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624152" y="4619245"/>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624152" y="4354012"/>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624152" y="4088778"/>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624152" y="3823544"/>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624152" y="3558310"/>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624152" y="3293077"/>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4624152" y="3027843"/>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4624152" y="2762609"/>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624152" y="2497375"/>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624152" y="2232142"/>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4624152" y="1966908"/>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47068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498267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2584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5342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81003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60858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5658353" y="1966908"/>
              <a:ext cx="234418" cy="0"/>
            </a:xfrm>
            <a:custGeom>
              <a:avLst/>
              <a:gdLst/>
              <a:ahLst/>
              <a:cxnLst/>
              <a:rect l="0" t="0" r="0" b="0"/>
              <a:pathLst>
                <a:path w="234418">
                  <a:moveTo>
                    <a:pt x="0" y="0"/>
                  </a:moveTo>
                  <a:lnTo>
                    <a:pt x="234418" y="0"/>
                  </a:lnTo>
                </a:path>
              </a:pathLst>
            </a:custGeom>
            <a:ln w="81303" cap="flat">
              <a:solidFill>
                <a:srgbClr val="E8E8E8">
                  <a:alpha val="100000"/>
                </a:srgbClr>
              </a:solidFill>
              <a:prstDash val="solid"/>
              <a:round/>
            </a:ln>
          </p:spPr>
          <p:txBody>
            <a:bodyPr/>
            <a:lstStyle/>
            <a:p>
              <a:endParaRPr/>
            </a:p>
          </p:txBody>
        </p:sp>
        <p:sp>
          <p:nvSpPr>
            <p:cNvPr id="95" name="pl95"/>
            <p:cNvSpPr/>
            <p:nvPr/>
          </p:nvSpPr>
          <p:spPr>
            <a:xfrm>
              <a:off x="5699721" y="2232142"/>
              <a:ext cx="193050" cy="0"/>
            </a:xfrm>
            <a:custGeom>
              <a:avLst/>
              <a:gdLst/>
              <a:ahLst/>
              <a:cxnLst/>
              <a:rect l="0" t="0" r="0" b="0"/>
              <a:pathLst>
                <a:path w="193050">
                  <a:moveTo>
                    <a:pt x="0" y="0"/>
                  </a:moveTo>
                  <a:lnTo>
                    <a:pt x="193050" y="0"/>
                  </a:lnTo>
                </a:path>
              </a:pathLst>
            </a:custGeom>
            <a:ln w="81303" cap="flat">
              <a:solidFill>
                <a:srgbClr val="E8E8E8">
                  <a:alpha val="100000"/>
                </a:srgbClr>
              </a:solidFill>
              <a:prstDash val="solid"/>
              <a:round/>
            </a:ln>
          </p:spPr>
          <p:txBody>
            <a:bodyPr/>
            <a:lstStyle/>
            <a:p>
              <a:endParaRPr/>
            </a:p>
          </p:txBody>
        </p:sp>
        <p:sp>
          <p:nvSpPr>
            <p:cNvPr id="96" name="pl96"/>
            <p:cNvSpPr/>
            <p:nvPr/>
          </p:nvSpPr>
          <p:spPr>
            <a:xfrm>
              <a:off x="5837615" y="2497375"/>
              <a:ext cx="151682" cy="0"/>
            </a:xfrm>
            <a:custGeom>
              <a:avLst/>
              <a:gdLst/>
              <a:ahLst/>
              <a:cxnLst/>
              <a:rect l="0" t="0" r="0" b="0"/>
              <a:pathLst>
                <a:path w="151682">
                  <a:moveTo>
                    <a:pt x="0" y="0"/>
                  </a:moveTo>
                  <a:lnTo>
                    <a:pt x="151682" y="0"/>
                  </a:lnTo>
                </a:path>
              </a:pathLst>
            </a:custGeom>
            <a:ln w="81303" cap="flat">
              <a:solidFill>
                <a:srgbClr val="E8E8E8">
                  <a:alpha val="100000"/>
                </a:srgbClr>
              </a:solidFill>
              <a:prstDash val="solid"/>
              <a:round/>
            </a:ln>
          </p:spPr>
          <p:txBody>
            <a:bodyPr/>
            <a:lstStyle/>
            <a:p>
              <a:endParaRPr/>
            </a:p>
          </p:txBody>
        </p:sp>
        <p:sp>
          <p:nvSpPr>
            <p:cNvPr id="97" name="pl97"/>
            <p:cNvSpPr/>
            <p:nvPr/>
          </p:nvSpPr>
          <p:spPr>
            <a:xfrm>
              <a:off x="5630774" y="2762609"/>
              <a:ext cx="151682" cy="0"/>
            </a:xfrm>
            <a:custGeom>
              <a:avLst/>
              <a:gdLst/>
              <a:ahLst/>
              <a:cxnLst/>
              <a:rect l="0" t="0" r="0" b="0"/>
              <a:pathLst>
                <a:path w="151682">
                  <a:moveTo>
                    <a:pt x="0" y="0"/>
                  </a:moveTo>
                  <a:lnTo>
                    <a:pt x="151682" y="0"/>
                  </a:lnTo>
                </a:path>
              </a:pathLst>
            </a:custGeom>
            <a:ln w="81303" cap="flat">
              <a:solidFill>
                <a:srgbClr val="E8E8E8">
                  <a:alpha val="100000"/>
                </a:srgbClr>
              </a:solidFill>
              <a:prstDash val="solid"/>
              <a:round/>
            </a:ln>
          </p:spPr>
          <p:txBody>
            <a:bodyPr/>
            <a:lstStyle/>
            <a:p>
              <a:endParaRPr/>
            </a:p>
          </p:txBody>
        </p:sp>
        <p:sp>
          <p:nvSpPr>
            <p:cNvPr id="98" name="pl98"/>
            <p:cNvSpPr/>
            <p:nvPr/>
          </p:nvSpPr>
          <p:spPr>
            <a:xfrm>
              <a:off x="5396355" y="3027843"/>
              <a:ext cx="124104" cy="0"/>
            </a:xfrm>
            <a:custGeom>
              <a:avLst/>
              <a:gdLst/>
              <a:ahLst/>
              <a:cxnLst/>
              <a:rect l="0" t="0" r="0" b="0"/>
              <a:pathLst>
                <a:path w="124104">
                  <a:moveTo>
                    <a:pt x="0" y="0"/>
                  </a:moveTo>
                  <a:lnTo>
                    <a:pt x="124104" y="0"/>
                  </a:lnTo>
                </a:path>
              </a:pathLst>
            </a:custGeom>
            <a:ln w="81303" cap="flat">
              <a:solidFill>
                <a:srgbClr val="E8E8E8">
                  <a:alpha val="100000"/>
                </a:srgbClr>
              </a:solidFill>
              <a:prstDash val="solid"/>
              <a:round/>
            </a:ln>
          </p:spPr>
          <p:txBody>
            <a:bodyPr/>
            <a:lstStyle/>
            <a:p>
              <a:endParaRPr/>
            </a:p>
          </p:txBody>
        </p:sp>
        <p:sp>
          <p:nvSpPr>
            <p:cNvPr id="99" name="pl99"/>
            <p:cNvSpPr/>
            <p:nvPr/>
          </p:nvSpPr>
          <p:spPr>
            <a:xfrm>
              <a:off x="5837615" y="3293077"/>
              <a:ext cx="110314" cy="0"/>
            </a:xfrm>
            <a:custGeom>
              <a:avLst/>
              <a:gdLst/>
              <a:ahLst/>
              <a:cxnLst/>
              <a:rect l="0" t="0" r="0" b="0"/>
              <a:pathLst>
                <a:path w="110314">
                  <a:moveTo>
                    <a:pt x="0" y="0"/>
                  </a:moveTo>
                  <a:lnTo>
                    <a:pt x="110314" y="0"/>
                  </a:lnTo>
                </a:path>
              </a:pathLst>
            </a:custGeom>
            <a:ln w="81303" cap="flat">
              <a:solidFill>
                <a:srgbClr val="E8E8E8">
                  <a:alpha val="100000"/>
                </a:srgbClr>
              </a:solidFill>
              <a:prstDash val="solid"/>
              <a:round/>
            </a:ln>
          </p:spPr>
          <p:txBody>
            <a:bodyPr/>
            <a:lstStyle/>
            <a:p>
              <a:endParaRPr/>
            </a:p>
          </p:txBody>
        </p:sp>
        <p:sp>
          <p:nvSpPr>
            <p:cNvPr id="100" name="pl100"/>
            <p:cNvSpPr/>
            <p:nvPr/>
          </p:nvSpPr>
          <p:spPr>
            <a:xfrm>
              <a:off x="5768668" y="3558310"/>
              <a:ext cx="96525" cy="0"/>
            </a:xfrm>
            <a:custGeom>
              <a:avLst/>
              <a:gdLst/>
              <a:ahLst/>
              <a:cxnLst/>
              <a:rect l="0" t="0" r="0" b="0"/>
              <a:pathLst>
                <a:path w="96525">
                  <a:moveTo>
                    <a:pt x="0" y="0"/>
                  </a:moveTo>
                  <a:lnTo>
                    <a:pt x="96525" y="0"/>
                  </a:lnTo>
                </a:path>
              </a:pathLst>
            </a:custGeom>
            <a:ln w="81303" cap="flat">
              <a:solidFill>
                <a:srgbClr val="E8E8E8">
                  <a:alpha val="100000"/>
                </a:srgbClr>
              </a:solidFill>
              <a:prstDash val="solid"/>
              <a:round/>
            </a:ln>
          </p:spPr>
          <p:txBody>
            <a:bodyPr/>
            <a:lstStyle/>
            <a:p>
              <a:endParaRPr/>
            </a:p>
          </p:txBody>
        </p:sp>
        <p:sp>
          <p:nvSpPr>
            <p:cNvPr id="101" name="pl101"/>
            <p:cNvSpPr/>
            <p:nvPr/>
          </p:nvSpPr>
          <p:spPr>
            <a:xfrm>
              <a:off x="5920351" y="3823544"/>
              <a:ext cx="96525" cy="0"/>
            </a:xfrm>
            <a:custGeom>
              <a:avLst/>
              <a:gdLst/>
              <a:ahLst/>
              <a:cxnLst/>
              <a:rect l="0" t="0" r="0" b="0"/>
              <a:pathLst>
                <a:path w="96525">
                  <a:moveTo>
                    <a:pt x="0" y="0"/>
                  </a:moveTo>
                  <a:lnTo>
                    <a:pt x="96525" y="0"/>
                  </a:lnTo>
                </a:path>
              </a:pathLst>
            </a:custGeom>
            <a:ln w="81303" cap="flat">
              <a:solidFill>
                <a:srgbClr val="E8E8E8">
                  <a:alpha val="100000"/>
                </a:srgbClr>
              </a:solidFill>
              <a:prstDash val="solid"/>
              <a:round/>
            </a:ln>
          </p:spPr>
          <p:txBody>
            <a:bodyPr/>
            <a:lstStyle/>
            <a:p>
              <a:endParaRPr/>
            </a:p>
          </p:txBody>
        </p:sp>
        <p:sp>
          <p:nvSpPr>
            <p:cNvPr id="102" name="pl102"/>
            <p:cNvSpPr/>
            <p:nvPr/>
          </p:nvSpPr>
          <p:spPr>
            <a:xfrm>
              <a:off x="5892772" y="4088778"/>
              <a:ext cx="68946" cy="0"/>
            </a:xfrm>
            <a:custGeom>
              <a:avLst/>
              <a:gdLst/>
              <a:ahLst/>
              <a:cxnLst/>
              <a:rect l="0" t="0" r="0" b="0"/>
              <a:pathLst>
                <a:path w="68946">
                  <a:moveTo>
                    <a:pt x="0" y="0"/>
                  </a:moveTo>
                  <a:lnTo>
                    <a:pt x="68946" y="0"/>
                  </a:lnTo>
                </a:path>
              </a:pathLst>
            </a:custGeom>
            <a:ln w="81303" cap="flat">
              <a:solidFill>
                <a:srgbClr val="E8E8E8">
                  <a:alpha val="100000"/>
                </a:srgbClr>
              </a:solidFill>
              <a:prstDash val="solid"/>
              <a:round/>
            </a:ln>
          </p:spPr>
          <p:txBody>
            <a:bodyPr/>
            <a:lstStyle/>
            <a:p>
              <a:endParaRPr/>
            </a:p>
          </p:txBody>
        </p:sp>
        <p:sp>
          <p:nvSpPr>
            <p:cNvPr id="103" name="pl103"/>
            <p:cNvSpPr/>
            <p:nvPr/>
          </p:nvSpPr>
          <p:spPr>
            <a:xfrm>
              <a:off x="5975508" y="4354012"/>
              <a:ext cx="41368" cy="0"/>
            </a:xfrm>
            <a:custGeom>
              <a:avLst/>
              <a:gdLst/>
              <a:ahLst/>
              <a:cxnLst/>
              <a:rect l="0" t="0" r="0" b="0"/>
              <a:pathLst>
                <a:path w="41368">
                  <a:moveTo>
                    <a:pt x="0" y="0"/>
                  </a:moveTo>
                  <a:lnTo>
                    <a:pt x="41368" y="0"/>
                  </a:lnTo>
                </a:path>
              </a:pathLst>
            </a:custGeom>
            <a:ln w="81303" cap="flat">
              <a:solidFill>
                <a:srgbClr val="E8E8E8">
                  <a:alpha val="100000"/>
                </a:srgbClr>
              </a:solidFill>
              <a:prstDash val="solid"/>
              <a:round/>
            </a:ln>
          </p:spPr>
          <p:txBody>
            <a:bodyPr/>
            <a:lstStyle/>
            <a:p>
              <a:endParaRPr/>
            </a:p>
          </p:txBody>
        </p:sp>
        <p:sp>
          <p:nvSpPr>
            <p:cNvPr id="104" name="pl104"/>
            <p:cNvSpPr/>
            <p:nvPr/>
          </p:nvSpPr>
          <p:spPr>
            <a:xfrm>
              <a:off x="6044455" y="4619245"/>
              <a:ext cx="27578" cy="0"/>
            </a:xfrm>
            <a:custGeom>
              <a:avLst/>
              <a:gdLst/>
              <a:ahLst/>
              <a:cxnLst/>
              <a:rect l="0" t="0" r="0" b="0"/>
              <a:pathLst>
                <a:path w="27578">
                  <a:moveTo>
                    <a:pt x="0" y="0"/>
                  </a:moveTo>
                  <a:lnTo>
                    <a:pt x="27578" y="0"/>
                  </a:lnTo>
                </a:path>
              </a:pathLst>
            </a:custGeom>
            <a:ln w="81303" cap="flat">
              <a:solidFill>
                <a:srgbClr val="E8E8E8">
                  <a:alpha val="100000"/>
                </a:srgbClr>
              </a:solidFill>
              <a:prstDash val="solid"/>
              <a:round/>
            </a:ln>
          </p:spPr>
          <p:txBody>
            <a:bodyPr/>
            <a:lstStyle/>
            <a:p>
              <a:endParaRPr/>
            </a:p>
          </p:txBody>
        </p:sp>
        <p:sp>
          <p:nvSpPr>
            <p:cNvPr id="105" name="pl105"/>
            <p:cNvSpPr/>
            <p:nvPr/>
          </p:nvSpPr>
          <p:spPr>
            <a:xfrm>
              <a:off x="5989297" y="4884479"/>
              <a:ext cx="27578" cy="0"/>
            </a:xfrm>
            <a:custGeom>
              <a:avLst/>
              <a:gdLst/>
              <a:ahLst/>
              <a:cxnLst/>
              <a:rect l="0" t="0" r="0" b="0"/>
              <a:pathLst>
                <a:path w="27578">
                  <a:moveTo>
                    <a:pt x="0" y="0"/>
                  </a:moveTo>
                  <a:lnTo>
                    <a:pt x="27578" y="0"/>
                  </a:lnTo>
                </a:path>
              </a:pathLst>
            </a:custGeom>
            <a:ln w="81303" cap="flat">
              <a:solidFill>
                <a:srgbClr val="E8E8E8">
                  <a:alpha val="100000"/>
                </a:srgbClr>
              </a:solidFill>
              <a:prstDash val="solid"/>
              <a:round/>
            </a:ln>
          </p:spPr>
          <p:txBody>
            <a:bodyPr/>
            <a:lstStyle/>
            <a:p>
              <a:endParaRPr/>
            </a:p>
          </p:txBody>
        </p:sp>
        <p:sp>
          <p:nvSpPr>
            <p:cNvPr id="106" name="pl106"/>
            <p:cNvSpPr/>
            <p:nvPr/>
          </p:nvSpPr>
          <p:spPr>
            <a:xfrm>
              <a:off x="5823825" y="5149713"/>
              <a:ext cx="13789" cy="0"/>
            </a:xfrm>
            <a:custGeom>
              <a:avLst/>
              <a:gdLst/>
              <a:ahLst/>
              <a:cxnLst/>
              <a:rect l="0" t="0" r="0" b="0"/>
              <a:pathLst>
                <a:path w="13789">
                  <a:moveTo>
                    <a:pt x="0" y="0"/>
                  </a:moveTo>
                  <a:lnTo>
                    <a:pt x="13789" y="0"/>
                  </a:lnTo>
                </a:path>
              </a:pathLst>
            </a:custGeom>
            <a:ln w="81303" cap="flat">
              <a:solidFill>
                <a:srgbClr val="E8E8E8">
                  <a:alpha val="100000"/>
                </a:srgbClr>
              </a:solidFill>
              <a:prstDash val="solid"/>
              <a:round/>
            </a:ln>
          </p:spPr>
          <p:txBody>
            <a:bodyPr/>
            <a:lstStyle/>
            <a:p>
              <a:endParaRPr/>
            </a:p>
          </p:txBody>
        </p:sp>
        <p:sp>
          <p:nvSpPr>
            <p:cNvPr id="107" name="pl107"/>
            <p:cNvSpPr/>
            <p:nvPr/>
          </p:nvSpPr>
          <p:spPr>
            <a:xfrm>
              <a:off x="5989297" y="5414946"/>
              <a:ext cx="13789" cy="0"/>
            </a:xfrm>
            <a:custGeom>
              <a:avLst/>
              <a:gdLst/>
              <a:ahLst/>
              <a:cxnLst/>
              <a:rect l="0" t="0" r="0" b="0"/>
              <a:pathLst>
                <a:path w="13789">
                  <a:moveTo>
                    <a:pt x="0" y="0"/>
                  </a:moveTo>
                  <a:lnTo>
                    <a:pt x="13789" y="0"/>
                  </a:lnTo>
                </a:path>
              </a:pathLst>
            </a:custGeom>
            <a:ln w="81303" cap="flat">
              <a:solidFill>
                <a:srgbClr val="E8E8E8">
                  <a:alpha val="100000"/>
                </a:srgbClr>
              </a:solidFill>
              <a:prstDash val="solid"/>
              <a:round/>
            </a:ln>
          </p:spPr>
          <p:txBody>
            <a:bodyPr/>
            <a:lstStyle/>
            <a:p>
              <a:endParaRPr/>
            </a:p>
          </p:txBody>
        </p:sp>
        <p:sp>
          <p:nvSpPr>
            <p:cNvPr id="108" name="pt108"/>
            <p:cNvSpPr/>
            <p:nvPr/>
          </p:nvSpPr>
          <p:spPr>
            <a:xfrm>
              <a:off x="5819325" y="5145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833115" y="5145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695221" y="2227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888272" y="2227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391855" y="302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515959" y="302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653853" y="1962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888272" y="1962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833115" y="2492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5984797" y="2492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764168" y="3553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860693" y="3553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039955" y="46147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067534" y="46147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626274" y="2758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777957" y="2758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888272" y="40842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957219" y="40842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833115" y="32885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5943429" y="32885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915851" y="3819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012376" y="3819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5971008" y="4349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012376" y="4349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84797" y="541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5998587" y="541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984797" y="48799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012376" y="48799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778673" y="51045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792463" y="51045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5654569" y="218699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5847620" y="21869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351203" y="29826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475308" y="29826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613201" y="19217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847620" y="19217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792463" y="24522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5944146" y="24522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5723516" y="3513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5820041" y="3513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5999303" y="45740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6026882" y="45740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5585622" y="27174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5737305" y="27174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5847620" y="404362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3" name="pt153"/>
            <p:cNvSpPr/>
            <p:nvPr/>
          </p:nvSpPr>
          <p:spPr>
            <a:xfrm>
              <a:off x="5916567" y="404362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5792463" y="324792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5902778" y="32479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5875199" y="377839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5971724" y="377839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8" name="pt158"/>
            <p:cNvSpPr/>
            <p:nvPr/>
          </p:nvSpPr>
          <p:spPr>
            <a:xfrm>
              <a:off x="5930356" y="43088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9" name="pt159"/>
            <p:cNvSpPr/>
            <p:nvPr/>
          </p:nvSpPr>
          <p:spPr>
            <a:xfrm>
              <a:off x="5971724" y="4308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5944146" y="5369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5957935" y="5369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5944146" y="483932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5971724" y="48393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tx164"/>
            <p:cNvSpPr/>
            <p:nvPr/>
          </p:nvSpPr>
          <p:spPr>
            <a:xfrm>
              <a:off x="6175337" y="510386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6143183" y="2186295"/>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a:t>
              </a:r>
            </a:p>
          </p:txBody>
        </p:sp>
        <p:sp>
          <p:nvSpPr>
            <p:cNvPr id="166" name="tx166"/>
            <p:cNvSpPr/>
            <p:nvPr/>
          </p:nvSpPr>
          <p:spPr>
            <a:xfrm>
              <a:off x="6175337" y="29819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67" name="tx167"/>
            <p:cNvSpPr/>
            <p:nvPr/>
          </p:nvSpPr>
          <p:spPr>
            <a:xfrm>
              <a:off x="6143183" y="1921062"/>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a:t>
              </a:r>
            </a:p>
          </p:txBody>
        </p:sp>
        <p:sp>
          <p:nvSpPr>
            <p:cNvPr id="168" name="tx168"/>
            <p:cNvSpPr/>
            <p:nvPr/>
          </p:nvSpPr>
          <p:spPr>
            <a:xfrm>
              <a:off x="6143183" y="245152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69" name="tx169"/>
            <p:cNvSpPr/>
            <p:nvPr/>
          </p:nvSpPr>
          <p:spPr>
            <a:xfrm>
              <a:off x="6175337" y="351246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70" name="tx170"/>
            <p:cNvSpPr/>
            <p:nvPr/>
          </p:nvSpPr>
          <p:spPr>
            <a:xfrm>
              <a:off x="6175337" y="457339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71" name="tx171"/>
            <p:cNvSpPr/>
            <p:nvPr/>
          </p:nvSpPr>
          <p:spPr>
            <a:xfrm>
              <a:off x="6143183" y="2716763"/>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172" name="tx172"/>
            <p:cNvSpPr/>
            <p:nvPr/>
          </p:nvSpPr>
          <p:spPr>
            <a:xfrm>
              <a:off x="6175337" y="404293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73" name="tx173"/>
            <p:cNvSpPr/>
            <p:nvPr/>
          </p:nvSpPr>
          <p:spPr>
            <a:xfrm>
              <a:off x="6175337" y="324723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74" name="tx174"/>
            <p:cNvSpPr/>
            <p:nvPr/>
          </p:nvSpPr>
          <p:spPr>
            <a:xfrm>
              <a:off x="6175337" y="377769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75" name="tx175"/>
            <p:cNvSpPr/>
            <p:nvPr/>
          </p:nvSpPr>
          <p:spPr>
            <a:xfrm>
              <a:off x="6175337" y="43081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76" name="tx176"/>
            <p:cNvSpPr/>
            <p:nvPr/>
          </p:nvSpPr>
          <p:spPr>
            <a:xfrm>
              <a:off x="6175337" y="536910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77" name="tx177"/>
            <p:cNvSpPr/>
            <p:nvPr/>
          </p:nvSpPr>
          <p:spPr>
            <a:xfrm>
              <a:off x="6175337" y="483863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78" name="rc178"/>
            <p:cNvSpPr/>
            <p:nvPr/>
          </p:nvSpPr>
          <p:spPr>
            <a:xfrm>
              <a:off x="4624152" y="1807768"/>
              <a:ext cx="1820194" cy="3766318"/>
            </a:xfrm>
            <a:prstGeom prst="rect">
              <a:avLst/>
            </a:prstGeom>
            <a:ln w="13550" cap="rnd">
              <a:solidFill>
                <a:srgbClr val="999999">
                  <a:alpha val="100000"/>
                </a:srgbClr>
              </a:solidFill>
              <a:prstDash val="solid"/>
              <a:round/>
            </a:ln>
          </p:spPr>
          <p:txBody>
            <a:bodyPr/>
            <a:lstStyle/>
            <a:p>
              <a:endParaRPr/>
            </a:p>
          </p:txBody>
        </p:sp>
        <p:sp>
          <p:nvSpPr>
            <p:cNvPr id="179" name="pl179"/>
            <p:cNvSpPr/>
            <p:nvPr/>
          </p:nvSpPr>
          <p:spPr>
            <a:xfrm>
              <a:off x="7254216" y="3690927"/>
              <a:ext cx="1820194" cy="0"/>
            </a:xfrm>
            <a:custGeom>
              <a:avLst/>
              <a:gdLst/>
              <a:ahLst/>
              <a:cxnLst/>
              <a:rect l="0" t="0" r="0" b="0"/>
              <a:pathLst>
                <a:path w="1820194">
                  <a:moveTo>
                    <a:pt x="0" y="0"/>
                  </a:moveTo>
                  <a:lnTo>
                    <a:pt x="1820194" y="0"/>
                  </a:lnTo>
                  <a:lnTo>
                    <a:pt x="1820194"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73369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761273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788852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816431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844010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871588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8646941"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7" name="pt187"/>
            <p:cNvSpPr/>
            <p:nvPr/>
          </p:nvSpPr>
          <p:spPr>
            <a:xfrm>
              <a:off x="864244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864244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8601789"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0" name="pt190"/>
            <p:cNvSpPr/>
            <p:nvPr/>
          </p:nvSpPr>
          <p:spPr>
            <a:xfrm>
              <a:off x="8601789"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1" name="tx191"/>
            <p:cNvSpPr/>
            <p:nvPr/>
          </p:nvSpPr>
          <p:spPr>
            <a:xfrm>
              <a:off x="8839165"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254216" y="1807768"/>
              <a:ext cx="1820194"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757852" y="1592905"/>
              <a:ext cx="182019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2428795"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624152" y="1592905"/>
              <a:ext cx="182019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31992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254216" y="1592905"/>
              <a:ext cx="182019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18338"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757852" y="5574087"/>
              <a:ext cx="1820194" cy="0"/>
            </a:xfrm>
            <a:custGeom>
              <a:avLst/>
              <a:gdLst/>
              <a:ahLst/>
              <a:cxnLst/>
              <a:rect l="0" t="0" r="0" b="0"/>
              <a:pathLst>
                <a:path w="1820194">
                  <a:moveTo>
                    <a:pt x="0" y="0"/>
                  </a:moveTo>
                  <a:lnTo>
                    <a:pt x="1820194"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8405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211637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239216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6679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9437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32195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80951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205422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233000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6057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88158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312629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624152" y="5574087"/>
              <a:ext cx="1820194" cy="0"/>
            </a:xfrm>
            <a:custGeom>
              <a:avLst/>
              <a:gdLst/>
              <a:ahLst/>
              <a:cxnLst/>
              <a:rect l="0" t="0" r="0" b="0"/>
              <a:pathLst>
                <a:path w="1820194">
                  <a:moveTo>
                    <a:pt x="0" y="0"/>
                  </a:moveTo>
                  <a:lnTo>
                    <a:pt x="1820194"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7068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98267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2584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5342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81003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60858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67581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92051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51963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47209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7478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99259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254216" y="5574087"/>
              <a:ext cx="1820194" cy="0"/>
            </a:xfrm>
            <a:custGeom>
              <a:avLst/>
              <a:gdLst/>
              <a:ahLst/>
              <a:cxnLst/>
              <a:rect l="0" t="0" r="0" b="0"/>
              <a:pathLst>
                <a:path w="1820194">
                  <a:moveTo>
                    <a:pt x="0" y="0"/>
                  </a:moveTo>
                  <a:lnTo>
                    <a:pt x="1820194"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3369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61273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88852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16431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4010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1588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305874"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55058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8263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0215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37794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22654"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513935" y="3649617"/>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39" name="tx239"/>
            <p:cNvSpPr/>
            <p:nvPr/>
          </p:nvSpPr>
          <p:spPr>
            <a:xfrm>
              <a:off x="4132166" y="535006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Senegal</a:t>
              </a:r>
            </a:p>
          </p:txBody>
        </p:sp>
        <p:sp>
          <p:nvSpPr>
            <p:cNvPr id="240" name="tx240"/>
            <p:cNvSpPr/>
            <p:nvPr/>
          </p:nvSpPr>
          <p:spPr>
            <a:xfrm>
              <a:off x="4256477" y="5108403"/>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Benin</a:t>
              </a:r>
            </a:p>
          </p:txBody>
        </p:sp>
        <p:sp>
          <p:nvSpPr>
            <p:cNvPr id="241" name="tx241"/>
            <p:cNvSpPr/>
            <p:nvPr/>
          </p:nvSpPr>
          <p:spPr>
            <a:xfrm>
              <a:off x="4287582" y="482095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42" name="tx242"/>
            <p:cNvSpPr/>
            <p:nvPr/>
          </p:nvSpPr>
          <p:spPr>
            <a:xfrm>
              <a:off x="4206763" y="457651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3" name="tx243"/>
            <p:cNvSpPr/>
            <p:nvPr/>
          </p:nvSpPr>
          <p:spPr>
            <a:xfrm>
              <a:off x="4275249" y="4290492"/>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4" name="tx244"/>
            <p:cNvSpPr/>
            <p:nvPr/>
          </p:nvSpPr>
          <p:spPr>
            <a:xfrm>
              <a:off x="4206818" y="4047468"/>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Liberia</a:t>
              </a:r>
            </a:p>
          </p:txBody>
        </p:sp>
        <p:sp>
          <p:nvSpPr>
            <p:cNvPr id="245" name="tx245"/>
            <p:cNvSpPr/>
            <p:nvPr/>
          </p:nvSpPr>
          <p:spPr>
            <a:xfrm>
              <a:off x="4020515" y="378223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Mauritania</a:t>
              </a:r>
            </a:p>
          </p:txBody>
        </p:sp>
        <p:sp>
          <p:nvSpPr>
            <p:cNvPr id="246" name="tx246"/>
            <p:cNvSpPr/>
            <p:nvPr/>
          </p:nvSpPr>
          <p:spPr>
            <a:xfrm>
              <a:off x="3647636" y="3494736"/>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247" name="tx247"/>
            <p:cNvSpPr/>
            <p:nvPr/>
          </p:nvSpPr>
          <p:spPr>
            <a:xfrm>
              <a:off x="4337405" y="325176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48" name="tx248"/>
            <p:cNvSpPr/>
            <p:nvPr/>
          </p:nvSpPr>
          <p:spPr>
            <a:xfrm>
              <a:off x="4306354" y="2985114"/>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249" name="tx249"/>
            <p:cNvSpPr/>
            <p:nvPr/>
          </p:nvSpPr>
          <p:spPr>
            <a:xfrm>
              <a:off x="4181934" y="2719881"/>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250" name="tx250"/>
            <p:cNvSpPr/>
            <p:nvPr/>
          </p:nvSpPr>
          <p:spPr>
            <a:xfrm>
              <a:off x="4212984" y="2432491"/>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1" name="tx251"/>
            <p:cNvSpPr/>
            <p:nvPr/>
          </p:nvSpPr>
          <p:spPr>
            <a:xfrm>
              <a:off x="4020515" y="218941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252" name="tx252"/>
            <p:cNvSpPr/>
            <p:nvPr/>
          </p:nvSpPr>
          <p:spPr>
            <a:xfrm>
              <a:off x="4275140" y="1924179"/>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Chad</a:t>
              </a:r>
            </a:p>
          </p:txBody>
        </p:sp>
        <p:sp>
          <p:nvSpPr>
            <p:cNvPr id="253" name="tx253"/>
            <p:cNvSpPr/>
            <p:nvPr/>
          </p:nvSpPr>
          <p:spPr>
            <a:xfrm>
              <a:off x="942974" y="528572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Guinea-Bissau</a:t>
              </a:r>
            </a:p>
          </p:txBody>
        </p:sp>
        <p:sp>
          <p:nvSpPr>
            <p:cNvPr id="254" name="tx254"/>
            <p:cNvSpPr/>
            <p:nvPr/>
          </p:nvSpPr>
          <p:spPr>
            <a:xfrm>
              <a:off x="1321965" y="4855555"/>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255" name="tx255"/>
            <p:cNvSpPr/>
            <p:nvPr/>
          </p:nvSpPr>
          <p:spPr>
            <a:xfrm>
              <a:off x="1433888" y="4466964"/>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DRC</a:t>
              </a:r>
            </a:p>
          </p:txBody>
        </p:sp>
        <p:sp>
          <p:nvSpPr>
            <p:cNvPr id="256" name="tx256"/>
            <p:cNvSpPr/>
            <p:nvPr/>
          </p:nvSpPr>
          <p:spPr>
            <a:xfrm>
              <a:off x="1036071" y="4057581"/>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57" name="tx257"/>
            <p:cNvSpPr/>
            <p:nvPr/>
          </p:nvSpPr>
          <p:spPr>
            <a:xfrm>
              <a:off x="1079563" y="364819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58" name="tx258"/>
            <p:cNvSpPr/>
            <p:nvPr/>
          </p:nvSpPr>
          <p:spPr>
            <a:xfrm>
              <a:off x="1284693" y="32388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Gambia</a:t>
              </a:r>
            </a:p>
          </p:txBody>
        </p:sp>
        <p:sp>
          <p:nvSpPr>
            <p:cNvPr id="259" name="tx259"/>
            <p:cNvSpPr/>
            <p:nvPr/>
          </p:nvSpPr>
          <p:spPr>
            <a:xfrm>
              <a:off x="508103" y="2808588"/>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Tome and Principe</a:t>
              </a:r>
            </a:p>
          </p:txBody>
        </p:sp>
        <p:sp>
          <p:nvSpPr>
            <p:cNvPr id="260" name="tx260"/>
            <p:cNvSpPr/>
            <p:nvPr/>
          </p:nvSpPr>
          <p:spPr>
            <a:xfrm>
              <a:off x="1052114" y="2420051"/>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61" name="tx261"/>
            <p:cNvSpPr/>
            <p:nvPr/>
          </p:nvSpPr>
          <p:spPr>
            <a:xfrm>
              <a:off x="1340464" y="201066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62" name="tx262"/>
            <p:cNvSpPr/>
            <p:nvPr/>
          </p:nvSpPr>
          <p:spPr>
            <a:xfrm>
              <a:off x="4284795"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63" name="pt263"/>
            <p:cNvSpPr/>
            <p:nvPr/>
          </p:nvSpPr>
          <p:spPr>
            <a:xfrm>
              <a:off x="5440019"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4" name="pt264"/>
            <p:cNvSpPr/>
            <p:nvPr/>
          </p:nvSpPr>
          <p:spPr>
            <a:xfrm>
              <a:off x="6047275"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691589"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66" name="tx266"/>
            <p:cNvSpPr/>
            <p:nvPr/>
          </p:nvSpPr>
          <p:spPr>
            <a:xfrm>
              <a:off x="6298845"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757852"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2019 and 2025</a:t>
              </a:r>
            </a:p>
          </p:txBody>
        </p:sp>
        <p:sp>
          <p:nvSpPr>
            <p:cNvPr id="268" name="tx268"/>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2019 and 2025, and change in coverage between the two years.
Overall, 9 out of 24 (38%) countries in WCAR had a decline in coverage. The largest decline was in Gabon (-12 percentage points), followed by Cote d'Ivoire and Sao Tome and Principe (-10 percentage points).
There were 14 (58%) countries with an increase in DTP1 coverage. Coverage remained the same in 1 countries between 2019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DTP1 coverage increased in 14 countries and decreased in nine countries.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00089" y="4867902"/>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00089" y="3690927"/>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00089" y="2513953"/>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8658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37491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632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95156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3989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5282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441725" y="2513953"/>
              <a:ext cx="28832" cy="0"/>
            </a:xfrm>
            <a:custGeom>
              <a:avLst/>
              <a:gdLst/>
              <a:ahLst/>
              <a:cxnLst/>
              <a:rect l="0" t="0" r="0" b="0"/>
              <a:pathLst>
                <a:path w="28832">
                  <a:moveTo>
                    <a:pt x="0" y="0"/>
                  </a:moveTo>
                  <a:lnTo>
                    <a:pt x="28832" y="0"/>
                  </a:lnTo>
                </a:path>
              </a:pathLst>
            </a:custGeom>
            <a:ln w="81303" cap="flat">
              <a:solidFill>
                <a:srgbClr val="E8E8E8">
                  <a:alpha val="100000"/>
                </a:srgbClr>
              </a:solidFill>
              <a:prstDash val="solid"/>
              <a:round/>
            </a:ln>
          </p:spPr>
          <p:txBody>
            <a:bodyPr/>
            <a:lstStyle/>
            <a:p>
              <a:endParaRPr/>
            </a:p>
          </p:txBody>
        </p:sp>
        <p:sp>
          <p:nvSpPr>
            <p:cNvPr id="14" name="pl14"/>
            <p:cNvSpPr/>
            <p:nvPr/>
          </p:nvSpPr>
          <p:spPr>
            <a:xfrm>
              <a:off x="2384059" y="3690927"/>
              <a:ext cx="14416" cy="0"/>
            </a:xfrm>
            <a:custGeom>
              <a:avLst/>
              <a:gdLst/>
              <a:ahLst/>
              <a:cxnLst/>
              <a:rect l="0" t="0" r="0" b="0"/>
              <a:pathLst>
                <a:path w="14416">
                  <a:moveTo>
                    <a:pt x="0" y="0"/>
                  </a:moveTo>
                  <a:lnTo>
                    <a:pt x="14416"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2095732" y="4867902"/>
              <a:ext cx="14416" cy="0"/>
            </a:xfrm>
            <a:custGeom>
              <a:avLst/>
              <a:gdLst/>
              <a:ahLst/>
              <a:cxnLst/>
              <a:rect l="0" t="0" r="0" b="0"/>
              <a:pathLst>
                <a:path w="14416">
                  <a:moveTo>
                    <a:pt x="0" y="0"/>
                  </a:moveTo>
                  <a:lnTo>
                    <a:pt x="14416" y="0"/>
                  </a:lnTo>
                </a:path>
              </a:pathLst>
            </a:custGeom>
            <a:ln w="81303" cap="flat">
              <a:solidFill>
                <a:srgbClr val="E8E8E8">
                  <a:alpha val="100000"/>
                </a:srgbClr>
              </a:solidFill>
              <a:prstDash val="solid"/>
              <a:round/>
            </a:ln>
          </p:spPr>
          <p:txBody>
            <a:bodyPr/>
            <a:lstStyle/>
            <a:p>
              <a:endParaRPr/>
            </a:p>
          </p:txBody>
        </p:sp>
        <p:sp>
          <p:nvSpPr>
            <p:cNvPr id="16" name="pt16"/>
            <p:cNvSpPr/>
            <p:nvPr/>
          </p:nvSpPr>
          <p:spPr>
            <a:xfrm>
              <a:off x="239397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37955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105649"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2091232"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2466058"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43722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353324"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 name="pt23"/>
            <p:cNvSpPr/>
            <p:nvPr/>
          </p:nvSpPr>
          <p:spPr>
            <a:xfrm>
              <a:off x="2338908"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 name="pt24"/>
            <p:cNvSpPr/>
            <p:nvPr/>
          </p:nvSpPr>
          <p:spPr>
            <a:xfrm>
              <a:off x="2064997"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 name="pt25"/>
            <p:cNvSpPr/>
            <p:nvPr/>
          </p:nvSpPr>
          <p:spPr>
            <a:xfrm>
              <a:off x="2050580"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 name="pt26"/>
            <p:cNvSpPr/>
            <p:nvPr/>
          </p:nvSpPr>
          <p:spPr>
            <a:xfrm>
              <a:off x="2425406"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 name="pt27"/>
            <p:cNvSpPr/>
            <p:nvPr/>
          </p:nvSpPr>
          <p:spPr>
            <a:xfrm>
              <a:off x="2396573"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tx28"/>
            <p:cNvSpPr/>
            <p:nvPr/>
          </p:nvSpPr>
          <p:spPr>
            <a:xfrm>
              <a:off x="2641653"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9" name="tx29"/>
            <p:cNvSpPr/>
            <p:nvPr/>
          </p:nvSpPr>
          <p:spPr>
            <a:xfrm>
              <a:off x="2641653" y="48220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30" name="tx30"/>
            <p:cNvSpPr/>
            <p:nvPr/>
          </p:nvSpPr>
          <p:spPr>
            <a:xfrm>
              <a:off x="2641653" y="24681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31" name="rc31"/>
            <p:cNvSpPr/>
            <p:nvPr/>
          </p:nvSpPr>
          <p:spPr>
            <a:xfrm>
              <a:off x="1000089" y="1807768"/>
              <a:ext cx="1902959" cy="3766318"/>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3949153" y="5372320"/>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949153" y="5036041"/>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3949153" y="4699763"/>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3949153" y="4363484"/>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949153" y="4027206"/>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3949153" y="3690927"/>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3949153" y="3354649"/>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3949153" y="3018370"/>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3949153" y="2682092"/>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3949153" y="2345813"/>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3949153" y="2009535"/>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403565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432397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461230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49006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51889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547728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5116878" y="2009535"/>
              <a:ext cx="129747" cy="0"/>
            </a:xfrm>
            <a:custGeom>
              <a:avLst/>
              <a:gdLst/>
              <a:ahLst/>
              <a:cxnLst/>
              <a:rect l="0" t="0" r="0" b="0"/>
              <a:pathLst>
                <a:path w="129747">
                  <a:moveTo>
                    <a:pt x="0" y="0"/>
                  </a:moveTo>
                  <a:lnTo>
                    <a:pt x="129747" y="0"/>
                  </a:lnTo>
                </a:path>
              </a:pathLst>
            </a:custGeom>
            <a:ln w="81303" cap="flat">
              <a:solidFill>
                <a:srgbClr val="E8E8E8">
                  <a:alpha val="100000"/>
                </a:srgbClr>
              </a:solidFill>
              <a:prstDash val="solid"/>
              <a:round/>
            </a:ln>
          </p:spPr>
          <p:txBody>
            <a:bodyPr/>
            <a:lstStyle/>
            <a:p>
              <a:endParaRPr/>
            </a:p>
          </p:txBody>
        </p:sp>
        <p:sp>
          <p:nvSpPr>
            <p:cNvPr id="50" name="pl50"/>
            <p:cNvSpPr/>
            <p:nvPr/>
          </p:nvSpPr>
          <p:spPr>
            <a:xfrm>
              <a:off x="4785302" y="2345813"/>
              <a:ext cx="100914" cy="0"/>
            </a:xfrm>
            <a:custGeom>
              <a:avLst/>
              <a:gdLst/>
              <a:ahLst/>
              <a:cxnLst/>
              <a:rect l="0" t="0" r="0" b="0"/>
              <a:pathLst>
                <a:path w="100914">
                  <a:moveTo>
                    <a:pt x="0" y="0"/>
                  </a:moveTo>
                  <a:lnTo>
                    <a:pt x="100914"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5217793" y="2682092"/>
              <a:ext cx="57665" cy="0"/>
            </a:xfrm>
            <a:custGeom>
              <a:avLst/>
              <a:gdLst/>
              <a:ahLst/>
              <a:cxnLst/>
              <a:rect l="0" t="0" r="0" b="0"/>
              <a:pathLst>
                <a:path w="57665">
                  <a:moveTo>
                    <a:pt x="0" y="0"/>
                  </a:moveTo>
                  <a:lnTo>
                    <a:pt x="57665"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5232209" y="3018370"/>
              <a:ext cx="43249" cy="0"/>
            </a:xfrm>
            <a:custGeom>
              <a:avLst/>
              <a:gdLst/>
              <a:ahLst/>
              <a:cxnLst/>
              <a:rect l="0" t="0" r="0" b="0"/>
              <a:pathLst>
                <a:path w="43249">
                  <a:moveTo>
                    <a:pt x="0" y="0"/>
                  </a:moveTo>
                  <a:lnTo>
                    <a:pt x="43249"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5333124" y="3354649"/>
              <a:ext cx="43249" cy="0"/>
            </a:xfrm>
            <a:custGeom>
              <a:avLst/>
              <a:gdLst/>
              <a:ahLst/>
              <a:cxnLst/>
              <a:rect l="0" t="0" r="0" b="0"/>
              <a:pathLst>
                <a:path w="43249">
                  <a:moveTo>
                    <a:pt x="0" y="0"/>
                  </a:moveTo>
                  <a:lnTo>
                    <a:pt x="43249"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5203376" y="3690927"/>
              <a:ext cx="43249" cy="0"/>
            </a:xfrm>
            <a:custGeom>
              <a:avLst/>
              <a:gdLst/>
              <a:ahLst/>
              <a:cxnLst/>
              <a:rect l="0" t="0" r="0" b="0"/>
              <a:pathLst>
                <a:path w="43249">
                  <a:moveTo>
                    <a:pt x="0" y="0"/>
                  </a:moveTo>
                  <a:lnTo>
                    <a:pt x="43249" y="0"/>
                  </a:lnTo>
                </a:path>
              </a:pathLst>
            </a:custGeom>
            <a:ln w="81303" cap="flat">
              <a:solidFill>
                <a:srgbClr val="E8E8E8">
                  <a:alpha val="100000"/>
                </a:srgbClr>
              </a:solidFill>
              <a:prstDash val="solid"/>
              <a:round/>
            </a:ln>
          </p:spPr>
          <p:txBody>
            <a:bodyPr/>
            <a:lstStyle/>
            <a:p>
              <a:endParaRPr/>
            </a:p>
          </p:txBody>
        </p:sp>
        <p:sp>
          <p:nvSpPr>
            <p:cNvPr id="55" name="pl55"/>
            <p:cNvSpPr/>
            <p:nvPr/>
          </p:nvSpPr>
          <p:spPr>
            <a:xfrm>
              <a:off x="4929466" y="4027206"/>
              <a:ext cx="43249" cy="0"/>
            </a:xfrm>
            <a:custGeom>
              <a:avLst/>
              <a:gdLst/>
              <a:ahLst/>
              <a:cxnLst/>
              <a:rect l="0" t="0" r="0" b="0"/>
              <a:pathLst>
                <a:path w="43249">
                  <a:moveTo>
                    <a:pt x="0" y="0"/>
                  </a:moveTo>
                  <a:lnTo>
                    <a:pt x="43249" y="0"/>
                  </a:lnTo>
                </a:path>
              </a:pathLst>
            </a:custGeom>
            <a:ln w="81303" cap="flat">
              <a:solidFill>
                <a:srgbClr val="E8E8E8">
                  <a:alpha val="100000"/>
                </a:srgbClr>
              </a:solidFill>
              <a:prstDash val="solid"/>
              <a:round/>
            </a:ln>
          </p:spPr>
          <p:txBody>
            <a:bodyPr/>
            <a:lstStyle/>
            <a:p>
              <a:endParaRPr/>
            </a:p>
          </p:txBody>
        </p:sp>
        <p:sp>
          <p:nvSpPr>
            <p:cNvPr id="56" name="pl56"/>
            <p:cNvSpPr/>
            <p:nvPr/>
          </p:nvSpPr>
          <p:spPr>
            <a:xfrm>
              <a:off x="5217793" y="4363484"/>
              <a:ext cx="28832" cy="0"/>
            </a:xfrm>
            <a:custGeom>
              <a:avLst/>
              <a:gdLst/>
              <a:ahLst/>
              <a:cxnLst/>
              <a:rect l="0" t="0" r="0" b="0"/>
              <a:pathLst>
                <a:path w="28832">
                  <a:moveTo>
                    <a:pt x="0" y="0"/>
                  </a:moveTo>
                  <a:lnTo>
                    <a:pt x="28832" y="0"/>
                  </a:lnTo>
                </a:path>
              </a:pathLst>
            </a:custGeom>
            <a:ln w="81303" cap="flat">
              <a:solidFill>
                <a:srgbClr val="E8E8E8">
                  <a:alpha val="100000"/>
                </a:srgbClr>
              </a:solidFill>
              <a:prstDash val="solid"/>
              <a:round/>
            </a:ln>
          </p:spPr>
          <p:txBody>
            <a:bodyPr/>
            <a:lstStyle/>
            <a:p>
              <a:endParaRPr/>
            </a:p>
          </p:txBody>
        </p:sp>
        <p:sp>
          <p:nvSpPr>
            <p:cNvPr id="57" name="pl57"/>
            <p:cNvSpPr/>
            <p:nvPr/>
          </p:nvSpPr>
          <p:spPr>
            <a:xfrm>
              <a:off x="5203376" y="4699763"/>
              <a:ext cx="14416" cy="0"/>
            </a:xfrm>
            <a:custGeom>
              <a:avLst/>
              <a:gdLst/>
              <a:ahLst/>
              <a:cxnLst/>
              <a:rect l="0" t="0" r="0" b="0"/>
              <a:pathLst>
                <a:path w="14416">
                  <a:moveTo>
                    <a:pt x="0" y="0"/>
                  </a:moveTo>
                  <a:lnTo>
                    <a:pt x="14416" y="0"/>
                  </a:lnTo>
                </a:path>
              </a:pathLst>
            </a:custGeom>
            <a:ln w="81303" cap="flat">
              <a:solidFill>
                <a:srgbClr val="E8E8E8">
                  <a:alpha val="100000"/>
                </a:srgbClr>
              </a:solidFill>
              <a:prstDash val="solid"/>
              <a:round/>
            </a:ln>
          </p:spPr>
          <p:txBody>
            <a:bodyPr/>
            <a:lstStyle/>
            <a:p>
              <a:endParaRPr/>
            </a:p>
          </p:txBody>
        </p:sp>
        <p:sp>
          <p:nvSpPr>
            <p:cNvPr id="58" name="pl58"/>
            <p:cNvSpPr/>
            <p:nvPr/>
          </p:nvSpPr>
          <p:spPr>
            <a:xfrm>
              <a:off x="5145711" y="5036041"/>
              <a:ext cx="14416" cy="0"/>
            </a:xfrm>
            <a:custGeom>
              <a:avLst/>
              <a:gdLst/>
              <a:ahLst/>
              <a:cxnLst/>
              <a:rect l="0" t="0" r="0" b="0"/>
              <a:pathLst>
                <a:path w="14416">
                  <a:moveTo>
                    <a:pt x="0" y="0"/>
                  </a:moveTo>
                  <a:lnTo>
                    <a:pt x="14416" y="0"/>
                  </a:lnTo>
                </a:path>
              </a:pathLst>
            </a:custGeom>
            <a:ln w="81303" cap="flat">
              <a:solidFill>
                <a:srgbClr val="E8E8E8">
                  <a:alpha val="100000"/>
                </a:srgbClr>
              </a:solidFill>
              <a:prstDash val="solid"/>
              <a:round/>
            </a:ln>
          </p:spPr>
          <p:txBody>
            <a:bodyPr/>
            <a:lstStyle/>
            <a:p>
              <a:endParaRPr/>
            </a:p>
          </p:txBody>
        </p:sp>
        <p:sp>
          <p:nvSpPr>
            <p:cNvPr id="59" name="pl59"/>
            <p:cNvSpPr/>
            <p:nvPr/>
          </p:nvSpPr>
          <p:spPr>
            <a:xfrm>
              <a:off x="5318707" y="5372320"/>
              <a:ext cx="14416" cy="0"/>
            </a:xfrm>
            <a:custGeom>
              <a:avLst/>
              <a:gdLst/>
              <a:ahLst/>
              <a:cxnLst/>
              <a:rect l="0" t="0" r="0" b="0"/>
              <a:pathLst>
                <a:path w="14416">
                  <a:moveTo>
                    <a:pt x="0" y="0"/>
                  </a:moveTo>
                  <a:lnTo>
                    <a:pt x="14416" y="0"/>
                  </a:lnTo>
                </a:path>
              </a:pathLst>
            </a:custGeom>
            <a:ln w="81303" cap="flat">
              <a:solidFill>
                <a:srgbClr val="E8E8E8">
                  <a:alpha val="100000"/>
                </a:srgbClr>
              </a:solidFill>
              <a:prstDash val="solid"/>
              <a:round/>
            </a:ln>
          </p:spPr>
          <p:txBody>
            <a:bodyPr/>
            <a:lstStyle/>
            <a:p>
              <a:endParaRPr/>
            </a:p>
          </p:txBody>
        </p:sp>
        <p:sp>
          <p:nvSpPr>
            <p:cNvPr id="60" name="pt60"/>
            <p:cNvSpPr/>
            <p:nvPr/>
          </p:nvSpPr>
          <p:spPr>
            <a:xfrm>
              <a:off x="5198876"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213293"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213293"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270958"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4780802"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4881717"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227709"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270958"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328624"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371873"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19887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24212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112378"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242126"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4924966"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4968215"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213293"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242126"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141211"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155627"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314207"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328624"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158225" y="46546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5172641" y="46546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5172641" y="26369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5230306" y="26369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4740150" y="23006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4841065"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5187057" y="29732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5230306" y="29732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5287972" y="330949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5331221" y="330949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5158225"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5201474"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5071726" y="19643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5" name="pt95"/>
            <p:cNvSpPr/>
            <p:nvPr/>
          </p:nvSpPr>
          <p:spPr>
            <a:xfrm>
              <a:off x="5201474" y="19643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4884314" y="39820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4927563" y="39820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5172641" y="43183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5201474" y="43183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5100559" y="4990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5114976"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5273555" y="53271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3" name="pt103"/>
            <p:cNvSpPr/>
            <p:nvPr/>
          </p:nvSpPr>
          <p:spPr>
            <a:xfrm>
              <a:off x="5287972" y="53271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tx104"/>
            <p:cNvSpPr/>
            <p:nvPr/>
          </p:nvSpPr>
          <p:spPr>
            <a:xfrm>
              <a:off x="5576207" y="46539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5" name="tx105"/>
            <p:cNvSpPr/>
            <p:nvPr/>
          </p:nvSpPr>
          <p:spPr>
            <a:xfrm>
              <a:off x="5576207" y="26362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6" name="tx106"/>
            <p:cNvSpPr/>
            <p:nvPr/>
          </p:nvSpPr>
          <p:spPr>
            <a:xfrm>
              <a:off x="5576207" y="229996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07" name="tx107"/>
            <p:cNvSpPr/>
            <p:nvPr/>
          </p:nvSpPr>
          <p:spPr>
            <a:xfrm>
              <a:off x="5576207" y="29725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8" name="tx108"/>
            <p:cNvSpPr/>
            <p:nvPr/>
          </p:nvSpPr>
          <p:spPr>
            <a:xfrm>
              <a:off x="5576207" y="330880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9" name="tx109"/>
            <p:cNvSpPr/>
            <p:nvPr/>
          </p:nvSpPr>
          <p:spPr>
            <a:xfrm>
              <a:off x="5576207"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0" name="tx110"/>
            <p:cNvSpPr/>
            <p:nvPr/>
          </p:nvSpPr>
          <p:spPr>
            <a:xfrm>
              <a:off x="5576207" y="196368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11" name="tx111"/>
            <p:cNvSpPr/>
            <p:nvPr/>
          </p:nvSpPr>
          <p:spPr>
            <a:xfrm>
              <a:off x="5576207" y="398135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2" name="tx112"/>
            <p:cNvSpPr/>
            <p:nvPr/>
          </p:nvSpPr>
          <p:spPr>
            <a:xfrm>
              <a:off x="5576207" y="43176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3" name="tx113"/>
            <p:cNvSpPr/>
            <p:nvPr/>
          </p:nvSpPr>
          <p:spPr>
            <a:xfrm>
              <a:off x="5576207" y="499019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5576207" y="53264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5" name="rc115"/>
            <p:cNvSpPr/>
            <p:nvPr/>
          </p:nvSpPr>
          <p:spPr>
            <a:xfrm>
              <a:off x="3949153" y="1807768"/>
              <a:ext cx="1902959"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171451" y="5352539"/>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171451" y="4983292"/>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171451" y="4614045"/>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171451" y="4244798"/>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171451" y="3875551"/>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171451" y="3506304"/>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171451" y="3137057"/>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171451" y="2767810"/>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171451" y="2398563"/>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171451" y="2029316"/>
              <a:ext cx="1902959" cy="0"/>
            </a:xfrm>
            <a:custGeom>
              <a:avLst/>
              <a:gdLst/>
              <a:ahLst/>
              <a:cxnLst/>
              <a:rect l="0" t="0" r="0" b="0"/>
              <a:pathLst>
                <a:path w="1902959">
                  <a:moveTo>
                    <a:pt x="0" y="0"/>
                  </a:moveTo>
                  <a:lnTo>
                    <a:pt x="1902959" y="0"/>
                  </a:lnTo>
                  <a:lnTo>
                    <a:pt x="1902959"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2579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5462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83460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12293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4112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6995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627503" y="202931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598671" y="23985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440091" y="276781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685169" y="313705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569838" y="35063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627503" y="387555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l138"/>
            <p:cNvSpPr/>
            <p:nvPr/>
          </p:nvSpPr>
          <p:spPr>
            <a:xfrm>
              <a:off x="8627503" y="424479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9" name="pl139"/>
            <p:cNvSpPr/>
            <p:nvPr/>
          </p:nvSpPr>
          <p:spPr>
            <a:xfrm>
              <a:off x="8512172" y="461404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8584254" y="49832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1" name="pl141"/>
            <p:cNvSpPr/>
            <p:nvPr/>
          </p:nvSpPr>
          <p:spPr>
            <a:xfrm>
              <a:off x="8627503" y="535253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2" name="pt142"/>
            <p:cNvSpPr/>
            <p:nvPr/>
          </p:nvSpPr>
          <p:spPr>
            <a:xfrm>
              <a:off x="8623003"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623003"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594171"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594171"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435591"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435591"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680669"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680669"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565338"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565338"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623003"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623003"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623003"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623003"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579754"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579754"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507672"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507672"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623003"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623003"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582351" y="19841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582351" y="19841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pt164"/>
            <p:cNvSpPr/>
            <p:nvPr/>
          </p:nvSpPr>
          <p:spPr>
            <a:xfrm>
              <a:off x="8553519" y="23534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8553519" y="2353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8394939" y="27226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8394939" y="27226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8640017" y="30919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640017" y="30919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524686" y="34611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524686" y="34611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582351" y="38303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582351" y="38303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8582351" y="419964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582351" y="419964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8539102" y="49381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8539102" y="49381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8467021" y="45688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467021" y="45688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8582351" y="5307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1" name="pt181"/>
            <p:cNvSpPr/>
            <p:nvPr/>
          </p:nvSpPr>
          <p:spPr>
            <a:xfrm>
              <a:off x="8582351" y="5307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2" name="tx182"/>
            <p:cNvSpPr/>
            <p:nvPr/>
          </p:nvSpPr>
          <p:spPr>
            <a:xfrm>
              <a:off x="8832268" y="198347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3" name="tx183"/>
            <p:cNvSpPr/>
            <p:nvPr/>
          </p:nvSpPr>
          <p:spPr>
            <a:xfrm>
              <a:off x="8832268" y="235271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4" name="tx184"/>
            <p:cNvSpPr/>
            <p:nvPr/>
          </p:nvSpPr>
          <p:spPr>
            <a:xfrm>
              <a:off x="8832268" y="272196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5" name="tx185"/>
            <p:cNvSpPr/>
            <p:nvPr/>
          </p:nvSpPr>
          <p:spPr>
            <a:xfrm>
              <a:off x="8832268" y="309121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6" name="tx186"/>
            <p:cNvSpPr/>
            <p:nvPr/>
          </p:nvSpPr>
          <p:spPr>
            <a:xfrm>
              <a:off x="8832268" y="346045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7" name="tx187"/>
            <p:cNvSpPr/>
            <p:nvPr/>
          </p:nvSpPr>
          <p:spPr>
            <a:xfrm>
              <a:off x="8832268" y="38297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8" name="tx188"/>
            <p:cNvSpPr/>
            <p:nvPr/>
          </p:nvSpPr>
          <p:spPr>
            <a:xfrm>
              <a:off x="8832268" y="419895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9" name="tx189"/>
            <p:cNvSpPr/>
            <p:nvPr/>
          </p:nvSpPr>
          <p:spPr>
            <a:xfrm>
              <a:off x="8832268" y="493744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32268" y="456819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32268" y="530669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171451" y="1807768"/>
              <a:ext cx="1902959"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000089" y="1592905"/>
              <a:ext cx="1902959"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1712414"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3949153" y="1592905"/>
              <a:ext cx="1902959"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468630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171451" y="1592905"/>
              <a:ext cx="1902959"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7976955"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000089" y="5574087"/>
              <a:ext cx="1902959" cy="0"/>
            </a:xfrm>
            <a:custGeom>
              <a:avLst/>
              <a:gdLst/>
              <a:ahLst/>
              <a:cxnLst/>
              <a:rect l="0" t="0" r="0" b="0"/>
              <a:pathLst>
                <a:path w="1902959">
                  <a:moveTo>
                    <a:pt x="0" y="0"/>
                  </a:moveTo>
                  <a:lnTo>
                    <a:pt x="1902959"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08658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137491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16632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195156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23989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25282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05550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31275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160108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188941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17774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43499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3949153" y="5574087"/>
              <a:ext cx="1902959" cy="0"/>
            </a:xfrm>
            <a:custGeom>
              <a:avLst/>
              <a:gdLst/>
              <a:ahLst/>
              <a:cxnLst/>
              <a:rect l="0" t="0" r="0" b="0"/>
              <a:pathLst>
                <a:path w="1902959">
                  <a:moveTo>
                    <a:pt x="0" y="0"/>
                  </a:moveTo>
                  <a:lnTo>
                    <a:pt x="1902959"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03565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32397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461230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49006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1889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547728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004574"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26182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455015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483847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1268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384054"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171451" y="5574087"/>
              <a:ext cx="1902959" cy="0"/>
            </a:xfrm>
            <a:custGeom>
              <a:avLst/>
              <a:gdLst/>
              <a:ahLst/>
              <a:cxnLst/>
              <a:rect l="0" t="0" r="0" b="0"/>
              <a:pathLst>
                <a:path w="1902959">
                  <a:moveTo>
                    <a:pt x="0" y="0"/>
                  </a:moveTo>
                  <a:lnTo>
                    <a:pt x="1902959"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2579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5462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83460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12293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112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6995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22687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48412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77244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06077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3491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0635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834881" y="528901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39" name="tx239"/>
            <p:cNvSpPr/>
            <p:nvPr/>
          </p:nvSpPr>
          <p:spPr>
            <a:xfrm>
              <a:off x="6449669" y="49405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40" name="tx240"/>
            <p:cNvSpPr/>
            <p:nvPr/>
          </p:nvSpPr>
          <p:spPr>
            <a:xfrm>
              <a:off x="5921702" y="4550470"/>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Tome and Principe</a:t>
              </a:r>
            </a:p>
          </p:txBody>
        </p:sp>
        <p:sp>
          <p:nvSpPr>
            <p:cNvPr id="241" name="tx241"/>
            <p:cNvSpPr/>
            <p:nvPr/>
          </p:nvSpPr>
          <p:spPr>
            <a:xfrm>
              <a:off x="6822548" y="4181278"/>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2" name="tx242"/>
            <p:cNvSpPr/>
            <p:nvPr/>
          </p:nvSpPr>
          <p:spPr>
            <a:xfrm>
              <a:off x="6567814" y="383424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Mauritania</a:t>
              </a:r>
            </a:p>
          </p:txBody>
        </p:sp>
        <p:sp>
          <p:nvSpPr>
            <p:cNvPr id="243" name="tx243"/>
            <p:cNvSpPr/>
            <p:nvPr/>
          </p:nvSpPr>
          <p:spPr>
            <a:xfrm>
              <a:off x="6754117" y="3464994"/>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Liberia</a:t>
              </a:r>
            </a:p>
          </p:txBody>
        </p:sp>
        <p:sp>
          <p:nvSpPr>
            <p:cNvPr id="244" name="tx244"/>
            <p:cNvSpPr/>
            <p:nvPr/>
          </p:nvSpPr>
          <p:spPr>
            <a:xfrm>
              <a:off x="6754063" y="3094328"/>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5" name="tx245"/>
            <p:cNvSpPr/>
            <p:nvPr/>
          </p:nvSpPr>
          <p:spPr>
            <a:xfrm>
              <a:off x="6847487" y="272508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DRC</a:t>
              </a:r>
            </a:p>
          </p:txBody>
        </p:sp>
        <p:sp>
          <p:nvSpPr>
            <p:cNvPr id="246" name="tx246"/>
            <p:cNvSpPr/>
            <p:nvPr/>
          </p:nvSpPr>
          <p:spPr>
            <a:xfrm>
              <a:off x="6493162" y="2355834"/>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47" name="tx247"/>
            <p:cNvSpPr/>
            <p:nvPr/>
          </p:nvSpPr>
          <p:spPr>
            <a:xfrm>
              <a:off x="6431170" y="1988006"/>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8" name="tx248"/>
            <p:cNvSpPr/>
            <p:nvPr/>
          </p:nvSpPr>
          <p:spPr>
            <a:xfrm>
              <a:off x="3134275" y="532959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Guinea-Bissau</a:t>
              </a:r>
            </a:p>
          </p:txBody>
        </p:sp>
        <p:sp>
          <p:nvSpPr>
            <p:cNvPr id="249" name="tx249"/>
            <p:cNvSpPr/>
            <p:nvPr/>
          </p:nvSpPr>
          <p:spPr>
            <a:xfrm>
              <a:off x="3506935" y="499331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250" name="tx250"/>
            <p:cNvSpPr/>
            <p:nvPr/>
          </p:nvSpPr>
          <p:spPr>
            <a:xfrm>
              <a:off x="3581478" y="4658453"/>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Benin</a:t>
              </a:r>
            </a:p>
          </p:txBody>
        </p:sp>
        <p:sp>
          <p:nvSpPr>
            <p:cNvPr id="251" name="tx251"/>
            <p:cNvSpPr/>
            <p:nvPr/>
          </p:nvSpPr>
          <p:spPr>
            <a:xfrm>
              <a:off x="3475994" y="432075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Gambia</a:t>
              </a:r>
            </a:p>
          </p:txBody>
        </p:sp>
        <p:sp>
          <p:nvSpPr>
            <p:cNvPr id="252" name="tx252"/>
            <p:cNvSpPr/>
            <p:nvPr/>
          </p:nvSpPr>
          <p:spPr>
            <a:xfrm>
              <a:off x="3531765" y="398447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53" name="tx253"/>
            <p:cNvSpPr/>
            <p:nvPr/>
          </p:nvSpPr>
          <p:spPr>
            <a:xfrm>
              <a:off x="3243415" y="3648199"/>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54" name="tx254"/>
            <p:cNvSpPr/>
            <p:nvPr/>
          </p:nvSpPr>
          <p:spPr>
            <a:xfrm>
              <a:off x="3537986" y="3289765"/>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5" name="tx255"/>
            <p:cNvSpPr/>
            <p:nvPr/>
          </p:nvSpPr>
          <p:spPr>
            <a:xfrm>
              <a:off x="3600141" y="2975642"/>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Chad</a:t>
              </a:r>
            </a:p>
          </p:txBody>
        </p:sp>
        <p:sp>
          <p:nvSpPr>
            <p:cNvPr id="256" name="tx256"/>
            <p:cNvSpPr/>
            <p:nvPr/>
          </p:nvSpPr>
          <p:spPr>
            <a:xfrm>
              <a:off x="3345516" y="263936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257" name="tx257"/>
            <p:cNvSpPr/>
            <p:nvPr/>
          </p:nvSpPr>
          <p:spPr>
            <a:xfrm>
              <a:off x="3631356" y="2303085"/>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258" name="tx258"/>
            <p:cNvSpPr/>
            <p:nvPr/>
          </p:nvSpPr>
          <p:spPr>
            <a:xfrm>
              <a:off x="2972637" y="1945960"/>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259" name="tx259"/>
            <p:cNvSpPr/>
            <p:nvPr/>
          </p:nvSpPr>
          <p:spPr>
            <a:xfrm>
              <a:off x="564201" y="4804382"/>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260" name="tx260"/>
            <p:cNvSpPr/>
            <p:nvPr/>
          </p:nvSpPr>
          <p:spPr>
            <a:xfrm>
              <a:off x="713342" y="364961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61" name="tx261"/>
            <p:cNvSpPr/>
            <p:nvPr/>
          </p:nvSpPr>
          <p:spPr>
            <a:xfrm>
              <a:off x="508103" y="244906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Senegal</a:t>
              </a:r>
            </a:p>
          </p:txBody>
        </p:sp>
        <p:sp>
          <p:nvSpPr>
            <p:cNvPr id="262" name="tx262"/>
            <p:cNvSpPr/>
            <p:nvPr/>
          </p:nvSpPr>
          <p:spPr>
            <a:xfrm>
              <a:off x="3905914"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63" name="pt263"/>
            <p:cNvSpPr/>
            <p:nvPr/>
          </p:nvSpPr>
          <p:spPr>
            <a:xfrm>
              <a:off x="5061137"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64" name="pt264"/>
            <p:cNvSpPr/>
            <p:nvPr/>
          </p:nvSpPr>
          <p:spPr>
            <a:xfrm>
              <a:off x="5668393"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31270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66" name="tx266"/>
            <p:cNvSpPr/>
            <p:nvPr/>
          </p:nvSpPr>
          <p:spPr>
            <a:xfrm>
              <a:off x="591996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000089"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2024 and 2025</a:t>
              </a:r>
            </a:p>
          </p:txBody>
        </p:sp>
        <p:sp>
          <p:nvSpPr>
            <p:cNvPr id="268" name="tx268"/>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2024 and 2025, and change in coverage between the two years.
Overall, 3 out of 24 (12%) countries in WCAR had a decline in coverage. The largest decline was in Senegal (-2 percentage points), followed by Mali and Nigeria (-1 percentage points).
There were 11 (46%) countries with an increase in DTP1 coverage. Coverage remained the same in 10 countries between 2024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DTP1 coverage increased in 11 countries and decreased in three countries.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countries in WCAR from lowest to highest coverage, and the rank of the top 10 countries with the most zero-dose children, based on absolute numbers.
In 2025, DTP1 coverage ranged from 59% in CAR to 99% in Ghana.
12 out of 24 (50%) countries had coverage of at least 90%.
Nigeria had DTP1 coverage of 70% and the highest absolute number of zero-dose children in the region,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CAR and Gabon had the lowest DTP1 coverage, while Nigeria and DRC had the highest number of zero-dose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008506" y="2186484"/>
              <a:ext cx="2226579" cy="3520665"/>
            </a:xfrm>
            <a:custGeom>
              <a:avLst/>
              <a:gdLst/>
              <a:ahLst/>
              <a:cxnLst/>
              <a:rect l="0" t="0" r="0" b="0"/>
              <a:pathLst>
                <a:path w="2226579" h="3520665">
                  <a:moveTo>
                    <a:pt x="345364" y="2200429"/>
                  </a:moveTo>
                  <a:lnTo>
                    <a:pt x="328918" y="2260304"/>
                  </a:lnTo>
                  <a:lnTo>
                    <a:pt x="312472" y="2320180"/>
                  </a:lnTo>
                  <a:lnTo>
                    <a:pt x="296026" y="2380056"/>
                  </a:lnTo>
                  <a:lnTo>
                    <a:pt x="279580" y="2439931"/>
                  </a:lnTo>
                  <a:lnTo>
                    <a:pt x="263134" y="2499807"/>
                  </a:lnTo>
                  <a:lnTo>
                    <a:pt x="246688" y="2559683"/>
                  </a:lnTo>
                  <a:lnTo>
                    <a:pt x="230242" y="2619558"/>
                  </a:lnTo>
                  <a:lnTo>
                    <a:pt x="213797" y="2679434"/>
                  </a:lnTo>
                  <a:lnTo>
                    <a:pt x="197351" y="2739310"/>
                  </a:lnTo>
                  <a:lnTo>
                    <a:pt x="180905" y="2799186"/>
                  </a:lnTo>
                  <a:lnTo>
                    <a:pt x="164459" y="2859061"/>
                  </a:lnTo>
                  <a:lnTo>
                    <a:pt x="148013" y="2918937"/>
                  </a:lnTo>
                  <a:lnTo>
                    <a:pt x="131567" y="2978813"/>
                  </a:lnTo>
                  <a:lnTo>
                    <a:pt x="115121" y="3038688"/>
                  </a:lnTo>
                  <a:lnTo>
                    <a:pt x="98675" y="3098564"/>
                  </a:lnTo>
                  <a:lnTo>
                    <a:pt x="82229" y="3158440"/>
                  </a:lnTo>
                  <a:lnTo>
                    <a:pt x="65783" y="3218315"/>
                  </a:lnTo>
                  <a:lnTo>
                    <a:pt x="49337" y="3278191"/>
                  </a:lnTo>
                  <a:lnTo>
                    <a:pt x="32891" y="3338067"/>
                  </a:lnTo>
                  <a:lnTo>
                    <a:pt x="16445" y="3397942"/>
                  </a:lnTo>
                  <a:lnTo>
                    <a:pt x="0" y="3457818"/>
                  </a:lnTo>
                  <a:lnTo>
                    <a:pt x="58137" y="3472726"/>
                  </a:lnTo>
                  <a:lnTo>
                    <a:pt x="116749" y="3485643"/>
                  </a:lnTo>
                  <a:lnTo>
                    <a:pt x="175768" y="3496554"/>
                  </a:lnTo>
                  <a:lnTo>
                    <a:pt x="235124" y="3505447"/>
                  </a:lnTo>
                  <a:lnTo>
                    <a:pt x="294749" y="3512312"/>
                  </a:lnTo>
                  <a:lnTo>
                    <a:pt x="354573" y="3517139"/>
                  </a:lnTo>
                  <a:lnTo>
                    <a:pt x="414527" y="3519925"/>
                  </a:lnTo>
                  <a:lnTo>
                    <a:pt x="474541" y="3520665"/>
                  </a:lnTo>
                  <a:lnTo>
                    <a:pt x="534545" y="3519359"/>
                  </a:lnTo>
                  <a:lnTo>
                    <a:pt x="594470" y="3516008"/>
                  </a:lnTo>
                  <a:lnTo>
                    <a:pt x="654246" y="3510617"/>
                  </a:lnTo>
                  <a:lnTo>
                    <a:pt x="713804" y="3503190"/>
                  </a:lnTo>
                  <a:lnTo>
                    <a:pt x="773073" y="3493738"/>
                  </a:lnTo>
                  <a:lnTo>
                    <a:pt x="831986" y="3482271"/>
                  </a:lnTo>
                  <a:lnTo>
                    <a:pt x="890474" y="3468801"/>
                  </a:lnTo>
                  <a:lnTo>
                    <a:pt x="948469" y="3453346"/>
                  </a:lnTo>
                  <a:lnTo>
                    <a:pt x="1005903" y="3435923"/>
                  </a:lnTo>
                  <a:lnTo>
                    <a:pt x="1062709" y="3416552"/>
                  </a:lnTo>
                  <a:lnTo>
                    <a:pt x="1118823" y="3395256"/>
                  </a:lnTo>
                  <a:lnTo>
                    <a:pt x="1174177" y="3372060"/>
                  </a:lnTo>
                  <a:lnTo>
                    <a:pt x="1228709" y="3346989"/>
                  </a:lnTo>
                  <a:lnTo>
                    <a:pt x="1282355" y="3320075"/>
                  </a:lnTo>
                  <a:lnTo>
                    <a:pt x="1335051" y="3291347"/>
                  </a:lnTo>
                  <a:lnTo>
                    <a:pt x="1386738" y="3260839"/>
                  </a:lnTo>
                  <a:lnTo>
                    <a:pt x="1437355" y="3228588"/>
                  </a:lnTo>
                  <a:lnTo>
                    <a:pt x="1486843" y="3194629"/>
                  </a:lnTo>
                  <a:lnTo>
                    <a:pt x="1535144" y="3159003"/>
                  </a:lnTo>
                  <a:lnTo>
                    <a:pt x="1582203" y="3121752"/>
                  </a:lnTo>
                  <a:lnTo>
                    <a:pt x="1627965" y="3082917"/>
                  </a:lnTo>
                  <a:lnTo>
                    <a:pt x="1672376" y="3042545"/>
                  </a:lnTo>
                  <a:lnTo>
                    <a:pt x="1715385" y="3000683"/>
                  </a:lnTo>
                  <a:lnTo>
                    <a:pt x="1756942" y="2957379"/>
                  </a:lnTo>
                  <a:lnTo>
                    <a:pt x="1796999" y="2912683"/>
                  </a:lnTo>
                  <a:lnTo>
                    <a:pt x="1835509" y="2866648"/>
                  </a:lnTo>
                  <a:lnTo>
                    <a:pt x="1872427" y="2819327"/>
                  </a:lnTo>
                  <a:lnTo>
                    <a:pt x="1907710" y="2770775"/>
                  </a:lnTo>
                  <a:lnTo>
                    <a:pt x="1941318" y="2721048"/>
                  </a:lnTo>
                  <a:lnTo>
                    <a:pt x="1973211" y="2670205"/>
                  </a:lnTo>
                  <a:lnTo>
                    <a:pt x="2003352" y="2618303"/>
                  </a:lnTo>
                  <a:lnTo>
                    <a:pt x="2031707" y="2565405"/>
                  </a:lnTo>
                  <a:lnTo>
                    <a:pt x="2058241" y="2511570"/>
                  </a:lnTo>
                  <a:lnTo>
                    <a:pt x="2082925" y="2456862"/>
                  </a:lnTo>
                  <a:lnTo>
                    <a:pt x="2105730" y="2401345"/>
                  </a:lnTo>
                  <a:lnTo>
                    <a:pt x="2126629" y="2345082"/>
                  </a:lnTo>
                  <a:lnTo>
                    <a:pt x="2145597" y="2288140"/>
                  </a:lnTo>
                  <a:lnTo>
                    <a:pt x="2162614" y="2230584"/>
                  </a:lnTo>
                  <a:lnTo>
                    <a:pt x="2177658" y="2172482"/>
                  </a:lnTo>
                  <a:lnTo>
                    <a:pt x="2190713" y="2113900"/>
                  </a:lnTo>
                  <a:lnTo>
                    <a:pt x="2201764" y="2054908"/>
                  </a:lnTo>
                  <a:lnTo>
                    <a:pt x="2210797" y="1995573"/>
                  </a:lnTo>
                  <a:lnTo>
                    <a:pt x="2217802" y="1935964"/>
                  </a:lnTo>
                  <a:lnTo>
                    <a:pt x="2222771" y="1876152"/>
                  </a:lnTo>
                  <a:lnTo>
                    <a:pt x="2225698" y="1816205"/>
                  </a:lnTo>
                  <a:lnTo>
                    <a:pt x="2226579" y="1756192"/>
                  </a:lnTo>
                  <a:lnTo>
                    <a:pt x="2225415" y="1696185"/>
                  </a:lnTo>
                  <a:lnTo>
                    <a:pt x="2222205" y="1636252"/>
                  </a:lnTo>
                  <a:lnTo>
                    <a:pt x="2216954" y="1576464"/>
                  </a:lnTo>
                  <a:lnTo>
                    <a:pt x="2209668" y="1516889"/>
                  </a:lnTo>
                  <a:lnTo>
                    <a:pt x="2200356" y="1457597"/>
                  </a:lnTo>
                  <a:lnTo>
                    <a:pt x="2189027" y="1398658"/>
                  </a:lnTo>
                  <a:lnTo>
                    <a:pt x="2175696" y="1340138"/>
                  </a:lnTo>
                  <a:lnTo>
                    <a:pt x="2160378" y="1282107"/>
                  </a:lnTo>
                  <a:lnTo>
                    <a:pt x="2143090" y="1224632"/>
                  </a:lnTo>
                  <a:lnTo>
                    <a:pt x="2123853" y="1167780"/>
                  </a:lnTo>
                  <a:lnTo>
                    <a:pt x="2102689" y="1111617"/>
                  </a:lnTo>
                  <a:lnTo>
                    <a:pt x="2079623" y="1056208"/>
                  </a:lnTo>
                  <a:lnTo>
                    <a:pt x="2054682" y="1001617"/>
                  </a:lnTo>
                  <a:lnTo>
                    <a:pt x="2027894" y="947908"/>
                  </a:lnTo>
                  <a:lnTo>
                    <a:pt x="1999290" y="895144"/>
                  </a:lnTo>
                  <a:lnTo>
                    <a:pt x="1968904" y="843385"/>
                  </a:lnTo>
                  <a:lnTo>
                    <a:pt x="1936772" y="792692"/>
                  </a:lnTo>
                  <a:lnTo>
                    <a:pt x="1902930" y="743125"/>
                  </a:lnTo>
                  <a:lnTo>
                    <a:pt x="1867418" y="694739"/>
                  </a:lnTo>
                  <a:lnTo>
                    <a:pt x="1830278" y="647593"/>
                  </a:lnTo>
                  <a:lnTo>
                    <a:pt x="1791551" y="601740"/>
                  </a:lnTo>
                  <a:lnTo>
                    <a:pt x="1751284" y="557233"/>
                  </a:lnTo>
                  <a:lnTo>
                    <a:pt x="1709524" y="514126"/>
                  </a:lnTo>
                  <a:lnTo>
                    <a:pt x="1666318" y="472467"/>
                  </a:lnTo>
                  <a:lnTo>
                    <a:pt x="1621717" y="432305"/>
                  </a:lnTo>
                  <a:lnTo>
                    <a:pt x="1575772" y="393687"/>
                  </a:lnTo>
                  <a:lnTo>
                    <a:pt x="1528538" y="356657"/>
                  </a:lnTo>
                  <a:lnTo>
                    <a:pt x="1480069" y="321259"/>
                  </a:lnTo>
                  <a:lnTo>
                    <a:pt x="1430422" y="287535"/>
                  </a:lnTo>
                  <a:lnTo>
                    <a:pt x="1379654" y="255522"/>
                  </a:lnTo>
                  <a:lnTo>
                    <a:pt x="1327824" y="225258"/>
                  </a:lnTo>
                  <a:lnTo>
                    <a:pt x="1274992" y="196779"/>
                  </a:lnTo>
                  <a:lnTo>
                    <a:pt x="1221220" y="170118"/>
                  </a:lnTo>
                  <a:lnTo>
                    <a:pt x="1166571" y="145305"/>
                  </a:lnTo>
                  <a:lnTo>
                    <a:pt x="1111107" y="122370"/>
                  </a:lnTo>
                  <a:lnTo>
                    <a:pt x="1054894" y="101338"/>
                  </a:lnTo>
                  <a:lnTo>
                    <a:pt x="997997" y="82235"/>
                  </a:lnTo>
                  <a:lnTo>
                    <a:pt x="940481" y="65083"/>
                  </a:lnTo>
                  <a:lnTo>
                    <a:pt x="882414" y="49902"/>
                  </a:lnTo>
                  <a:lnTo>
                    <a:pt x="823864" y="36709"/>
                  </a:lnTo>
                  <a:lnTo>
                    <a:pt x="764897" y="25519"/>
                  </a:lnTo>
                  <a:lnTo>
                    <a:pt x="705584" y="16346"/>
                  </a:lnTo>
                  <a:lnTo>
                    <a:pt x="645992" y="9201"/>
                  </a:lnTo>
                  <a:lnTo>
                    <a:pt x="586192" y="4091"/>
                  </a:lnTo>
                  <a:lnTo>
                    <a:pt x="526251" y="1023"/>
                  </a:lnTo>
                  <a:lnTo>
                    <a:pt x="466241" y="0"/>
                  </a:lnTo>
                  <a:lnTo>
                    <a:pt x="466241" y="62093"/>
                  </a:lnTo>
                  <a:lnTo>
                    <a:pt x="466241" y="124186"/>
                  </a:lnTo>
                  <a:lnTo>
                    <a:pt x="466241" y="186279"/>
                  </a:lnTo>
                  <a:lnTo>
                    <a:pt x="466241" y="248372"/>
                  </a:lnTo>
                  <a:lnTo>
                    <a:pt x="466241" y="310466"/>
                  </a:lnTo>
                  <a:lnTo>
                    <a:pt x="466241" y="372559"/>
                  </a:lnTo>
                  <a:lnTo>
                    <a:pt x="466241" y="434652"/>
                  </a:lnTo>
                  <a:lnTo>
                    <a:pt x="466241" y="496745"/>
                  </a:lnTo>
                  <a:lnTo>
                    <a:pt x="466241" y="558838"/>
                  </a:lnTo>
                  <a:lnTo>
                    <a:pt x="466241" y="620932"/>
                  </a:lnTo>
                  <a:lnTo>
                    <a:pt x="466241" y="683025"/>
                  </a:lnTo>
                  <a:lnTo>
                    <a:pt x="466241" y="745118"/>
                  </a:lnTo>
                  <a:lnTo>
                    <a:pt x="466241" y="807211"/>
                  </a:lnTo>
                  <a:lnTo>
                    <a:pt x="466241" y="869305"/>
                  </a:lnTo>
                  <a:lnTo>
                    <a:pt x="466241" y="931398"/>
                  </a:lnTo>
                  <a:lnTo>
                    <a:pt x="466241" y="993491"/>
                  </a:lnTo>
                  <a:lnTo>
                    <a:pt x="466241" y="1055584"/>
                  </a:lnTo>
                  <a:lnTo>
                    <a:pt x="466241" y="1117677"/>
                  </a:lnTo>
                  <a:lnTo>
                    <a:pt x="466241" y="1179771"/>
                  </a:lnTo>
                  <a:lnTo>
                    <a:pt x="466241" y="1241864"/>
                  </a:lnTo>
                  <a:lnTo>
                    <a:pt x="466241" y="1303957"/>
                  </a:lnTo>
                  <a:lnTo>
                    <a:pt x="525921" y="1307876"/>
                  </a:lnTo>
                  <a:lnTo>
                    <a:pt x="584575" y="1319565"/>
                  </a:lnTo>
                  <a:lnTo>
                    <a:pt x="641197" y="1338824"/>
                  </a:lnTo>
                  <a:lnTo>
                    <a:pt x="694814" y="1365321"/>
                  </a:lnTo>
                  <a:lnTo>
                    <a:pt x="744507" y="1398602"/>
                  </a:lnTo>
                  <a:lnTo>
                    <a:pt x="789420" y="1438096"/>
                  </a:lnTo>
                  <a:lnTo>
                    <a:pt x="828784" y="1483123"/>
                  </a:lnTo>
                  <a:lnTo>
                    <a:pt x="861921" y="1532911"/>
                  </a:lnTo>
                  <a:lnTo>
                    <a:pt x="888264" y="1586605"/>
                  </a:lnTo>
                  <a:lnTo>
                    <a:pt x="907359" y="1643282"/>
                  </a:lnTo>
                  <a:lnTo>
                    <a:pt x="918878" y="1701970"/>
                  </a:lnTo>
                  <a:lnTo>
                    <a:pt x="922625" y="1761660"/>
                  </a:lnTo>
                  <a:lnTo>
                    <a:pt x="918534" y="1821328"/>
                  </a:lnTo>
                  <a:lnTo>
                    <a:pt x="906675" y="1879948"/>
                  </a:lnTo>
                  <a:lnTo>
                    <a:pt x="887253" y="1936514"/>
                  </a:lnTo>
                  <a:lnTo>
                    <a:pt x="860601" y="1990055"/>
                  </a:lnTo>
                  <a:lnTo>
                    <a:pt x="827176" y="2039651"/>
                  </a:lnTo>
                  <a:lnTo>
                    <a:pt x="787553" y="2084450"/>
                  </a:lnTo>
                  <a:lnTo>
                    <a:pt x="742412" y="2123684"/>
                  </a:lnTo>
                  <a:lnTo>
                    <a:pt x="692529" y="2156677"/>
                  </a:lnTo>
                  <a:lnTo>
                    <a:pt x="638759" y="2182864"/>
                  </a:lnTo>
                  <a:lnTo>
                    <a:pt x="582027" y="2201796"/>
                  </a:lnTo>
                  <a:lnTo>
                    <a:pt x="523306" y="2213146"/>
                  </a:lnTo>
                  <a:lnTo>
                    <a:pt x="463605" y="2216720"/>
                  </a:lnTo>
                  <a:lnTo>
                    <a:pt x="403950" y="2212456"/>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718238" y="3976928"/>
              <a:ext cx="1635631" cy="1667374"/>
            </a:xfrm>
            <a:custGeom>
              <a:avLst/>
              <a:gdLst/>
              <a:ahLst/>
              <a:cxnLst/>
              <a:rect l="0" t="0" r="0" b="0"/>
              <a:pathLst>
                <a:path w="1635631" h="1667374">
                  <a:moveTo>
                    <a:pt x="1301118" y="0"/>
                  </a:moveTo>
                  <a:lnTo>
                    <a:pt x="1239160" y="4095"/>
                  </a:lnTo>
                  <a:lnTo>
                    <a:pt x="1177202" y="8190"/>
                  </a:lnTo>
                  <a:lnTo>
                    <a:pt x="1115244" y="12286"/>
                  </a:lnTo>
                  <a:lnTo>
                    <a:pt x="1053286" y="16381"/>
                  </a:lnTo>
                  <a:lnTo>
                    <a:pt x="991328" y="20477"/>
                  </a:lnTo>
                  <a:lnTo>
                    <a:pt x="929370" y="24572"/>
                  </a:lnTo>
                  <a:lnTo>
                    <a:pt x="867412" y="28668"/>
                  </a:lnTo>
                  <a:lnTo>
                    <a:pt x="805454" y="32763"/>
                  </a:lnTo>
                  <a:lnTo>
                    <a:pt x="743496" y="36859"/>
                  </a:lnTo>
                  <a:lnTo>
                    <a:pt x="681538" y="40954"/>
                  </a:lnTo>
                  <a:lnTo>
                    <a:pt x="619580" y="45049"/>
                  </a:lnTo>
                  <a:lnTo>
                    <a:pt x="557622" y="49145"/>
                  </a:lnTo>
                  <a:lnTo>
                    <a:pt x="495664" y="53240"/>
                  </a:lnTo>
                  <a:lnTo>
                    <a:pt x="433706" y="57336"/>
                  </a:lnTo>
                  <a:lnTo>
                    <a:pt x="371748" y="61431"/>
                  </a:lnTo>
                  <a:lnTo>
                    <a:pt x="309790" y="65527"/>
                  </a:lnTo>
                  <a:lnTo>
                    <a:pt x="247832" y="69622"/>
                  </a:lnTo>
                  <a:lnTo>
                    <a:pt x="185874" y="73718"/>
                  </a:lnTo>
                  <a:lnTo>
                    <a:pt x="123916" y="77813"/>
                  </a:lnTo>
                  <a:lnTo>
                    <a:pt x="61958" y="81908"/>
                  </a:lnTo>
                  <a:lnTo>
                    <a:pt x="0" y="86004"/>
                  </a:lnTo>
                  <a:lnTo>
                    <a:pt x="5024" y="146266"/>
                  </a:lnTo>
                  <a:lnTo>
                    <a:pt x="12115" y="206320"/>
                  </a:lnTo>
                  <a:lnTo>
                    <a:pt x="21265" y="266096"/>
                  </a:lnTo>
                  <a:lnTo>
                    <a:pt x="32462" y="325521"/>
                  </a:lnTo>
                  <a:lnTo>
                    <a:pt x="45694" y="384527"/>
                  </a:lnTo>
                  <a:lnTo>
                    <a:pt x="60944" y="443044"/>
                  </a:lnTo>
                  <a:lnTo>
                    <a:pt x="78196" y="501002"/>
                  </a:lnTo>
                  <a:lnTo>
                    <a:pt x="97428" y="558334"/>
                  </a:lnTo>
                  <a:lnTo>
                    <a:pt x="118618" y="614971"/>
                  </a:lnTo>
                  <a:lnTo>
                    <a:pt x="141741" y="670847"/>
                  </a:lnTo>
                  <a:lnTo>
                    <a:pt x="166769" y="725896"/>
                  </a:lnTo>
                  <a:lnTo>
                    <a:pt x="193673" y="780053"/>
                  </a:lnTo>
                  <a:lnTo>
                    <a:pt x="222422" y="833253"/>
                  </a:lnTo>
                  <a:lnTo>
                    <a:pt x="252981" y="885435"/>
                  </a:lnTo>
                  <a:lnTo>
                    <a:pt x="285314" y="936537"/>
                  </a:lnTo>
                  <a:lnTo>
                    <a:pt x="319383" y="986497"/>
                  </a:lnTo>
                  <a:lnTo>
                    <a:pt x="355148" y="1035259"/>
                  </a:lnTo>
                  <a:lnTo>
                    <a:pt x="392567" y="1082762"/>
                  </a:lnTo>
                  <a:lnTo>
                    <a:pt x="431595" y="1128953"/>
                  </a:lnTo>
                  <a:lnTo>
                    <a:pt x="472187" y="1173776"/>
                  </a:lnTo>
                  <a:lnTo>
                    <a:pt x="514294" y="1217178"/>
                  </a:lnTo>
                  <a:lnTo>
                    <a:pt x="557867" y="1259109"/>
                  </a:lnTo>
                  <a:lnTo>
                    <a:pt x="602855" y="1299518"/>
                  </a:lnTo>
                  <a:lnTo>
                    <a:pt x="649204" y="1338358"/>
                  </a:lnTo>
                  <a:lnTo>
                    <a:pt x="696860" y="1375583"/>
                  </a:lnTo>
                  <a:lnTo>
                    <a:pt x="745766" y="1411149"/>
                  </a:lnTo>
                  <a:lnTo>
                    <a:pt x="795865" y="1445015"/>
                  </a:lnTo>
                  <a:lnTo>
                    <a:pt x="847098" y="1477140"/>
                  </a:lnTo>
                  <a:lnTo>
                    <a:pt x="899404" y="1507486"/>
                  </a:lnTo>
                  <a:lnTo>
                    <a:pt x="952721" y="1536018"/>
                  </a:lnTo>
                  <a:lnTo>
                    <a:pt x="1006987" y="1562701"/>
                  </a:lnTo>
                  <a:lnTo>
                    <a:pt x="1062137" y="1587505"/>
                  </a:lnTo>
                  <a:lnTo>
                    <a:pt x="1118107" y="1610401"/>
                  </a:lnTo>
                  <a:lnTo>
                    <a:pt x="1174830" y="1631360"/>
                  </a:lnTo>
                  <a:lnTo>
                    <a:pt x="1232239" y="1650358"/>
                  </a:lnTo>
                  <a:lnTo>
                    <a:pt x="1290267" y="1667374"/>
                  </a:lnTo>
                  <a:lnTo>
                    <a:pt x="1306713" y="1607498"/>
                  </a:lnTo>
                  <a:lnTo>
                    <a:pt x="1323159" y="1547623"/>
                  </a:lnTo>
                  <a:lnTo>
                    <a:pt x="1339605" y="1487747"/>
                  </a:lnTo>
                  <a:lnTo>
                    <a:pt x="1356051" y="1427871"/>
                  </a:lnTo>
                  <a:lnTo>
                    <a:pt x="1372497" y="1367995"/>
                  </a:lnTo>
                  <a:lnTo>
                    <a:pt x="1388943" y="1308120"/>
                  </a:lnTo>
                  <a:lnTo>
                    <a:pt x="1405389" y="1248244"/>
                  </a:lnTo>
                  <a:lnTo>
                    <a:pt x="1421834" y="1188368"/>
                  </a:lnTo>
                  <a:lnTo>
                    <a:pt x="1438280" y="1128493"/>
                  </a:lnTo>
                  <a:lnTo>
                    <a:pt x="1454726" y="1068617"/>
                  </a:lnTo>
                  <a:lnTo>
                    <a:pt x="1471172" y="1008741"/>
                  </a:lnTo>
                  <a:lnTo>
                    <a:pt x="1487618" y="948866"/>
                  </a:lnTo>
                  <a:lnTo>
                    <a:pt x="1504064" y="888990"/>
                  </a:lnTo>
                  <a:lnTo>
                    <a:pt x="1520510" y="829114"/>
                  </a:lnTo>
                  <a:lnTo>
                    <a:pt x="1536956" y="769238"/>
                  </a:lnTo>
                  <a:lnTo>
                    <a:pt x="1553402" y="709363"/>
                  </a:lnTo>
                  <a:lnTo>
                    <a:pt x="1569848" y="649487"/>
                  </a:lnTo>
                  <a:lnTo>
                    <a:pt x="1586294" y="589611"/>
                  </a:lnTo>
                  <a:lnTo>
                    <a:pt x="1602740" y="529736"/>
                  </a:lnTo>
                  <a:lnTo>
                    <a:pt x="1619186" y="469860"/>
                  </a:lnTo>
                  <a:lnTo>
                    <a:pt x="1635631" y="409984"/>
                  </a:lnTo>
                  <a:lnTo>
                    <a:pt x="1576487" y="389278"/>
                  </a:lnTo>
                  <a:lnTo>
                    <a:pt x="1520736" y="360664"/>
                  </a:lnTo>
                  <a:lnTo>
                    <a:pt x="1469430" y="324684"/>
                  </a:lnTo>
                  <a:lnTo>
                    <a:pt x="1423537" y="282015"/>
                  </a:lnTo>
                  <a:lnTo>
                    <a:pt x="1383921" y="233461"/>
                  </a:lnTo>
                  <a:lnTo>
                    <a:pt x="1351329" y="179938"/>
                  </a:lnTo>
                  <a:lnTo>
                    <a:pt x="1326377" y="122455"/>
                  </a:lnTo>
                  <a:lnTo>
                    <a:pt x="1309534" y="62097"/>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714419" y="3633203"/>
              <a:ext cx="1311244" cy="429729"/>
            </a:xfrm>
            <a:custGeom>
              <a:avLst/>
              <a:gdLst/>
              <a:ahLst/>
              <a:cxnLst/>
              <a:rect l="0" t="0" r="0" b="0"/>
              <a:pathLst>
                <a:path w="1311244" h="429729">
                  <a:moveTo>
                    <a:pt x="1311244" y="232313"/>
                  </a:moveTo>
                  <a:lnTo>
                    <a:pt x="1250144" y="221251"/>
                  </a:lnTo>
                  <a:lnTo>
                    <a:pt x="1189045" y="210188"/>
                  </a:lnTo>
                  <a:lnTo>
                    <a:pt x="1127945" y="199126"/>
                  </a:lnTo>
                  <a:lnTo>
                    <a:pt x="1066845" y="188063"/>
                  </a:lnTo>
                  <a:lnTo>
                    <a:pt x="1005745" y="177000"/>
                  </a:lnTo>
                  <a:lnTo>
                    <a:pt x="944645" y="165938"/>
                  </a:lnTo>
                  <a:lnTo>
                    <a:pt x="883546" y="154875"/>
                  </a:lnTo>
                  <a:lnTo>
                    <a:pt x="822446" y="143813"/>
                  </a:lnTo>
                  <a:lnTo>
                    <a:pt x="761346" y="132750"/>
                  </a:lnTo>
                  <a:lnTo>
                    <a:pt x="700246" y="121688"/>
                  </a:lnTo>
                  <a:lnTo>
                    <a:pt x="639146" y="110625"/>
                  </a:lnTo>
                  <a:lnTo>
                    <a:pt x="578046" y="99563"/>
                  </a:lnTo>
                  <a:lnTo>
                    <a:pt x="516947" y="88500"/>
                  </a:lnTo>
                  <a:lnTo>
                    <a:pt x="455847" y="77437"/>
                  </a:lnTo>
                  <a:lnTo>
                    <a:pt x="394747" y="66375"/>
                  </a:lnTo>
                  <a:lnTo>
                    <a:pt x="333647" y="55312"/>
                  </a:lnTo>
                  <a:lnTo>
                    <a:pt x="272547" y="44250"/>
                  </a:lnTo>
                  <a:lnTo>
                    <a:pt x="211448" y="33187"/>
                  </a:lnTo>
                  <a:lnTo>
                    <a:pt x="150348" y="22125"/>
                  </a:lnTo>
                  <a:lnTo>
                    <a:pt x="89248" y="11062"/>
                  </a:lnTo>
                  <a:lnTo>
                    <a:pt x="28148" y="0"/>
                  </a:lnTo>
                  <a:lnTo>
                    <a:pt x="18230" y="60836"/>
                  </a:lnTo>
                  <a:lnTo>
                    <a:pt x="10448" y="121982"/>
                  </a:lnTo>
                  <a:lnTo>
                    <a:pt x="4811" y="183363"/>
                  </a:lnTo>
                  <a:lnTo>
                    <a:pt x="1327" y="244904"/>
                  </a:lnTo>
                  <a:lnTo>
                    <a:pt x="0" y="306529"/>
                  </a:lnTo>
                  <a:lnTo>
                    <a:pt x="830" y="368162"/>
                  </a:lnTo>
                  <a:lnTo>
                    <a:pt x="3818" y="429729"/>
                  </a:lnTo>
                  <a:lnTo>
                    <a:pt x="65776" y="425634"/>
                  </a:lnTo>
                  <a:lnTo>
                    <a:pt x="127734" y="421538"/>
                  </a:lnTo>
                  <a:lnTo>
                    <a:pt x="189692" y="417443"/>
                  </a:lnTo>
                  <a:lnTo>
                    <a:pt x="251650" y="413347"/>
                  </a:lnTo>
                  <a:lnTo>
                    <a:pt x="313608" y="409252"/>
                  </a:lnTo>
                  <a:lnTo>
                    <a:pt x="375566" y="405156"/>
                  </a:lnTo>
                  <a:lnTo>
                    <a:pt x="437524" y="401061"/>
                  </a:lnTo>
                  <a:lnTo>
                    <a:pt x="499482" y="396965"/>
                  </a:lnTo>
                  <a:lnTo>
                    <a:pt x="561440" y="392870"/>
                  </a:lnTo>
                  <a:lnTo>
                    <a:pt x="623398" y="388775"/>
                  </a:lnTo>
                  <a:lnTo>
                    <a:pt x="685356" y="384679"/>
                  </a:lnTo>
                  <a:lnTo>
                    <a:pt x="747314" y="380584"/>
                  </a:lnTo>
                  <a:lnTo>
                    <a:pt x="809272" y="376488"/>
                  </a:lnTo>
                  <a:lnTo>
                    <a:pt x="871230" y="372393"/>
                  </a:lnTo>
                  <a:lnTo>
                    <a:pt x="933188" y="368297"/>
                  </a:lnTo>
                  <a:lnTo>
                    <a:pt x="995146" y="364202"/>
                  </a:lnTo>
                  <a:lnTo>
                    <a:pt x="1057104" y="360106"/>
                  </a:lnTo>
                  <a:lnTo>
                    <a:pt x="1119062" y="356011"/>
                  </a:lnTo>
                  <a:lnTo>
                    <a:pt x="1181021" y="351916"/>
                  </a:lnTo>
                  <a:lnTo>
                    <a:pt x="1242979" y="347820"/>
                  </a:lnTo>
                  <a:lnTo>
                    <a:pt x="1304937" y="343725"/>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42568" y="3283183"/>
              <a:ext cx="1309469" cy="582333"/>
            </a:xfrm>
            <a:custGeom>
              <a:avLst/>
              <a:gdLst/>
              <a:ahLst/>
              <a:cxnLst/>
              <a:rect l="0" t="0" r="0" b="0"/>
              <a:pathLst>
                <a:path w="1309469" h="582333">
                  <a:moveTo>
                    <a:pt x="1309469" y="491587"/>
                  </a:moveTo>
                  <a:lnTo>
                    <a:pt x="1251957" y="468179"/>
                  </a:lnTo>
                  <a:lnTo>
                    <a:pt x="1194445" y="444770"/>
                  </a:lnTo>
                  <a:lnTo>
                    <a:pt x="1136934" y="421361"/>
                  </a:lnTo>
                  <a:lnTo>
                    <a:pt x="1079422" y="397952"/>
                  </a:lnTo>
                  <a:lnTo>
                    <a:pt x="1021910" y="374543"/>
                  </a:lnTo>
                  <a:lnTo>
                    <a:pt x="964399" y="351134"/>
                  </a:lnTo>
                  <a:lnTo>
                    <a:pt x="906887" y="327725"/>
                  </a:lnTo>
                  <a:lnTo>
                    <a:pt x="849376" y="304316"/>
                  </a:lnTo>
                  <a:lnTo>
                    <a:pt x="791864" y="280907"/>
                  </a:lnTo>
                  <a:lnTo>
                    <a:pt x="734352" y="257498"/>
                  </a:lnTo>
                  <a:lnTo>
                    <a:pt x="676841" y="234089"/>
                  </a:lnTo>
                  <a:lnTo>
                    <a:pt x="619329" y="210680"/>
                  </a:lnTo>
                  <a:lnTo>
                    <a:pt x="561817" y="187271"/>
                  </a:lnTo>
                  <a:lnTo>
                    <a:pt x="504306" y="163862"/>
                  </a:lnTo>
                  <a:lnTo>
                    <a:pt x="446794" y="140453"/>
                  </a:lnTo>
                  <a:lnTo>
                    <a:pt x="389282" y="117044"/>
                  </a:lnTo>
                  <a:lnTo>
                    <a:pt x="331771" y="93635"/>
                  </a:lnTo>
                  <a:lnTo>
                    <a:pt x="274259" y="70226"/>
                  </a:lnTo>
                  <a:lnTo>
                    <a:pt x="216748" y="46817"/>
                  </a:lnTo>
                  <a:lnTo>
                    <a:pt x="159236" y="23408"/>
                  </a:lnTo>
                  <a:lnTo>
                    <a:pt x="101724" y="0"/>
                  </a:lnTo>
                  <a:lnTo>
                    <a:pt x="79759" y="56754"/>
                  </a:lnTo>
                  <a:lnTo>
                    <a:pt x="59769" y="114233"/>
                  </a:lnTo>
                  <a:lnTo>
                    <a:pt x="41778" y="172370"/>
                  </a:lnTo>
                  <a:lnTo>
                    <a:pt x="25807" y="231093"/>
                  </a:lnTo>
                  <a:lnTo>
                    <a:pt x="11875" y="290333"/>
                  </a:lnTo>
                  <a:lnTo>
                    <a:pt x="0" y="350020"/>
                  </a:lnTo>
                  <a:lnTo>
                    <a:pt x="61099" y="361082"/>
                  </a:lnTo>
                  <a:lnTo>
                    <a:pt x="122199" y="372145"/>
                  </a:lnTo>
                  <a:lnTo>
                    <a:pt x="183299" y="383207"/>
                  </a:lnTo>
                  <a:lnTo>
                    <a:pt x="244399" y="394270"/>
                  </a:lnTo>
                  <a:lnTo>
                    <a:pt x="305499" y="405332"/>
                  </a:lnTo>
                  <a:lnTo>
                    <a:pt x="366598" y="416395"/>
                  </a:lnTo>
                  <a:lnTo>
                    <a:pt x="427698" y="427458"/>
                  </a:lnTo>
                  <a:lnTo>
                    <a:pt x="488798" y="438520"/>
                  </a:lnTo>
                  <a:lnTo>
                    <a:pt x="549898" y="449583"/>
                  </a:lnTo>
                  <a:lnTo>
                    <a:pt x="610998" y="460645"/>
                  </a:lnTo>
                  <a:lnTo>
                    <a:pt x="672097" y="471708"/>
                  </a:lnTo>
                  <a:lnTo>
                    <a:pt x="733197" y="482770"/>
                  </a:lnTo>
                  <a:lnTo>
                    <a:pt x="794297" y="493833"/>
                  </a:lnTo>
                  <a:lnTo>
                    <a:pt x="855397" y="504895"/>
                  </a:lnTo>
                  <a:lnTo>
                    <a:pt x="916497" y="515958"/>
                  </a:lnTo>
                  <a:lnTo>
                    <a:pt x="977597" y="527021"/>
                  </a:lnTo>
                  <a:lnTo>
                    <a:pt x="1038696" y="538083"/>
                  </a:lnTo>
                  <a:lnTo>
                    <a:pt x="1099796" y="549146"/>
                  </a:lnTo>
                  <a:lnTo>
                    <a:pt x="1160896" y="560208"/>
                  </a:lnTo>
                  <a:lnTo>
                    <a:pt x="1221996" y="571271"/>
                  </a:lnTo>
                  <a:lnTo>
                    <a:pt x="1283096" y="582333"/>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844293" y="2987831"/>
              <a:ext cx="1247739" cy="786939"/>
            </a:xfrm>
            <a:custGeom>
              <a:avLst/>
              <a:gdLst/>
              <a:ahLst/>
              <a:cxnLst/>
              <a:rect l="0" t="0" r="0" b="0"/>
              <a:pathLst>
                <a:path w="1247739" h="786939">
                  <a:moveTo>
                    <a:pt x="1247739" y="710367"/>
                  </a:moveTo>
                  <a:lnTo>
                    <a:pt x="1195669" y="676540"/>
                  </a:lnTo>
                  <a:lnTo>
                    <a:pt x="1143599" y="642713"/>
                  </a:lnTo>
                  <a:lnTo>
                    <a:pt x="1091528" y="608886"/>
                  </a:lnTo>
                  <a:lnTo>
                    <a:pt x="1039458" y="575059"/>
                  </a:lnTo>
                  <a:lnTo>
                    <a:pt x="987388" y="541232"/>
                  </a:lnTo>
                  <a:lnTo>
                    <a:pt x="935318" y="507405"/>
                  </a:lnTo>
                  <a:lnTo>
                    <a:pt x="883248" y="473578"/>
                  </a:lnTo>
                  <a:lnTo>
                    <a:pt x="831178" y="439751"/>
                  </a:lnTo>
                  <a:lnTo>
                    <a:pt x="779107" y="405924"/>
                  </a:lnTo>
                  <a:lnTo>
                    <a:pt x="727037" y="372097"/>
                  </a:lnTo>
                  <a:lnTo>
                    <a:pt x="674967" y="338270"/>
                  </a:lnTo>
                  <a:lnTo>
                    <a:pt x="622897" y="304443"/>
                  </a:lnTo>
                  <a:lnTo>
                    <a:pt x="570827" y="270616"/>
                  </a:lnTo>
                  <a:lnTo>
                    <a:pt x="518757" y="236789"/>
                  </a:lnTo>
                  <a:lnTo>
                    <a:pt x="466686" y="202962"/>
                  </a:lnTo>
                  <a:lnTo>
                    <a:pt x="414616" y="169135"/>
                  </a:lnTo>
                  <a:lnTo>
                    <a:pt x="362546" y="135308"/>
                  </a:lnTo>
                  <a:lnTo>
                    <a:pt x="310476" y="101481"/>
                  </a:lnTo>
                  <a:lnTo>
                    <a:pt x="258406" y="67654"/>
                  </a:lnTo>
                  <a:lnTo>
                    <a:pt x="206336" y="33827"/>
                  </a:lnTo>
                  <a:lnTo>
                    <a:pt x="154266" y="0"/>
                  </a:lnTo>
                  <a:lnTo>
                    <a:pt x="118975" y="56644"/>
                  </a:lnTo>
                  <a:lnTo>
                    <a:pt x="85858" y="114586"/>
                  </a:lnTo>
                  <a:lnTo>
                    <a:pt x="54960" y="173741"/>
                  </a:lnTo>
                  <a:lnTo>
                    <a:pt x="26327" y="234025"/>
                  </a:lnTo>
                  <a:lnTo>
                    <a:pt x="0" y="295351"/>
                  </a:lnTo>
                  <a:lnTo>
                    <a:pt x="57511" y="318760"/>
                  </a:lnTo>
                  <a:lnTo>
                    <a:pt x="115023" y="342169"/>
                  </a:lnTo>
                  <a:lnTo>
                    <a:pt x="172534" y="365578"/>
                  </a:lnTo>
                  <a:lnTo>
                    <a:pt x="230046" y="388987"/>
                  </a:lnTo>
                  <a:lnTo>
                    <a:pt x="287558" y="412396"/>
                  </a:lnTo>
                  <a:lnTo>
                    <a:pt x="345069" y="435805"/>
                  </a:lnTo>
                  <a:lnTo>
                    <a:pt x="402581" y="459214"/>
                  </a:lnTo>
                  <a:lnTo>
                    <a:pt x="460093" y="482623"/>
                  </a:lnTo>
                  <a:lnTo>
                    <a:pt x="517604" y="506032"/>
                  </a:lnTo>
                  <a:lnTo>
                    <a:pt x="575116" y="529441"/>
                  </a:lnTo>
                  <a:lnTo>
                    <a:pt x="632628" y="552850"/>
                  </a:lnTo>
                  <a:lnTo>
                    <a:pt x="690139" y="576259"/>
                  </a:lnTo>
                  <a:lnTo>
                    <a:pt x="747651" y="599668"/>
                  </a:lnTo>
                  <a:lnTo>
                    <a:pt x="805162" y="623077"/>
                  </a:lnTo>
                  <a:lnTo>
                    <a:pt x="862674" y="646486"/>
                  </a:lnTo>
                  <a:lnTo>
                    <a:pt x="920186" y="669895"/>
                  </a:lnTo>
                  <a:lnTo>
                    <a:pt x="977697" y="693304"/>
                  </a:lnTo>
                  <a:lnTo>
                    <a:pt x="1035209" y="716713"/>
                  </a:lnTo>
                  <a:lnTo>
                    <a:pt x="1092721" y="740122"/>
                  </a:lnTo>
                  <a:lnTo>
                    <a:pt x="1150232" y="763530"/>
                  </a:lnTo>
                  <a:lnTo>
                    <a:pt x="1207744" y="786939"/>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998559" y="2761995"/>
              <a:ext cx="1138655" cy="936203"/>
            </a:xfrm>
            <a:custGeom>
              <a:avLst/>
              <a:gdLst/>
              <a:ahLst/>
              <a:cxnLst/>
              <a:rect l="0" t="0" r="0" b="0"/>
              <a:pathLst>
                <a:path w="1138655" h="936203">
                  <a:moveTo>
                    <a:pt x="1138655" y="877653"/>
                  </a:moveTo>
                  <a:lnTo>
                    <a:pt x="1092732" y="835860"/>
                  </a:lnTo>
                  <a:lnTo>
                    <a:pt x="1046809" y="794067"/>
                  </a:lnTo>
                  <a:lnTo>
                    <a:pt x="1000886" y="752274"/>
                  </a:lnTo>
                  <a:lnTo>
                    <a:pt x="954964" y="710481"/>
                  </a:lnTo>
                  <a:lnTo>
                    <a:pt x="909041" y="668688"/>
                  </a:lnTo>
                  <a:lnTo>
                    <a:pt x="863118" y="626895"/>
                  </a:lnTo>
                  <a:lnTo>
                    <a:pt x="817195" y="585102"/>
                  </a:lnTo>
                  <a:lnTo>
                    <a:pt x="771272" y="543309"/>
                  </a:lnTo>
                  <a:lnTo>
                    <a:pt x="725349" y="501516"/>
                  </a:lnTo>
                  <a:lnTo>
                    <a:pt x="679426" y="459723"/>
                  </a:lnTo>
                  <a:lnTo>
                    <a:pt x="633503" y="417930"/>
                  </a:lnTo>
                  <a:lnTo>
                    <a:pt x="587580" y="376137"/>
                  </a:lnTo>
                  <a:lnTo>
                    <a:pt x="541657" y="334344"/>
                  </a:lnTo>
                  <a:lnTo>
                    <a:pt x="495735" y="292551"/>
                  </a:lnTo>
                  <a:lnTo>
                    <a:pt x="449812" y="250758"/>
                  </a:lnTo>
                  <a:lnTo>
                    <a:pt x="403889" y="208965"/>
                  </a:lnTo>
                  <a:lnTo>
                    <a:pt x="357966" y="167172"/>
                  </a:lnTo>
                  <a:lnTo>
                    <a:pt x="312043" y="125379"/>
                  </a:lnTo>
                  <a:lnTo>
                    <a:pt x="266120" y="83586"/>
                  </a:lnTo>
                  <a:lnTo>
                    <a:pt x="220197" y="41793"/>
                  </a:lnTo>
                  <a:lnTo>
                    <a:pt x="174274" y="0"/>
                  </a:lnTo>
                  <a:lnTo>
                    <a:pt x="127305" y="53760"/>
                  </a:lnTo>
                  <a:lnTo>
                    <a:pt x="82555" y="109382"/>
                  </a:lnTo>
                  <a:lnTo>
                    <a:pt x="40096" y="166771"/>
                  </a:lnTo>
                  <a:lnTo>
                    <a:pt x="0" y="225836"/>
                  </a:lnTo>
                  <a:lnTo>
                    <a:pt x="52070" y="259663"/>
                  </a:lnTo>
                  <a:lnTo>
                    <a:pt x="104140" y="293490"/>
                  </a:lnTo>
                  <a:lnTo>
                    <a:pt x="156210" y="327317"/>
                  </a:lnTo>
                  <a:lnTo>
                    <a:pt x="208280" y="361144"/>
                  </a:lnTo>
                  <a:lnTo>
                    <a:pt x="260350" y="394971"/>
                  </a:lnTo>
                  <a:lnTo>
                    <a:pt x="312420" y="428798"/>
                  </a:lnTo>
                  <a:lnTo>
                    <a:pt x="364491" y="462625"/>
                  </a:lnTo>
                  <a:lnTo>
                    <a:pt x="416561" y="496452"/>
                  </a:lnTo>
                  <a:lnTo>
                    <a:pt x="468631" y="530279"/>
                  </a:lnTo>
                  <a:lnTo>
                    <a:pt x="520701" y="564106"/>
                  </a:lnTo>
                  <a:lnTo>
                    <a:pt x="572771" y="597933"/>
                  </a:lnTo>
                  <a:lnTo>
                    <a:pt x="624841" y="631760"/>
                  </a:lnTo>
                  <a:lnTo>
                    <a:pt x="676912" y="665587"/>
                  </a:lnTo>
                  <a:lnTo>
                    <a:pt x="728982" y="699414"/>
                  </a:lnTo>
                  <a:lnTo>
                    <a:pt x="781052" y="733241"/>
                  </a:lnTo>
                  <a:lnTo>
                    <a:pt x="833122" y="767068"/>
                  </a:lnTo>
                  <a:lnTo>
                    <a:pt x="885192" y="800895"/>
                  </a:lnTo>
                  <a:lnTo>
                    <a:pt x="937262" y="834722"/>
                  </a:lnTo>
                  <a:lnTo>
                    <a:pt x="989332" y="868549"/>
                  </a:lnTo>
                  <a:lnTo>
                    <a:pt x="1041403" y="902376"/>
                  </a:lnTo>
                  <a:lnTo>
                    <a:pt x="1093473" y="936203"/>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172834" y="2577501"/>
              <a:ext cx="1015112" cy="1062147"/>
            </a:xfrm>
            <a:custGeom>
              <a:avLst/>
              <a:gdLst/>
              <a:ahLst/>
              <a:cxnLst/>
              <a:rect l="0" t="0" r="0" b="0"/>
              <a:pathLst>
                <a:path w="1015112" h="1062147">
                  <a:moveTo>
                    <a:pt x="1015112" y="1014315"/>
                  </a:moveTo>
                  <a:lnTo>
                    <a:pt x="976092" y="966014"/>
                  </a:lnTo>
                  <a:lnTo>
                    <a:pt x="937071" y="917713"/>
                  </a:lnTo>
                  <a:lnTo>
                    <a:pt x="898050" y="869413"/>
                  </a:lnTo>
                  <a:lnTo>
                    <a:pt x="859030" y="821112"/>
                  </a:lnTo>
                  <a:lnTo>
                    <a:pt x="820009" y="772811"/>
                  </a:lnTo>
                  <a:lnTo>
                    <a:pt x="780989" y="724511"/>
                  </a:lnTo>
                  <a:lnTo>
                    <a:pt x="741968" y="676210"/>
                  </a:lnTo>
                  <a:lnTo>
                    <a:pt x="702947" y="627909"/>
                  </a:lnTo>
                  <a:lnTo>
                    <a:pt x="663927" y="579608"/>
                  </a:lnTo>
                  <a:lnTo>
                    <a:pt x="624906" y="531308"/>
                  </a:lnTo>
                  <a:lnTo>
                    <a:pt x="585886" y="483007"/>
                  </a:lnTo>
                  <a:lnTo>
                    <a:pt x="546865" y="434706"/>
                  </a:lnTo>
                  <a:lnTo>
                    <a:pt x="507845" y="386405"/>
                  </a:lnTo>
                  <a:lnTo>
                    <a:pt x="468824" y="338105"/>
                  </a:lnTo>
                  <a:lnTo>
                    <a:pt x="429803" y="289804"/>
                  </a:lnTo>
                  <a:lnTo>
                    <a:pt x="390783" y="241503"/>
                  </a:lnTo>
                  <a:lnTo>
                    <a:pt x="351762" y="193202"/>
                  </a:lnTo>
                  <a:lnTo>
                    <a:pt x="312742" y="144902"/>
                  </a:lnTo>
                  <a:lnTo>
                    <a:pt x="273721" y="96601"/>
                  </a:lnTo>
                  <a:lnTo>
                    <a:pt x="234700" y="48300"/>
                  </a:lnTo>
                  <a:lnTo>
                    <a:pt x="195680" y="0"/>
                  </a:lnTo>
                  <a:lnTo>
                    <a:pt x="144149" y="43283"/>
                  </a:lnTo>
                  <a:lnTo>
                    <a:pt x="94311" y="88504"/>
                  </a:lnTo>
                  <a:lnTo>
                    <a:pt x="46238" y="135597"/>
                  </a:lnTo>
                  <a:lnTo>
                    <a:pt x="0" y="184494"/>
                  </a:lnTo>
                  <a:lnTo>
                    <a:pt x="45922" y="226287"/>
                  </a:lnTo>
                  <a:lnTo>
                    <a:pt x="91845" y="268080"/>
                  </a:lnTo>
                  <a:lnTo>
                    <a:pt x="137768" y="309873"/>
                  </a:lnTo>
                  <a:lnTo>
                    <a:pt x="183691" y="351666"/>
                  </a:lnTo>
                  <a:lnTo>
                    <a:pt x="229614" y="393459"/>
                  </a:lnTo>
                  <a:lnTo>
                    <a:pt x="275537" y="435252"/>
                  </a:lnTo>
                  <a:lnTo>
                    <a:pt x="321460" y="477045"/>
                  </a:lnTo>
                  <a:lnTo>
                    <a:pt x="367383" y="518838"/>
                  </a:lnTo>
                  <a:lnTo>
                    <a:pt x="413306" y="560631"/>
                  </a:lnTo>
                  <a:lnTo>
                    <a:pt x="459228" y="602424"/>
                  </a:lnTo>
                  <a:lnTo>
                    <a:pt x="505151" y="644217"/>
                  </a:lnTo>
                  <a:lnTo>
                    <a:pt x="551074" y="686010"/>
                  </a:lnTo>
                  <a:lnTo>
                    <a:pt x="596997" y="727803"/>
                  </a:lnTo>
                  <a:lnTo>
                    <a:pt x="642920" y="769596"/>
                  </a:lnTo>
                  <a:lnTo>
                    <a:pt x="688843" y="811389"/>
                  </a:lnTo>
                  <a:lnTo>
                    <a:pt x="734766" y="853182"/>
                  </a:lnTo>
                  <a:lnTo>
                    <a:pt x="780689" y="894975"/>
                  </a:lnTo>
                  <a:lnTo>
                    <a:pt x="826612" y="936768"/>
                  </a:lnTo>
                  <a:lnTo>
                    <a:pt x="872534" y="978561"/>
                  </a:lnTo>
                  <a:lnTo>
                    <a:pt x="918457" y="1020354"/>
                  </a:lnTo>
                  <a:lnTo>
                    <a:pt x="964380" y="1062147"/>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368514" y="2429670"/>
              <a:ext cx="874774" cy="1162146"/>
            </a:xfrm>
            <a:custGeom>
              <a:avLst/>
              <a:gdLst/>
              <a:ahLst/>
              <a:cxnLst/>
              <a:rect l="0" t="0" r="0" b="0"/>
              <a:pathLst>
                <a:path w="874774" h="1162146">
                  <a:moveTo>
                    <a:pt x="874774" y="1123819"/>
                  </a:moveTo>
                  <a:lnTo>
                    <a:pt x="843283" y="1070304"/>
                  </a:lnTo>
                  <a:lnTo>
                    <a:pt x="811792" y="1016789"/>
                  </a:lnTo>
                  <a:lnTo>
                    <a:pt x="780300" y="963274"/>
                  </a:lnTo>
                  <a:lnTo>
                    <a:pt x="748809" y="909758"/>
                  </a:lnTo>
                  <a:lnTo>
                    <a:pt x="717318" y="856243"/>
                  </a:lnTo>
                  <a:lnTo>
                    <a:pt x="685827" y="802728"/>
                  </a:lnTo>
                  <a:lnTo>
                    <a:pt x="654336" y="749213"/>
                  </a:lnTo>
                  <a:lnTo>
                    <a:pt x="622845" y="695697"/>
                  </a:lnTo>
                  <a:lnTo>
                    <a:pt x="591354" y="642182"/>
                  </a:lnTo>
                  <a:lnTo>
                    <a:pt x="559863" y="588667"/>
                  </a:lnTo>
                  <a:lnTo>
                    <a:pt x="528372" y="535152"/>
                  </a:lnTo>
                  <a:lnTo>
                    <a:pt x="496881" y="481637"/>
                  </a:lnTo>
                  <a:lnTo>
                    <a:pt x="465390" y="428121"/>
                  </a:lnTo>
                  <a:lnTo>
                    <a:pt x="433899" y="374606"/>
                  </a:lnTo>
                  <a:lnTo>
                    <a:pt x="402407" y="321091"/>
                  </a:lnTo>
                  <a:lnTo>
                    <a:pt x="370916" y="267576"/>
                  </a:lnTo>
                  <a:lnTo>
                    <a:pt x="339425" y="214060"/>
                  </a:lnTo>
                  <a:lnTo>
                    <a:pt x="307934" y="160545"/>
                  </a:lnTo>
                  <a:lnTo>
                    <a:pt x="276443" y="107030"/>
                  </a:lnTo>
                  <a:lnTo>
                    <a:pt x="244952" y="53515"/>
                  </a:lnTo>
                  <a:lnTo>
                    <a:pt x="213461" y="0"/>
                  </a:lnTo>
                  <a:lnTo>
                    <a:pt x="158085" y="33977"/>
                  </a:lnTo>
                  <a:lnTo>
                    <a:pt x="104001" y="69974"/>
                  </a:lnTo>
                  <a:lnTo>
                    <a:pt x="51282" y="107942"/>
                  </a:lnTo>
                  <a:lnTo>
                    <a:pt x="0" y="147830"/>
                  </a:lnTo>
                  <a:lnTo>
                    <a:pt x="39020" y="196131"/>
                  </a:lnTo>
                  <a:lnTo>
                    <a:pt x="78041" y="244432"/>
                  </a:lnTo>
                  <a:lnTo>
                    <a:pt x="117061" y="292732"/>
                  </a:lnTo>
                  <a:lnTo>
                    <a:pt x="156082" y="341033"/>
                  </a:lnTo>
                  <a:lnTo>
                    <a:pt x="195102" y="389334"/>
                  </a:lnTo>
                  <a:lnTo>
                    <a:pt x="234123" y="437635"/>
                  </a:lnTo>
                  <a:lnTo>
                    <a:pt x="273144" y="485935"/>
                  </a:lnTo>
                  <a:lnTo>
                    <a:pt x="312164" y="534236"/>
                  </a:lnTo>
                  <a:lnTo>
                    <a:pt x="351185" y="582537"/>
                  </a:lnTo>
                  <a:lnTo>
                    <a:pt x="390205" y="630838"/>
                  </a:lnTo>
                  <a:lnTo>
                    <a:pt x="429226" y="679138"/>
                  </a:lnTo>
                  <a:lnTo>
                    <a:pt x="468247" y="727439"/>
                  </a:lnTo>
                  <a:lnTo>
                    <a:pt x="507267" y="775740"/>
                  </a:lnTo>
                  <a:lnTo>
                    <a:pt x="546288" y="824041"/>
                  </a:lnTo>
                  <a:lnTo>
                    <a:pt x="585308" y="872341"/>
                  </a:lnTo>
                  <a:lnTo>
                    <a:pt x="624329" y="920642"/>
                  </a:lnTo>
                  <a:lnTo>
                    <a:pt x="663350" y="968943"/>
                  </a:lnTo>
                  <a:lnTo>
                    <a:pt x="702370" y="1017243"/>
                  </a:lnTo>
                  <a:lnTo>
                    <a:pt x="741391" y="1065544"/>
                  </a:lnTo>
                  <a:lnTo>
                    <a:pt x="780411" y="1113845"/>
                  </a:lnTo>
                  <a:lnTo>
                    <a:pt x="819432" y="1162146"/>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581976" y="2325011"/>
              <a:ext cx="715313" cy="1228478"/>
            </a:xfrm>
            <a:custGeom>
              <a:avLst/>
              <a:gdLst/>
              <a:ahLst/>
              <a:cxnLst/>
              <a:rect l="0" t="0" r="0" b="0"/>
              <a:pathLst>
                <a:path w="715313" h="1228478">
                  <a:moveTo>
                    <a:pt x="715313" y="1201345"/>
                  </a:moveTo>
                  <a:lnTo>
                    <a:pt x="691169" y="1144138"/>
                  </a:lnTo>
                  <a:lnTo>
                    <a:pt x="667024" y="1086931"/>
                  </a:lnTo>
                  <a:lnTo>
                    <a:pt x="642880" y="1029724"/>
                  </a:lnTo>
                  <a:lnTo>
                    <a:pt x="618736" y="972517"/>
                  </a:lnTo>
                  <a:lnTo>
                    <a:pt x="594592" y="915310"/>
                  </a:lnTo>
                  <a:lnTo>
                    <a:pt x="570448" y="858103"/>
                  </a:lnTo>
                  <a:lnTo>
                    <a:pt x="546304" y="800896"/>
                  </a:lnTo>
                  <a:lnTo>
                    <a:pt x="522160" y="743689"/>
                  </a:lnTo>
                  <a:lnTo>
                    <a:pt x="498016" y="686482"/>
                  </a:lnTo>
                  <a:lnTo>
                    <a:pt x="473872" y="629275"/>
                  </a:lnTo>
                  <a:lnTo>
                    <a:pt x="449728" y="572069"/>
                  </a:lnTo>
                  <a:lnTo>
                    <a:pt x="425584" y="514862"/>
                  </a:lnTo>
                  <a:lnTo>
                    <a:pt x="401439" y="457655"/>
                  </a:lnTo>
                  <a:lnTo>
                    <a:pt x="377295" y="400448"/>
                  </a:lnTo>
                  <a:lnTo>
                    <a:pt x="353151" y="343241"/>
                  </a:lnTo>
                  <a:lnTo>
                    <a:pt x="329007" y="286034"/>
                  </a:lnTo>
                  <a:lnTo>
                    <a:pt x="304863" y="228827"/>
                  </a:lnTo>
                  <a:lnTo>
                    <a:pt x="280719" y="171620"/>
                  </a:lnTo>
                  <a:lnTo>
                    <a:pt x="256575" y="114413"/>
                  </a:lnTo>
                  <a:lnTo>
                    <a:pt x="232431" y="57206"/>
                  </a:lnTo>
                  <a:lnTo>
                    <a:pt x="208287" y="0"/>
                  </a:lnTo>
                  <a:lnTo>
                    <a:pt x="137339" y="31807"/>
                  </a:lnTo>
                  <a:lnTo>
                    <a:pt x="67864" y="66716"/>
                  </a:lnTo>
                  <a:lnTo>
                    <a:pt x="0" y="104659"/>
                  </a:lnTo>
                  <a:lnTo>
                    <a:pt x="31491" y="158174"/>
                  </a:lnTo>
                  <a:lnTo>
                    <a:pt x="62982" y="211689"/>
                  </a:lnTo>
                  <a:lnTo>
                    <a:pt x="94473" y="265204"/>
                  </a:lnTo>
                  <a:lnTo>
                    <a:pt x="125964" y="318720"/>
                  </a:lnTo>
                  <a:lnTo>
                    <a:pt x="157455" y="372235"/>
                  </a:lnTo>
                  <a:lnTo>
                    <a:pt x="188946" y="425750"/>
                  </a:lnTo>
                  <a:lnTo>
                    <a:pt x="220437" y="479265"/>
                  </a:lnTo>
                  <a:lnTo>
                    <a:pt x="251928" y="532781"/>
                  </a:lnTo>
                  <a:lnTo>
                    <a:pt x="283419" y="586296"/>
                  </a:lnTo>
                  <a:lnTo>
                    <a:pt x="314910" y="639811"/>
                  </a:lnTo>
                  <a:lnTo>
                    <a:pt x="346401" y="693326"/>
                  </a:lnTo>
                  <a:lnTo>
                    <a:pt x="377893" y="746841"/>
                  </a:lnTo>
                  <a:lnTo>
                    <a:pt x="409384" y="800357"/>
                  </a:lnTo>
                  <a:lnTo>
                    <a:pt x="440875" y="853872"/>
                  </a:lnTo>
                  <a:lnTo>
                    <a:pt x="472366" y="907387"/>
                  </a:lnTo>
                  <a:lnTo>
                    <a:pt x="503857" y="960902"/>
                  </a:lnTo>
                  <a:lnTo>
                    <a:pt x="535348" y="1014418"/>
                  </a:lnTo>
                  <a:lnTo>
                    <a:pt x="566839" y="1067933"/>
                  </a:lnTo>
                  <a:lnTo>
                    <a:pt x="598330" y="1121448"/>
                  </a:lnTo>
                  <a:lnTo>
                    <a:pt x="629821" y="1174963"/>
                  </a:lnTo>
                  <a:lnTo>
                    <a:pt x="661312" y="1228478"/>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790263" y="2272785"/>
              <a:ext cx="543339" cy="1253571"/>
            </a:xfrm>
            <a:custGeom>
              <a:avLst/>
              <a:gdLst/>
              <a:ahLst/>
              <a:cxnLst/>
              <a:rect l="0" t="0" r="0" b="0"/>
              <a:pathLst>
                <a:path w="543339" h="1253571">
                  <a:moveTo>
                    <a:pt x="543339" y="1240030"/>
                  </a:moveTo>
                  <a:lnTo>
                    <a:pt x="524136" y="1180981"/>
                  </a:lnTo>
                  <a:lnTo>
                    <a:pt x="504932" y="1121932"/>
                  </a:lnTo>
                  <a:lnTo>
                    <a:pt x="485729" y="1062883"/>
                  </a:lnTo>
                  <a:lnTo>
                    <a:pt x="466526" y="1003834"/>
                  </a:lnTo>
                  <a:lnTo>
                    <a:pt x="447322" y="944785"/>
                  </a:lnTo>
                  <a:lnTo>
                    <a:pt x="428119" y="885736"/>
                  </a:lnTo>
                  <a:lnTo>
                    <a:pt x="408915" y="826687"/>
                  </a:lnTo>
                  <a:lnTo>
                    <a:pt x="389712" y="767638"/>
                  </a:lnTo>
                  <a:lnTo>
                    <a:pt x="370508" y="708589"/>
                  </a:lnTo>
                  <a:lnTo>
                    <a:pt x="351305" y="649540"/>
                  </a:lnTo>
                  <a:lnTo>
                    <a:pt x="332102" y="590490"/>
                  </a:lnTo>
                  <a:lnTo>
                    <a:pt x="312898" y="531441"/>
                  </a:lnTo>
                  <a:lnTo>
                    <a:pt x="293695" y="472392"/>
                  </a:lnTo>
                  <a:lnTo>
                    <a:pt x="274491" y="413343"/>
                  </a:lnTo>
                  <a:lnTo>
                    <a:pt x="255288" y="354294"/>
                  </a:lnTo>
                  <a:lnTo>
                    <a:pt x="236084" y="295245"/>
                  </a:lnTo>
                  <a:lnTo>
                    <a:pt x="216881" y="236196"/>
                  </a:lnTo>
                  <a:lnTo>
                    <a:pt x="197677" y="177147"/>
                  </a:lnTo>
                  <a:lnTo>
                    <a:pt x="178474" y="118098"/>
                  </a:lnTo>
                  <a:lnTo>
                    <a:pt x="159271" y="59049"/>
                  </a:lnTo>
                  <a:lnTo>
                    <a:pt x="140067" y="0"/>
                  </a:lnTo>
                  <a:lnTo>
                    <a:pt x="69479" y="24625"/>
                  </a:lnTo>
                  <a:lnTo>
                    <a:pt x="0" y="52226"/>
                  </a:lnTo>
                  <a:lnTo>
                    <a:pt x="24144" y="109432"/>
                  </a:lnTo>
                  <a:lnTo>
                    <a:pt x="48288" y="166639"/>
                  </a:lnTo>
                  <a:lnTo>
                    <a:pt x="72432" y="223846"/>
                  </a:lnTo>
                  <a:lnTo>
                    <a:pt x="96576" y="281053"/>
                  </a:lnTo>
                  <a:lnTo>
                    <a:pt x="120720" y="338260"/>
                  </a:lnTo>
                  <a:lnTo>
                    <a:pt x="144864" y="395467"/>
                  </a:lnTo>
                  <a:lnTo>
                    <a:pt x="169008" y="452674"/>
                  </a:lnTo>
                  <a:lnTo>
                    <a:pt x="193152" y="509881"/>
                  </a:lnTo>
                  <a:lnTo>
                    <a:pt x="217296" y="567088"/>
                  </a:lnTo>
                  <a:lnTo>
                    <a:pt x="241440" y="624295"/>
                  </a:lnTo>
                  <a:lnTo>
                    <a:pt x="265585" y="681501"/>
                  </a:lnTo>
                  <a:lnTo>
                    <a:pt x="289729" y="738708"/>
                  </a:lnTo>
                  <a:lnTo>
                    <a:pt x="313873" y="795915"/>
                  </a:lnTo>
                  <a:lnTo>
                    <a:pt x="338017" y="853122"/>
                  </a:lnTo>
                  <a:lnTo>
                    <a:pt x="362161" y="910329"/>
                  </a:lnTo>
                  <a:lnTo>
                    <a:pt x="386305" y="967536"/>
                  </a:lnTo>
                  <a:lnTo>
                    <a:pt x="410449" y="1024743"/>
                  </a:lnTo>
                  <a:lnTo>
                    <a:pt x="434593" y="1081950"/>
                  </a:lnTo>
                  <a:lnTo>
                    <a:pt x="458737" y="1139157"/>
                  </a:lnTo>
                  <a:lnTo>
                    <a:pt x="482881" y="1196364"/>
                  </a:lnTo>
                  <a:lnTo>
                    <a:pt x="507025" y="1253571"/>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930330" y="2245086"/>
              <a:ext cx="427640" cy="1267730"/>
            </a:xfrm>
            <a:custGeom>
              <a:avLst/>
              <a:gdLst/>
              <a:ahLst/>
              <a:cxnLst/>
              <a:rect l="0" t="0" r="0" b="0"/>
              <a:pathLst>
                <a:path w="427640" h="1267730">
                  <a:moveTo>
                    <a:pt x="427640" y="1260548"/>
                  </a:moveTo>
                  <a:lnTo>
                    <a:pt x="411752" y="1200522"/>
                  </a:lnTo>
                  <a:lnTo>
                    <a:pt x="395864" y="1140496"/>
                  </a:lnTo>
                  <a:lnTo>
                    <a:pt x="379976" y="1080470"/>
                  </a:lnTo>
                  <a:lnTo>
                    <a:pt x="364087" y="1020444"/>
                  </a:lnTo>
                  <a:lnTo>
                    <a:pt x="348199" y="960418"/>
                  </a:lnTo>
                  <a:lnTo>
                    <a:pt x="332311" y="900392"/>
                  </a:lnTo>
                  <a:lnTo>
                    <a:pt x="316423" y="840365"/>
                  </a:lnTo>
                  <a:lnTo>
                    <a:pt x="300535" y="780339"/>
                  </a:lnTo>
                  <a:lnTo>
                    <a:pt x="284647" y="720313"/>
                  </a:lnTo>
                  <a:lnTo>
                    <a:pt x="268759" y="660287"/>
                  </a:lnTo>
                  <a:lnTo>
                    <a:pt x="252871" y="600261"/>
                  </a:lnTo>
                  <a:lnTo>
                    <a:pt x="236983" y="540235"/>
                  </a:lnTo>
                  <a:lnTo>
                    <a:pt x="221095" y="480209"/>
                  </a:lnTo>
                  <a:lnTo>
                    <a:pt x="205207" y="420182"/>
                  </a:lnTo>
                  <a:lnTo>
                    <a:pt x="189319" y="360156"/>
                  </a:lnTo>
                  <a:lnTo>
                    <a:pt x="173431" y="300130"/>
                  </a:lnTo>
                  <a:lnTo>
                    <a:pt x="157543" y="240104"/>
                  </a:lnTo>
                  <a:lnTo>
                    <a:pt x="141655" y="180078"/>
                  </a:lnTo>
                  <a:lnTo>
                    <a:pt x="125767" y="120052"/>
                  </a:lnTo>
                  <a:lnTo>
                    <a:pt x="109879" y="60026"/>
                  </a:lnTo>
                  <a:lnTo>
                    <a:pt x="93991" y="0"/>
                  </a:lnTo>
                  <a:lnTo>
                    <a:pt x="0" y="27699"/>
                  </a:lnTo>
                  <a:lnTo>
                    <a:pt x="19203" y="86748"/>
                  </a:lnTo>
                  <a:lnTo>
                    <a:pt x="38406" y="145797"/>
                  </a:lnTo>
                  <a:lnTo>
                    <a:pt x="57610" y="204846"/>
                  </a:lnTo>
                  <a:lnTo>
                    <a:pt x="76813" y="263895"/>
                  </a:lnTo>
                  <a:lnTo>
                    <a:pt x="96017" y="322944"/>
                  </a:lnTo>
                  <a:lnTo>
                    <a:pt x="115220" y="381993"/>
                  </a:lnTo>
                  <a:lnTo>
                    <a:pt x="134424" y="441042"/>
                  </a:lnTo>
                  <a:lnTo>
                    <a:pt x="153627" y="500091"/>
                  </a:lnTo>
                  <a:lnTo>
                    <a:pt x="172830" y="559141"/>
                  </a:lnTo>
                  <a:lnTo>
                    <a:pt x="192034" y="618190"/>
                  </a:lnTo>
                  <a:lnTo>
                    <a:pt x="211237" y="677239"/>
                  </a:lnTo>
                  <a:lnTo>
                    <a:pt x="230441" y="736288"/>
                  </a:lnTo>
                  <a:lnTo>
                    <a:pt x="249644" y="795337"/>
                  </a:lnTo>
                  <a:lnTo>
                    <a:pt x="268848" y="854386"/>
                  </a:lnTo>
                  <a:lnTo>
                    <a:pt x="288051" y="913435"/>
                  </a:lnTo>
                  <a:lnTo>
                    <a:pt x="307254" y="972484"/>
                  </a:lnTo>
                  <a:lnTo>
                    <a:pt x="326458" y="1031533"/>
                  </a:lnTo>
                  <a:lnTo>
                    <a:pt x="345661" y="1090582"/>
                  </a:lnTo>
                  <a:lnTo>
                    <a:pt x="364865" y="1149631"/>
                  </a:lnTo>
                  <a:lnTo>
                    <a:pt x="384068" y="1208681"/>
                  </a:lnTo>
                  <a:lnTo>
                    <a:pt x="403272" y="1267730"/>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024322" y="2224510"/>
              <a:ext cx="356078" cy="1281124"/>
            </a:xfrm>
            <a:custGeom>
              <a:avLst/>
              <a:gdLst/>
              <a:ahLst/>
              <a:cxnLst/>
              <a:rect l="0" t="0" r="0" b="0"/>
              <a:pathLst>
                <a:path w="356078" h="1281124">
                  <a:moveTo>
                    <a:pt x="356078" y="1275789"/>
                  </a:moveTo>
                  <a:lnTo>
                    <a:pt x="343241" y="1215037"/>
                  </a:lnTo>
                  <a:lnTo>
                    <a:pt x="330405" y="1154286"/>
                  </a:lnTo>
                  <a:lnTo>
                    <a:pt x="317568" y="1093534"/>
                  </a:lnTo>
                  <a:lnTo>
                    <a:pt x="304732" y="1032782"/>
                  </a:lnTo>
                  <a:lnTo>
                    <a:pt x="291896" y="972030"/>
                  </a:lnTo>
                  <a:lnTo>
                    <a:pt x="279059" y="911278"/>
                  </a:lnTo>
                  <a:lnTo>
                    <a:pt x="266223" y="850526"/>
                  </a:lnTo>
                  <a:lnTo>
                    <a:pt x="253386" y="789774"/>
                  </a:lnTo>
                  <a:lnTo>
                    <a:pt x="240550" y="729022"/>
                  </a:lnTo>
                  <a:lnTo>
                    <a:pt x="227713" y="668270"/>
                  </a:lnTo>
                  <a:lnTo>
                    <a:pt x="214877" y="607518"/>
                  </a:lnTo>
                  <a:lnTo>
                    <a:pt x="202040" y="546767"/>
                  </a:lnTo>
                  <a:lnTo>
                    <a:pt x="189204" y="486015"/>
                  </a:lnTo>
                  <a:lnTo>
                    <a:pt x="176367" y="425263"/>
                  </a:lnTo>
                  <a:lnTo>
                    <a:pt x="163531" y="364511"/>
                  </a:lnTo>
                  <a:lnTo>
                    <a:pt x="150695" y="303759"/>
                  </a:lnTo>
                  <a:lnTo>
                    <a:pt x="137858" y="243007"/>
                  </a:lnTo>
                  <a:lnTo>
                    <a:pt x="125022" y="182255"/>
                  </a:lnTo>
                  <a:lnTo>
                    <a:pt x="112185" y="121503"/>
                  </a:lnTo>
                  <a:lnTo>
                    <a:pt x="99349" y="60751"/>
                  </a:lnTo>
                  <a:lnTo>
                    <a:pt x="86512" y="0"/>
                  </a:lnTo>
                  <a:lnTo>
                    <a:pt x="0" y="20575"/>
                  </a:lnTo>
                  <a:lnTo>
                    <a:pt x="15888" y="80601"/>
                  </a:lnTo>
                  <a:lnTo>
                    <a:pt x="31776" y="140627"/>
                  </a:lnTo>
                  <a:lnTo>
                    <a:pt x="47664" y="200653"/>
                  </a:lnTo>
                  <a:lnTo>
                    <a:pt x="63552" y="260679"/>
                  </a:lnTo>
                  <a:lnTo>
                    <a:pt x="79440" y="320705"/>
                  </a:lnTo>
                  <a:lnTo>
                    <a:pt x="95328" y="380732"/>
                  </a:lnTo>
                  <a:lnTo>
                    <a:pt x="111216" y="440758"/>
                  </a:lnTo>
                  <a:lnTo>
                    <a:pt x="127104" y="500784"/>
                  </a:lnTo>
                  <a:lnTo>
                    <a:pt x="142992" y="560810"/>
                  </a:lnTo>
                  <a:lnTo>
                    <a:pt x="158880" y="620836"/>
                  </a:lnTo>
                  <a:lnTo>
                    <a:pt x="174768" y="680862"/>
                  </a:lnTo>
                  <a:lnTo>
                    <a:pt x="190656" y="740888"/>
                  </a:lnTo>
                  <a:lnTo>
                    <a:pt x="206544" y="800915"/>
                  </a:lnTo>
                  <a:lnTo>
                    <a:pt x="222432" y="860941"/>
                  </a:lnTo>
                  <a:lnTo>
                    <a:pt x="238320" y="920967"/>
                  </a:lnTo>
                  <a:lnTo>
                    <a:pt x="254208" y="980993"/>
                  </a:lnTo>
                  <a:lnTo>
                    <a:pt x="270096" y="1041019"/>
                  </a:lnTo>
                  <a:lnTo>
                    <a:pt x="285984" y="1101045"/>
                  </a:lnTo>
                  <a:lnTo>
                    <a:pt x="301872" y="1161071"/>
                  </a:lnTo>
                  <a:lnTo>
                    <a:pt x="317761" y="1221098"/>
                  </a:lnTo>
                  <a:lnTo>
                    <a:pt x="333649" y="1281124"/>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110834" y="2212209"/>
              <a:ext cx="286175" cy="1288091"/>
            </a:xfrm>
            <a:custGeom>
              <a:avLst/>
              <a:gdLst/>
              <a:ahLst/>
              <a:cxnLst/>
              <a:rect l="0" t="0" r="0" b="0"/>
              <a:pathLst>
                <a:path w="286175" h="1288091">
                  <a:moveTo>
                    <a:pt x="286175" y="1284902"/>
                  </a:moveTo>
                  <a:lnTo>
                    <a:pt x="275599" y="1223716"/>
                  </a:lnTo>
                  <a:lnTo>
                    <a:pt x="265022" y="1162530"/>
                  </a:lnTo>
                  <a:lnTo>
                    <a:pt x="254445" y="1101344"/>
                  </a:lnTo>
                  <a:lnTo>
                    <a:pt x="243869" y="1040158"/>
                  </a:lnTo>
                  <a:lnTo>
                    <a:pt x="233292" y="978972"/>
                  </a:lnTo>
                  <a:lnTo>
                    <a:pt x="222716" y="917787"/>
                  </a:lnTo>
                  <a:lnTo>
                    <a:pt x="212139" y="856601"/>
                  </a:lnTo>
                  <a:lnTo>
                    <a:pt x="201562" y="795415"/>
                  </a:lnTo>
                  <a:lnTo>
                    <a:pt x="190986" y="734229"/>
                  </a:lnTo>
                  <a:lnTo>
                    <a:pt x="180409" y="673043"/>
                  </a:lnTo>
                  <a:lnTo>
                    <a:pt x="169833" y="611858"/>
                  </a:lnTo>
                  <a:lnTo>
                    <a:pt x="159256" y="550672"/>
                  </a:lnTo>
                  <a:lnTo>
                    <a:pt x="148680" y="489486"/>
                  </a:lnTo>
                  <a:lnTo>
                    <a:pt x="138103" y="428300"/>
                  </a:lnTo>
                  <a:lnTo>
                    <a:pt x="127526" y="367114"/>
                  </a:lnTo>
                  <a:lnTo>
                    <a:pt x="116950" y="305929"/>
                  </a:lnTo>
                  <a:lnTo>
                    <a:pt x="106373" y="244743"/>
                  </a:lnTo>
                  <a:lnTo>
                    <a:pt x="95797" y="183557"/>
                  </a:lnTo>
                  <a:lnTo>
                    <a:pt x="85220" y="122371"/>
                  </a:lnTo>
                  <a:lnTo>
                    <a:pt x="74644" y="61185"/>
                  </a:lnTo>
                  <a:lnTo>
                    <a:pt x="64067" y="0"/>
                  </a:lnTo>
                  <a:lnTo>
                    <a:pt x="0" y="12301"/>
                  </a:lnTo>
                  <a:lnTo>
                    <a:pt x="12836" y="73053"/>
                  </a:lnTo>
                  <a:lnTo>
                    <a:pt x="25672" y="133805"/>
                  </a:lnTo>
                  <a:lnTo>
                    <a:pt x="38509" y="194557"/>
                  </a:lnTo>
                  <a:lnTo>
                    <a:pt x="51345" y="255309"/>
                  </a:lnTo>
                  <a:lnTo>
                    <a:pt x="64182" y="316060"/>
                  </a:lnTo>
                  <a:lnTo>
                    <a:pt x="77018" y="376812"/>
                  </a:lnTo>
                  <a:lnTo>
                    <a:pt x="89855" y="437564"/>
                  </a:lnTo>
                  <a:lnTo>
                    <a:pt x="102691" y="498316"/>
                  </a:lnTo>
                  <a:lnTo>
                    <a:pt x="115528" y="559068"/>
                  </a:lnTo>
                  <a:lnTo>
                    <a:pt x="128364" y="619820"/>
                  </a:lnTo>
                  <a:lnTo>
                    <a:pt x="141200" y="680572"/>
                  </a:lnTo>
                  <a:lnTo>
                    <a:pt x="154037" y="741324"/>
                  </a:lnTo>
                  <a:lnTo>
                    <a:pt x="166873" y="802076"/>
                  </a:lnTo>
                  <a:lnTo>
                    <a:pt x="179710" y="862828"/>
                  </a:lnTo>
                  <a:lnTo>
                    <a:pt x="192546" y="923579"/>
                  </a:lnTo>
                  <a:lnTo>
                    <a:pt x="205383" y="984331"/>
                  </a:lnTo>
                  <a:lnTo>
                    <a:pt x="218219" y="1045083"/>
                  </a:lnTo>
                  <a:lnTo>
                    <a:pt x="231056" y="1105835"/>
                  </a:lnTo>
                  <a:lnTo>
                    <a:pt x="243892" y="1166587"/>
                  </a:lnTo>
                  <a:lnTo>
                    <a:pt x="256729" y="1227339"/>
                  </a:lnTo>
                  <a:lnTo>
                    <a:pt x="269565" y="1288091"/>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174902" y="2203748"/>
              <a:ext cx="236084" cy="1293362"/>
            </a:xfrm>
            <a:custGeom>
              <a:avLst/>
              <a:gdLst/>
              <a:ahLst/>
              <a:cxnLst/>
              <a:rect l="0" t="0" r="0" b="0"/>
              <a:pathLst>
                <a:path w="236084" h="1293362">
                  <a:moveTo>
                    <a:pt x="236084" y="1291169"/>
                  </a:moveTo>
                  <a:lnTo>
                    <a:pt x="227409" y="1229684"/>
                  </a:lnTo>
                  <a:lnTo>
                    <a:pt x="218734" y="1168200"/>
                  </a:lnTo>
                  <a:lnTo>
                    <a:pt x="210059" y="1106716"/>
                  </a:lnTo>
                  <a:lnTo>
                    <a:pt x="201384" y="1045232"/>
                  </a:lnTo>
                  <a:lnTo>
                    <a:pt x="192709" y="983747"/>
                  </a:lnTo>
                  <a:lnTo>
                    <a:pt x="184034" y="922263"/>
                  </a:lnTo>
                  <a:lnTo>
                    <a:pt x="175359" y="860779"/>
                  </a:lnTo>
                  <a:lnTo>
                    <a:pt x="166684" y="799295"/>
                  </a:lnTo>
                  <a:lnTo>
                    <a:pt x="158010" y="737810"/>
                  </a:lnTo>
                  <a:lnTo>
                    <a:pt x="149335" y="676326"/>
                  </a:lnTo>
                  <a:lnTo>
                    <a:pt x="140660" y="614842"/>
                  </a:lnTo>
                  <a:lnTo>
                    <a:pt x="131985" y="553358"/>
                  </a:lnTo>
                  <a:lnTo>
                    <a:pt x="123310" y="491873"/>
                  </a:lnTo>
                  <a:lnTo>
                    <a:pt x="114635" y="430389"/>
                  </a:lnTo>
                  <a:lnTo>
                    <a:pt x="105960" y="368905"/>
                  </a:lnTo>
                  <a:lnTo>
                    <a:pt x="97285" y="307421"/>
                  </a:lnTo>
                  <a:lnTo>
                    <a:pt x="88610" y="245936"/>
                  </a:lnTo>
                  <a:lnTo>
                    <a:pt x="79935" y="184452"/>
                  </a:lnTo>
                  <a:lnTo>
                    <a:pt x="71260" y="122968"/>
                  </a:lnTo>
                  <a:lnTo>
                    <a:pt x="62585" y="61484"/>
                  </a:lnTo>
                  <a:lnTo>
                    <a:pt x="53910" y="0"/>
                  </a:lnTo>
                  <a:lnTo>
                    <a:pt x="0" y="8460"/>
                  </a:lnTo>
                  <a:lnTo>
                    <a:pt x="10576" y="69646"/>
                  </a:lnTo>
                  <a:lnTo>
                    <a:pt x="21153" y="130832"/>
                  </a:lnTo>
                  <a:lnTo>
                    <a:pt x="31729" y="192017"/>
                  </a:lnTo>
                  <a:lnTo>
                    <a:pt x="42306" y="253203"/>
                  </a:lnTo>
                  <a:lnTo>
                    <a:pt x="52882" y="314389"/>
                  </a:lnTo>
                  <a:lnTo>
                    <a:pt x="63459" y="375575"/>
                  </a:lnTo>
                  <a:lnTo>
                    <a:pt x="74036" y="436761"/>
                  </a:lnTo>
                  <a:lnTo>
                    <a:pt x="84612" y="497947"/>
                  </a:lnTo>
                  <a:lnTo>
                    <a:pt x="95189" y="559132"/>
                  </a:lnTo>
                  <a:lnTo>
                    <a:pt x="105765" y="620318"/>
                  </a:lnTo>
                  <a:lnTo>
                    <a:pt x="116342" y="681504"/>
                  </a:lnTo>
                  <a:lnTo>
                    <a:pt x="126918" y="742690"/>
                  </a:lnTo>
                  <a:lnTo>
                    <a:pt x="137495" y="803876"/>
                  </a:lnTo>
                  <a:lnTo>
                    <a:pt x="148072" y="865061"/>
                  </a:lnTo>
                  <a:lnTo>
                    <a:pt x="158648" y="926247"/>
                  </a:lnTo>
                  <a:lnTo>
                    <a:pt x="169225" y="987433"/>
                  </a:lnTo>
                  <a:lnTo>
                    <a:pt x="179801" y="1048619"/>
                  </a:lnTo>
                  <a:lnTo>
                    <a:pt x="190378" y="1109805"/>
                  </a:lnTo>
                  <a:lnTo>
                    <a:pt x="200955" y="1170990"/>
                  </a:lnTo>
                  <a:lnTo>
                    <a:pt x="211531" y="1232176"/>
                  </a:lnTo>
                  <a:lnTo>
                    <a:pt x="222108" y="1293362"/>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228812" y="2198463"/>
              <a:ext cx="192784" cy="1296454"/>
            </a:xfrm>
            <a:custGeom>
              <a:avLst/>
              <a:gdLst/>
              <a:ahLst/>
              <a:cxnLst/>
              <a:rect l="0" t="0" r="0" b="0"/>
              <a:pathLst>
                <a:path w="192784" h="1296454">
                  <a:moveTo>
                    <a:pt x="192784" y="1295084"/>
                  </a:moveTo>
                  <a:lnTo>
                    <a:pt x="185553" y="1233413"/>
                  </a:lnTo>
                  <a:lnTo>
                    <a:pt x="178322" y="1171743"/>
                  </a:lnTo>
                  <a:lnTo>
                    <a:pt x="171090" y="1110072"/>
                  </a:lnTo>
                  <a:lnTo>
                    <a:pt x="163859" y="1048401"/>
                  </a:lnTo>
                  <a:lnTo>
                    <a:pt x="156627" y="986731"/>
                  </a:lnTo>
                  <a:lnTo>
                    <a:pt x="149396" y="925060"/>
                  </a:lnTo>
                  <a:lnTo>
                    <a:pt x="142164" y="863389"/>
                  </a:lnTo>
                  <a:lnTo>
                    <a:pt x="134933" y="801718"/>
                  </a:lnTo>
                  <a:lnTo>
                    <a:pt x="127702" y="740048"/>
                  </a:lnTo>
                  <a:lnTo>
                    <a:pt x="120470" y="678377"/>
                  </a:lnTo>
                  <a:lnTo>
                    <a:pt x="113239" y="616706"/>
                  </a:lnTo>
                  <a:lnTo>
                    <a:pt x="106007" y="555036"/>
                  </a:lnTo>
                  <a:lnTo>
                    <a:pt x="98776" y="493365"/>
                  </a:lnTo>
                  <a:lnTo>
                    <a:pt x="91545" y="431694"/>
                  </a:lnTo>
                  <a:lnTo>
                    <a:pt x="84313" y="370024"/>
                  </a:lnTo>
                  <a:lnTo>
                    <a:pt x="77082" y="308353"/>
                  </a:lnTo>
                  <a:lnTo>
                    <a:pt x="69850" y="246682"/>
                  </a:lnTo>
                  <a:lnTo>
                    <a:pt x="62619" y="185012"/>
                  </a:lnTo>
                  <a:lnTo>
                    <a:pt x="55387" y="123341"/>
                  </a:lnTo>
                  <a:lnTo>
                    <a:pt x="48156" y="61670"/>
                  </a:lnTo>
                  <a:lnTo>
                    <a:pt x="40925" y="0"/>
                  </a:lnTo>
                  <a:lnTo>
                    <a:pt x="0" y="5285"/>
                  </a:lnTo>
                  <a:lnTo>
                    <a:pt x="8674" y="66770"/>
                  </a:lnTo>
                  <a:lnTo>
                    <a:pt x="17349" y="128254"/>
                  </a:lnTo>
                  <a:lnTo>
                    <a:pt x="26024" y="189738"/>
                  </a:lnTo>
                  <a:lnTo>
                    <a:pt x="34699" y="251222"/>
                  </a:lnTo>
                  <a:lnTo>
                    <a:pt x="43374" y="312707"/>
                  </a:lnTo>
                  <a:lnTo>
                    <a:pt x="52049" y="374191"/>
                  </a:lnTo>
                  <a:lnTo>
                    <a:pt x="60724" y="435675"/>
                  </a:lnTo>
                  <a:lnTo>
                    <a:pt x="69399" y="497159"/>
                  </a:lnTo>
                  <a:lnTo>
                    <a:pt x="78074" y="558643"/>
                  </a:lnTo>
                  <a:lnTo>
                    <a:pt x="86749" y="620128"/>
                  </a:lnTo>
                  <a:lnTo>
                    <a:pt x="95424" y="681612"/>
                  </a:lnTo>
                  <a:lnTo>
                    <a:pt x="104099" y="743096"/>
                  </a:lnTo>
                  <a:lnTo>
                    <a:pt x="112774" y="804580"/>
                  </a:lnTo>
                  <a:lnTo>
                    <a:pt x="121449" y="866065"/>
                  </a:lnTo>
                  <a:lnTo>
                    <a:pt x="130124" y="927549"/>
                  </a:lnTo>
                  <a:lnTo>
                    <a:pt x="138799" y="989033"/>
                  </a:lnTo>
                  <a:lnTo>
                    <a:pt x="147474" y="1050517"/>
                  </a:lnTo>
                  <a:lnTo>
                    <a:pt x="156149" y="1112002"/>
                  </a:lnTo>
                  <a:lnTo>
                    <a:pt x="164824" y="1173486"/>
                  </a:lnTo>
                  <a:lnTo>
                    <a:pt x="173499" y="1234970"/>
                  </a:lnTo>
                  <a:lnTo>
                    <a:pt x="182174" y="1296454"/>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269737" y="2194303"/>
              <a:ext cx="162043" cy="1299244"/>
            </a:xfrm>
            <a:custGeom>
              <a:avLst/>
              <a:gdLst/>
              <a:ahLst/>
              <a:cxnLst/>
              <a:rect l="0" t="0" r="0" b="0"/>
              <a:pathLst>
                <a:path w="162043" h="1299244">
                  <a:moveTo>
                    <a:pt x="162043" y="1298165"/>
                  </a:moveTo>
                  <a:lnTo>
                    <a:pt x="156197" y="1236348"/>
                  </a:lnTo>
                  <a:lnTo>
                    <a:pt x="150352" y="1174531"/>
                  </a:lnTo>
                  <a:lnTo>
                    <a:pt x="144506" y="1112713"/>
                  </a:lnTo>
                  <a:lnTo>
                    <a:pt x="138660" y="1050896"/>
                  </a:lnTo>
                  <a:lnTo>
                    <a:pt x="132814" y="989078"/>
                  </a:lnTo>
                  <a:lnTo>
                    <a:pt x="126968" y="927261"/>
                  </a:lnTo>
                  <a:lnTo>
                    <a:pt x="121122" y="865443"/>
                  </a:lnTo>
                  <a:lnTo>
                    <a:pt x="115277" y="803626"/>
                  </a:lnTo>
                  <a:lnTo>
                    <a:pt x="109431" y="741809"/>
                  </a:lnTo>
                  <a:lnTo>
                    <a:pt x="103585" y="679991"/>
                  </a:lnTo>
                  <a:lnTo>
                    <a:pt x="97739" y="618174"/>
                  </a:lnTo>
                  <a:lnTo>
                    <a:pt x="91893" y="556356"/>
                  </a:lnTo>
                  <a:lnTo>
                    <a:pt x="86047" y="494539"/>
                  </a:lnTo>
                  <a:lnTo>
                    <a:pt x="80202" y="432721"/>
                  </a:lnTo>
                  <a:lnTo>
                    <a:pt x="74356" y="370904"/>
                  </a:lnTo>
                  <a:lnTo>
                    <a:pt x="68510" y="309087"/>
                  </a:lnTo>
                  <a:lnTo>
                    <a:pt x="62664" y="247269"/>
                  </a:lnTo>
                  <a:lnTo>
                    <a:pt x="56818" y="185452"/>
                  </a:lnTo>
                  <a:lnTo>
                    <a:pt x="50972" y="123634"/>
                  </a:lnTo>
                  <a:lnTo>
                    <a:pt x="45126" y="61817"/>
                  </a:lnTo>
                  <a:lnTo>
                    <a:pt x="39281" y="0"/>
                  </a:lnTo>
                  <a:lnTo>
                    <a:pt x="0" y="4159"/>
                  </a:lnTo>
                  <a:lnTo>
                    <a:pt x="7231" y="65830"/>
                  </a:lnTo>
                  <a:lnTo>
                    <a:pt x="14462" y="127501"/>
                  </a:lnTo>
                  <a:lnTo>
                    <a:pt x="21694" y="189171"/>
                  </a:lnTo>
                  <a:lnTo>
                    <a:pt x="28925" y="250842"/>
                  </a:lnTo>
                  <a:lnTo>
                    <a:pt x="36157" y="312513"/>
                  </a:lnTo>
                  <a:lnTo>
                    <a:pt x="43388" y="374183"/>
                  </a:lnTo>
                  <a:lnTo>
                    <a:pt x="50619" y="435854"/>
                  </a:lnTo>
                  <a:lnTo>
                    <a:pt x="57851" y="497525"/>
                  </a:lnTo>
                  <a:lnTo>
                    <a:pt x="65082" y="559196"/>
                  </a:lnTo>
                  <a:lnTo>
                    <a:pt x="72314" y="620866"/>
                  </a:lnTo>
                  <a:lnTo>
                    <a:pt x="79545" y="682537"/>
                  </a:lnTo>
                  <a:lnTo>
                    <a:pt x="86777" y="744208"/>
                  </a:lnTo>
                  <a:lnTo>
                    <a:pt x="94008" y="805878"/>
                  </a:lnTo>
                  <a:lnTo>
                    <a:pt x="101239" y="867549"/>
                  </a:lnTo>
                  <a:lnTo>
                    <a:pt x="108471" y="929220"/>
                  </a:lnTo>
                  <a:lnTo>
                    <a:pt x="115702" y="990890"/>
                  </a:lnTo>
                  <a:lnTo>
                    <a:pt x="122934" y="1052561"/>
                  </a:lnTo>
                  <a:lnTo>
                    <a:pt x="130165" y="1114232"/>
                  </a:lnTo>
                  <a:lnTo>
                    <a:pt x="137396" y="1175902"/>
                  </a:lnTo>
                  <a:lnTo>
                    <a:pt x="144628" y="1237573"/>
                  </a:lnTo>
                  <a:lnTo>
                    <a:pt x="151859" y="129924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309018" y="2191215"/>
              <a:ext cx="132291" cy="1301253"/>
            </a:xfrm>
            <a:custGeom>
              <a:avLst/>
              <a:gdLst/>
              <a:ahLst/>
              <a:cxnLst/>
              <a:rect l="0" t="0" r="0" b="0"/>
              <a:pathLst>
                <a:path w="132291" h="1301253">
                  <a:moveTo>
                    <a:pt x="132291" y="1300452"/>
                  </a:moveTo>
                  <a:lnTo>
                    <a:pt x="127741" y="1238526"/>
                  </a:lnTo>
                  <a:lnTo>
                    <a:pt x="123192" y="1176600"/>
                  </a:lnTo>
                  <a:lnTo>
                    <a:pt x="118643" y="1114673"/>
                  </a:lnTo>
                  <a:lnTo>
                    <a:pt x="114093" y="1052747"/>
                  </a:lnTo>
                  <a:lnTo>
                    <a:pt x="109544" y="990821"/>
                  </a:lnTo>
                  <a:lnTo>
                    <a:pt x="104994" y="928894"/>
                  </a:lnTo>
                  <a:lnTo>
                    <a:pt x="100445" y="866968"/>
                  </a:lnTo>
                  <a:lnTo>
                    <a:pt x="95896" y="805042"/>
                  </a:lnTo>
                  <a:lnTo>
                    <a:pt x="91346" y="743115"/>
                  </a:lnTo>
                  <a:lnTo>
                    <a:pt x="86797" y="681189"/>
                  </a:lnTo>
                  <a:lnTo>
                    <a:pt x="82247" y="619263"/>
                  </a:lnTo>
                  <a:lnTo>
                    <a:pt x="77698" y="557336"/>
                  </a:lnTo>
                  <a:lnTo>
                    <a:pt x="73149" y="495410"/>
                  </a:lnTo>
                  <a:lnTo>
                    <a:pt x="68599" y="433484"/>
                  </a:lnTo>
                  <a:lnTo>
                    <a:pt x="64050" y="371557"/>
                  </a:lnTo>
                  <a:lnTo>
                    <a:pt x="59500" y="309631"/>
                  </a:lnTo>
                  <a:lnTo>
                    <a:pt x="54951" y="247705"/>
                  </a:lnTo>
                  <a:lnTo>
                    <a:pt x="50402" y="185778"/>
                  </a:lnTo>
                  <a:lnTo>
                    <a:pt x="45852" y="123852"/>
                  </a:lnTo>
                  <a:lnTo>
                    <a:pt x="41303" y="61926"/>
                  </a:lnTo>
                  <a:lnTo>
                    <a:pt x="36753" y="0"/>
                  </a:lnTo>
                  <a:lnTo>
                    <a:pt x="0" y="3087"/>
                  </a:lnTo>
                  <a:lnTo>
                    <a:pt x="5845" y="64904"/>
                  </a:lnTo>
                  <a:lnTo>
                    <a:pt x="11691" y="126722"/>
                  </a:lnTo>
                  <a:lnTo>
                    <a:pt x="17537" y="188539"/>
                  </a:lnTo>
                  <a:lnTo>
                    <a:pt x="23383" y="250357"/>
                  </a:lnTo>
                  <a:lnTo>
                    <a:pt x="29229" y="312174"/>
                  </a:lnTo>
                  <a:lnTo>
                    <a:pt x="35075" y="373992"/>
                  </a:lnTo>
                  <a:lnTo>
                    <a:pt x="40920" y="435809"/>
                  </a:lnTo>
                  <a:lnTo>
                    <a:pt x="46766" y="497626"/>
                  </a:lnTo>
                  <a:lnTo>
                    <a:pt x="52612" y="559444"/>
                  </a:lnTo>
                  <a:lnTo>
                    <a:pt x="58458" y="621261"/>
                  </a:lnTo>
                  <a:lnTo>
                    <a:pt x="64304" y="683079"/>
                  </a:lnTo>
                  <a:lnTo>
                    <a:pt x="70150" y="744896"/>
                  </a:lnTo>
                  <a:lnTo>
                    <a:pt x="75995" y="806714"/>
                  </a:lnTo>
                  <a:lnTo>
                    <a:pt x="81841" y="868531"/>
                  </a:lnTo>
                  <a:lnTo>
                    <a:pt x="87687" y="930348"/>
                  </a:lnTo>
                  <a:lnTo>
                    <a:pt x="93533" y="992166"/>
                  </a:lnTo>
                  <a:lnTo>
                    <a:pt x="99379" y="1053983"/>
                  </a:lnTo>
                  <a:lnTo>
                    <a:pt x="105225" y="1115801"/>
                  </a:lnTo>
                  <a:lnTo>
                    <a:pt x="111070" y="1177618"/>
                  </a:lnTo>
                  <a:lnTo>
                    <a:pt x="116916" y="1239435"/>
                  </a:lnTo>
                  <a:lnTo>
                    <a:pt x="122762" y="130125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345772" y="2188968"/>
              <a:ext cx="104739" cy="1302700"/>
            </a:xfrm>
            <a:custGeom>
              <a:avLst/>
              <a:gdLst/>
              <a:ahLst/>
              <a:cxnLst/>
              <a:rect l="0" t="0" r="0" b="0"/>
              <a:pathLst>
                <a:path w="104739" h="1302700">
                  <a:moveTo>
                    <a:pt x="104739" y="1302117"/>
                  </a:moveTo>
                  <a:lnTo>
                    <a:pt x="101442" y="1240112"/>
                  </a:lnTo>
                  <a:lnTo>
                    <a:pt x="98145" y="1178106"/>
                  </a:lnTo>
                  <a:lnTo>
                    <a:pt x="94847" y="1116100"/>
                  </a:lnTo>
                  <a:lnTo>
                    <a:pt x="91550" y="1054095"/>
                  </a:lnTo>
                  <a:lnTo>
                    <a:pt x="88253" y="992089"/>
                  </a:lnTo>
                  <a:lnTo>
                    <a:pt x="84955" y="930084"/>
                  </a:lnTo>
                  <a:lnTo>
                    <a:pt x="81658" y="868078"/>
                  </a:lnTo>
                  <a:lnTo>
                    <a:pt x="78361" y="806072"/>
                  </a:lnTo>
                  <a:lnTo>
                    <a:pt x="75063" y="744067"/>
                  </a:lnTo>
                  <a:lnTo>
                    <a:pt x="71766" y="682061"/>
                  </a:lnTo>
                  <a:lnTo>
                    <a:pt x="68468" y="620056"/>
                  </a:lnTo>
                  <a:lnTo>
                    <a:pt x="65171" y="558050"/>
                  </a:lnTo>
                  <a:lnTo>
                    <a:pt x="61874" y="496044"/>
                  </a:lnTo>
                  <a:lnTo>
                    <a:pt x="58576" y="434039"/>
                  </a:lnTo>
                  <a:lnTo>
                    <a:pt x="55279" y="372033"/>
                  </a:lnTo>
                  <a:lnTo>
                    <a:pt x="51982" y="310028"/>
                  </a:lnTo>
                  <a:lnTo>
                    <a:pt x="48684" y="248022"/>
                  </a:lnTo>
                  <a:lnTo>
                    <a:pt x="45387" y="186016"/>
                  </a:lnTo>
                  <a:lnTo>
                    <a:pt x="42089" y="124011"/>
                  </a:lnTo>
                  <a:lnTo>
                    <a:pt x="38792" y="62005"/>
                  </a:lnTo>
                  <a:lnTo>
                    <a:pt x="35495" y="0"/>
                  </a:lnTo>
                  <a:lnTo>
                    <a:pt x="0" y="2247"/>
                  </a:lnTo>
                  <a:lnTo>
                    <a:pt x="4549" y="64173"/>
                  </a:lnTo>
                  <a:lnTo>
                    <a:pt x="9098" y="126100"/>
                  </a:lnTo>
                  <a:lnTo>
                    <a:pt x="13648" y="188026"/>
                  </a:lnTo>
                  <a:lnTo>
                    <a:pt x="18197" y="249952"/>
                  </a:lnTo>
                  <a:lnTo>
                    <a:pt x="22747" y="311879"/>
                  </a:lnTo>
                  <a:lnTo>
                    <a:pt x="27296" y="373805"/>
                  </a:lnTo>
                  <a:lnTo>
                    <a:pt x="31845" y="435731"/>
                  </a:lnTo>
                  <a:lnTo>
                    <a:pt x="36395" y="497658"/>
                  </a:lnTo>
                  <a:lnTo>
                    <a:pt x="40944" y="559584"/>
                  </a:lnTo>
                  <a:lnTo>
                    <a:pt x="45494" y="621510"/>
                  </a:lnTo>
                  <a:lnTo>
                    <a:pt x="50043" y="683437"/>
                  </a:lnTo>
                  <a:lnTo>
                    <a:pt x="54592" y="745363"/>
                  </a:lnTo>
                  <a:lnTo>
                    <a:pt x="59142" y="807289"/>
                  </a:lnTo>
                  <a:lnTo>
                    <a:pt x="63691" y="869216"/>
                  </a:lnTo>
                  <a:lnTo>
                    <a:pt x="68241" y="931142"/>
                  </a:lnTo>
                  <a:lnTo>
                    <a:pt x="72790" y="993068"/>
                  </a:lnTo>
                  <a:lnTo>
                    <a:pt x="77339" y="1054995"/>
                  </a:lnTo>
                  <a:lnTo>
                    <a:pt x="81889" y="1116921"/>
                  </a:lnTo>
                  <a:lnTo>
                    <a:pt x="86438" y="1178847"/>
                  </a:lnTo>
                  <a:lnTo>
                    <a:pt x="90988" y="1240773"/>
                  </a:lnTo>
                  <a:lnTo>
                    <a:pt x="95537" y="1302700"/>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381267" y="2187845"/>
              <a:ext cx="75540" cy="1303240"/>
            </a:xfrm>
            <a:custGeom>
              <a:avLst/>
              <a:gdLst/>
              <a:ahLst/>
              <a:cxnLst/>
              <a:rect l="0" t="0" r="0" b="0"/>
              <a:pathLst>
                <a:path w="75540" h="1303240">
                  <a:moveTo>
                    <a:pt x="75540" y="1302949"/>
                  </a:moveTo>
                  <a:lnTo>
                    <a:pt x="73099" y="1240904"/>
                  </a:lnTo>
                  <a:lnTo>
                    <a:pt x="70658" y="1178859"/>
                  </a:lnTo>
                  <a:lnTo>
                    <a:pt x="68217" y="1116814"/>
                  </a:lnTo>
                  <a:lnTo>
                    <a:pt x="65777" y="1054768"/>
                  </a:lnTo>
                  <a:lnTo>
                    <a:pt x="63336" y="992723"/>
                  </a:lnTo>
                  <a:lnTo>
                    <a:pt x="60895" y="930678"/>
                  </a:lnTo>
                  <a:lnTo>
                    <a:pt x="58454" y="868633"/>
                  </a:lnTo>
                  <a:lnTo>
                    <a:pt x="56013" y="806587"/>
                  </a:lnTo>
                  <a:lnTo>
                    <a:pt x="53573" y="744542"/>
                  </a:lnTo>
                  <a:lnTo>
                    <a:pt x="51132" y="682497"/>
                  </a:lnTo>
                  <a:lnTo>
                    <a:pt x="48691" y="620452"/>
                  </a:lnTo>
                  <a:lnTo>
                    <a:pt x="46250" y="558407"/>
                  </a:lnTo>
                  <a:lnTo>
                    <a:pt x="43809" y="496361"/>
                  </a:lnTo>
                  <a:lnTo>
                    <a:pt x="41369" y="434316"/>
                  </a:lnTo>
                  <a:lnTo>
                    <a:pt x="38928" y="372271"/>
                  </a:lnTo>
                  <a:lnTo>
                    <a:pt x="36487" y="310226"/>
                  </a:lnTo>
                  <a:lnTo>
                    <a:pt x="34046" y="248180"/>
                  </a:lnTo>
                  <a:lnTo>
                    <a:pt x="31605" y="186135"/>
                  </a:lnTo>
                  <a:lnTo>
                    <a:pt x="29165" y="124090"/>
                  </a:lnTo>
                  <a:lnTo>
                    <a:pt x="26724" y="62045"/>
                  </a:lnTo>
                  <a:lnTo>
                    <a:pt x="24283" y="0"/>
                  </a:lnTo>
                  <a:lnTo>
                    <a:pt x="0" y="1123"/>
                  </a:lnTo>
                  <a:lnTo>
                    <a:pt x="3297" y="63128"/>
                  </a:lnTo>
                  <a:lnTo>
                    <a:pt x="6594" y="125134"/>
                  </a:lnTo>
                  <a:lnTo>
                    <a:pt x="9892" y="187140"/>
                  </a:lnTo>
                  <a:lnTo>
                    <a:pt x="13189" y="249145"/>
                  </a:lnTo>
                  <a:lnTo>
                    <a:pt x="16486" y="311151"/>
                  </a:lnTo>
                  <a:lnTo>
                    <a:pt x="19784" y="373156"/>
                  </a:lnTo>
                  <a:lnTo>
                    <a:pt x="23081" y="435162"/>
                  </a:lnTo>
                  <a:lnTo>
                    <a:pt x="26378" y="497168"/>
                  </a:lnTo>
                  <a:lnTo>
                    <a:pt x="29676" y="559173"/>
                  </a:lnTo>
                  <a:lnTo>
                    <a:pt x="32973" y="621179"/>
                  </a:lnTo>
                  <a:lnTo>
                    <a:pt x="36271" y="683184"/>
                  </a:lnTo>
                  <a:lnTo>
                    <a:pt x="39568" y="745190"/>
                  </a:lnTo>
                  <a:lnTo>
                    <a:pt x="42865" y="807196"/>
                  </a:lnTo>
                  <a:lnTo>
                    <a:pt x="46163" y="869201"/>
                  </a:lnTo>
                  <a:lnTo>
                    <a:pt x="49460" y="931207"/>
                  </a:lnTo>
                  <a:lnTo>
                    <a:pt x="52757" y="993212"/>
                  </a:lnTo>
                  <a:lnTo>
                    <a:pt x="56055" y="1055218"/>
                  </a:lnTo>
                  <a:lnTo>
                    <a:pt x="59352" y="1117224"/>
                  </a:lnTo>
                  <a:lnTo>
                    <a:pt x="62649" y="1179229"/>
                  </a:lnTo>
                  <a:lnTo>
                    <a:pt x="65947" y="1241235"/>
                  </a:lnTo>
                  <a:lnTo>
                    <a:pt x="69244" y="1303240"/>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405551" y="2187061"/>
              <a:ext cx="57516" cy="1303733"/>
            </a:xfrm>
            <a:custGeom>
              <a:avLst/>
              <a:gdLst/>
              <a:ahLst/>
              <a:cxnLst/>
              <a:rect l="0" t="0" r="0" b="0"/>
              <a:pathLst>
                <a:path w="57516" h="1303733">
                  <a:moveTo>
                    <a:pt x="57516" y="1303530"/>
                  </a:moveTo>
                  <a:lnTo>
                    <a:pt x="55926" y="1241457"/>
                  </a:lnTo>
                  <a:lnTo>
                    <a:pt x="54337" y="1179384"/>
                  </a:lnTo>
                  <a:lnTo>
                    <a:pt x="52748" y="1117311"/>
                  </a:lnTo>
                  <a:lnTo>
                    <a:pt x="51159" y="1055238"/>
                  </a:lnTo>
                  <a:lnTo>
                    <a:pt x="49569" y="993165"/>
                  </a:lnTo>
                  <a:lnTo>
                    <a:pt x="47980" y="931093"/>
                  </a:lnTo>
                  <a:lnTo>
                    <a:pt x="46391" y="869020"/>
                  </a:lnTo>
                  <a:lnTo>
                    <a:pt x="44802" y="806947"/>
                  </a:lnTo>
                  <a:lnTo>
                    <a:pt x="43212" y="744874"/>
                  </a:lnTo>
                  <a:lnTo>
                    <a:pt x="41623" y="682801"/>
                  </a:lnTo>
                  <a:lnTo>
                    <a:pt x="40034" y="620728"/>
                  </a:lnTo>
                  <a:lnTo>
                    <a:pt x="38445" y="558655"/>
                  </a:lnTo>
                  <a:lnTo>
                    <a:pt x="36855" y="496582"/>
                  </a:lnTo>
                  <a:lnTo>
                    <a:pt x="35266" y="434510"/>
                  </a:lnTo>
                  <a:lnTo>
                    <a:pt x="33677" y="372437"/>
                  </a:lnTo>
                  <a:lnTo>
                    <a:pt x="32088" y="310364"/>
                  </a:lnTo>
                  <a:lnTo>
                    <a:pt x="30498" y="248291"/>
                  </a:lnTo>
                  <a:lnTo>
                    <a:pt x="28909" y="186218"/>
                  </a:lnTo>
                  <a:lnTo>
                    <a:pt x="27320" y="124145"/>
                  </a:lnTo>
                  <a:lnTo>
                    <a:pt x="25731" y="62072"/>
                  </a:lnTo>
                  <a:lnTo>
                    <a:pt x="24142" y="0"/>
                  </a:lnTo>
                  <a:lnTo>
                    <a:pt x="0" y="783"/>
                  </a:lnTo>
                  <a:lnTo>
                    <a:pt x="2440" y="62829"/>
                  </a:lnTo>
                  <a:lnTo>
                    <a:pt x="4881" y="124874"/>
                  </a:lnTo>
                  <a:lnTo>
                    <a:pt x="7322" y="186919"/>
                  </a:lnTo>
                  <a:lnTo>
                    <a:pt x="9763" y="248964"/>
                  </a:lnTo>
                  <a:lnTo>
                    <a:pt x="12204" y="311010"/>
                  </a:lnTo>
                  <a:lnTo>
                    <a:pt x="14644" y="373055"/>
                  </a:lnTo>
                  <a:lnTo>
                    <a:pt x="17085" y="435100"/>
                  </a:lnTo>
                  <a:lnTo>
                    <a:pt x="19526" y="497145"/>
                  </a:lnTo>
                  <a:lnTo>
                    <a:pt x="21967" y="559190"/>
                  </a:lnTo>
                  <a:lnTo>
                    <a:pt x="24408" y="621236"/>
                  </a:lnTo>
                  <a:lnTo>
                    <a:pt x="26848" y="683281"/>
                  </a:lnTo>
                  <a:lnTo>
                    <a:pt x="29289" y="745326"/>
                  </a:lnTo>
                  <a:lnTo>
                    <a:pt x="31730" y="807371"/>
                  </a:lnTo>
                  <a:lnTo>
                    <a:pt x="34171" y="869417"/>
                  </a:lnTo>
                  <a:lnTo>
                    <a:pt x="36612" y="931462"/>
                  </a:lnTo>
                  <a:lnTo>
                    <a:pt x="39052" y="993507"/>
                  </a:lnTo>
                  <a:lnTo>
                    <a:pt x="41493" y="1055552"/>
                  </a:lnTo>
                  <a:lnTo>
                    <a:pt x="43934" y="1117597"/>
                  </a:lnTo>
                  <a:lnTo>
                    <a:pt x="46375" y="1179643"/>
                  </a:lnTo>
                  <a:lnTo>
                    <a:pt x="48816" y="1241688"/>
                  </a:lnTo>
                  <a:lnTo>
                    <a:pt x="51257" y="1303733"/>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429693" y="2186609"/>
              <a:ext cx="39615" cy="1303982"/>
            </a:xfrm>
            <a:custGeom>
              <a:avLst/>
              <a:gdLst/>
              <a:ahLst/>
              <a:cxnLst/>
              <a:rect l="0" t="0" r="0" b="0"/>
              <a:pathLst>
                <a:path w="39615" h="1303982">
                  <a:moveTo>
                    <a:pt x="39615" y="1303864"/>
                  </a:moveTo>
                  <a:lnTo>
                    <a:pt x="38875" y="1241776"/>
                  </a:lnTo>
                  <a:lnTo>
                    <a:pt x="38135" y="1179687"/>
                  </a:lnTo>
                  <a:lnTo>
                    <a:pt x="37395" y="1117598"/>
                  </a:lnTo>
                  <a:lnTo>
                    <a:pt x="36655" y="1055509"/>
                  </a:lnTo>
                  <a:lnTo>
                    <a:pt x="35915" y="993420"/>
                  </a:lnTo>
                  <a:lnTo>
                    <a:pt x="35175" y="931332"/>
                  </a:lnTo>
                  <a:lnTo>
                    <a:pt x="34435" y="869243"/>
                  </a:lnTo>
                  <a:lnTo>
                    <a:pt x="33695" y="807154"/>
                  </a:lnTo>
                  <a:lnTo>
                    <a:pt x="32955" y="745065"/>
                  </a:lnTo>
                  <a:lnTo>
                    <a:pt x="32215" y="682976"/>
                  </a:lnTo>
                  <a:lnTo>
                    <a:pt x="31475" y="620888"/>
                  </a:lnTo>
                  <a:lnTo>
                    <a:pt x="30735" y="558799"/>
                  </a:lnTo>
                  <a:lnTo>
                    <a:pt x="29995" y="496710"/>
                  </a:lnTo>
                  <a:lnTo>
                    <a:pt x="29255" y="434621"/>
                  </a:lnTo>
                  <a:lnTo>
                    <a:pt x="28515" y="372532"/>
                  </a:lnTo>
                  <a:lnTo>
                    <a:pt x="27775" y="310444"/>
                  </a:lnTo>
                  <a:lnTo>
                    <a:pt x="27035" y="248355"/>
                  </a:lnTo>
                  <a:lnTo>
                    <a:pt x="26295" y="186266"/>
                  </a:lnTo>
                  <a:lnTo>
                    <a:pt x="25555" y="124177"/>
                  </a:lnTo>
                  <a:lnTo>
                    <a:pt x="24815" y="62088"/>
                  </a:lnTo>
                  <a:lnTo>
                    <a:pt x="24075" y="0"/>
                  </a:lnTo>
                  <a:lnTo>
                    <a:pt x="0" y="451"/>
                  </a:lnTo>
                  <a:lnTo>
                    <a:pt x="1589" y="62524"/>
                  </a:lnTo>
                  <a:lnTo>
                    <a:pt x="3178" y="124597"/>
                  </a:lnTo>
                  <a:lnTo>
                    <a:pt x="4767" y="186670"/>
                  </a:lnTo>
                  <a:lnTo>
                    <a:pt x="6356" y="248743"/>
                  </a:lnTo>
                  <a:lnTo>
                    <a:pt x="7946" y="310816"/>
                  </a:lnTo>
                  <a:lnTo>
                    <a:pt x="9535" y="372888"/>
                  </a:lnTo>
                  <a:lnTo>
                    <a:pt x="11124" y="434961"/>
                  </a:lnTo>
                  <a:lnTo>
                    <a:pt x="12713" y="497034"/>
                  </a:lnTo>
                  <a:lnTo>
                    <a:pt x="14303" y="559107"/>
                  </a:lnTo>
                  <a:lnTo>
                    <a:pt x="15892" y="621180"/>
                  </a:lnTo>
                  <a:lnTo>
                    <a:pt x="17481" y="683253"/>
                  </a:lnTo>
                  <a:lnTo>
                    <a:pt x="19070" y="745326"/>
                  </a:lnTo>
                  <a:lnTo>
                    <a:pt x="20660" y="807399"/>
                  </a:lnTo>
                  <a:lnTo>
                    <a:pt x="22249" y="869471"/>
                  </a:lnTo>
                  <a:lnTo>
                    <a:pt x="23838" y="931544"/>
                  </a:lnTo>
                  <a:lnTo>
                    <a:pt x="25427" y="993617"/>
                  </a:lnTo>
                  <a:lnTo>
                    <a:pt x="27017" y="1055690"/>
                  </a:lnTo>
                  <a:lnTo>
                    <a:pt x="28606" y="1117763"/>
                  </a:lnTo>
                  <a:lnTo>
                    <a:pt x="30195" y="1179836"/>
                  </a:lnTo>
                  <a:lnTo>
                    <a:pt x="31784" y="1241909"/>
                  </a:lnTo>
                  <a:lnTo>
                    <a:pt x="33374" y="1303982"/>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453769" y="2186488"/>
              <a:ext cx="20046" cy="1303986"/>
            </a:xfrm>
            <a:custGeom>
              <a:avLst/>
              <a:gdLst/>
              <a:ahLst/>
              <a:cxnLst/>
              <a:rect l="0" t="0" r="0" b="0"/>
              <a:pathLst>
                <a:path w="20046" h="1303986">
                  <a:moveTo>
                    <a:pt x="20046" y="1303954"/>
                  </a:moveTo>
                  <a:lnTo>
                    <a:pt x="19919" y="1241861"/>
                  </a:lnTo>
                  <a:lnTo>
                    <a:pt x="19792" y="1179768"/>
                  </a:lnTo>
                  <a:lnTo>
                    <a:pt x="19665" y="1117675"/>
                  </a:lnTo>
                  <a:lnTo>
                    <a:pt x="19538" y="1055582"/>
                  </a:lnTo>
                  <a:lnTo>
                    <a:pt x="19411" y="993489"/>
                  </a:lnTo>
                  <a:lnTo>
                    <a:pt x="19284" y="931396"/>
                  </a:lnTo>
                  <a:lnTo>
                    <a:pt x="19157" y="869303"/>
                  </a:lnTo>
                  <a:lnTo>
                    <a:pt x="19031" y="807210"/>
                  </a:lnTo>
                  <a:lnTo>
                    <a:pt x="18904" y="745117"/>
                  </a:lnTo>
                  <a:lnTo>
                    <a:pt x="18777" y="683023"/>
                  </a:lnTo>
                  <a:lnTo>
                    <a:pt x="18650" y="620930"/>
                  </a:lnTo>
                  <a:lnTo>
                    <a:pt x="18523" y="558837"/>
                  </a:lnTo>
                  <a:lnTo>
                    <a:pt x="18396" y="496744"/>
                  </a:lnTo>
                  <a:lnTo>
                    <a:pt x="18269" y="434651"/>
                  </a:lnTo>
                  <a:lnTo>
                    <a:pt x="18142" y="372558"/>
                  </a:lnTo>
                  <a:lnTo>
                    <a:pt x="18015" y="310465"/>
                  </a:lnTo>
                  <a:lnTo>
                    <a:pt x="17888" y="248372"/>
                  </a:lnTo>
                  <a:lnTo>
                    <a:pt x="17761" y="186279"/>
                  </a:lnTo>
                  <a:lnTo>
                    <a:pt x="17635" y="124186"/>
                  </a:lnTo>
                  <a:lnTo>
                    <a:pt x="17508" y="62093"/>
                  </a:lnTo>
                  <a:lnTo>
                    <a:pt x="17381" y="0"/>
                  </a:lnTo>
                  <a:lnTo>
                    <a:pt x="0" y="121"/>
                  </a:lnTo>
                  <a:lnTo>
                    <a:pt x="740" y="62210"/>
                  </a:lnTo>
                  <a:lnTo>
                    <a:pt x="1480" y="124298"/>
                  </a:lnTo>
                  <a:lnTo>
                    <a:pt x="2220" y="186387"/>
                  </a:lnTo>
                  <a:lnTo>
                    <a:pt x="2960" y="248476"/>
                  </a:lnTo>
                  <a:lnTo>
                    <a:pt x="3700" y="310565"/>
                  </a:lnTo>
                  <a:lnTo>
                    <a:pt x="4440" y="372654"/>
                  </a:lnTo>
                  <a:lnTo>
                    <a:pt x="5180" y="434742"/>
                  </a:lnTo>
                  <a:lnTo>
                    <a:pt x="5920" y="496831"/>
                  </a:lnTo>
                  <a:lnTo>
                    <a:pt x="6660" y="558920"/>
                  </a:lnTo>
                  <a:lnTo>
                    <a:pt x="7400" y="621009"/>
                  </a:lnTo>
                  <a:lnTo>
                    <a:pt x="8140" y="683098"/>
                  </a:lnTo>
                  <a:lnTo>
                    <a:pt x="8880" y="745187"/>
                  </a:lnTo>
                  <a:lnTo>
                    <a:pt x="9620" y="807275"/>
                  </a:lnTo>
                  <a:lnTo>
                    <a:pt x="10360" y="869364"/>
                  </a:lnTo>
                  <a:lnTo>
                    <a:pt x="11100" y="931453"/>
                  </a:lnTo>
                  <a:lnTo>
                    <a:pt x="11840" y="993542"/>
                  </a:lnTo>
                  <a:lnTo>
                    <a:pt x="12580" y="1055631"/>
                  </a:lnTo>
                  <a:lnTo>
                    <a:pt x="13320" y="1117719"/>
                  </a:lnTo>
                  <a:lnTo>
                    <a:pt x="14060" y="1179808"/>
                  </a:lnTo>
                  <a:lnTo>
                    <a:pt x="14800" y="1241897"/>
                  </a:lnTo>
                  <a:lnTo>
                    <a:pt x="15540" y="1303986"/>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471150" y="2186484"/>
              <a:ext cx="3281" cy="1303958"/>
            </a:xfrm>
            <a:custGeom>
              <a:avLst/>
              <a:gdLst/>
              <a:ahLst/>
              <a:cxnLst/>
              <a:rect l="0" t="0" r="0" b="0"/>
              <a:pathLst>
                <a:path w="3281" h="1303958">
                  <a:moveTo>
                    <a:pt x="3281" y="1303957"/>
                  </a:moveTo>
                  <a:lnTo>
                    <a:pt x="3238" y="1241864"/>
                  </a:lnTo>
                  <a:lnTo>
                    <a:pt x="3195" y="1179770"/>
                  </a:lnTo>
                  <a:lnTo>
                    <a:pt x="3152" y="1117677"/>
                  </a:lnTo>
                  <a:lnTo>
                    <a:pt x="3109" y="1055584"/>
                  </a:lnTo>
                  <a:lnTo>
                    <a:pt x="3066" y="993491"/>
                  </a:lnTo>
                  <a:lnTo>
                    <a:pt x="3023" y="931398"/>
                  </a:lnTo>
                  <a:lnTo>
                    <a:pt x="2980" y="869304"/>
                  </a:lnTo>
                  <a:lnTo>
                    <a:pt x="2937" y="807211"/>
                  </a:lnTo>
                  <a:lnTo>
                    <a:pt x="2893" y="745118"/>
                  </a:lnTo>
                  <a:lnTo>
                    <a:pt x="2850" y="683025"/>
                  </a:lnTo>
                  <a:lnTo>
                    <a:pt x="2807" y="620932"/>
                  </a:lnTo>
                  <a:lnTo>
                    <a:pt x="2764" y="558838"/>
                  </a:lnTo>
                  <a:lnTo>
                    <a:pt x="2721" y="496745"/>
                  </a:lnTo>
                  <a:lnTo>
                    <a:pt x="2678" y="434652"/>
                  </a:lnTo>
                  <a:lnTo>
                    <a:pt x="2635" y="372559"/>
                  </a:lnTo>
                  <a:lnTo>
                    <a:pt x="2592" y="310466"/>
                  </a:lnTo>
                  <a:lnTo>
                    <a:pt x="2549" y="248372"/>
                  </a:lnTo>
                  <a:lnTo>
                    <a:pt x="2506" y="186279"/>
                  </a:lnTo>
                  <a:lnTo>
                    <a:pt x="2463" y="124186"/>
                  </a:lnTo>
                  <a:lnTo>
                    <a:pt x="2420" y="62093"/>
                  </a:lnTo>
                  <a:lnTo>
                    <a:pt x="2377" y="0"/>
                  </a:lnTo>
                  <a:lnTo>
                    <a:pt x="0" y="3"/>
                  </a:lnTo>
                  <a:lnTo>
                    <a:pt x="126" y="62096"/>
                  </a:lnTo>
                  <a:lnTo>
                    <a:pt x="253" y="124189"/>
                  </a:lnTo>
                  <a:lnTo>
                    <a:pt x="380" y="186282"/>
                  </a:lnTo>
                  <a:lnTo>
                    <a:pt x="507" y="248375"/>
                  </a:lnTo>
                  <a:lnTo>
                    <a:pt x="634" y="310468"/>
                  </a:lnTo>
                  <a:lnTo>
                    <a:pt x="761" y="372561"/>
                  </a:lnTo>
                  <a:lnTo>
                    <a:pt x="888" y="434654"/>
                  </a:lnTo>
                  <a:lnTo>
                    <a:pt x="1015" y="496747"/>
                  </a:lnTo>
                  <a:lnTo>
                    <a:pt x="1142" y="558841"/>
                  </a:lnTo>
                  <a:lnTo>
                    <a:pt x="1269" y="620934"/>
                  </a:lnTo>
                  <a:lnTo>
                    <a:pt x="1395" y="683027"/>
                  </a:lnTo>
                  <a:lnTo>
                    <a:pt x="1522" y="745120"/>
                  </a:lnTo>
                  <a:lnTo>
                    <a:pt x="1649" y="807213"/>
                  </a:lnTo>
                  <a:lnTo>
                    <a:pt x="1776" y="869306"/>
                  </a:lnTo>
                  <a:lnTo>
                    <a:pt x="1903" y="931399"/>
                  </a:lnTo>
                  <a:lnTo>
                    <a:pt x="2030" y="993492"/>
                  </a:lnTo>
                  <a:lnTo>
                    <a:pt x="2157" y="1055585"/>
                  </a:lnTo>
                  <a:lnTo>
                    <a:pt x="2284" y="1117678"/>
                  </a:lnTo>
                  <a:lnTo>
                    <a:pt x="2411" y="1179771"/>
                  </a:lnTo>
                  <a:lnTo>
                    <a:pt x="2538" y="1241864"/>
                  </a:lnTo>
                  <a:lnTo>
                    <a:pt x="2665" y="130395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473527" y="2186484"/>
              <a:ext cx="1220" cy="1303957"/>
            </a:xfrm>
            <a:custGeom>
              <a:avLst/>
              <a:gdLst/>
              <a:ahLst/>
              <a:cxnLst/>
              <a:rect l="0" t="0" r="0" b="0"/>
              <a:pathLst>
                <a:path w="1220" h="1303957">
                  <a:moveTo>
                    <a:pt x="1220" y="1303957"/>
                  </a:moveTo>
                  <a:lnTo>
                    <a:pt x="1220" y="1241864"/>
                  </a:lnTo>
                  <a:lnTo>
                    <a:pt x="1220" y="1179771"/>
                  </a:lnTo>
                  <a:lnTo>
                    <a:pt x="1220" y="1117677"/>
                  </a:lnTo>
                  <a:lnTo>
                    <a:pt x="1220" y="1055584"/>
                  </a:lnTo>
                  <a:lnTo>
                    <a:pt x="1220" y="993491"/>
                  </a:lnTo>
                  <a:lnTo>
                    <a:pt x="1220" y="931398"/>
                  </a:lnTo>
                  <a:lnTo>
                    <a:pt x="1220" y="869305"/>
                  </a:lnTo>
                  <a:lnTo>
                    <a:pt x="1220" y="807211"/>
                  </a:lnTo>
                  <a:lnTo>
                    <a:pt x="1220" y="745118"/>
                  </a:lnTo>
                  <a:lnTo>
                    <a:pt x="1220" y="683025"/>
                  </a:lnTo>
                  <a:lnTo>
                    <a:pt x="1220" y="620932"/>
                  </a:lnTo>
                  <a:lnTo>
                    <a:pt x="1220" y="558838"/>
                  </a:lnTo>
                  <a:lnTo>
                    <a:pt x="1220" y="496745"/>
                  </a:lnTo>
                  <a:lnTo>
                    <a:pt x="1220" y="434652"/>
                  </a:lnTo>
                  <a:lnTo>
                    <a:pt x="1220" y="372559"/>
                  </a:lnTo>
                  <a:lnTo>
                    <a:pt x="1220" y="310466"/>
                  </a:lnTo>
                  <a:lnTo>
                    <a:pt x="1220" y="248372"/>
                  </a:lnTo>
                  <a:lnTo>
                    <a:pt x="1220" y="186279"/>
                  </a:lnTo>
                  <a:lnTo>
                    <a:pt x="1220" y="124186"/>
                  </a:lnTo>
                  <a:lnTo>
                    <a:pt x="1220" y="62093"/>
                  </a:lnTo>
                  <a:lnTo>
                    <a:pt x="1220" y="0"/>
                  </a:lnTo>
                  <a:lnTo>
                    <a:pt x="0" y="0"/>
                  </a:lnTo>
                  <a:lnTo>
                    <a:pt x="43" y="62093"/>
                  </a:lnTo>
                  <a:lnTo>
                    <a:pt x="86" y="124186"/>
                  </a:lnTo>
                  <a:lnTo>
                    <a:pt x="129" y="186280"/>
                  </a:lnTo>
                  <a:lnTo>
                    <a:pt x="172" y="248373"/>
                  </a:lnTo>
                  <a:lnTo>
                    <a:pt x="215" y="310466"/>
                  </a:lnTo>
                  <a:lnTo>
                    <a:pt x="258" y="372559"/>
                  </a:lnTo>
                  <a:lnTo>
                    <a:pt x="301" y="434652"/>
                  </a:lnTo>
                  <a:lnTo>
                    <a:pt x="344" y="496746"/>
                  </a:lnTo>
                  <a:lnTo>
                    <a:pt x="387" y="558839"/>
                  </a:lnTo>
                  <a:lnTo>
                    <a:pt x="430" y="620932"/>
                  </a:lnTo>
                  <a:lnTo>
                    <a:pt x="473" y="683025"/>
                  </a:lnTo>
                  <a:lnTo>
                    <a:pt x="516" y="745118"/>
                  </a:lnTo>
                  <a:lnTo>
                    <a:pt x="559" y="807212"/>
                  </a:lnTo>
                  <a:lnTo>
                    <a:pt x="602" y="869305"/>
                  </a:lnTo>
                  <a:lnTo>
                    <a:pt x="645" y="931398"/>
                  </a:lnTo>
                  <a:lnTo>
                    <a:pt x="688" y="993491"/>
                  </a:lnTo>
                  <a:lnTo>
                    <a:pt x="731" y="1055584"/>
                  </a:lnTo>
                  <a:lnTo>
                    <a:pt x="774" y="1117678"/>
                  </a:lnTo>
                  <a:lnTo>
                    <a:pt x="817" y="1179771"/>
                  </a:lnTo>
                  <a:lnTo>
                    <a:pt x="860" y="1241864"/>
                  </a:lnTo>
                  <a:lnTo>
                    <a:pt x="904" y="1303957"/>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2318069" y="3868593"/>
              <a:ext cx="313358"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4m</a:t>
              </a:r>
            </a:p>
          </p:txBody>
        </p:sp>
        <p:sp>
          <p:nvSpPr>
            <p:cNvPr id="29" name="tx29"/>
            <p:cNvSpPr/>
            <p:nvPr/>
          </p:nvSpPr>
          <p:spPr>
            <a:xfrm>
              <a:off x="4747176" y="251419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0" name="rc30"/>
            <p:cNvSpPr/>
            <p:nvPr/>
          </p:nvSpPr>
          <p:spPr>
            <a:xfrm>
              <a:off x="4756176"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756176"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756176"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756176"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756176"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756176"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756176"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756176"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756176"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756176"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756176"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756176"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733093" y="2738585"/>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733093" y="2958041"/>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733093" y="3177497"/>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733093" y="3396953"/>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733093" y="361640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733093" y="383586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733093" y="405532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733093" y="427477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733093" y="449423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733093" y="471368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733093" y="493314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733093" y="5152601"/>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5036221"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2.2 million (54.3%) </a:t>
              </a:r>
            </a:p>
          </p:txBody>
        </p:sp>
        <p:sp>
          <p:nvSpPr>
            <p:cNvPr id="55" name="tx55"/>
            <p:cNvSpPr/>
            <p:nvPr/>
          </p:nvSpPr>
          <p:spPr>
            <a:xfrm>
              <a:off x="5036221" y="2993885"/>
              <a:ext cx="12920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788,000 (19.7%) </a:t>
              </a:r>
            </a:p>
          </p:txBody>
        </p:sp>
        <p:sp>
          <p:nvSpPr>
            <p:cNvPr id="56" name="tx56"/>
            <p:cNvSpPr/>
            <p:nvPr/>
          </p:nvSpPr>
          <p:spPr>
            <a:xfrm>
              <a:off x="5036221"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156,000 (3.9%) </a:t>
              </a:r>
            </a:p>
          </p:txBody>
        </p:sp>
        <p:sp>
          <p:nvSpPr>
            <p:cNvPr id="57" name="tx57"/>
            <p:cNvSpPr/>
            <p:nvPr/>
          </p:nvSpPr>
          <p:spPr>
            <a:xfrm>
              <a:off x="5036221" y="3432797"/>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Cameroon: 132,000 (3.3%) </a:t>
              </a:r>
            </a:p>
          </p:txBody>
        </p:sp>
        <p:sp>
          <p:nvSpPr>
            <p:cNvPr id="58" name="tx58"/>
            <p:cNvSpPr/>
            <p:nvPr/>
          </p:nvSpPr>
          <p:spPr>
            <a:xfrm>
              <a:off x="5036221" y="3652253"/>
              <a:ext cx="1161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Chad: 121,000 (3%) </a:t>
              </a:r>
            </a:p>
          </p:txBody>
        </p:sp>
        <p:sp>
          <p:nvSpPr>
            <p:cNvPr id="59" name="tx59"/>
            <p:cNvSpPr/>
            <p:nvPr/>
          </p:nvSpPr>
          <p:spPr>
            <a:xfrm>
              <a:off x="5036221" y="3871709"/>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Guinea: 103,000 (2.6%) </a:t>
              </a:r>
            </a:p>
          </p:txBody>
        </p:sp>
        <p:sp>
          <p:nvSpPr>
            <p:cNvPr id="60" name="tx60"/>
            <p:cNvSpPr/>
            <p:nvPr/>
          </p:nvSpPr>
          <p:spPr>
            <a:xfrm>
              <a:off x="5036221" y="4091165"/>
              <a:ext cx="11615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CAR: 97,000 (2.4%) </a:t>
              </a:r>
            </a:p>
          </p:txBody>
        </p:sp>
        <p:sp>
          <p:nvSpPr>
            <p:cNvPr id="61" name="tx61"/>
            <p:cNvSpPr/>
            <p:nvPr/>
          </p:nvSpPr>
          <p:spPr>
            <a:xfrm>
              <a:off x="5036221" y="4310621"/>
              <a:ext cx="11305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Mali: 94,000 (2.3%) </a:t>
              </a:r>
            </a:p>
          </p:txBody>
        </p:sp>
        <p:sp>
          <p:nvSpPr>
            <p:cNvPr id="62" name="tx62"/>
            <p:cNvSpPr/>
            <p:nvPr/>
          </p:nvSpPr>
          <p:spPr>
            <a:xfrm>
              <a:off x="5036221" y="4530077"/>
              <a:ext cx="121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Benin: 84,000 (2.1%) </a:t>
              </a:r>
            </a:p>
          </p:txBody>
        </p:sp>
        <p:sp>
          <p:nvSpPr>
            <p:cNvPr id="63" name="tx63"/>
            <p:cNvSpPr/>
            <p:nvPr/>
          </p:nvSpPr>
          <p:spPr>
            <a:xfrm>
              <a:off x="5036221" y="4749533"/>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Niger: 54,000 (1.4%) </a:t>
              </a:r>
            </a:p>
          </p:txBody>
        </p:sp>
        <p:sp>
          <p:nvSpPr>
            <p:cNvPr id="64" name="tx64"/>
            <p:cNvSpPr/>
            <p:nvPr/>
          </p:nvSpPr>
          <p:spPr>
            <a:xfrm>
              <a:off x="5036221" y="4968989"/>
              <a:ext cx="16182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35,000 (&lt;1%) </a:t>
              </a:r>
            </a:p>
          </p:txBody>
        </p:sp>
        <p:sp>
          <p:nvSpPr>
            <p:cNvPr id="65" name="tx65"/>
            <p:cNvSpPr/>
            <p:nvPr/>
          </p:nvSpPr>
          <p:spPr>
            <a:xfrm>
              <a:off x="5036221" y="518844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Senegal: 32,000 (&lt;1%) </a:t>
              </a:r>
            </a:p>
          </p:txBody>
        </p:sp>
        <p:sp>
          <p:nvSpPr>
            <p:cNvPr id="66" name="tx66"/>
            <p:cNvSpPr/>
            <p:nvPr/>
          </p:nvSpPr>
          <p:spPr>
            <a:xfrm>
              <a:off x="7013138" y="2774429"/>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Gabon: 24,000 (&lt;1%) </a:t>
              </a:r>
            </a:p>
          </p:txBody>
        </p:sp>
        <p:sp>
          <p:nvSpPr>
            <p:cNvPr id="67" name="tx67"/>
            <p:cNvSpPr/>
            <p:nvPr/>
          </p:nvSpPr>
          <p:spPr>
            <a:xfrm>
              <a:off x="7013138" y="2993885"/>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Sierra Leone: 20,000 (&lt;1%) </a:t>
              </a:r>
            </a:p>
          </p:txBody>
        </p:sp>
        <p:sp>
          <p:nvSpPr>
            <p:cNvPr id="68" name="tx68"/>
            <p:cNvSpPr/>
            <p:nvPr/>
          </p:nvSpPr>
          <p:spPr>
            <a:xfrm>
              <a:off x="7013138"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Liberia: 15,000 (&lt;1%) </a:t>
              </a:r>
            </a:p>
          </p:txBody>
        </p:sp>
        <p:sp>
          <p:nvSpPr>
            <p:cNvPr id="69" name="tx69"/>
            <p:cNvSpPr/>
            <p:nvPr/>
          </p:nvSpPr>
          <p:spPr>
            <a:xfrm>
              <a:off x="7013138" y="3432797"/>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Togo: 14,000 (&lt;1%) </a:t>
              </a:r>
            </a:p>
          </p:txBody>
        </p:sp>
        <p:sp>
          <p:nvSpPr>
            <p:cNvPr id="70" name="tx70"/>
            <p:cNvSpPr/>
            <p:nvPr/>
          </p:nvSpPr>
          <p:spPr>
            <a:xfrm>
              <a:off x="7013138" y="3652253"/>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Congo: 13,000 (&lt;1%) </a:t>
              </a:r>
            </a:p>
          </p:txBody>
        </p:sp>
        <p:sp>
          <p:nvSpPr>
            <p:cNvPr id="71" name="tx71"/>
            <p:cNvSpPr/>
            <p:nvPr/>
          </p:nvSpPr>
          <p:spPr>
            <a:xfrm>
              <a:off x="7013138" y="3871709"/>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Gambia: 13,000 (&lt;1%) </a:t>
              </a:r>
            </a:p>
          </p:txBody>
        </p:sp>
        <p:sp>
          <p:nvSpPr>
            <p:cNvPr id="72" name="tx72"/>
            <p:cNvSpPr/>
            <p:nvPr/>
          </p:nvSpPr>
          <p:spPr>
            <a:xfrm>
              <a:off x="7013138" y="4091165"/>
              <a:ext cx="17923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Equatorial Guinea: 9,000 (&lt;1%) </a:t>
              </a:r>
            </a:p>
          </p:txBody>
        </p:sp>
        <p:sp>
          <p:nvSpPr>
            <p:cNvPr id="73" name="tx73"/>
            <p:cNvSpPr/>
            <p:nvPr/>
          </p:nvSpPr>
          <p:spPr>
            <a:xfrm>
              <a:off x="7013138" y="4310621"/>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Ghana: 9,000 (&lt;1%) </a:t>
              </a:r>
            </a:p>
          </p:txBody>
        </p:sp>
        <p:sp>
          <p:nvSpPr>
            <p:cNvPr id="74" name="tx74"/>
            <p:cNvSpPr/>
            <p:nvPr/>
          </p:nvSpPr>
          <p:spPr>
            <a:xfrm>
              <a:off x="7013138" y="4530077"/>
              <a:ext cx="14194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Mauritania: 9,000 (&lt;1%) </a:t>
              </a:r>
            </a:p>
          </p:txBody>
        </p:sp>
        <p:sp>
          <p:nvSpPr>
            <p:cNvPr id="75" name="tx75"/>
            <p:cNvSpPr/>
            <p:nvPr/>
          </p:nvSpPr>
          <p:spPr>
            <a:xfrm>
              <a:off x="7013138" y="4749533"/>
              <a:ext cx="163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Guinea-Bissau: 6,000 (&lt;1%) </a:t>
              </a:r>
            </a:p>
          </p:txBody>
        </p:sp>
        <p:sp>
          <p:nvSpPr>
            <p:cNvPr id="76" name="tx76"/>
            <p:cNvSpPr/>
            <p:nvPr/>
          </p:nvSpPr>
          <p:spPr>
            <a:xfrm>
              <a:off x="7013138" y="4968989"/>
              <a:ext cx="21308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Tome and Principe: &lt;1,000 (&lt;1%) </a:t>
              </a:r>
            </a:p>
          </p:txBody>
        </p:sp>
        <p:sp>
          <p:nvSpPr>
            <p:cNvPr id="77" name="tx77"/>
            <p:cNvSpPr/>
            <p:nvPr/>
          </p:nvSpPr>
          <p:spPr>
            <a:xfrm>
              <a:off x="7013138"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553792"/>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unvaccinated (% of total unvaccinated)</a:t>
              </a:r>
            </a:p>
          </p:txBody>
        </p:sp>
        <p:sp>
          <p:nvSpPr>
            <p:cNvPr id="79" name="tx79"/>
            <p:cNvSpPr/>
            <p:nvPr/>
          </p:nvSpPr>
          <p:spPr>
            <a:xfrm>
              <a:off x="513590" y="6191905"/>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630752" y="6314025"/>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059566" y="6434671"/>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1 countries accounted for over half (54.3%) of all zero-dose children in WCAR.
Nigeria had the highest number of children who did not receive DTP1 (n=2.2 million), which is approximately 54.3% of all zero-dose children in WCAR (n=4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 countries accounted for over half of all zero-dose children in WCAR, with Nigeria contributing the highest share.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24949" y="4576984"/>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24949" y="3894004"/>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24949" y="3211025"/>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24949" y="2528045"/>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24949" y="1845066"/>
              <a:ext cx="8149461" cy="0"/>
            </a:xfrm>
            <a:custGeom>
              <a:avLst/>
              <a:gdLst/>
              <a:ahLst/>
              <a:cxnLst/>
              <a:rect l="0" t="0" r="0" b="0"/>
              <a:pathLst>
                <a:path w="8149461">
                  <a:moveTo>
                    <a:pt x="0" y="0"/>
                  </a:moveTo>
                  <a:lnTo>
                    <a:pt x="8149461" y="0"/>
                  </a:lnTo>
                  <a:lnTo>
                    <a:pt x="81494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24949" y="4918473"/>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24949" y="4235494"/>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24949" y="3552515"/>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24949" y="2869535"/>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24949" y="2186556"/>
              <a:ext cx="8149461" cy="0"/>
            </a:xfrm>
            <a:custGeom>
              <a:avLst/>
              <a:gdLst/>
              <a:ahLst/>
              <a:cxnLst/>
              <a:rect l="0" t="0" r="0" b="0"/>
              <a:pathLst>
                <a:path w="8149461">
                  <a:moveTo>
                    <a:pt x="0" y="0"/>
                  </a:moveTo>
                  <a:lnTo>
                    <a:pt x="8149461" y="0"/>
                  </a:lnTo>
                  <a:lnTo>
                    <a:pt x="81494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7002"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63756"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00511"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37266"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74020"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10775"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47529"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484284"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21039"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157793"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94548"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831302"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168057"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504812"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841566"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178321"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515075"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851830"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188585"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525339"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862094"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8198848"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8535603"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872358" y="1592905"/>
              <a:ext cx="0" cy="3325568"/>
            </a:xfrm>
            <a:custGeom>
              <a:avLst/>
              <a:gdLst/>
              <a:ahLst/>
              <a:cxnLst/>
              <a:rect l="0" t="0" r="0" b="0"/>
              <a:pathLst>
                <a:path h="3325568">
                  <a:moveTo>
                    <a:pt x="0" y="3325568"/>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3669499" y="4803073"/>
              <a:ext cx="303079" cy="115400"/>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343008" y="4869993"/>
              <a:ext cx="303079" cy="48480"/>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720818" y="4917870"/>
              <a:ext cx="303079" cy="603"/>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1985726" y="4737831"/>
              <a:ext cx="303079" cy="180642"/>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2995990" y="4785299"/>
              <a:ext cx="303079" cy="133174"/>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2322481" y="4753386"/>
              <a:ext cx="303079" cy="165087"/>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363536" y="4900227"/>
              <a:ext cx="303079" cy="1824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1648971" y="4705012"/>
              <a:ext cx="303079" cy="21346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1312217" y="3841476"/>
              <a:ext cx="303079" cy="1076997"/>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037045" y="4906448"/>
              <a:ext cx="303079" cy="1202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5016517" y="4886199"/>
              <a:ext cx="303079" cy="32274"/>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700290" y="4900879"/>
              <a:ext cx="303079" cy="17594"/>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7373800" y="4906524"/>
              <a:ext cx="303079" cy="11949"/>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2659235" y="4777201"/>
              <a:ext cx="303079" cy="141272"/>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8047309" y="4909875"/>
              <a:ext cx="303079" cy="8598"/>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5690027" y="4898059"/>
              <a:ext cx="303079" cy="20414"/>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3332744" y="4789907"/>
              <a:ext cx="303079" cy="12856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7710554" y="4906561"/>
              <a:ext cx="303079" cy="1191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4006254" y="4844500"/>
              <a:ext cx="303079" cy="73973"/>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975462" y="1949216"/>
              <a:ext cx="303079" cy="2969257"/>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4679763" y="4874477"/>
              <a:ext cx="303079" cy="4399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5353272" y="4891477"/>
              <a:ext cx="303079" cy="2699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8384064" y="4917297"/>
              <a:ext cx="303079" cy="117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026781" y="4898932"/>
              <a:ext cx="303079" cy="19541"/>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2" name="tx62"/>
            <p:cNvSpPr/>
            <p:nvPr/>
          </p:nvSpPr>
          <p:spPr>
            <a:xfrm rot="-5400000">
              <a:off x="1006343" y="2078958"/>
              <a:ext cx="24099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2.2m</a:t>
              </a:r>
            </a:p>
          </p:txBody>
        </p:sp>
        <p:sp>
          <p:nvSpPr>
            <p:cNvPr id="63" name="tx63"/>
            <p:cNvSpPr/>
            <p:nvPr/>
          </p:nvSpPr>
          <p:spPr>
            <a:xfrm rot="-5400000">
              <a:off x="3647421" y="452434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84,000</a:t>
              </a:r>
            </a:p>
          </p:txBody>
        </p:sp>
        <p:sp>
          <p:nvSpPr>
            <p:cNvPr id="64" name="tx64"/>
            <p:cNvSpPr/>
            <p:nvPr/>
          </p:nvSpPr>
          <p:spPr>
            <a:xfrm rot="-5400000">
              <a:off x="4320930" y="459126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35,000</a:t>
              </a:r>
            </a:p>
          </p:txBody>
        </p:sp>
        <p:sp>
          <p:nvSpPr>
            <p:cNvPr id="65" name="tx65"/>
            <p:cNvSpPr/>
            <p:nvPr/>
          </p:nvSpPr>
          <p:spPr>
            <a:xfrm rot="-5400000">
              <a:off x="8749449" y="4707327"/>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66" name="tx66"/>
            <p:cNvSpPr/>
            <p:nvPr/>
          </p:nvSpPr>
          <p:spPr>
            <a:xfrm rot="-5400000">
              <a:off x="1933503" y="441689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132,000</a:t>
              </a:r>
            </a:p>
          </p:txBody>
        </p:sp>
        <p:sp>
          <p:nvSpPr>
            <p:cNvPr id="67" name="tx67"/>
            <p:cNvSpPr/>
            <p:nvPr/>
          </p:nvSpPr>
          <p:spPr>
            <a:xfrm rot="-5400000">
              <a:off x="2973912" y="450656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97,000</a:t>
              </a:r>
            </a:p>
          </p:txBody>
        </p:sp>
        <p:sp>
          <p:nvSpPr>
            <p:cNvPr id="68" name="tx68"/>
            <p:cNvSpPr/>
            <p:nvPr/>
          </p:nvSpPr>
          <p:spPr>
            <a:xfrm rot="-5400000">
              <a:off x="2270258" y="4432454"/>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121,000</a:t>
              </a:r>
            </a:p>
          </p:txBody>
        </p:sp>
        <p:sp>
          <p:nvSpPr>
            <p:cNvPr id="69" name="tx69"/>
            <p:cNvSpPr/>
            <p:nvPr/>
          </p:nvSpPr>
          <p:spPr>
            <a:xfrm rot="-5400000">
              <a:off x="6341458" y="462149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70" name="tx70"/>
            <p:cNvSpPr/>
            <p:nvPr/>
          </p:nvSpPr>
          <p:spPr>
            <a:xfrm rot="-5400000">
              <a:off x="1596749" y="4384080"/>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156,000</a:t>
              </a:r>
            </a:p>
          </p:txBody>
        </p:sp>
        <p:sp>
          <p:nvSpPr>
            <p:cNvPr id="71" name="tx71"/>
            <p:cNvSpPr/>
            <p:nvPr/>
          </p:nvSpPr>
          <p:spPr>
            <a:xfrm rot="-5400000">
              <a:off x="1259994" y="3520544"/>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788,000</a:t>
              </a:r>
            </a:p>
          </p:txBody>
        </p:sp>
        <p:sp>
          <p:nvSpPr>
            <p:cNvPr id="72" name="tx72"/>
            <p:cNvSpPr/>
            <p:nvPr/>
          </p:nvSpPr>
          <p:spPr>
            <a:xfrm rot="-5400000">
              <a:off x="7045112" y="4669920"/>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73" name="tx73"/>
            <p:cNvSpPr/>
            <p:nvPr/>
          </p:nvSpPr>
          <p:spPr>
            <a:xfrm rot="-5400000">
              <a:off x="4994440" y="460746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24,000</a:t>
              </a:r>
            </a:p>
          </p:txBody>
        </p:sp>
        <p:sp>
          <p:nvSpPr>
            <p:cNvPr id="74" name="tx74"/>
            <p:cNvSpPr/>
            <p:nvPr/>
          </p:nvSpPr>
          <p:spPr>
            <a:xfrm rot="-5400000">
              <a:off x="6678213" y="462214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75" name="tx75"/>
            <p:cNvSpPr/>
            <p:nvPr/>
          </p:nvSpPr>
          <p:spPr>
            <a:xfrm rot="-5400000">
              <a:off x="7381867" y="4669997"/>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76" name="tx76"/>
            <p:cNvSpPr/>
            <p:nvPr/>
          </p:nvSpPr>
          <p:spPr>
            <a:xfrm rot="-5400000">
              <a:off x="2607013" y="445626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103,000</a:t>
              </a:r>
            </a:p>
          </p:txBody>
        </p:sp>
        <p:sp>
          <p:nvSpPr>
            <p:cNvPr id="77" name="tx77"/>
            <p:cNvSpPr/>
            <p:nvPr/>
          </p:nvSpPr>
          <p:spPr>
            <a:xfrm rot="-5400000">
              <a:off x="8055376" y="4673348"/>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6,000</a:t>
              </a:r>
            </a:p>
          </p:txBody>
        </p:sp>
        <p:sp>
          <p:nvSpPr>
            <p:cNvPr id="78" name="tx78"/>
            <p:cNvSpPr/>
            <p:nvPr/>
          </p:nvSpPr>
          <p:spPr>
            <a:xfrm rot="-5400000">
              <a:off x="5667949" y="461932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15,000</a:t>
              </a:r>
            </a:p>
          </p:txBody>
        </p:sp>
        <p:sp>
          <p:nvSpPr>
            <p:cNvPr id="79" name="tx79"/>
            <p:cNvSpPr/>
            <p:nvPr/>
          </p:nvSpPr>
          <p:spPr>
            <a:xfrm rot="-5400000">
              <a:off x="3310667" y="451117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94,000</a:t>
              </a:r>
            </a:p>
          </p:txBody>
        </p:sp>
        <p:sp>
          <p:nvSpPr>
            <p:cNvPr id="80" name="tx80"/>
            <p:cNvSpPr/>
            <p:nvPr/>
          </p:nvSpPr>
          <p:spPr>
            <a:xfrm rot="-5400000">
              <a:off x="7718621" y="4670034"/>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81" name="tx81"/>
            <p:cNvSpPr/>
            <p:nvPr/>
          </p:nvSpPr>
          <p:spPr>
            <a:xfrm rot="-5400000">
              <a:off x="3984176" y="456577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54,000</a:t>
              </a:r>
            </a:p>
          </p:txBody>
        </p:sp>
        <p:sp>
          <p:nvSpPr>
            <p:cNvPr id="82" name="tx82"/>
            <p:cNvSpPr/>
            <p:nvPr/>
          </p:nvSpPr>
          <p:spPr>
            <a:xfrm rot="-5400000">
              <a:off x="4657685" y="459574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32,000</a:t>
              </a:r>
            </a:p>
          </p:txBody>
        </p:sp>
        <p:sp>
          <p:nvSpPr>
            <p:cNvPr id="83" name="tx83"/>
            <p:cNvSpPr/>
            <p:nvPr/>
          </p:nvSpPr>
          <p:spPr>
            <a:xfrm rot="-5400000">
              <a:off x="5331194" y="461274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20,000</a:t>
              </a:r>
            </a:p>
          </p:txBody>
        </p:sp>
        <p:sp>
          <p:nvSpPr>
            <p:cNvPr id="84" name="tx84"/>
            <p:cNvSpPr/>
            <p:nvPr/>
          </p:nvSpPr>
          <p:spPr>
            <a:xfrm rot="-5400000">
              <a:off x="8360477" y="4636455"/>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85" name="tx85"/>
            <p:cNvSpPr/>
            <p:nvPr/>
          </p:nvSpPr>
          <p:spPr>
            <a:xfrm rot="-5400000">
              <a:off x="6004703" y="462020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14,000</a:t>
              </a:r>
            </a:p>
          </p:txBody>
        </p:sp>
        <p:sp>
          <p:nvSpPr>
            <p:cNvPr id="86" name="tx86"/>
            <p:cNvSpPr/>
            <p:nvPr/>
          </p:nvSpPr>
          <p:spPr>
            <a:xfrm>
              <a:off x="725620" y="4876782"/>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87" name="tx87"/>
            <p:cNvSpPr/>
            <p:nvPr/>
          </p:nvSpPr>
          <p:spPr>
            <a:xfrm>
              <a:off x="601309" y="4193802"/>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500K</a:t>
              </a:r>
            </a:p>
          </p:txBody>
        </p:sp>
        <p:sp>
          <p:nvSpPr>
            <p:cNvPr id="88" name="tx88"/>
            <p:cNvSpPr/>
            <p:nvPr/>
          </p:nvSpPr>
          <p:spPr>
            <a:xfrm>
              <a:off x="508103" y="3510823"/>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1 000K</a:t>
              </a:r>
            </a:p>
          </p:txBody>
        </p:sp>
        <p:sp>
          <p:nvSpPr>
            <p:cNvPr id="89" name="tx89"/>
            <p:cNvSpPr/>
            <p:nvPr/>
          </p:nvSpPr>
          <p:spPr>
            <a:xfrm>
              <a:off x="508103" y="2827843"/>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1 500K</a:t>
              </a:r>
            </a:p>
          </p:txBody>
        </p:sp>
        <p:sp>
          <p:nvSpPr>
            <p:cNvPr id="90" name="tx90"/>
            <p:cNvSpPr/>
            <p:nvPr/>
          </p:nvSpPr>
          <p:spPr>
            <a:xfrm>
              <a:off x="508103" y="2144864"/>
              <a:ext cx="35421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2 000K</a:t>
              </a:r>
            </a:p>
          </p:txBody>
        </p:sp>
        <p:sp>
          <p:nvSpPr>
            <p:cNvPr id="91" name="tx91"/>
            <p:cNvSpPr/>
            <p:nvPr/>
          </p:nvSpPr>
          <p:spPr>
            <a:xfrm rot="-2700000">
              <a:off x="844768" y="5074489"/>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92" name="tx92"/>
            <p:cNvSpPr/>
            <p:nvPr/>
          </p:nvSpPr>
          <p:spPr>
            <a:xfrm rot="-2700000">
              <a:off x="1284406" y="5052664"/>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DRC</a:t>
              </a:r>
            </a:p>
          </p:txBody>
        </p:sp>
        <p:sp>
          <p:nvSpPr>
            <p:cNvPr id="93" name="tx93"/>
            <p:cNvSpPr/>
            <p:nvPr/>
          </p:nvSpPr>
          <p:spPr>
            <a:xfrm rot="-2700000">
              <a:off x="1295297" y="5187642"/>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94" name="tx94"/>
            <p:cNvSpPr/>
            <p:nvPr/>
          </p:nvSpPr>
          <p:spPr>
            <a:xfrm rot="-2700000">
              <a:off x="1719200" y="5151544"/>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95" name="tx95"/>
            <p:cNvSpPr/>
            <p:nvPr/>
          </p:nvSpPr>
          <p:spPr>
            <a:xfrm rot="-2700000">
              <a:off x="2273291" y="5061520"/>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Chad</a:t>
              </a:r>
            </a:p>
          </p:txBody>
        </p:sp>
        <p:sp>
          <p:nvSpPr>
            <p:cNvPr id="96" name="tx96"/>
            <p:cNvSpPr/>
            <p:nvPr/>
          </p:nvSpPr>
          <p:spPr>
            <a:xfrm rot="-2700000">
              <a:off x="2530489" y="5094473"/>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97" name="tx97"/>
            <p:cNvSpPr/>
            <p:nvPr/>
          </p:nvSpPr>
          <p:spPr>
            <a:xfrm rot="-2700000">
              <a:off x="2973443" y="5050484"/>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98" name="tx98"/>
            <p:cNvSpPr/>
            <p:nvPr/>
          </p:nvSpPr>
          <p:spPr>
            <a:xfrm rot="-2700000">
              <a:off x="3337202" y="5040717"/>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99" name="tx99"/>
            <p:cNvSpPr/>
            <p:nvPr/>
          </p:nvSpPr>
          <p:spPr>
            <a:xfrm rot="-2700000">
              <a:off x="3604881" y="5069329"/>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Benin</a:t>
              </a:r>
            </a:p>
          </p:txBody>
        </p:sp>
        <p:sp>
          <p:nvSpPr>
            <p:cNvPr id="100" name="tx100"/>
            <p:cNvSpPr/>
            <p:nvPr/>
          </p:nvSpPr>
          <p:spPr>
            <a:xfrm rot="-2700000">
              <a:off x="3949806" y="5043735"/>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01" name="tx101"/>
            <p:cNvSpPr/>
            <p:nvPr/>
          </p:nvSpPr>
          <p:spPr>
            <a:xfrm rot="-2700000">
              <a:off x="3960351" y="5201066"/>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02" name="tx102"/>
            <p:cNvSpPr/>
            <p:nvPr/>
          </p:nvSpPr>
          <p:spPr>
            <a:xfrm rot="-2700000">
              <a:off x="4500704" y="509315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Senegal</a:t>
              </a:r>
            </a:p>
          </p:txBody>
        </p:sp>
        <p:sp>
          <p:nvSpPr>
            <p:cNvPr id="103" name="tx103"/>
            <p:cNvSpPr/>
            <p:nvPr/>
          </p:nvSpPr>
          <p:spPr>
            <a:xfrm rot="-2700000">
              <a:off x="4908964" y="508569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04" name="tx104"/>
            <p:cNvSpPr/>
            <p:nvPr/>
          </p:nvSpPr>
          <p:spPr>
            <a:xfrm rot="-2700000">
              <a:off x="4985903" y="519331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05" name="tx105"/>
            <p:cNvSpPr/>
            <p:nvPr/>
          </p:nvSpPr>
          <p:spPr>
            <a:xfrm rot="-2700000">
              <a:off x="5583022" y="5086887"/>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Liberia</a:t>
              </a:r>
            </a:p>
          </p:txBody>
        </p:sp>
        <p:sp>
          <p:nvSpPr>
            <p:cNvPr id="106" name="tx106"/>
            <p:cNvSpPr/>
            <p:nvPr/>
          </p:nvSpPr>
          <p:spPr>
            <a:xfrm rot="-2700000">
              <a:off x="5980860" y="5039375"/>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07" name="tx107"/>
            <p:cNvSpPr/>
            <p:nvPr/>
          </p:nvSpPr>
          <p:spPr>
            <a:xfrm rot="-2700000">
              <a:off x="6253460" y="506458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108" name="tx108"/>
            <p:cNvSpPr/>
            <p:nvPr/>
          </p:nvSpPr>
          <p:spPr>
            <a:xfrm rot="-2700000">
              <a:off x="6545134" y="5105413"/>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Gambia</a:t>
              </a:r>
            </a:p>
          </p:txBody>
        </p:sp>
        <p:sp>
          <p:nvSpPr>
            <p:cNvPr id="109" name="tx109"/>
            <p:cNvSpPr/>
            <p:nvPr/>
          </p:nvSpPr>
          <p:spPr>
            <a:xfrm rot="-2700000">
              <a:off x="6444877" y="5265583"/>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110" name="tx110"/>
            <p:cNvSpPr/>
            <p:nvPr/>
          </p:nvSpPr>
          <p:spPr>
            <a:xfrm rot="-2700000">
              <a:off x="7266247" y="508569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11" name="tx111"/>
            <p:cNvSpPr/>
            <p:nvPr/>
          </p:nvSpPr>
          <p:spPr>
            <a:xfrm rot="-2700000">
              <a:off x="7444530" y="5152755"/>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Mauritania</a:t>
              </a:r>
            </a:p>
          </p:txBody>
        </p:sp>
        <p:sp>
          <p:nvSpPr>
            <p:cNvPr id="112" name="tx112"/>
            <p:cNvSpPr/>
            <p:nvPr/>
          </p:nvSpPr>
          <p:spPr>
            <a:xfrm rot="-2700000">
              <a:off x="7600477" y="522622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Guinea-Bissau</a:t>
              </a:r>
            </a:p>
          </p:txBody>
        </p:sp>
        <p:sp>
          <p:nvSpPr>
            <p:cNvPr id="113" name="tx113"/>
            <p:cNvSpPr/>
            <p:nvPr/>
          </p:nvSpPr>
          <p:spPr>
            <a:xfrm rot="-2700000">
              <a:off x="7558676" y="5362186"/>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Tome and Principe</a:t>
              </a:r>
            </a:p>
          </p:txBody>
        </p:sp>
        <p:sp>
          <p:nvSpPr>
            <p:cNvPr id="114" name="tx114"/>
            <p:cNvSpPr/>
            <p:nvPr/>
          </p:nvSpPr>
          <p:spPr>
            <a:xfrm rot="-2700000">
              <a:off x="8390572" y="5177937"/>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115" name="tx115"/>
            <p:cNvSpPr/>
            <p:nvPr/>
          </p:nvSpPr>
          <p:spPr>
            <a:xfrm rot="-5400000">
              <a:off x="23342" y="3203984"/>
              <a:ext cx="7377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zero-dose</a:t>
              </a:r>
            </a:p>
          </p:txBody>
        </p:sp>
        <p:sp>
          <p:nvSpPr>
            <p:cNvPr id="116" name="tx116"/>
            <p:cNvSpPr/>
            <p:nvPr/>
          </p:nvSpPr>
          <p:spPr>
            <a:xfrm>
              <a:off x="2501034" y="628172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17" name="rc117"/>
            <p:cNvSpPr/>
            <p:nvPr/>
          </p:nvSpPr>
          <p:spPr>
            <a:xfrm>
              <a:off x="3837332" y="626210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118" name="rc118"/>
            <p:cNvSpPr/>
            <p:nvPr/>
          </p:nvSpPr>
          <p:spPr>
            <a:xfrm>
              <a:off x="4385544" y="626210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19" name="rc119"/>
            <p:cNvSpPr/>
            <p:nvPr/>
          </p:nvSpPr>
          <p:spPr>
            <a:xfrm>
              <a:off x="5030017" y="626210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20" name="rc120"/>
            <p:cNvSpPr/>
            <p:nvPr/>
          </p:nvSpPr>
          <p:spPr>
            <a:xfrm>
              <a:off x="5674490"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21" name="rc121"/>
            <p:cNvSpPr/>
            <p:nvPr/>
          </p:nvSpPr>
          <p:spPr>
            <a:xfrm>
              <a:off x="6318964"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22" name="rc122"/>
            <p:cNvSpPr/>
            <p:nvPr/>
          </p:nvSpPr>
          <p:spPr>
            <a:xfrm>
              <a:off x="6963437" y="626210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23" name="tx123"/>
            <p:cNvSpPr/>
            <p:nvPr/>
          </p:nvSpPr>
          <p:spPr>
            <a:xfrm>
              <a:off x="4117377" y="6321141"/>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124" name="tx124"/>
            <p:cNvSpPr/>
            <p:nvPr/>
          </p:nvSpPr>
          <p:spPr>
            <a:xfrm>
              <a:off x="4665589"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125" name="tx125"/>
            <p:cNvSpPr/>
            <p:nvPr/>
          </p:nvSpPr>
          <p:spPr>
            <a:xfrm>
              <a:off x="5310062"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26" name="tx126"/>
            <p:cNvSpPr/>
            <p:nvPr/>
          </p:nvSpPr>
          <p:spPr>
            <a:xfrm>
              <a:off x="5954535"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27" name="tx127"/>
            <p:cNvSpPr/>
            <p:nvPr/>
          </p:nvSpPr>
          <p:spPr>
            <a:xfrm>
              <a:off x="6599009"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128" name="tx128"/>
            <p:cNvSpPr/>
            <p:nvPr/>
          </p:nvSpPr>
          <p:spPr>
            <a:xfrm>
              <a:off x="7243482"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29" name="tx129"/>
            <p:cNvSpPr/>
            <p:nvPr/>
          </p:nvSpPr>
          <p:spPr>
            <a:xfrm>
              <a:off x="924949" y="1330710"/>
              <a:ext cx="41462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zero-dose children, by country, WCAR, 2025</a:t>
              </a:r>
            </a:p>
          </p:txBody>
        </p:sp>
        <p:sp>
          <p:nvSpPr>
            <p:cNvPr id="130" name="tx130"/>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number of zero-dose children in 2025, by country in WCAR. Bars are coloured based on DTP1 coverage.
In 2025, Nigeria had the highest absolute number of zero-dose children, with 70%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Approximately 75% of zero-dose children in WCAR live in just 3 countries, highlighting where intensified efforts could have the greatest regional impact on zero-dose numbers.</a:t>
            </a:r>
          </a:p>
        </p:txBody>
      </p:sp>
      <p:grpSp>
        <p:nvGrpSpPr>
          <p:cNvPr id="133" name="Group 132"/>
          <p:cNvGrpSpPr/>
          <p:nvPr/>
        </p:nvGrpSpPr>
        <p:grpSpPr>
          <a:xfrm>
            <a:off x="292608" y="914400"/>
            <a:ext cx="8595360" cy="28575"/>
            <a:chOff x="292608" y="914400"/>
            <a:chExt cx="8595360" cy="28575"/>
          </a:xfrm>
        </p:grpSpPr>
        <p:sp>
          <p:nvSpPr>
            <p:cNvPr id="13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5"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952039"/>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629376"/>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306712"/>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4290707"/>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31743" y="2968044"/>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1645381"/>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36107"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76713"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17319"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57925"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98531"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39137"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79743"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420349"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760955"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01561"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42168"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782774"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123380"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463986"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804592"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145198"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485804"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826410"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167016"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507622"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848229"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188835"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529441"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870047" y="1592905"/>
              <a:ext cx="0" cy="3823380"/>
            </a:xfrm>
            <a:custGeom>
              <a:avLst/>
              <a:gdLst/>
              <a:ahLst/>
              <a:cxnLst/>
              <a:rect l="0" t="0" r="0" b="0"/>
              <a:pathLst>
                <a:path h="3823380">
                  <a:moveTo>
                    <a:pt x="0" y="38233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831743" y="4290707"/>
              <a:ext cx="8242667" cy="0"/>
            </a:xfrm>
            <a:custGeom>
              <a:avLst/>
              <a:gdLst/>
              <a:ahLst/>
              <a:cxnLst/>
              <a:rect l="0" t="0" r="0" b="0"/>
              <a:pathLst>
                <a:path w="8242667">
                  <a:moveTo>
                    <a:pt x="0" y="0"/>
                  </a:moveTo>
                  <a:lnTo>
                    <a:pt x="8242667" y="0"/>
                  </a:lnTo>
                  <a:lnTo>
                    <a:pt x="8242667" y="0"/>
                  </a:lnTo>
                </a:path>
              </a:pathLst>
            </a:custGeom>
            <a:ln w="16260" cap="flat">
              <a:solidFill>
                <a:srgbClr val="7F7F7F">
                  <a:alpha val="100000"/>
                </a:srgbClr>
              </a:solidFill>
              <a:prstDash val="dash"/>
              <a:round/>
            </a:ln>
          </p:spPr>
          <p:txBody>
            <a:bodyPr/>
            <a:lstStyle/>
            <a:p>
              <a:endParaRPr/>
            </a:p>
          </p:txBody>
        </p:sp>
        <p:sp>
          <p:nvSpPr>
            <p:cNvPr id="35" name="rc35"/>
            <p:cNvSpPr/>
            <p:nvPr/>
          </p:nvSpPr>
          <p:spPr>
            <a:xfrm>
              <a:off x="882834" y="4290707"/>
              <a:ext cx="306545" cy="951788"/>
            </a:xfrm>
            <a:prstGeom prst="rect">
              <a:avLst/>
            </a:prstGeom>
            <a:solidFill>
              <a:srgbClr val="F26A21">
                <a:alpha val="100000"/>
              </a:srgbClr>
            </a:solidFill>
          </p:spPr>
          <p:txBody>
            <a:bodyPr/>
            <a:lstStyle/>
            <a:p>
              <a:endParaRPr/>
            </a:p>
          </p:txBody>
        </p:sp>
        <p:sp>
          <p:nvSpPr>
            <p:cNvPr id="36" name="rc36"/>
            <p:cNvSpPr/>
            <p:nvPr/>
          </p:nvSpPr>
          <p:spPr>
            <a:xfrm>
              <a:off x="1223440" y="4290707"/>
              <a:ext cx="306545" cy="726538"/>
            </a:xfrm>
            <a:prstGeom prst="rect">
              <a:avLst/>
            </a:prstGeom>
            <a:solidFill>
              <a:srgbClr val="F26A21">
                <a:alpha val="100000"/>
              </a:srgbClr>
            </a:solidFill>
          </p:spPr>
          <p:txBody>
            <a:bodyPr/>
            <a:lstStyle/>
            <a:p>
              <a:endParaRPr/>
            </a:p>
          </p:txBody>
        </p:sp>
        <p:sp>
          <p:nvSpPr>
            <p:cNvPr id="37" name="rc37"/>
            <p:cNvSpPr/>
            <p:nvPr/>
          </p:nvSpPr>
          <p:spPr>
            <a:xfrm>
              <a:off x="1564046" y="4290707"/>
              <a:ext cx="306545" cy="558534"/>
            </a:xfrm>
            <a:prstGeom prst="rect">
              <a:avLst/>
            </a:prstGeom>
            <a:solidFill>
              <a:srgbClr val="F26A21">
                <a:alpha val="100000"/>
              </a:srgbClr>
            </a:solidFill>
          </p:spPr>
          <p:txBody>
            <a:bodyPr/>
            <a:lstStyle/>
            <a:p>
              <a:endParaRPr/>
            </a:p>
          </p:txBody>
        </p:sp>
        <p:sp>
          <p:nvSpPr>
            <p:cNvPr id="38" name="rc38"/>
            <p:cNvSpPr/>
            <p:nvPr/>
          </p:nvSpPr>
          <p:spPr>
            <a:xfrm>
              <a:off x="1904652" y="4290707"/>
              <a:ext cx="306545" cy="392037"/>
            </a:xfrm>
            <a:prstGeom prst="rect">
              <a:avLst/>
            </a:prstGeom>
            <a:solidFill>
              <a:srgbClr val="F26A21">
                <a:alpha val="100000"/>
              </a:srgbClr>
            </a:solidFill>
          </p:spPr>
          <p:txBody>
            <a:bodyPr/>
            <a:lstStyle/>
            <a:p>
              <a:endParaRPr/>
            </a:p>
          </p:txBody>
        </p:sp>
        <p:sp>
          <p:nvSpPr>
            <p:cNvPr id="39" name="rc39"/>
            <p:cNvSpPr/>
            <p:nvPr/>
          </p:nvSpPr>
          <p:spPr>
            <a:xfrm>
              <a:off x="2245258" y="4290707"/>
              <a:ext cx="306545" cy="143799"/>
            </a:xfrm>
            <a:prstGeom prst="rect">
              <a:avLst/>
            </a:prstGeom>
            <a:solidFill>
              <a:srgbClr val="F26A21">
                <a:alpha val="100000"/>
              </a:srgbClr>
            </a:solidFill>
          </p:spPr>
          <p:txBody>
            <a:bodyPr/>
            <a:lstStyle/>
            <a:p>
              <a:endParaRPr/>
            </a:p>
          </p:txBody>
        </p:sp>
        <p:sp>
          <p:nvSpPr>
            <p:cNvPr id="40" name="rc40"/>
            <p:cNvSpPr/>
            <p:nvPr/>
          </p:nvSpPr>
          <p:spPr>
            <a:xfrm>
              <a:off x="2585864" y="4290707"/>
              <a:ext cx="306545" cy="127028"/>
            </a:xfrm>
            <a:prstGeom prst="rect">
              <a:avLst/>
            </a:prstGeom>
            <a:solidFill>
              <a:srgbClr val="F26A21">
                <a:alpha val="100000"/>
              </a:srgbClr>
            </a:solidFill>
          </p:spPr>
          <p:txBody>
            <a:bodyPr/>
            <a:lstStyle/>
            <a:p>
              <a:endParaRPr/>
            </a:p>
          </p:txBody>
        </p:sp>
        <p:sp>
          <p:nvSpPr>
            <p:cNvPr id="41" name="rc41"/>
            <p:cNvSpPr/>
            <p:nvPr/>
          </p:nvSpPr>
          <p:spPr>
            <a:xfrm>
              <a:off x="2926470" y="4290707"/>
              <a:ext cx="306545" cy="106527"/>
            </a:xfrm>
            <a:prstGeom prst="rect">
              <a:avLst/>
            </a:prstGeom>
            <a:solidFill>
              <a:srgbClr val="F26A21">
                <a:alpha val="100000"/>
              </a:srgbClr>
            </a:solidFill>
          </p:spPr>
          <p:txBody>
            <a:bodyPr/>
            <a:lstStyle/>
            <a:p>
              <a:endParaRPr/>
            </a:p>
          </p:txBody>
        </p:sp>
        <p:sp>
          <p:nvSpPr>
            <p:cNvPr id="42" name="rc42"/>
            <p:cNvSpPr/>
            <p:nvPr/>
          </p:nvSpPr>
          <p:spPr>
            <a:xfrm>
              <a:off x="3267076" y="4290707"/>
              <a:ext cx="306545" cy="93089"/>
            </a:xfrm>
            <a:prstGeom prst="rect">
              <a:avLst/>
            </a:prstGeom>
            <a:solidFill>
              <a:srgbClr val="F26A21">
                <a:alpha val="100000"/>
              </a:srgbClr>
            </a:solidFill>
          </p:spPr>
          <p:txBody>
            <a:bodyPr/>
            <a:lstStyle/>
            <a:p>
              <a:endParaRPr/>
            </a:p>
          </p:txBody>
        </p:sp>
        <p:sp>
          <p:nvSpPr>
            <p:cNvPr id="43" name="rc43"/>
            <p:cNvSpPr/>
            <p:nvPr/>
          </p:nvSpPr>
          <p:spPr>
            <a:xfrm>
              <a:off x="3607683" y="4290707"/>
              <a:ext cx="306545" cy="51001"/>
            </a:xfrm>
            <a:prstGeom prst="rect">
              <a:avLst/>
            </a:prstGeom>
            <a:solidFill>
              <a:srgbClr val="F26A21">
                <a:alpha val="100000"/>
              </a:srgbClr>
            </a:solidFill>
          </p:spPr>
          <p:txBody>
            <a:bodyPr/>
            <a:lstStyle/>
            <a:p>
              <a:endParaRPr/>
            </a:p>
          </p:txBody>
        </p:sp>
        <p:sp>
          <p:nvSpPr>
            <p:cNvPr id="44" name="rc44"/>
            <p:cNvSpPr/>
            <p:nvPr/>
          </p:nvSpPr>
          <p:spPr>
            <a:xfrm>
              <a:off x="3948289" y="4290707"/>
              <a:ext cx="306545" cy="41716"/>
            </a:xfrm>
            <a:prstGeom prst="rect">
              <a:avLst/>
            </a:prstGeom>
            <a:solidFill>
              <a:srgbClr val="F26A21">
                <a:alpha val="100000"/>
              </a:srgbClr>
            </a:solidFill>
          </p:spPr>
          <p:txBody>
            <a:bodyPr/>
            <a:lstStyle/>
            <a:p>
              <a:endParaRPr/>
            </a:p>
          </p:txBody>
        </p:sp>
        <p:sp>
          <p:nvSpPr>
            <p:cNvPr id="45" name="rc45"/>
            <p:cNvSpPr/>
            <p:nvPr/>
          </p:nvSpPr>
          <p:spPr>
            <a:xfrm>
              <a:off x="4288895" y="4290707"/>
              <a:ext cx="306545" cy="15475"/>
            </a:xfrm>
            <a:prstGeom prst="rect">
              <a:avLst/>
            </a:prstGeom>
            <a:solidFill>
              <a:srgbClr val="F26A21">
                <a:alpha val="100000"/>
              </a:srgbClr>
            </a:solidFill>
          </p:spPr>
          <p:txBody>
            <a:bodyPr/>
            <a:lstStyle/>
            <a:p>
              <a:endParaRPr/>
            </a:p>
          </p:txBody>
        </p:sp>
        <p:sp>
          <p:nvSpPr>
            <p:cNvPr id="46" name="rc46"/>
            <p:cNvSpPr/>
            <p:nvPr/>
          </p:nvSpPr>
          <p:spPr>
            <a:xfrm>
              <a:off x="4629501" y="4290707"/>
              <a:ext cx="306545" cy="79"/>
            </a:xfrm>
            <a:prstGeom prst="rect">
              <a:avLst/>
            </a:prstGeom>
            <a:solidFill>
              <a:srgbClr val="F26A21">
                <a:alpha val="100000"/>
              </a:srgbClr>
            </a:solidFill>
          </p:spPr>
          <p:txBody>
            <a:bodyPr/>
            <a:lstStyle/>
            <a:p>
              <a:endParaRPr/>
            </a:p>
          </p:txBody>
        </p:sp>
        <p:sp>
          <p:nvSpPr>
            <p:cNvPr id="47" name="rc47"/>
            <p:cNvSpPr/>
            <p:nvPr/>
          </p:nvSpPr>
          <p:spPr>
            <a:xfrm>
              <a:off x="4970107" y="4290469"/>
              <a:ext cx="306545" cy="238"/>
            </a:xfrm>
            <a:prstGeom prst="rect">
              <a:avLst/>
            </a:prstGeom>
            <a:solidFill>
              <a:srgbClr val="F26A21">
                <a:alpha val="100000"/>
              </a:srgbClr>
            </a:solidFill>
          </p:spPr>
          <p:txBody>
            <a:bodyPr/>
            <a:lstStyle/>
            <a:p>
              <a:endParaRPr/>
            </a:p>
          </p:txBody>
        </p:sp>
        <p:sp>
          <p:nvSpPr>
            <p:cNvPr id="48" name="rc48"/>
            <p:cNvSpPr/>
            <p:nvPr/>
          </p:nvSpPr>
          <p:spPr>
            <a:xfrm>
              <a:off x="5310713" y="4290205"/>
              <a:ext cx="306545" cy="502"/>
            </a:xfrm>
            <a:prstGeom prst="rect">
              <a:avLst/>
            </a:prstGeom>
            <a:solidFill>
              <a:srgbClr val="F26A21">
                <a:alpha val="100000"/>
              </a:srgbClr>
            </a:solidFill>
          </p:spPr>
          <p:txBody>
            <a:bodyPr/>
            <a:lstStyle/>
            <a:p>
              <a:endParaRPr/>
            </a:p>
          </p:txBody>
        </p:sp>
        <p:sp>
          <p:nvSpPr>
            <p:cNvPr id="49" name="rc49"/>
            <p:cNvSpPr/>
            <p:nvPr/>
          </p:nvSpPr>
          <p:spPr>
            <a:xfrm>
              <a:off x="5651319" y="4289173"/>
              <a:ext cx="306545" cy="1534"/>
            </a:xfrm>
            <a:prstGeom prst="rect">
              <a:avLst/>
            </a:prstGeom>
            <a:solidFill>
              <a:srgbClr val="F26A21">
                <a:alpha val="100000"/>
              </a:srgbClr>
            </a:solidFill>
          </p:spPr>
          <p:txBody>
            <a:bodyPr/>
            <a:lstStyle/>
            <a:p>
              <a:endParaRPr/>
            </a:p>
          </p:txBody>
        </p:sp>
        <p:sp>
          <p:nvSpPr>
            <p:cNvPr id="50" name="rc50"/>
            <p:cNvSpPr/>
            <p:nvPr/>
          </p:nvSpPr>
          <p:spPr>
            <a:xfrm>
              <a:off x="5991925" y="4286660"/>
              <a:ext cx="306545" cy="4047"/>
            </a:xfrm>
            <a:prstGeom prst="rect">
              <a:avLst/>
            </a:prstGeom>
            <a:solidFill>
              <a:srgbClr val="F26A21">
                <a:alpha val="100000"/>
              </a:srgbClr>
            </a:solidFill>
          </p:spPr>
          <p:txBody>
            <a:bodyPr/>
            <a:lstStyle/>
            <a:p>
              <a:endParaRPr/>
            </a:p>
          </p:txBody>
        </p:sp>
        <p:sp>
          <p:nvSpPr>
            <p:cNvPr id="51" name="rc51"/>
            <p:cNvSpPr/>
            <p:nvPr/>
          </p:nvSpPr>
          <p:spPr>
            <a:xfrm>
              <a:off x="6332531" y="4286342"/>
              <a:ext cx="306545" cy="4364"/>
            </a:xfrm>
            <a:prstGeom prst="rect">
              <a:avLst/>
            </a:prstGeom>
            <a:solidFill>
              <a:srgbClr val="F26A21">
                <a:alpha val="100000"/>
              </a:srgbClr>
            </a:solidFill>
          </p:spPr>
          <p:txBody>
            <a:bodyPr/>
            <a:lstStyle/>
            <a:p>
              <a:endParaRPr/>
            </a:p>
          </p:txBody>
        </p:sp>
        <p:sp>
          <p:nvSpPr>
            <p:cNvPr id="52" name="rc52"/>
            <p:cNvSpPr/>
            <p:nvPr/>
          </p:nvSpPr>
          <p:spPr>
            <a:xfrm>
              <a:off x="6673137" y="4286051"/>
              <a:ext cx="306545" cy="4655"/>
            </a:xfrm>
            <a:prstGeom prst="rect">
              <a:avLst/>
            </a:prstGeom>
            <a:solidFill>
              <a:srgbClr val="F26A21">
                <a:alpha val="100000"/>
              </a:srgbClr>
            </a:solidFill>
          </p:spPr>
          <p:txBody>
            <a:bodyPr/>
            <a:lstStyle/>
            <a:p>
              <a:endParaRPr/>
            </a:p>
          </p:txBody>
        </p:sp>
        <p:sp>
          <p:nvSpPr>
            <p:cNvPr id="53" name="rc53"/>
            <p:cNvSpPr/>
            <p:nvPr/>
          </p:nvSpPr>
          <p:spPr>
            <a:xfrm>
              <a:off x="7013744" y="4285417"/>
              <a:ext cx="306545" cy="5290"/>
            </a:xfrm>
            <a:prstGeom prst="rect">
              <a:avLst/>
            </a:prstGeom>
            <a:solidFill>
              <a:srgbClr val="F26A21">
                <a:alpha val="100000"/>
              </a:srgbClr>
            </a:solidFill>
          </p:spPr>
          <p:txBody>
            <a:bodyPr/>
            <a:lstStyle/>
            <a:p>
              <a:endParaRPr/>
            </a:p>
          </p:txBody>
        </p:sp>
        <p:sp>
          <p:nvSpPr>
            <p:cNvPr id="54" name="rc54"/>
            <p:cNvSpPr/>
            <p:nvPr/>
          </p:nvSpPr>
          <p:spPr>
            <a:xfrm>
              <a:off x="7354350" y="4266450"/>
              <a:ext cx="306545" cy="24257"/>
            </a:xfrm>
            <a:prstGeom prst="rect">
              <a:avLst/>
            </a:prstGeom>
            <a:solidFill>
              <a:srgbClr val="F26A21">
                <a:alpha val="100000"/>
              </a:srgbClr>
            </a:solidFill>
          </p:spPr>
          <p:txBody>
            <a:bodyPr/>
            <a:lstStyle/>
            <a:p>
              <a:endParaRPr/>
            </a:p>
          </p:txBody>
        </p:sp>
        <p:sp>
          <p:nvSpPr>
            <p:cNvPr id="55" name="rc55"/>
            <p:cNvSpPr/>
            <p:nvPr/>
          </p:nvSpPr>
          <p:spPr>
            <a:xfrm>
              <a:off x="7694956" y="3998240"/>
              <a:ext cx="306545" cy="292467"/>
            </a:xfrm>
            <a:prstGeom prst="rect">
              <a:avLst/>
            </a:prstGeom>
            <a:solidFill>
              <a:srgbClr val="F26A21">
                <a:alpha val="100000"/>
              </a:srgbClr>
            </a:solidFill>
          </p:spPr>
          <p:txBody>
            <a:bodyPr/>
            <a:lstStyle/>
            <a:p>
              <a:endParaRPr/>
            </a:p>
          </p:txBody>
        </p:sp>
        <p:sp>
          <p:nvSpPr>
            <p:cNvPr id="56" name="rc56"/>
            <p:cNvSpPr/>
            <p:nvPr/>
          </p:nvSpPr>
          <p:spPr>
            <a:xfrm>
              <a:off x="8035562" y="3996335"/>
              <a:ext cx="306545" cy="294371"/>
            </a:xfrm>
            <a:prstGeom prst="rect">
              <a:avLst/>
            </a:prstGeom>
            <a:solidFill>
              <a:srgbClr val="F26A21">
                <a:alpha val="100000"/>
              </a:srgbClr>
            </a:solidFill>
          </p:spPr>
          <p:txBody>
            <a:bodyPr/>
            <a:lstStyle/>
            <a:p>
              <a:endParaRPr/>
            </a:p>
          </p:txBody>
        </p:sp>
        <p:sp>
          <p:nvSpPr>
            <p:cNvPr id="57" name="rc57"/>
            <p:cNvSpPr/>
            <p:nvPr/>
          </p:nvSpPr>
          <p:spPr>
            <a:xfrm>
              <a:off x="8376168" y="3861186"/>
              <a:ext cx="306545" cy="429521"/>
            </a:xfrm>
            <a:prstGeom prst="rect">
              <a:avLst/>
            </a:prstGeom>
            <a:solidFill>
              <a:srgbClr val="F26A21">
                <a:alpha val="100000"/>
              </a:srgbClr>
            </a:solidFill>
          </p:spPr>
          <p:txBody>
            <a:bodyPr/>
            <a:lstStyle/>
            <a:p>
              <a:endParaRPr/>
            </a:p>
          </p:txBody>
        </p:sp>
        <p:sp>
          <p:nvSpPr>
            <p:cNvPr id="58" name="rc58"/>
            <p:cNvSpPr/>
            <p:nvPr/>
          </p:nvSpPr>
          <p:spPr>
            <a:xfrm>
              <a:off x="8716774" y="1766695"/>
              <a:ext cx="306545" cy="2524011"/>
            </a:xfrm>
            <a:prstGeom prst="rect">
              <a:avLst/>
            </a:prstGeom>
            <a:solidFill>
              <a:srgbClr val="F26A21">
                <a:alpha val="100000"/>
              </a:srgbClr>
            </a:solidFill>
          </p:spPr>
          <p:txBody>
            <a:bodyPr/>
            <a:lstStyle/>
            <a:p>
              <a:endParaRPr/>
            </a:p>
          </p:txBody>
        </p:sp>
        <p:sp>
          <p:nvSpPr>
            <p:cNvPr id="59" name="tx59"/>
            <p:cNvSpPr/>
            <p:nvPr/>
          </p:nvSpPr>
          <p:spPr>
            <a:xfrm>
              <a:off x="5029928" y="415823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0" name="tx60"/>
            <p:cNvSpPr/>
            <p:nvPr/>
          </p:nvSpPr>
          <p:spPr>
            <a:xfrm>
              <a:off x="5370534" y="4157970"/>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1" name="tx61"/>
            <p:cNvSpPr/>
            <p:nvPr/>
          </p:nvSpPr>
          <p:spPr>
            <a:xfrm>
              <a:off x="5711140" y="4156938"/>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2" name="tx62"/>
            <p:cNvSpPr/>
            <p:nvPr/>
          </p:nvSpPr>
          <p:spPr>
            <a:xfrm>
              <a:off x="6051746" y="4154425"/>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3" name="tx63"/>
            <p:cNvSpPr/>
            <p:nvPr/>
          </p:nvSpPr>
          <p:spPr>
            <a:xfrm>
              <a:off x="6392352" y="4154107"/>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4" name="tx64"/>
            <p:cNvSpPr/>
            <p:nvPr/>
          </p:nvSpPr>
          <p:spPr>
            <a:xfrm>
              <a:off x="6732959" y="4153816"/>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5" name="tx65"/>
            <p:cNvSpPr/>
            <p:nvPr/>
          </p:nvSpPr>
          <p:spPr>
            <a:xfrm>
              <a:off x="7073565" y="4153181"/>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6" name="tx66"/>
            <p:cNvSpPr/>
            <p:nvPr/>
          </p:nvSpPr>
          <p:spPr>
            <a:xfrm>
              <a:off x="7414171" y="413421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7" name="tx67"/>
            <p:cNvSpPr/>
            <p:nvPr/>
          </p:nvSpPr>
          <p:spPr>
            <a:xfrm>
              <a:off x="7756285" y="3866005"/>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8" name="tx68"/>
            <p:cNvSpPr/>
            <p:nvPr/>
          </p:nvSpPr>
          <p:spPr>
            <a:xfrm>
              <a:off x="8096891" y="3864100"/>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9" name="tx69"/>
            <p:cNvSpPr/>
            <p:nvPr/>
          </p:nvSpPr>
          <p:spPr>
            <a:xfrm>
              <a:off x="8437498" y="3727627"/>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0" name="tx70"/>
            <p:cNvSpPr/>
            <p:nvPr/>
          </p:nvSpPr>
          <p:spPr>
            <a:xfrm>
              <a:off x="8778104" y="1633137"/>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 name="tx71"/>
            <p:cNvSpPr/>
            <p:nvPr/>
          </p:nvSpPr>
          <p:spPr>
            <a:xfrm>
              <a:off x="957767" y="5287361"/>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72" name="tx72"/>
            <p:cNvSpPr/>
            <p:nvPr/>
          </p:nvSpPr>
          <p:spPr>
            <a:xfrm>
              <a:off x="1298373" y="506348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73" name="tx73"/>
            <p:cNvSpPr/>
            <p:nvPr/>
          </p:nvSpPr>
          <p:spPr>
            <a:xfrm>
              <a:off x="1638979" y="489548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74" name="tx74"/>
            <p:cNvSpPr/>
            <p:nvPr/>
          </p:nvSpPr>
          <p:spPr>
            <a:xfrm>
              <a:off x="1979585" y="472766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5" name="tx75"/>
            <p:cNvSpPr/>
            <p:nvPr/>
          </p:nvSpPr>
          <p:spPr>
            <a:xfrm>
              <a:off x="2350336" y="448080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6" name="tx76"/>
            <p:cNvSpPr/>
            <p:nvPr/>
          </p:nvSpPr>
          <p:spPr>
            <a:xfrm>
              <a:off x="2690942" y="446403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7" name="tx77"/>
            <p:cNvSpPr/>
            <p:nvPr/>
          </p:nvSpPr>
          <p:spPr>
            <a:xfrm>
              <a:off x="3031548" y="4443794"/>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8" name="tx78"/>
            <p:cNvSpPr/>
            <p:nvPr/>
          </p:nvSpPr>
          <p:spPr>
            <a:xfrm>
              <a:off x="3372155" y="44303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9" name="tx79"/>
            <p:cNvSpPr/>
            <p:nvPr/>
          </p:nvSpPr>
          <p:spPr>
            <a:xfrm>
              <a:off x="3712761" y="438795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0" name="tx80"/>
            <p:cNvSpPr/>
            <p:nvPr/>
          </p:nvSpPr>
          <p:spPr>
            <a:xfrm>
              <a:off x="4053367" y="43786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1" name="tx81"/>
            <p:cNvSpPr/>
            <p:nvPr/>
          </p:nvSpPr>
          <p:spPr>
            <a:xfrm>
              <a:off x="4362319" y="435242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2" name="tx82"/>
            <p:cNvSpPr/>
            <p:nvPr/>
          </p:nvSpPr>
          <p:spPr>
            <a:xfrm>
              <a:off x="4702925" y="4337028"/>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3" name="tx83"/>
            <p:cNvSpPr/>
            <p:nvPr/>
          </p:nvSpPr>
          <p:spPr>
            <a:xfrm>
              <a:off x="632414" y="4249015"/>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84" name="tx84"/>
            <p:cNvSpPr/>
            <p:nvPr/>
          </p:nvSpPr>
          <p:spPr>
            <a:xfrm>
              <a:off x="570259" y="2926352"/>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85" name="tx85"/>
            <p:cNvSpPr/>
            <p:nvPr/>
          </p:nvSpPr>
          <p:spPr>
            <a:xfrm>
              <a:off x="508103" y="1603689"/>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86" name="tx86"/>
            <p:cNvSpPr/>
            <p:nvPr/>
          </p:nvSpPr>
          <p:spPr>
            <a:xfrm rot="-2700000">
              <a:off x="618041" y="5649356"/>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87" name="tx87"/>
            <p:cNvSpPr/>
            <p:nvPr/>
          </p:nvSpPr>
          <p:spPr>
            <a:xfrm rot="-2700000">
              <a:off x="871498" y="5685454"/>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88" name="tx88"/>
            <p:cNvSpPr/>
            <p:nvPr/>
          </p:nvSpPr>
          <p:spPr>
            <a:xfrm rot="-2700000">
              <a:off x="1516589" y="5559332"/>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Chad</a:t>
              </a:r>
            </a:p>
          </p:txBody>
        </p:sp>
        <p:sp>
          <p:nvSpPr>
            <p:cNvPr id="89" name="tx89"/>
            <p:cNvSpPr/>
            <p:nvPr/>
          </p:nvSpPr>
          <p:spPr>
            <a:xfrm rot="-2700000">
              <a:off x="1883838" y="5548296"/>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90" name="tx90"/>
            <p:cNvSpPr/>
            <p:nvPr/>
          </p:nvSpPr>
          <p:spPr>
            <a:xfrm rot="-2700000">
              <a:off x="2136915" y="5562397"/>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91" name="tx91"/>
            <p:cNvSpPr/>
            <p:nvPr/>
          </p:nvSpPr>
          <p:spPr>
            <a:xfrm rot="-2700000">
              <a:off x="1995429" y="5763395"/>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92" name="tx92"/>
            <p:cNvSpPr/>
            <p:nvPr/>
          </p:nvSpPr>
          <p:spPr>
            <a:xfrm rot="-2700000">
              <a:off x="2799457" y="5592285"/>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93" name="tx93"/>
            <p:cNvSpPr/>
            <p:nvPr/>
          </p:nvSpPr>
          <p:spPr>
            <a:xfrm rot="-2700000">
              <a:off x="3204191" y="5567142"/>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Benin</a:t>
              </a:r>
            </a:p>
          </p:txBody>
        </p:sp>
        <p:sp>
          <p:nvSpPr>
            <p:cNvPr id="94" name="tx94"/>
            <p:cNvSpPr/>
            <p:nvPr/>
          </p:nvSpPr>
          <p:spPr>
            <a:xfrm rot="-2700000">
              <a:off x="3501863" y="558350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95" name="tx95"/>
            <p:cNvSpPr/>
            <p:nvPr/>
          </p:nvSpPr>
          <p:spPr>
            <a:xfrm rot="-2700000">
              <a:off x="3794865" y="5603225"/>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Gambia</a:t>
              </a:r>
            </a:p>
          </p:txBody>
        </p:sp>
        <p:sp>
          <p:nvSpPr>
            <p:cNvPr id="96" name="tx96"/>
            <p:cNvSpPr/>
            <p:nvPr/>
          </p:nvSpPr>
          <p:spPr>
            <a:xfrm rot="-2700000">
              <a:off x="3843796" y="5724041"/>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Guinea-Bissau</a:t>
              </a:r>
            </a:p>
          </p:txBody>
        </p:sp>
        <p:sp>
          <p:nvSpPr>
            <p:cNvPr id="97" name="tx97"/>
            <p:cNvSpPr/>
            <p:nvPr/>
          </p:nvSpPr>
          <p:spPr>
            <a:xfrm rot="-2700000">
              <a:off x="4300988" y="567574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98" name="tx98"/>
            <p:cNvSpPr/>
            <p:nvPr/>
          </p:nvSpPr>
          <p:spPr>
            <a:xfrm rot="-2700000">
              <a:off x="4146452" y="5859998"/>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Tome and Principe</a:t>
              </a:r>
            </a:p>
          </p:txBody>
        </p:sp>
        <p:sp>
          <p:nvSpPr>
            <p:cNvPr id="99" name="tx99"/>
            <p:cNvSpPr/>
            <p:nvPr/>
          </p:nvSpPr>
          <p:spPr>
            <a:xfrm rot="-2700000">
              <a:off x="4945077" y="5691126"/>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100" name="tx100"/>
            <p:cNvSpPr/>
            <p:nvPr/>
          </p:nvSpPr>
          <p:spPr>
            <a:xfrm rot="-2700000">
              <a:off x="5545499" y="5583507"/>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101" name="tx101"/>
            <p:cNvSpPr/>
            <p:nvPr/>
          </p:nvSpPr>
          <p:spPr>
            <a:xfrm rot="-2700000">
              <a:off x="5727634" y="5650567"/>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Mauritania</a:t>
              </a:r>
            </a:p>
          </p:txBody>
        </p:sp>
        <p:sp>
          <p:nvSpPr>
            <p:cNvPr id="102" name="tx102"/>
            <p:cNvSpPr/>
            <p:nvPr/>
          </p:nvSpPr>
          <p:spPr>
            <a:xfrm rot="-2700000">
              <a:off x="6227260" y="5584699"/>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Liberia</a:t>
              </a:r>
            </a:p>
          </p:txBody>
        </p:sp>
        <p:sp>
          <p:nvSpPr>
            <p:cNvPr id="103" name="tx103"/>
            <p:cNvSpPr/>
            <p:nvPr/>
          </p:nvSpPr>
          <p:spPr>
            <a:xfrm rot="-2700000">
              <a:off x="6628950" y="553718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104" name="tx104"/>
            <p:cNvSpPr/>
            <p:nvPr/>
          </p:nvSpPr>
          <p:spPr>
            <a:xfrm rot="-2700000">
              <a:off x="6632819" y="569887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105" name="tx105"/>
            <p:cNvSpPr/>
            <p:nvPr/>
          </p:nvSpPr>
          <p:spPr>
            <a:xfrm rot="-2700000">
              <a:off x="7299635" y="5541547"/>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106" name="tx106"/>
            <p:cNvSpPr/>
            <p:nvPr/>
          </p:nvSpPr>
          <p:spPr>
            <a:xfrm rot="-2700000">
              <a:off x="7517630" y="5590970"/>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Senegal</a:t>
              </a:r>
            </a:p>
          </p:txBody>
        </p:sp>
        <p:sp>
          <p:nvSpPr>
            <p:cNvPr id="107" name="tx107"/>
            <p:cNvSpPr/>
            <p:nvPr/>
          </p:nvSpPr>
          <p:spPr>
            <a:xfrm rot="-2700000">
              <a:off x="8041753" y="5538529"/>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108" name="tx108"/>
            <p:cNvSpPr/>
            <p:nvPr/>
          </p:nvSpPr>
          <p:spPr>
            <a:xfrm rot="-2700000">
              <a:off x="8350091" y="5550476"/>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DRC</a:t>
              </a:r>
            </a:p>
          </p:txBody>
        </p:sp>
        <p:sp>
          <p:nvSpPr>
            <p:cNvPr id="109" name="tx109"/>
            <p:cNvSpPr/>
            <p:nvPr/>
          </p:nvSpPr>
          <p:spPr>
            <a:xfrm rot="-2700000">
              <a:off x="8587813" y="5572301"/>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110" name="tx110"/>
            <p:cNvSpPr/>
            <p:nvPr/>
          </p:nvSpPr>
          <p:spPr>
            <a:xfrm rot="-5400000">
              <a:off x="-607899" y="3439043"/>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111" name="tx111"/>
            <p:cNvSpPr/>
            <p:nvPr/>
          </p:nvSpPr>
          <p:spPr>
            <a:xfrm>
              <a:off x="831743" y="1330710"/>
              <a:ext cx="55173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Change in absolute number of zero-dose children between 2024 and 2025</a:t>
              </a:r>
            </a:p>
          </p:txBody>
        </p:sp>
        <p:sp>
          <p:nvSpPr>
            <p:cNvPr id="112" name="tx112"/>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absolute change in number of zero-dose children, by country.
Overall, 12 countries had an increase in zero-dose children and 12 countries saw the number of zero-dose children decline between 2024 and 2025.
The three countries with the largest increase were: Nigeria (2.1m ⇒ 2.2m [+95,000]), DRC (772,000 ⇒ 788,000 [+16,000]), Mali (83,000 ⇒ 94,000 [+11,000]).
Cameroon had the largest decline in the number of zero-dose children from 168,000 in 2024 to 132,000 in 2025 (-36,000).</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Country trends in zero-dose children were heterogeneous, reinforcing the need to target resources and strategies to countries where the burden is increasing while sustaining gains elsewhere.</a:t>
            </a:r>
          </a:p>
        </p:txBody>
      </p:sp>
      <p:grpSp>
        <p:nvGrpSpPr>
          <p:cNvPr id="115" name="Group 114"/>
          <p:cNvGrpSpPr/>
          <p:nvPr/>
        </p:nvGrpSpPr>
        <p:grpSpPr>
          <a:xfrm>
            <a:off x="292608" y="1097280"/>
            <a:ext cx="8595360" cy="28575"/>
            <a:chOff x="292608" y="1097280"/>
            <a:chExt cx="8595360" cy="28575"/>
          </a:xfrm>
        </p:grpSpPr>
        <p:sp>
          <p:nvSpPr>
            <p:cNvPr id="1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1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7151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8255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89359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0463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567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62703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3807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4911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601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851279"/>
              <a:ext cx="239888" cy="264718"/>
            </a:xfrm>
            <a:prstGeom prst="rect">
              <a:avLst/>
            </a:prstGeom>
            <a:solidFill>
              <a:srgbClr val="80BD41">
                <a:alpha val="100000"/>
              </a:srgbClr>
            </a:solidFill>
          </p:spPr>
          <p:txBody>
            <a:bodyPr/>
            <a:lstStyle/>
            <a:p>
              <a:endParaRPr/>
            </a:p>
          </p:txBody>
        </p:sp>
        <p:sp>
          <p:nvSpPr>
            <p:cNvPr id="27" name="rc27"/>
            <p:cNvSpPr/>
            <p:nvPr/>
          </p:nvSpPr>
          <p:spPr>
            <a:xfrm>
              <a:off x="1296273" y="3468318"/>
              <a:ext cx="239888" cy="382960"/>
            </a:xfrm>
            <a:prstGeom prst="rect">
              <a:avLst/>
            </a:prstGeom>
            <a:solidFill>
              <a:srgbClr val="1CABE2">
                <a:alpha val="100000"/>
              </a:srgbClr>
            </a:solidFill>
          </p:spPr>
          <p:txBody>
            <a:bodyPr/>
            <a:lstStyle/>
            <a:p>
              <a:endParaRPr/>
            </a:p>
          </p:txBody>
        </p:sp>
        <p:sp>
          <p:nvSpPr>
            <p:cNvPr id="28" name="rc28"/>
            <p:cNvSpPr/>
            <p:nvPr/>
          </p:nvSpPr>
          <p:spPr>
            <a:xfrm>
              <a:off x="1562816" y="3848347"/>
              <a:ext cx="239888" cy="267650"/>
            </a:xfrm>
            <a:prstGeom prst="rect">
              <a:avLst/>
            </a:prstGeom>
            <a:solidFill>
              <a:srgbClr val="80BD41">
                <a:alpha val="100000"/>
              </a:srgbClr>
            </a:solidFill>
          </p:spPr>
          <p:txBody>
            <a:bodyPr/>
            <a:lstStyle/>
            <a:p>
              <a:endParaRPr/>
            </a:p>
          </p:txBody>
        </p:sp>
        <p:sp>
          <p:nvSpPr>
            <p:cNvPr id="29" name="rc29"/>
            <p:cNvSpPr/>
            <p:nvPr/>
          </p:nvSpPr>
          <p:spPr>
            <a:xfrm>
              <a:off x="1562816" y="3451039"/>
              <a:ext cx="239888" cy="397307"/>
            </a:xfrm>
            <a:prstGeom prst="rect">
              <a:avLst/>
            </a:prstGeom>
            <a:solidFill>
              <a:srgbClr val="1CABE2">
                <a:alpha val="100000"/>
              </a:srgbClr>
            </a:solidFill>
          </p:spPr>
          <p:txBody>
            <a:bodyPr/>
            <a:lstStyle/>
            <a:p>
              <a:endParaRPr/>
            </a:p>
          </p:txBody>
        </p:sp>
        <p:sp>
          <p:nvSpPr>
            <p:cNvPr id="30" name="rc30"/>
            <p:cNvSpPr/>
            <p:nvPr/>
          </p:nvSpPr>
          <p:spPr>
            <a:xfrm>
              <a:off x="1829360" y="3827115"/>
              <a:ext cx="239888" cy="288882"/>
            </a:xfrm>
            <a:prstGeom prst="rect">
              <a:avLst/>
            </a:prstGeom>
            <a:solidFill>
              <a:srgbClr val="80BD41">
                <a:alpha val="100000"/>
              </a:srgbClr>
            </a:solidFill>
          </p:spPr>
          <p:txBody>
            <a:bodyPr/>
            <a:lstStyle/>
            <a:p>
              <a:endParaRPr/>
            </a:p>
          </p:txBody>
        </p:sp>
        <p:sp>
          <p:nvSpPr>
            <p:cNvPr id="31" name="rc31"/>
            <p:cNvSpPr/>
            <p:nvPr/>
          </p:nvSpPr>
          <p:spPr>
            <a:xfrm>
              <a:off x="1829360" y="3434510"/>
              <a:ext cx="239888" cy="392604"/>
            </a:xfrm>
            <a:prstGeom prst="rect">
              <a:avLst/>
            </a:prstGeom>
            <a:solidFill>
              <a:srgbClr val="1CABE2">
                <a:alpha val="100000"/>
              </a:srgbClr>
            </a:solidFill>
          </p:spPr>
          <p:txBody>
            <a:bodyPr/>
            <a:lstStyle/>
            <a:p>
              <a:endParaRPr/>
            </a:p>
          </p:txBody>
        </p:sp>
        <p:sp>
          <p:nvSpPr>
            <p:cNvPr id="32" name="rc32"/>
            <p:cNvSpPr/>
            <p:nvPr/>
          </p:nvSpPr>
          <p:spPr>
            <a:xfrm>
              <a:off x="2095903" y="3793182"/>
              <a:ext cx="239888" cy="322815"/>
            </a:xfrm>
            <a:prstGeom prst="rect">
              <a:avLst/>
            </a:prstGeom>
            <a:solidFill>
              <a:srgbClr val="80BD41">
                <a:alpha val="100000"/>
              </a:srgbClr>
            </a:solidFill>
          </p:spPr>
          <p:txBody>
            <a:bodyPr/>
            <a:lstStyle/>
            <a:p>
              <a:endParaRPr/>
            </a:p>
          </p:txBody>
        </p:sp>
        <p:sp>
          <p:nvSpPr>
            <p:cNvPr id="33" name="rc33"/>
            <p:cNvSpPr/>
            <p:nvPr/>
          </p:nvSpPr>
          <p:spPr>
            <a:xfrm>
              <a:off x="2095903" y="3416951"/>
              <a:ext cx="239888" cy="376230"/>
            </a:xfrm>
            <a:prstGeom prst="rect">
              <a:avLst/>
            </a:prstGeom>
            <a:solidFill>
              <a:srgbClr val="1CABE2">
                <a:alpha val="100000"/>
              </a:srgbClr>
            </a:solidFill>
          </p:spPr>
          <p:txBody>
            <a:bodyPr/>
            <a:lstStyle/>
            <a:p>
              <a:endParaRPr/>
            </a:p>
          </p:txBody>
        </p:sp>
        <p:sp>
          <p:nvSpPr>
            <p:cNvPr id="34" name="rc34"/>
            <p:cNvSpPr/>
            <p:nvPr/>
          </p:nvSpPr>
          <p:spPr>
            <a:xfrm>
              <a:off x="2362446" y="3753018"/>
              <a:ext cx="239888" cy="362978"/>
            </a:xfrm>
            <a:prstGeom prst="rect">
              <a:avLst/>
            </a:prstGeom>
            <a:solidFill>
              <a:srgbClr val="80BD41">
                <a:alpha val="100000"/>
              </a:srgbClr>
            </a:solidFill>
          </p:spPr>
          <p:txBody>
            <a:bodyPr/>
            <a:lstStyle/>
            <a:p>
              <a:endParaRPr/>
            </a:p>
          </p:txBody>
        </p:sp>
        <p:sp>
          <p:nvSpPr>
            <p:cNvPr id="35" name="rc35"/>
            <p:cNvSpPr/>
            <p:nvPr/>
          </p:nvSpPr>
          <p:spPr>
            <a:xfrm>
              <a:off x="2362446" y="3399875"/>
              <a:ext cx="239888" cy="353143"/>
            </a:xfrm>
            <a:prstGeom prst="rect">
              <a:avLst/>
            </a:prstGeom>
            <a:solidFill>
              <a:srgbClr val="1CABE2">
                <a:alpha val="100000"/>
              </a:srgbClr>
            </a:solidFill>
          </p:spPr>
          <p:txBody>
            <a:bodyPr/>
            <a:lstStyle/>
            <a:p>
              <a:endParaRPr/>
            </a:p>
          </p:txBody>
        </p:sp>
        <p:sp>
          <p:nvSpPr>
            <p:cNvPr id="36" name="rc36"/>
            <p:cNvSpPr/>
            <p:nvPr/>
          </p:nvSpPr>
          <p:spPr>
            <a:xfrm>
              <a:off x="2628989" y="3711586"/>
              <a:ext cx="239888" cy="404411"/>
            </a:xfrm>
            <a:prstGeom prst="rect">
              <a:avLst/>
            </a:prstGeom>
            <a:solidFill>
              <a:srgbClr val="80BD41">
                <a:alpha val="100000"/>
              </a:srgbClr>
            </a:solidFill>
          </p:spPr>
          <p:txBody>
            <a:bodyPr/>
            <a:lstStyle/>
            <a:p>
              <a:endParaRPr/>
            </a:p>
          </p:txBody>
        </p:sp>
        <p:sp>
          <p:nvSpPr>
            <p:cNvPr id="37" name="rc37"/>
            <p:cNvSpPr/>
            <p:nvPr/>
          </p:nvSpPr>
          <p:spPr>
            <a:xfrm>
              <a:off x="2628989" y="3379293"/>
              <a:ext cx="239888" cy="332292"/>
            </a:xfrm>
            <a:prstGeom prst="rect">
              <a:avLst/>
            </a:prstGeom>
            <a:solidFill>
              <a:srgbClr val="1CABE2">
                <a:alpha val="100000"/>
              </a:srgbClr>
            </a:solidFill>
          </p:spPr>
          <p:txBody>
            <a:bodyPr/>
            <a:lstStyle/>
            <a:p>
              <a:endParaRPr/>
            </a:p>
          </p:txBody>
        </p:sp>
        <p:sp>
          <p:nvSpPr>
            <p:cNvPr id="38" name="rc38"/>
            <p:cNvSpPr/>
            <p:nvPr/>
          </p:nvSpPr>
          <p:spPr>
            <a:xfrm>
              <a:off x="2895532" y="3677797"/>
              <a:ext cx="239888" cy="438199"/>
            </a:xfrm>
            <a:prstGeom prst="rect">
              <a:avLst/>
            </a:prstGeom>
            <a:solidFill>
              <a:srgbClr val="80BD41">
                <a:alpha val="100000"/>
              </a:srgbClr>
            </a:solidFill>
          </p:spPr>
          <p:txBody>
            <a:bodyPr/>
            <a:lstStyle/>
            <a:p>
              <a:endParaRPr/>
            </a:p>
          </p:txBody>
        </p:sp>
        <p:sp>
          <p:nvSpPr>
            <p:cNvPr id="39" name="rc39"/>
            <p:cNvSpPr/>
            <p:nvPr/>
          </p:nvSpPr>
          <p:spPr>
            <a:xfrm>
              <a:off x="2895532" y="3359104"/>
              <a:ext cx="239888" cy="318693"/>
            </a:xfrm>
            <a:prstGeom prst="rect">
              <a:avLst/>
            </a:prstGeom>
            <a:solidFill>
              <a:srgbClr val="1CABE2">
                <a:alpha val="100000"/>
              </a:srgbClr>
            </a:solidFill>
          </p:spPr>
          <p:txBody>
            <a:bodyPr/>
            <a:lstStyle/>
            <a:p>
              <a:endParaRPr/>
            </a:p>
          </p:txBody>
        </p:sp>
        <p:sp>
          <p:nvSpPr>
            <p:cNvPr id="40" name="rc40"/>
            <p:cNvSpPr/>
            <p:nvPr/>
          </p:nvSpPr>
          <p:spPr>
            <a:xfrm>
              <a:off x="3162075" y="3650470"/>
              <a:ext cx="239888" cy="465527"/>
            </a:xfrm>
            <a:prstGeom prst="rect">
              <a:avLst/>
            </a:prstGeom>
            <a:solidFill>
              <a:srgbClr val="80BD41">
                <a:alpha val="100000"/>
              </a:srgbClr>
            </a:solidFill>
          </p:spPr>
          <p:txBody>
            <a:bodyPr/>
            <a:lstStyle/>
            <a:p>
              <a:endParaRPr/>
            </a:p>
          </p:txBody>
        </p:sp>
        <p:sp>
          <p:nvSpPr>
            <p:cNvPr id="41" name="rc41"/>
            <p:cNvSpPr/>
            <p:nvPr/>
          </p:nvSpPr>
          <p:spPr>
            <a:xfrm>
              <a:off x="3162075" y="3340637"/>
              <a:ext cx="239888" cy="309832"/>
            </a:xfrm>
            <a:prstGeom prst="rect">
              <a:avLst/>
            </a:prstGeom>
            <a:solidFill>
              <a:srgbClr val="1CABE2">
                <a:alpha val="100000"/>
              </a:srgbClr>
            </a:solidFill>
          </p:spPr>
          <p:txBody>
            <a:bodyPr/>
            <a:lstStyle/>
            <a:p>
              <a:endParaRPr/>
            </a:p>
          </p:txBody>
        </p:sp>
        <p:sp>
          <p:nvSpPr>
            <p:cNvPr id="42" name="rc42"/>
            <p:cNvSpPr/>
            <p:nvPr/>
          </p:nvSpPr>
          <p:spPr>
            <a:xfrm>
              <a:off x="3428618" y="3599818"/>
              <a:ext cx="239888" cy="516179"/>
            </a:xfrm>
            <a:prstGeom prst="rect">
              <a:avLst/>
            </a:prstGeom>
            <a:solidFill>
              <a:srgbClr val="80BD41">
                <a:alpha val="100000"/>
              </a:srgbClr>
            </a:solidFill>
          </p:spPr>
          <p:txBody>
            <a:bodyPr/>
            <a:lstStyle/>
            <a:p>
              <a:endParaRPr/>
            </a:p>
          </p:txBody>
        </p:sp>
        <p:sp>
          <p:nvSpPr>
            <p:cNvPr id="43" name="rc43"/>
            <p:cNvSpPr/>
            <p:nvPr/>
          </p:nvSpPr>
          <p:spPr>
            <a:xfrm>
              <a:off x="3428618" y="3320177"/>
              <a:ext cx="239888" cy="279641"/>
            </a:xfrm>
            <a:prstGeom prst="rect">
              <a:avLst/>
            </a:prstGeom>
            <a:solidFill>
              <a:srgbClr val="1CABE2">
                <a:alpha val="100000"/>
              </a:srgbClr>
            </a:solidFill>
          </p:spPr>
          <p:txBody>
            <a:bodyPr/>
            <a:lstStyle/>
            <a:p>
              <a:endParaRPr/>
            </a:p>
          </p:txBody>
        </p:sp>
        <p:sp>
          <p:nvSpPr>
            <p:cNvPr id="44" name="rc44"/>
            <p:cNvSpPr/>
            <p:nvPr/>
          </p:nvSpPr>
          <p:spPr>
            <a:xfrm>
              <a:off x="3695161" y="3547166"/>
              <a:ext cx="239888" cy="568830"/>
            </a:xfrm>
            <a:prstGeom prst="rect">
              <a:avLst/>
            </a:prstGeom>
            <a:solidFill>
              <a:srgbClr val="80BD41">
                <a:alpha val="100000"/>
              </a:srgbClr>
            </a:solidFill>
          </p:spPr>
          <p:txBody>
            <a:bodyPr/>
            <a:lstStyle/>
            <a:p>
              <a:endParaRPr/>
            </a:p>
          </p:txBody>
        </p:sp>
        <p:sp>
          <p:nvSpPr>
            <p:cNvPr id="45" name="rc45"/>
            <p:cNvSpPr/>
            <p:nvPr/>
          </p:nvSpPr>
          <p:spPr>
            <a:xfrm>
              <a:off x="3695161" y="3300850"/>
              <a:ext cx="239888" cy="246316"/>
            </a:xfrm>
            <a:prstGeom prst="rect">
              <a:avLst/>
            </a:prstGeom>
            <a:solidFill>
              <a:srgbClr val="1CABE2">
                <a:alpha val="100000"/>
              </a:srgbClr>
            </a:solidFill>
          </p:spPr>
          <p:txBody>
            <a:bodyPr/>
            <a:lstStyle/>
            <a:p>
              <a:endParaRPr/>
            </a:p>
          </p:txBody>
        </p:sp>
        <p:sp>
          <p:nvSpPr>
            <p:cNvPr id="46" name="rc46"/>
            <p:cNvSpPr/>
            <p:nvPr/>
          </p:nvSpPr>
          <p:spPr>
            <a:xfrm>
              <a:off x="3961705" y="3565841"/>
              <a:ext cx="239888" cy="550156"/>
            </a:xfrm>
            <a:prstGeom prst="rect">
              <a:avLst/>
            </a:prstGeom>
            <a:solidFill>
              <a:srgbClr val="80BD41">
                <a:alpha val="100000"/>
              </a:srgbClr>
            </a:solidFill>
          </p:spPr>
          <p:txBody>
            <a:bodyPr/>
            <a:lstStyle/>
            <a:p>
              <a:endParaRPr/>
            </a:p>
          </p:txBody>
        </p:sp>
        <p:sp>
          <p:nvSpPr>
            <p:cNvPr id="47" name="rc47"/>
            <p:cNvSpPr/>
            <p:nvPr/>
          </p:nvSpPr>
          <p:spPr>
            <a:xfrm>
              <a:off x="3961705" y="3279718"/>
              <a:ext cx="239888" cy="286122"/>
            </a:xfrm>
            <a:prstGeom prst="rect">
              <a:avLst/>
            </a:prstGeom>
            <a:solidFill>
              <a:srgbClr val="1CABE2">
                <a:alpha val="100000"/>
              </a:srgbClr>
            </a:solidFill>
          </p:spPr>
          <p:txBody>
            <a:bodyPr/>
            <a:lstStyle/>
            <a:p>
              <a:endParaRPr/>
            </a:p>
          </p:txBody>
        </p:sp>
        <p:sp>
          <p:nvSpPr>
            <p:cNvPr id="48" name="rc48"/>
            <p:cNvSpPr/>
            <p:nvPr/>
          </p:nvSpPr>
          <p:spPr>
            <a:xfrm>
              <a:off x="4228248" y="3570422"/>
              <a:ext cx="239888" cy="545575"/>
            </a:xfrm>
            <a:prstGeom prst="rect">
              <a:avLst/>
            </a:prstGeom>
            <a:solidFill>
              <a:srgbClr val="80BD41">
                <a:alpha val="100000"/>
              </a:srgbClr>
            </a:solidFill>
          </p:spPr>
          <p:txBody>
            <a:bodyPr/>
            <a:lstStyle/>
            <a:p>
              <a:endParaRPr/>
            </a:p>
          </p:txBody>
        </p:sp>
        <p:sp>
          <p:nvSpPr>
            <p:cNvPr id="49" name="rc49"/>
            <p:cNvSpPr/>
            <p:nvPr/>
          </p:nvSpPr>
          <p:spPr>
            <a:xfrm>
              <a:off x="4228248" y="3259565"/>
              <a:ext cx="239888" cy="310857"/>
            </a:xfrm>
            <a:prstGeom prst="rect">
              <a:avLst/>
            </a:prstGeom>
            <a:solidFill>
              <a:srgbClr val="1CABE2">
                <a:alpha val="100000"/>
              </a:srgbClr>
            </a:solidFill>
          </p:spPr>
          <p:txBody>
            <a:bodyPr/>
            <a:lstStyle/>
            <a:p>
              <a:endParaRPr/>
            </a:p>
          </p:txBody>
        </p:sp>
        <p:sp>
          <p:nvSpPr>
            <p:cNvPr id="50" name="rc50"/>
            <p:cNvSpPr/>
            <p:nvPr/>
          </p:nvSpPr>
          <p:spPr>
            <a:xfrm>
              <a:off x="4494791" y="3570519"/>
              <a:ext cx="239888" cy="545477"/>
            </a:xfrm>
            <a:prstGeom prst="rect">
              <a:avLst/>
            </a:prstGeom>
            <a:solidFill>
              <a:srgbClr val="80BD41">
                <a:alpha val="100000"/>
              </a:srgbClr>
            </a:solidFill>
          </p:spPr>
          <p:txBody>
            <a:bodyPr/>
            <a:lstStyle/>
            <a:p>
              <a:endParaRPr/>
            </a:p>
          </p:txBody>
        </p:sp>
        <p:sp>
          <p:nvSpPr>
            <p:cNvPr id="51" name="rc51"/>
            <p:cNvSpPr/>
            <p:nvPr/>
          </p:nvSpPr>
          <p:spPr>
            <a:xfrm>
              <a:off x="4494791" y="3242316"/>
              <a:ext cx="239888" cy="328202"/>
            </a:xfrm>
            <a:prstGeom prst="rect">
              <a:avLst/>
            </a:prstGeom>
            <a:solidFill>
              <a:srgbClr val="1CABE2">
                <a:alpha val="100000"/>
              </a:srgbClr>
            </a:solidFill>
          </p:spPr>
          <p:txBody>
            <a:bodyPr/>
            <a:lstStyle/>
            <a:p>
              <a:endParaRPr/>
            </a:p>
          </p:txBody>
        </p:sp>
        <p:sp>
          <p:nvSpPr>
            <p:cNvPr id="52" name="rc52"/>
            <p:cNvSpPr/>
            <p:nvPr/>
          </p:nvSpPr>
          <p:spPr>
            <a:xfrm>
              <a:off x="4761334" y="3567589"/>
              <a:ext cx="239888" cy="548408"/>
            </a:xfrm>
            <a:prstGeom prst="rect">
              <a:avLst/>
            </a:prstGeom>
            <a:solidFill>
              <a:srgbClr val="80BD41">
                <a:alpha val="100000"/>
              </a:srgbClr>
            </a:solidFill>
          </p:spPr>
          <p:txBody>
            <a:bodyPr/>
            <a:lstStyle/>
            <a:p>
              <a:endParaRPr/>
            </a:p>
          </p:txBody>
        </p:sp>
        <p:sp>
          <p:nvSpPr>
            <p:cNvPr id="53" name="rc53"/>
            <p:cNvSpPr/>
            <p:nvPr/>
          </p:nvSpPr>
          <p:spPr>
            <a:xfrm>
              <a:off x="4761334" y="3228108"/>
              <a:ext cx="239888" cy="339480"/>
            </a:xfrm>
            <a:prstGeom prst="rect">
              <a:avLst/>
            </a:prstGeom>
            <a:solidFill>
              <a:srgbClr val="1CABE2">
                <a:alpha val="100000"/>
              </a:srgbClr>
            </a:solidFill>
          </p:spPr>
          <p:txBody>
            <a:bodyPr/>
            <a:lstStyle/>
            <a:p>
              <a:endParaRPr/>
            </a:p>
          </p:txBody>
        </p:sp>
        <p:sp>
          <p:nvSpPr>
            <p:cNvPr id="54" name="rc54"/>
            <p:cNvSpPr/>
            <p:nvPr/>
          </p:nvSpPr>
          <p:spPr>
            <a:xfrm>
              <a:off x="5027877" y="3551790"/>
              <a:ext cx="239888" cy="564207"/>
            </a:xfrm>
            <a:prstGeom prst="rect">
              <a:avLst/>
            </a:prstGeom>
            <a:solidFill>
              <a:srgbClr val="80BD41">
                <a:alpha val="100000"/>
              </a:srgbClr>
            </a:solidFill>
          </p:spPr>
          <p:txBody>
            <a:bodyPr/>
            <a:lstStyle/>
            <a:p>
              <a:endParaRPr/>
            </a:p>
          </p:txBody>
        </p:sp>
        <p:sp>
          <p:nvSpPr>
            <p:cNvPr id="55" name="rc55"/>
            <p:cNvSpPr/>
            <p:nvPr/>
          </p:nvSpPr>
          <p:spPr>
            <a:xfrm>
              <a:off x="5027877" y="3213553"/>
              <a:ext cx="239888" cy="338237"/>
            </a:xfrm>
            <a:prstGeom prst="rect">
              <a:avLst/>
            </a:prstGeom>
            <a:solidFill>
              <a:srgbClr val="1CABE2">
                <a:alpha val="100000"/>
              </a:srgbClr>
            </a:solidFill>
          </p:spPr>
          <p:txBody>
            <a:bodyPr/>
            <a:lstStyle/>
            <a:p>
              <a:endParaRPr/>
            </a:p>
          </p:txBody>
        </p:sp>
        <p:sp>
          <p:nvSpPr>
            <p:cNvPr id="56" name="rc56"/>
            <p:cNvSpPr/>
            <p:nvPr/>
          </p:nvSpPr>
          <p:spPr>
            <a:xfrm>
              <a:off x="5294420" y="3549450"/>
              <a:ext cx="239888" cy="566547"/>
            </a:xfrm>
            <a:prstGeom prst="rect">
              <a:avLst/>
            </a:prstGeom>
            <a:solidFill>
              <a:srgbClr val="80BD41">
                <a:alpha val="100000"/>
              </a:srgbClr>
            </a:solidFill>
          </p:spPr>
          <p:txBody>
            <a:bodyPr/>
            <a:lstStyle/>
            <a:p>
              <a:endParaRPr/>
            </a:p>
          </p:txBody>
        </p:sp>
        <p:sp>
          <p:nvSpPr>
            <p:cNvPr id="57" name="rc57"/>
            <p:cNvSpPr/>
            <p:nvPr/>
          </p:nvSpPr>
          <p:spPr>
            <a:xfrm>
              <a:off x="5294420" y="3202340"/>
              <a:ext cx="239888" cy="347109"/>
            </a:xfrm>
            <a:prstGeom prst="rect">
              <a:avLst/>
            </a:prstGeom>
            <a:solidFill>
              <a:srgbClr val="1CABE2">
                <a:alpha val="100000"/>
              </a:srgbClr>
            </a:solidFill>
          </p:spPr>
          <p:txBody>
            <a:bodyPr/>
            <a:lstStyle/>
            <a:p>
              <a:endParaRPr/>
            </a:p>
          </p:txBody>
        </p:sp>
        <p:sp>
          <p:nvSpPr>
            <p:cNvPr id="58" name="rc58"/>
            <p:cNvSpPr/>
            <p:nvPr/>
          </p:nvSpPr>
          <p:spPr>
            <a:xfrm>
              <a:off x="5560963" y="3498201"/>
              <a:ext cx="239888" cy="617796"/>
            </a:xfrm>
            <a:prstGeom prst="rect">
              <a:avLst/>
            </a:prstGeom>
            <a:solidFill>
              <a:srgbClr val="80BD41">
                <a:alpha val="100000"/>
              </a:srgbClr>
            </a:solidFill>
          </p:spPr>
          <p:txBody>
            <a:bodyPr/>
            <a:lstStyle/>
            <a:p>
              <a:endParaRPr/>
            </a:p>
          </p:txBody>
        </p:sp>
        <p:sp>
          <p:nvSpPr>
            <p:cNvPr id="59" name="rc59"/>
            <p:cNvSpPr/>
            <p:nvPr/>
          </p:nvSpPr>
          <p:spPr>
            <a:xfrm>
              <a:off x="5560963" y="3194347"/>
              <a:ext cx="239888" cy="303854"/>
            </a:xfrm>
            <a:prstGeom prst="rect">
              <a:avLst/>
            </a:prstGeom>
            <a:solidFill>
              <a:srgbClr val="1CABE2">
                <a:alpha val="100000"/>
              </a:srgbClr>
            </a:solidFill>
          </p:spPr>
          <p:txBody>
            <a:bodyPr/>
            <a:lstStyle/>
            <a:p>
              <a:endParaRPr/>
            </a:p>
          </p:txBody>
        </p:sp>
        <p:sp>
          <p:nvSpPr>
            <p:cNvPr id="60" name="rc60"/>
            <p:cNvSpPr/>
            <p:nvPr/>
          </p:nvSpPr>
          <p:spPr>
            <a:xfrm>
              <a:off x="5827506" y="3480589"/>
              <a:ext cx="239888" cy="635408"/>
            </a:xfrm>
            <a:prstGeom prst="rect">
              <a:avLst/>
            </a:prstGeom>
            <a:solidFill>
              <a:srgbClr val="80BD41">
                <a:alpha val="100000"/>
              </a:srgbClr>
            </a:solidFill>
          </p:spPr>
          <p:txBody>
            <a:bodyPr/>
            <a:lstStyle/>
            <a:p>
              <a:endParaRPr/>
            </a:p>
          </p:txBody>
        </p:sp>
        <p:sp>
          <p:nvSpPr>
            <p:cNvPr id="61" name="rc61"/>
            <p:cNvSpPr/>
            <p:nvPr/>
          </p:nvSpPr>
          <p:spPr>
            <a:xfrm>
              <a:off x="5827506" y="3185341"/>
              <a:ext cx="239888" cy="295248"/>
            </a:xfrm>
            <a:prstGeom prst="rect">
              <a:avLst/>
            </a:prstGeom>
            <a:solidFill>
              <a:srgbClr val="1CABE2">
                <a:alpha val="100000"/>
              </a:srgbClr>
            </a:solidFill>
          </p:spPr>
          <p:txBody>
            <a:bodyPr/>
            <a:lstStyle/>
            <a:p>
              <a:endParaRPr/>
            </a:p>
          </p:txBody>
        </p:sp>
        <p:sp>
          <p:nvSpPr>
            <p:cNvPr id="62" name="rc62"/>
            <p:cNvSpPr/>
            <p:nvPr/>
          </p:nvSpPr>
          <p:spPr>
            <a:xfrm>
              <a:off x="6094049" y="3459126"/>
              <a:ext cx="239888" cy="656871"/>
            </a:xfrm>
            <a:prstGeom prst="rect">
              <a:avLst/>
            </a:prstGeom>
            <a:solidFill>
              <a:srgbClr val="80BD41">
                <a:alpha val="100000"/>
              </a:srgbClr>
            </a:solidFill>
          </p:spPr>
          <p:txBody>
            <a:bodyPr/>
            <a:lstStyle/>
            <a:p>
              <a:endParaRPr/>
            </a:p>
          </p:txBody>
        </p:sp>
        <p:sp>
          <p:nvSpPr>
            <p:cNvPr id="63" name="rc63"/>
            <p:cNvSpPr/>
            <p:nvPr/>
          </p:nvSpPr>
          <p:spPr>
            <a:xfrm>
              <a:off x="6094049" y="3178593"/>
              <a:ext cx="239888" cy="280533"/>
            </a:xfrm>
            <a:prstGeom prst="rect">
              <a:avLst/>
            </a:prstGeom>
            <a:solidFill>
              <a:srgbClr val="1CABE2">
                <a:alpha val="100000"/>
              </a:srgbClr>
            </a:solidFill>
          </p:spPr>
          <p:txBody>
            <a:bodyPr/>
            <a:lstStyle/>
            <a:p>
              <a:endParaRPr/>
            </a:p>
          </p:txBody>
        </p:sp>
        <p:sp>
          <p:nvSpPr>
            <p:cNvPr id="64" name="rc64"/>
            <p:cNvSpPr/>
            <p:nvPr/>
          </p:nvSpPr>
          <p:spPr>
            <a:xfrm>
              <a:off x="6360593" y="3435082"/>
              <a:ext cx="239888" cy="680915"/>
            </a:xfrm>
            <a:prstGeom prst="rect">
              <a:avLst/>
            </a:prstGeom>
            <a:solidFill>
              <a:srgbClr val="80BD41">
                <a:alpha val="100000"/>
              </a:srgbClr>
            </a:solidFill>
          </p:spPr>
          <p:txBody>
            <a:bodyPr/>
            <a:lstStyle/>
            <a:p>
              <a:endParaRPr/>
            </a:p>
          </p:txBody>
        </p:sp>
        <p:sp>
          <p:nvSpPr>
            <p:cNvPr id="65" name="rc65"/>
            <p:cNvSpPr/>
            <p:nvPr/>
          </p:nvSpPr>
          <p:spPr>
            <a:xfrm>
              <a:off x="6360593" y="3173766"/>
              <a:ext cx="239888" cy="261315"/>
            </a:xfrm>
            <a:prstGeom prst="rect">
              <a:avLst/>
            </a:prstGeom>
            <a:solidFill>
              <a:srgbClr val="1CABE2">
                <a:alpha val="100000"/>
              </a:srgbClr>
            </a:solidFill>
          </p:spPr>
          <p:txBody>
            <a:bodyPr/>
            <a:lstStyle/>
            <a:p>
              <a:endParaRPr/>
            </a:p>
          </p:txBody>
        </p:sp>
        <p:sp>
          <p:nvSpPr>
            <p:cNvPr id="66" name="rc66"/>
            <p:cNvSpPr/>
            <p:nvPr/>
          </p:nvSpPr>
          <p:spPr>
            <a:xfrm>
              <a:off x="6627136" y="3458302"/>
              <a:ext cx="239888" cy="657695"/>
            </a:xfrm>
            <a:prstGeom prst="rect">
              <a:avLst/>
            </a:prstGeom>
            <a:solidFill>
              <a:srgbClr val="80BD41">
                <a:alpha val="100000"/>
              </a:srgbClr>
            </a:solidFill>
          </p:spPr>
          <p:txBody>
            <a:bodyPr/>
            <a:lstStyle/>
            <a:p>
              <a:endParaRPr/>
            </a:p>
          </p:txBody>
        </p:sp>
        <p:sp>
          <p:nvSpPr>
            <p:cNvPr id="67" name="rc67"/>
            <p:cNvSpPr/>
            <p:nvPr/>
          </p:nvSpPr>
          <p:spPr>
            <a:xfrm>
              <a:off x="6627136" y="3166482"/>
              <a:ext cx="239888" cy="291819"/>
            </a:xfrm>
            <a:prstGeom prst="rect">
              <a:avLst/>
            </a:prstGeom>
            <a:solidFill>
              <a:srgbClr val="1CABE2">
                <a:alpha val="100000"/>
              </a:srgbClr>
            </a:solidFill>
          </p:spPr>
          <p:txBody>
            <a:bodyPr/>
            <a:lstStyle/>
            <a:p>
              <a:endParaRPr/>
            </a:p>
          </p:txBody>
        </p:sp>
        <p:sp>
          <p:nvSpPr>
            <p:cNvPr id="68" name="rc68"/>
            <p:cNvSpPr/>
            <p:nvPr/>
          </p:nvSpPr>
          <p:spPr>
            <a:xfrm>
              <a:off x="6893679" y="3488447"/>
              <a:ext cx="239888" cy="627550"/>
            </a:xfrm>
            <a:prstGeom prst="rect">
              <a:avLst/>
            </a:prstGeom>
            <a:solidFill>
              <a:srgbClr val="80BD41">
                <a:alpha val="100000"/>
              </a:srgbClr>
            </a:solidFill>
          </p:spPr>
          <p:txBody>
            <a:bodyPr/>
            <a:lstStyle/>
            <a:p>
              <a:endParaRPr/>
            </a:p>
          </p:txBody>
        </p:sp>
        <p:sp>
          <p:nvSpPr>
            <p:cNvPr id="69" name="rc69"/>
            <p:cNvSpPr/>
            <p:nvPr/>
          </p:nvSpPr>
          <p:spPr>
            <a:xfrm>
              <a:off x="6893679" y="3149629"/>
              <a:ext cx="239888" cy="338818"/>
            </a:xfrm>
            <a:prstGeom prst="rect">
              <a:avLst/>
            </a:prstGeom>
            <a:solidFill>
              <a:srgbClr val="1CABE2">
                <a:alpha val="100000"/>
              </a:srgbClr>
            </a:solidFill>
          </p:spPr>
          <p:txBody>
            <a:bodyPr/>
            <a:lstStyle/>
            <a:p>
              <a:endParaRPr/>
            </a:p>
          </p:txBody>
        </p:sp>
        <p:sp>
          <p:nvSpPr>
            <p:cNvPr id="70" name="rc70"/>
            <p:cNvSpPr/>
            <p:nvPr/>
          </p:nvSpPr>
          <p:spPr>
            <a:xfrm>
              <a:off x="7160222" y="3455371"/>
              <a:ext cx="239888" cy="660625"/>
            </a:xfrm>
            <a:prstGeom prst="rect">
              <a:avLst/>
            </a:prstGeom>
            <a:solidFill>
              <a:srgbClr val="80BD41">
                <a:alpha val="100000"/>
              </a:srgbClr>
            </a:solidFill>
          </p:spPr>
          <p:txBody>
            <a:bodyPr/>
            <a:lstStyle/>
            <a:p>
              <a:endParaRPr/>
            </a:p>
          </p:txBody>
        </p:sp>
        <p:sp>
          <p:nvSpPr>
            <p:cNvPr id="71" name="rc71"/>
            <p:cNvSpPr/>
            <p:nvPr/>
          </p:nvSpPr>
          <p:spPr>
            <a:xfrm>
              <a:off x="7160222" y="3134435"/>
              <a:ext cx="239888" cy="320935"/>
            </a:xfrm>
            <a:prstGeom prst="rect">
              <a:avLst/>
            </a:prstGeom>
            <a:solidFill>
              <a:srgbClr val="1CABE2">
                <a:alpha val="100000"/>
              </a:srgbClr>
            </a:solidFill>
          </p:spPr>
          <p:txBody>
            <a:bodyPr/>
            <a:lstStyle/>
            <a:p>
              <a:endParaRPr/>
            </a:p>
          </p:txBody>
        </p:sp>
        <p:sp>
          <p:nvSpPr>
            <p:cNvPr id="72" name="rc72"/>
            <p:cNvSpPr/>
            <p:nvPr/>
          </p:nvSpPr>
          <p:spPr>
            <a:xfrm>
              <a:off x="7426765" y="3420727"/>
              <a:ext cx="239888" cy="695269"/>
            </a:xfrm>
            <a:prstGeom prst="rect">
              <a:avLst/>
            </a:prstGeom>
            <a:solidFill>
              <a:srgbClr val="80BD41">
                <a:alpha val="100000"/>
              </a:srgbClr>
            </a:solidFill>
          </p:spPr>
          <p:txBody>
            <a:bodyPr/>
            <a:lstStyle/>
            <a:p>
              <a:endParaRPr/>
            </a:p>
          </p:txBody>
        </p:sp>
        <p:sp>
          <p:nvSpPr>
            <p:cNvPr id="73" name="rc73"/>
            <p:cNvSpPr/>
            <p:nvPr/>
          </p:nvSpPr>
          <p:spPr>
            <a:xfrm>
              <a:off x="7426765" y="3115724"/>
              <a:ext cx="239888" cy="305003"/>
            </a:xfrm>
            <a:prstGeom prst="rect">
              <a:avLst/>
            </a:prstGeom>
            <a:solidFill>
              <a:srgbClr val="1CABE2">
                <a:alpha val="100000"/>
              </a:srgbClr>
            </a:solidFill>
          </p:spPr>
          <p:txBody>
            <a:bodyPr/>
            <a:lstStyle/>
            <a:p>
              <a:endParaRPr/>
            </a:p>
          </p:txBody>
        </p:sp>
        <p:sp>
          <p:nvSpPr>
            <p:cNvPr id="74" name="rc74"/>
            <p:cNvSpPr/>
            <p:nvPr/>
          </p:nvSpPr>
          <p:spPr>
            <a:xfrm>
              <a:off x="7693308" y="3396407"/>
              <a:ext cx="239888" cy="719589"/>
            </a:xfrm>
            <a:prstGeom prst="rect">
              <a:avLst/>
            </a:prstGeom>
            <a:solidFill>
              <a:srgbClr val="80BD41">
                <a:alpha val="100000"/>
              </a:srgbClr>
            </a:solidFill>
          </p:spPr>
          <p:txBody>
            <a:bodyPr/>
            <a:lstStyle/>
            <a:p>
              <a:endParaRPr/>
            </a:p>
          </p:txBody>
        </p:sp>
        <p:sp>
          <p:nvSpPr>
            <p:cNvPr id="75" name="rc75"/>
            <p:cNvSpPr/>
            <p:nvPr/>
          </p:nvSpPr>
          <p:spPr>
            <a:xfrm>
              <a:off x="7693308" y="3099993"/>
              <a:ext cx="239888" cy="296414"/>
            </a:xfrm>
            <a:prstGeom prst="rect">
              <a:avLst/>
            </a:prstGeom>
            <a:solidFill>
              <a:srgbClr val="1CABE2">
                <a:alpha val="100000"/>
              </a:srgbClr>
            </a:solidFill>
          </p:spPr>
          <p:txBody>
            <a:bodyPr/>
            <a:lstStyle/>
            <a:p>
              <a:endParaRPr/>
            </a:p>
          </p:txBody>
        </p:sp>
        <p:sp>
          <p:nvSpPr>
            <p:cNvPr id="76" name="rc76"/>
            <p:cNvSpPr/>
            <p:nvPr/>
          </p:nvSpPr>
          <p:spPr>
            <a:xfrm>
              <a:off x="7959851" y="3380593"/>
              <a:ext cx="239888" cy="735404"/>
            </a:xfrm>
            <a:prstGeom prst="rect">
              <a:avLst/>
            </a:prstGeom>
            <a:solidFill>
              <a:srgbClr val="80BD41">
                <a:alpha val="100000"/>
              </a:srgbClr>
            </a:solidFill>
          </p:spPr>
          <p:txBody>
            <a:bodyPr/>
            <a:lstStyle/>
            <a:p>
              <a:endParaRPr/>
            </a:p>
          </p:txBody>
        </p:sp>
        <p:sp>
          <p:nvSpPr>
            <p:cNvPr id="77" name="rc77"/>
            <p:cNvSpPr/>
            <p:nvPr/>
          </p:nvSpPr>
          <p:spPr>
            <a:xfrm>
              <a:off x="7959851" y="3085407"/>
              <a:ext cx="239888" cy="295186"/>
            </a:xfrm>
            <a:prstGeom prst="rect">
              <a:avLst/>
            </a:prstGeom>
            <a:solidFill>
              <a:srgbClr val="1CABE2">
                <a:alpha val="100000"/>
              </a:srgbClr>
            </a:solidFill>
          </p:spPr>
          <p:txBody>
            <a:bodyPr/>
            <a:lstStyle/>
            <a:p>
              <a:endParaRPr/>
            </a:p>
          </p:txBody>
        </p:sp>
        <p:sp>
          <p:nvSpPr>
            <p:cNvPr id="78" name="pl78"/>
            <p:cNvSpPr/>
            <p:nvPr/>
          </p:nvSpPr>
          <p:spPr>
            <a:xfrm>
              <a:off x="1416218" y="2631947"/>
              <a:ext cx="6663577" cy="659577"/>
            </a:xfrm>
            <a:custGeom>
              <a:avLst/>
              <a:gdLst/>
              <a:ahLst/>
              <a:cxnLst/>
              <a:rect l="0" t="0" r="0" b="0"/>
              <a:pathLst>
                <a:path w="6663577" h="659577">
                  <a:moveTo>
                    <a:pt x="0" y="638965"/>
                  </a:moveTo>
                  <a:lnTo>
                    <a:pt x="266543" y="659577"/>
                  </a:lnTo>
                  <a:lnTo>
                    <a:pt x="533086" y="618354"/>
                  </a:lnTo>
                  <a:lnTo>
                    <a:pt x="799629" y="535906"/>
                  </a:lnTo>
                  <a:lnTo>
                    <a:pt x="1066172" y="432847"/>
                  </a:lnTo>
                  <a:lnTo>
                    <a:pt x="1332715" y="350400"/>
                  </a:lnTo>
                  <a:lnTo>
                    <a:pt x="1599258" y="288565"/>
                  </a:lnTo>
                  <a:lnTo>
                    <a:pt x="1865801" y="247341"/>
                  </a:lnTo>
                  <a:lnTo>
                    <a:pt x="2132344" y="144282"/>
                  </a:lnTo>
                  <a:lnTo>
                    <a:pt x="2398888" y="41223"/>
                  </a:lnTo>
                  <a:lnTo>
                    <a:pt x="2665431" y="123670"/>
                  </a:lnTo>
                  <a:lnTo>
                    <a:pt x="2931974" y="164894"/>
                  </a:lnTo>
                  <a:lnTo>
                    <a:pt x="3198517" y="206118"/>
                  </a:lnTo>
                  <a:lnTo>
                    <a:pt x="3465060" y="206118"/>
                  </a:lnTo>
                  <a:lnTo>
                    <a:pt x="3731603" y="185506"/>
                  </a:lnTo>
                  <a:lnTo>
                    <a:pt x="3998146" y="206118"/>
                  </a:lnTo>
                  <a:lnTo>
                    <a:pt x="4264689" y="103059"/>
                  </a:lnTo>
                  <a:lnTo>
                    <a:pt x="4531233" y="82447"/>
                  </a:lnTo>
                  <a:lnTo>
                    <a:pt x="4797776" y="41223"/>
                  </a:lnTo>
                  <a:lnTo>
                    <a:pt x="5064319" y="0"/>
                  </a:lnTo>
                  <a:lnTo>
                    <a:pt x="5330862" y="61835"/>
                  </a:lnTo>
                  <a:lnTo>
                    <a:pt x="5597405" y="144282"/>
                  </a:lnTo>
                  <a:lnTo>
                    <a:pt x="5863948" y="103059"/>
                  </a:lnTo>
                  <a:lnTo>
                    <a:pt x="6130491" y="41223"/>
                  </a:lnTo>
                  <a:lnTo>
                    <a:pt x="6397034" y="20611"/>
                  </a:lnTo>
                  <a:lnTo>
                    <a:pt x="6663577" y="20611"/>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308947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41</a:t>
              </a:r>
            </a:p>
          </p:txBody>
        </p:sp>
        <p:sp>
          <p:nvSpPr>
            <p:cNvPr id="80" name="tx80"/>
            <p:cNvSpPr/>
            <p:nvPr/>
          </p:nvSpPr>
          <p:spPr>
            <a:xfrm>
              <a:off x="2678595" y="2800976"/>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81" name="tx81"/>
            <p:cNvSpPr/>
            <p:nvPr/>
          </p:nvSpPr>
          <p:spPr>
            <a:xfrm>
              <a:off x="4011311" y="25726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2" name="tx82"/>
            <p:cNvSpPr/>
            <p:nvPr/>
          </p:nvSpPr>
          <p:spPr>
            <a:xfrm>
              <a:off x="5344027" y="26550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3" name="tx83"/>
            <p:cNvSpPr/>
            <p:nvPr/>
          </p:nvSpPr>
          <p:spPr>
            <a:xfrm>
              <a:off x="6410199" y="24505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72</a:t>
              </a:r>
            </a:p>
          </p:txBody>
        </p:sp>
        <p:sp>
          <p:nvSpPr>
            <p:cNvPr id="84" name="tx84"/>
            <p:cNvSpPr/>
            <p:nvPr/>
          </p:nvSpPr>
          <p:spPr>
            <a:xfrm>
              <a:off x="6676742" y="25108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69</a:t>
              </a:r>
            </a:p>
          </p:txBody>
        </p:sp>
        <p:sp>
          <p:nvSpPr>
            <p:cNvPr id="85" name="tx85"/>
            <p:cNvSpPr/>
            <p:nvPr/>
          </p:nvSpPr>
          <p:spPr>
            <a:xfrm>
              <a:off x="6943285" y="259325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6" name="tx86"/>
            <p:cNvSpPr/>
            <p:nvPr/>
          </p:nvSpPr>
          <p:spPr>
            <a:xfrm>
              <a:off x="7209828" y="25520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7" name="tx87"/>
            <p:cNvSpPr/>
            <p:nvPr/>
          </p:nvSpPr>
          <p:spPr>
            <a:xfrm>
              <a:off x="7476372" y="2490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88" name="tx88"/>
            <p:cNvSpPr/>
            <p:nvPr/>
          </p:nvSpPr>
          <p:spPr>
            <a:xfrm>
              <a:off x="7742915" y="24711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89" name="tx89"/>
            <p:cNvSpPr/>
            <p:nvPr/>
          </p:nvSpPr>
          <p:spPr>
            <a:xfrm>
              <a:off x="8009458" y="24711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90" name="tx90"/>
            <p:cNvSpPr/>
            <p:nvPr/>
          </p:nvSpPr>
          <p:spPr>
            <a:xfrm>
              <a:off x="1340869" y="3943516"/>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1" name="tx91"/>
            <p:cNvSpPr/>
            <p:nvPr/>
          </p:nvSpPr>
          <p:spPr>
            <a:xfrm>
              <a:off x="1340869" y="36193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2" name="tx92"/>
            <p:cNvSpPr/>
            <p:nvPr/>
          </p:nvSpPr>
          <p:spPr>
            <a:xfrm>
              <a:off x="2673584" y="387329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3" name="tx93"/>
            <p:cNvSpPr/>
            <p:nvPr/>
          </p:nvSpPr>
          <p:spPr>
            <a:xfrm>
              <a:off x="2673584" y="350499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3976155" y="380042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11.3</a:t>
              </a:r>
            </a:p>
          </p:txBody>
        </p:sp>
        <p:sp>
          <p:nvSpPr>
            <p:cNvPr id="95" name="tx95"/>
            <p:cNvSpPr/>
            <p:nvPr/>
          </p:nvSpPr>
          <p:spPr>
            <a:xfrm>
              <a:off x="4006300" y="3382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5308871" y="379228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7" name="tx97"/>
            <p:cNvSpPr/>
            <p:nvPr/>
          </p:nvSpPr>
          <p:spPr>
            <a:xfrm>
              <a:off x="5339016" y="33367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98" name="tx98"/>
            <p:cNvSpPr/>
            <p:nvPr/>
          </p:nvSpPr>
          <p:spPr>
            <a:xfrm>
              <a:off x="6375043" y="373504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13.9</a:t>
              </a:r>
            </a:p>
          </p:txBody>
        </p:sp>
        <p:sp>
          <p:nvSpPr>
            <p:cNvPr id="99" name="tx99"/>
            <p:cNvSpPr/>
            <p:nvPr/>
          </p:nvSpPr>
          <p:spPr>
            <a:xfrm>
              <a:off x="6405188" y="326393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0" name="tx100"/>
            <p:cNvSpPr/>
            <p:nvPr/>
          </p:nvSpPr>
          <p:spPr>
            <a:xfrm>
              <a:off x="6641586" y="374665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01" name="tx101"/>
            <p:cNvSpPr/>
            <p:nvPr/>
          </p:nvSpPr>
          <p:spPr>
            <a:xfrm>
              <a:off x="6716935" y="327195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02" name="tx102"/>
            <p:cNvSpPr/>
            <p:nvPr/>
          </p:nvSpPr>
          <p:spPr>
            <a:xfrm>
              <a:off x="6908130" y="37617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12.8</a:t>
              </a:r>
            </a:p>
          </p:txBody>
        </p:sp>
        <p:sp>
          <p:nvSpPr>
            <p:cNvPr id="103" name="tx103"/>
            <p:cNvSpPr/>
            <p:nvPr/>
          </p:nvSpPr>
          <p:spPr>
            <a:xfrm>
              <a:off x="6938274" y="32785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4" name="tx104"/>
            <p:cNvSpPr/>
            <p:nvPr/>
          </p:nvSpPr>
          <p:spPr>
            <a:xfrm>
              <a:off x="7174673" y="374519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7204817" y="32544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6" name="tx106"/>
            <p:cNvSpPr/>
            <p:nvPr/>
          </p:nvSpPr>
          <p:spPr>
            <a:xfrm>
              <a:off x="7441216" y="372924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14.2</a:t>
              </a:r>
            </a:p>
          </p:txBody>
        </p:sp>
        <p:sp>
          <p:nvSpPr>
            <p:cNvPr id="107" name="tx107"/>
            <p:cNvSpPr/>
            <p:nvPr/>
          </p:nvSpPr>
          <p:spPr>
            <a:xfrm>
              <a:off x="7471361" y="32277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a:t>
              </a:r>
            </a:p>
          </p:txBody>
        </p:sp>
        <p:sp>
          <p:nvSpPr>
            <p:cNvPr id="108" name="tx108"/>
            <p:cNvSpPr/>
            <p:nvPr/>
          </p:nvSpPr>
          <p:spPr>
            <a:xfrm>
              <a:off x="7707759" y="371708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14.7</a:t>
              </a:r>
            </a:p>
          </p:txBody>
        </p:sp>
        <p:sp>
          <p:nvSpPr>
            <p:cNvPr id="109" name="tx109"/>
            <p:cNvSpPr/>
            <p:nvPr/>
          </p:nvSpPr>
          <p:spPr>
            <a:xfrm>
              <a:off x="7737904" y="320776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10" name="tx110"/>
            <p:cNvSpPr/>
            <p:nvPr/>
          </p:nvSpPr>
          <p:spPr>
            <a:xfrm>
              <a:off x="8019506" y="3707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11" name="tx111"/>
            <p:cNvSpPr/>
            <p:nvPr/>
          </p:nvSpPr>
          <p:spPr>
            <a:xfrm>
              <a:off x="8049651" y="319256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12" name="tx112"/>
            <p:cNvSpPr/>
            <p:nvPr/>
          </p:nvSpPr>
          <p:spPr>
            <a:xfrm>
              <a:off x="1310724" y="331142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224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2420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04550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168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0964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299279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297759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295888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431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2989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57492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08596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596931"/>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0803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40970" y="296832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5" name="tx145"/>
            <p:cNvSpPr/>
            <p:nvPr/>
          </p:nvSpPr>
          <p:spPr>
            <a:xfrm rot="5400000">
              <a:off x="8341519" y="2968325"/>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6" name="pl146"/>
            <p:cNvSpPr/>
            <p:nvPr/>
          </p:nvSpPr>
          <p:spPr>
            <a:xfrm>
              <a:off x="2908284"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3175384" y="5000498"/>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48" name="rc148"/>
            <p:cNvSpPr/>
            <p:nvPr/>
          </p:nvSpPr>
          <p:spPr>
            <a:xfrm>
              <a:off x="4433341" y="4979579"/>
              <a:ext cx="201456" cy="201456"/>
            </a:xfrm>
            <a:prstGeom prst="rect">
              <a:avLst/>
            </a:prstGeom>
            <a:solidFill>
              <a:srgbClr val="1CABE2">
                <a:alpha val="100000"/>
              </a:srgbClr>
            </a:solidFill>
          </p:spPr>
          <p:txBody>
            <a:bodyPr/>
            <a:lstStyle/>
            <a:p>
              <a:endParaRPr/>
            </a:p>
          </p:txBody>
        </p:sp>
        <p:sp>
          <p:nvSpPr>
            <p:cNvPr id="149" name="rc149"/>
            <p:cNvSpPr/>
            <p:nvPr/>
          </p:nvSpPr>
          <p:spPr>
            <a:xfrm>
              <a:off x="5638429" y="4979579"/>
              <a:ext cx="201456" cy="201456"/>
            </a:xfrm>
            <a:prstGeom prst="rect">
              <a:avLst/>
            </a:prstGeom>
            <a:solidFill>
              <a:srgbClr val="80BD41">
                <a:alpha val="100000"/>
              </a:srgbClr>
            </a:solidFill>
          </p:spPr>
          <p:txBody>
            <a:bodyPr/>
            <a:lstStyle/>
            <a:p>
              <a:endParaRPr/>
            </a:p>
          </p:txBody>
        </p:sp>
        <p:sp>
          <p:nvSpPr>
            <p:cNvPr id="150" name="tx150"/>
            <p:cNvSpPr/>
            <p:nvPr/>
          </p:nvSpPr>
          <p:spPr>
            <a:xfrm>
              <a:off x="4713386" y="5028601"/>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1" name="tx151"/>
            <p:cNvSpPr/>
            <p:nvPr/>
          </p:nvSpPr>
          <p:spPr>
            <a:xfrm>
              <a:off x="5918474" y="5028670"/>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2" name="tx152"/>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726143"/>
              <a:ext cx="4343951" cy="119033"/>
            </a:xfrm>
            <a:prstGeom prst="rect">
              <a:avLst/>
            </a:prstGeom>
            <a:solidFill>
              <a:srgbClr val="80BD41">
                <a:alpha val="100000"/>
              </a:srgbClr>
            </a:solidFill>
          </p:spPr>
          <p:txBody>
            <a:bodyPr/>
            <a:lstStyle/>
            <a:p>
              <a:endParaRPr/>
            </a:p>
          </p:txBody>
        </p:sp>
        <p:sp>
          <p:nvSpPr>
            <p:cNvPr id="168" name="rc168"/>
            <p:cNvSpPr/>
            <p:nvPr/>
          </p:nvSpPr>
          <p:spPr>
            <a:xfrm>
              <a:off x="5640224" y="5726143"/>
              <a:ext cx="1667084" cy="119033"/>
            </a:xfrm>
            <a:prstGeom prst="rect">
              <a:avLst/>
            </a:prstGeom>
            <a:solidFill>
              <a:srgbClr val="1CABE2">
                <a:alpha val="100000"/>
              </a:srgbClr>
            </a:solidFill>
          </p:spPr>
          <p:txBody>
            <a:bodyPr/>
            <a:lstStyle/>
            <a:p>
              <a:endParaRPr/>
            </a:p>
          </p:txBody>
        </p:sp>
        <p:sp>
          <p:nvSpPr>
            <p:cNvPr id="169" name="rc169"/>
            <p:cNvSpPr/>
            <p:nvPr/>
          </p:nvSpPr>
          <p:spPr>
            <a:xfrm>
              <a:off x="1296273" y="5577352"/>
              <a:ext cx="4590678" cy="119033"/>
            </a:xfrm>
            <a:prstGeom prst="rect">
              <a:avLst/>
            </a:prstGeom>
            <a:solidFill>
              <a:srgbClr val="80BD41">
                <a:alpha val="100000"/>
              </a:srgbClr>
            </a:solidFill>
          </p:spPr>
          <p:txBody>
            <a:bodyPr/>
            <a:lstStyle/>
            <a:p>
              <a:endParaRPr/>
            </a:p>
          </p:txBody>
        </p:sp>
        <p:sp>
          <p:nvSpPr>
            <p:cNvPr id="170" name="rc170"/>
            <p:cNvSpPr/>
            <p:nvPr/>
          </p:nvSpPr>
          <p:spPr>
            <a:xfrm>
              <a:off x="5886952" y="5577352"/>
              <a:ext cx="1890999" cy="119033"/>
            </a:xfrm>
            <a:prstGeom prst="rect">
              <a:avLst/>
            </a:prstGeom>
            <a:solidFill>
              <a:srgbClr val="1CABE2">
                <a:alpha val="100000"/>
              </a:srgbClr>
            </a:solidFill>
          </p:spPr>
          <p:txBody>
            <a:bodyPr/>
            <a:lstStyle/>
            <a:p>
              <a:endParaRPr/>
            </a:p>
          </p:txBody>
        </p:sp>
        <p:sp>
          <p:nvSpPr>
            <p:cNvPr id="171" name="rc171"/>
            <p:cNvSpPr/>
            <p:nvPr/>
          </p:nvSpPr>
          <p:spPr>
            <a:xfrm>
              <a:off x="1296273" y="5428560"/>
              <a:ext cx="4691567" cy="119033"/>
            </a:xfrm>
            <a:prstGeom prst="rect">
              <a:avLst/>
            </a:prstGeom>
            <a:solidFill>
              <a:srgbClr val="80BD41">
                <a:alpha val="100000"/>
              </a:srgbClr>
            </a:solidFill>
          </p:spPr>
          <p:txBody>
            <a:bodyPr/>
            <a:lstStyle/>
            <a:p>
              <a:endParaRPr/>
            </a:p>
          </p:txBody>
        </p:sp>
        <p:sp>
          <p:nvSpPr>
            <p:cNvPr id="172" name="rc172"/>
            <p:cNvSpPr/>
            <p:nvPr/>
          </p:nvSpPr>
          <p:spPr>
            <a:xfrm>
              <a:off x="5987841" y="5428560"/>
              <a:ext cx="1883162" cy="119033"/>
            </a:xfrm>
            <a:prstGeom prst="rect">
              <a:avLst/>
            </a:prstGeom>
            <a:solidFill>
              <a:srgbClr val="1CABE2">
                <a:alpha val="100000"/>
              </a:srgbClr>
            </a:solidFill>
          </p:spPr>
          <p:txBody>
            <a:bodyPr/>
            <a:lstStyle/>
            <a:p>
              <a:endParaRPr/>
            </a:p>
          </p:txBody>
        </p:sp>
        <p:sp>
          <p:nvSpPr>
            <p:cNvPr id="173" name="tx173"/>
            <p:cNvSpPr/>
            <p:nvPr/>
          </p:nvSpPr>
          <p:spPr>
            <a:xfrm>
              <a:off x="3345173"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13.9</a:t>
              </a:r>
            </a:p>
          </p:txBody>
        </p:sp>
        <p:sp>
          <p:nvSpPr>
            <p:cNvPr id="174" name="tx174"/>
            <p:cNvSpPr/>
            <p:nvPr/>
          </p:nvSpPr>
          <p:spPr>
            <a:xfrm>
              <a:off x="6385860"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5.3</a:t>
              </a:r>
            </a:p>
          </p:txBody>
        </p:sp>
        <p:sp>
          <p:nvSpPr>
            <p:cNvPr id="175" name="tx175"/>
            <p:cNvSpPr/>
            <p:nvPr/>
          </p:nvSpPr>
          <p:spPr>
            <a:xfrm>
              <a:off x="3468537" y="559123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14.7</a:t>
              </a:r>
            </a:p>
          </p:txBody>
        </p:sp>
        <p:sp>
          <p:nvSpPr>
            <p:cNvPr id="176" name="tx176"/>
            <p:cNvSpPr/>
            <p:nvPr/>
          </p:nvSpPr>
          <p:spPr>
            <a:xfrm>
              <a:off x="6744545" y="558968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6.1</a:t>
              </a:r>
            </a:p>
          </p:txBody>
        </p:sp>
        <p:sp>
          <p:nvSpPr>
            <p:cNvPr id="177" name="tx177"/>
            <p:cNvSpPr/>
            <p:nvPr/>
          </p:nvSpPr>
          <p:spPr>
            <a:xfrm>
              <a:off x="3571719" y="544089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15</a:t>
              </a:r>
            </a:p>
          </p:txBody>
        </p:sp>
        <p:sp>
          <p:nvSpPr>
            <p:cNvPr id="178" name="tx178"/>
            <p:cNvSpPr/>
            <p:nvPr/>
          </p:nvSpPr>
          <p:spPr>
            <a:xfrm>
              <a:off x="6894253" y="5440897"/>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a:t>
              </a:r>
            </a:p>
          </p:txBody>
        </p:sp>
        <p:sp>
          <p:nvSpPr>
            <p:cNvPr id="179" name="tx179"/>
            <p:cNvSpPr/>
            <p:nvPr/>
          </p:nvSpPr>
          <p:spPr>
            <a:xfrm>
              <a:off x="7484785"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58968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442440"/>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5935859"/>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859090" y="6070654"/>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1" name="tx191"/>
            <p:cNvSpPr/>
            <p:nvPr/>
          </p:nvSpPr>
          <p:spPr>
            <a:xfrm>
              <a:off x="4383327"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1742615" y="6396510"/>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3" name="tx193"/>
            <p:cNvSpPr/>
            <p:nvPr/>
          </p:nvSpPr>
          <p:spPr>
            <a:xfrm>
              <a:off x="5078280" y="6540785"/>
              <a:ext cx="3466633"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DTP3 coverage in 2025 (71%) was within 1% of coverage in 2019 (72%).
The number of children vaccinated with DTP3 increased 8% from 13.9 million in 2019 to 15 million in 2025.
The number of surviving infants increased approximately 9% from 19.3 million in 2019 to 21.1 million in 2025.
In 2025, 1.1 million more children were vaccinated than in 2019.
In 2025, there were 1.8 million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DTP3 coverage was 71%: 15 million children received three doses of DTP-containing vaccine, but 6 million remain un- or under-vaccinated.</a:t>
            </a:r>
          </a:p>
        </p:txBody>
      </p:sp>
      <p:grpSp>
        <p:nvGrpSpPr>
          <p:cNvPr id="196" name="Group 195"/>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350797" y="4634737"/>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597084" y="4634737"/>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43370" y="4634737"/>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089656" y="4634737"/>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335942" y="4634737"/>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582228" y="4634737"/>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828515" y="4634737"/>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074801" y="463473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321087" y="4634737"/>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567373" y="4634737"/>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13659" y="4634737"/>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059946" y="4634737"/>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06232" y="4634737"/>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552518" y="4634737"/>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798804" y="4634737"/>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45090" y="4634737"/>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291376" y="4634737"/>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37663" y="4634737"/>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83949" y="4634737"/>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30235" y="4634737"/>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76521" y="4634737"/>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22807" y="4634737"/>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69094" y="4634737"/>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15380" y="4634737"/>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61666" y="4634737"/>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07952" y="4634737"/>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350797" y="1576123"/>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597084" y="1576123"/>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843370" y="1576123"/>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089656" y="1576123"/>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335942" y="1576123"/>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582228" y="1576123"/>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828515" y="1576123"/>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074801" y="1576123"/>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321087" y="1576123"/>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567373" y="1576123"/>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13659"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059946"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06232" y="1576123"/>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552518" y="1576123"/>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798804"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45090"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291376"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37663"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83949"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30235"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76521"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22807"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69094"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15380"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61666"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07952" y="1576123"/>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350797" y="1396205"/>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97084" y="1396205"/>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43370" y="1396205"/>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089656" y="1396205"/>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335942"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582228"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828515" y="1396205"/>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074801" y="1396205"/>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321087" y="1396205"/>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567373" y="1396205"/>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13659" y="1396205"/>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059946" y="1396205"/>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06232" y="1396205"/>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552518"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798804"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45090"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91376" y="1396205"/>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37663" y="1396205"/>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83949" y="1396205"/>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30235" y="1396205"/>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76521"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22807"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69094"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15380"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61666"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07952"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350797" y="3375308"/>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597084" y="3375308"/>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843370" y="3375308"/>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089656" y="3375308"/>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35942" y="3375308"/>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582228" y="3375308"/>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828515" y="3375308"/>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074801" y="3375308"/>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321087" y="3375308"/>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567373" y="3375308"/>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13659" y="3375308"/>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059946" y="3375308"/>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06232" y="3375308"/>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52518" y="3375308"/>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798804" y="3375308"/>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45090" y="3375308"/>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291376" y="3375308"/>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37663" y="3375308"/>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83949" y="3375308"/>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30235" y="3375308"/>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76521" y="3375308"/>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22807" y="3375308"/>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69094" y="3375308"/>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15380" y="3375308"/>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61666" y="3375308"/>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07952" y="3375308"/>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350797" y="5534329"/>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597084" y="5534329"/>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843370" y="5534329"/>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089656" y="5534329"/>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335942" y="553432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582228" y="5534329"/>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828515" y="553432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74801" y="5534329"/>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21087" y="5534329"/>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567373" y="5534329"/>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13659" y="5534329"/>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059946" y="5534329"/>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06232" y="5534329"/>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552518" y="5534329"/>
              <a:ext cx="246286"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798804" y="5534329"/>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45090" y="5534329"/>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291376" y="5534329"/>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37663" y="5534329"/>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83949" y="5534329"/>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30235" y="5534329"/>
              <a:ext cx="246286"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76521" y="5534329"/>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22807" y="5534329"/>
              <a:ext cx="246286"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69094" y="5534329"/>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15380" y="5534329"/>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61666" y="5534329"/>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07952" y="5534329"/>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350797" y="4274900"/>
              <a:ext cx="246286"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597084" y="4274900"/>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843370" y="4274900"/>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089656" y="4274900"/>
              <a:ext cx="246286"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335942" y="4274900"/>
              <a:ext cx="246286" cy="179918"/>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582228" y="4274900"/>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828515" y="4274900"/>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074801" y="4274900"/>
              <a:ext cx="246286"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321087" y="4274900"/>
              <a:ext cx="246286" cy="179918"/>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567373" y="4274900"/>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13659" y="4274900"/>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059946" y="4274900"/>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06232" y="4274900"/>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552518" y="4274900"/>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798804" y="4274900"/>
              <a:ext cx="246286"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45090" y="4274900"/>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291376" y="4274900"/>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37663" y="4274900"/>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83949" y="4274900"/>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30235" y="4274900"/>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76521" y="4274900"/>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22807" y="4274900"/>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69094" y="4274900"/>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15380" y="4274900"/>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61666" y="4274900"/>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07952" y="4274900"/>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350797" y="2835553"/>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597084" y="2835553"/>
              <a:ext cx="246286"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843370" y="2835553"/>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089656" y="2835553"/>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335942" y="2835553"/>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582228" y="2835553"/>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828515" y="2835553"/>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074801" y="283555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321087"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567373"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13659" y="2835553"/>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059946" y="2835553"/>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06232" y="283555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552518" y="283555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798804" y="2835553"/>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45090"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291376" y="2835553"/>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37663" y="2835553"/>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83949" y="283555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30235" y="2835553"/>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76521" y="283555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22807" y="2835553"/>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69094" y="2835553"/>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15380" y="2835553"/>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61666" y="2835553"/>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07952" y="283555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350797" y="445481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597084" y="4454819"/>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843370" y="445481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089656" y="4454819"/>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335942" y="4454819"/>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582228" y="4454819"/>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828515" y="4454819"/>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074801" y="4454819"/>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321087" y="4454819"/>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567373" y="4454819"/>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13659" y="4454819"/>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59946" y="4454819"/>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06232" y="445481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552518" y="4454819"/>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798804" y="4454819"/>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45090" y="4454819"/>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91376" y="4454819"/>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37663" y="4454819"/>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83949" y="445481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30235" y="4454819"/>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76521" y="4454819"/>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22807" y="4454819"/>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69094" y="4454819"/>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15380" y="4454819"/>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61666" y="4454819"/>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07952" y="4454819"/>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350797" y="4814656"/>
              <a:ext cx="246286"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597084" y="4814656"/>
              <a:ext cx="246286"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43370" y="4814656"/>
              <a:ext cx="246286"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089656" y="4814656"/>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335942" y="4814656"/>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582228" y="4814656"/>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828515" y="4814656"/>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074801" y="481465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321087" y="4814656"/>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567373"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13659" y="4814656"/>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059946" y="481465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06232"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552518"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798804" y="481465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45090" y="481465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291376" y="481465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37663"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83949"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30235" y="481465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76521" y="481465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22807" y="481465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69094" y="481465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15380" y="4814656"/>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61666" y="481465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07952" y="481465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350797" y="3915063"/>
              <a:ext cx="246286"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597084" y="3915063"/>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843370" y="3915063"/>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089656" y="3915063"/>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335942" y="3915063"/>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582228" y="3915063"/>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828515" y="3915063"/>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074801" y="3915063"/>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321087" y="3915063"/>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567373" y="3915063"/>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13659" y="391506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059946" y="391506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06232" y="391506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552518" y="391506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798804" y="391506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45090" y="3915063"/>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291376" y="391506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37663" y="3915063"/>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83949" y="3915063"/>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30235" y="3915063"/>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76521" y="3915063"/>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22807" y="3915063"/>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69094" y="3915063"/>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15380" y="3915063"/>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61666" y="3915063"/>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07952" y="3915063"/>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350797"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597084"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843370"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089656"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335942"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582228"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828515" y="5174492"/>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074801" y="5174492"/>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321087" y="5174492"/>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567373" y="5174492"/>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13659" y="5174492"/>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059946" y="5174492"/>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06232" y="5174492"/>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552518" y="5174492"/>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798804" y="517449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45090" y="5174492"/>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291376" y="5174492"/>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37663" y="5174492"/>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83949" y="517449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30235" y="517449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76521" y="517449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22807" y="5174492"/>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69094" y="517449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15380" y="517449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61666" y="5174492"/>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07952" y="517449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350797" y="3735145"/>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597084" y="3735145"/>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843370" y="3735145"/>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089656" y="3735145"/>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335942" y="3735145"/>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582228" y="373514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828515" y="373514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074801" y="373514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321087" y="3735145"/>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567373" y="3735145"/>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13659" y="3735145"/>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059946" y="3735145"/>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06232" y="3735145"/>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552518" y="3735145"/>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798804" y="3735145"/>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45090" y="3735145"/>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291376" y="373514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37663" y="3735145"/>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83949" y="373514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30235" y="3735145"/>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76521" y="3735145"/>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22807" y="3735145"/>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69094" y="3735145"/>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15380" y="3735145"/>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61666" y="3735145"/>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07952" y="3735145"/>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350797" y="1216286"/>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597084" y="1216286"/>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843370" y="1216286"/>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089656" y="121628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335942" y="121628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582228" y="1216286"/>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828515" y="1216286"/>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074801"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321087" y="121628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567373"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13659"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059946" y="1216286"/>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06232" y="121628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552518" y="121628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798804" y="1216286"/>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45090" y="1216286"/>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291376" y="121628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37663"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83949"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30235"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76521"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22807" y="1216286"/>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69094"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15380"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61666"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07952"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350797" y="4994574"/>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597084" y="4994574"/>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843370" y="4994574"/>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089656" y="4994574"/>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335942" y="4994574"/>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582228" y="4994574"/>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828515" y="4994574"/>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074801" y="4994574"/>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321087" y="4994574"/>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567373" y="4994574"/>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13659" y="499457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059946" y="4994574"/>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06232" y="4994574"/>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552518" y="4994574"/>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798804" y="4994574"/>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45090" y="4994574"/>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291376" y="4994574"/>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37663" y="4994574"/>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83949" y="4994574"/>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30235" y="4994574"/>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76521" y="4994574"/>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22807" y="4994574"/>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69094" y="4994574"/>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15380" y="4994574"/>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61666" y="4994574"/>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07952" y="4994574"/>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350797" y="3015471"/>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597084" y="3015471"/>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843370" y="3015471"/>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089656" y="3015471"/>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335942" y="3015471"/>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582228" y="3015471"/>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828515" y="3015471"/>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074801" y="3015471"/>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321087" y="3015471"/>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567373" y="3015471"/>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13659" y="3015471"/>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059946" y="3015471"/>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06232" y="3015471"/>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552518" y="3015471"/>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798804" y="3015471"/>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45090" y="3015471"/>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291376" y="3015471"/>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37663" y="3015471"/>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83949" y="3015471"/>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30235" y="3015471"/>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76521" y="3015471"/>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22807" y="3015471"/>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69094" y="3015471"/>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15380" y="3015471"/>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61666" y="3015471"/>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07952" y="3015471"/>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350797" y="3555226"/>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597084" y="3555226"/>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843370" y="3555226"/>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089656" y="3555226"/>
              <a:ext cx="246286"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335942" y="3555226"/>
              <a:ext cx="246286"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582228" y="3555226"/>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828515" y="3555226"/>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074801" y="355522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321087" y="3555226"/>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567373"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13659" y="355522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059946" y="3555226"/>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06232" y="355522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552518" y="355522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798804" y="3555226"/>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45090" y="355522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291376" y="355522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37663" y="355522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83949"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30235" y="355522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76521" y="3555226"/>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22807" y="3555226"/>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69094" y="3555226"/>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15380" y="3555226"/>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61666" y="3555226"/>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07952" y="3555226"/>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350797" y="3195389"/>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597084" y="3195389"/>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843370" y="3195389"/>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089656" y="3195389"/>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335942" y="3195389"/>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582228" y="3195389"/>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828515" y="3195389"/>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074801" y="3195389"/>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321087" y="3195389"/>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567373" y="3195389"/>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13659" y="3195389"/>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059946" y="3195389"/>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06232" y="3195389"/>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552518" y="3195389"/>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798804" y="3195389"/>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45090" y="3195389"/>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291376" y="3195389"/>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37663" y="3195389"/>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83949" y="3195389"/>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30235" y="3195389"/>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76521" y="3195389"/>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22807" y="3195389"/>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69094" y="3195389"/>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15380" y="3195389"/>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61666" y="3195389"/>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07952" y="319538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350797" y="2655634"/>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597084" y="2655634"/>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843370" y="2655634"/>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089656" y="2655634"/>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335942" y="2655634"/>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582228" y="2655634"/>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828515" y="2655634"/>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074801" y="2655634"/>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321087" y="2655634"/>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567373" y="265563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13659" y="265563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059946" y="2655634"/>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06232" y="2655634"/>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552518" y="2655634"/>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798804" y="2655634"/>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45090" y="2655634"/>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291376" y="2655634"/>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37663" y="2655634"/>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83949" y="2655634"/>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30235" y="2655634"/>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76521" y="2655634"/>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22807" y="2655634"/>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69094" y="2655634"/>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15380" y="2655634"/>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61666" y="2655634"/>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07952" y="2655634"/>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350797" y="2295797"/>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597084" y="2295797"/>
              <a:ext cx="246286"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843370" y="2295797"/>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089656" y="2295797"/>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335942" y="2295797"/>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582228" y="2295797"/>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828515" y="2295797"/>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074801" y="2295797"/>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321087" y="2295797"/>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567373" y="2295797"/>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13659" y="2295797"/>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059946" y="2295797"/>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06232" y="2295797"/>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552518" y="2295797"/>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798804" y="229579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45090" y="2295797"/>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291376" y="2295797"/>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37663" y="2295797"/>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83949" y="2295797"/>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30235" y="2295797"/>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76521" y="2295797"/>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22807" y="229579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69094" y="2295797"/>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15380" y="2295797"/>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61666" y="2295797"/>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07952" y="2295797"/>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350797" y="5354411"/>
              <a:ext cx="246286"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597084" y="5354411"/>
              <a:ext cx="246286"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843370" y="5354411"/>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089656" y="5354411"/>
              <a:ext cx="246286" cy="179918"/>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335942" y="5354411"/>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582228" y="5354411"/>
              <a:ext cx="246286"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828515" y="5354411"/>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074801" y="5354411"/>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321087" y="5354411"/>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567373" y="5354411"/>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13659" y="5354411"/>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059946" y="5354411"/>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06232" y="5354411"/>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552518" y="5354411"/>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798804" y="5354411"/>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45090" y="5354411"/>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291376" y="5354411"/>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37663" y="5354411"/>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83949" y="5354411"/>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30235" y="5354411"/>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76521" y="5354411"/>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22807" y="5354411"/>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69094" y="5354411"/>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15380" y="5354411"/>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61666" y="5354411"/>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07952" y="5354411"/>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350797" y="1756042"/>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597084" y="1756042"/>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843370" y="175604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089656" y="1756042"/>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335942" y="1756042"/>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582228" y="1756042"/>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828515" y="1756042"/>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074801" y="1756042"/>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321087" y="1756042"/>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567373" y="1756042"/>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13659" y="1756042"/>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059946" y="1756042"/>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06232" y="1756042"/>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552518" y="1756042"/>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798804" y="1756042"/>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45090" y="1756042"/>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291376" y="1756042"/>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37663" y="1756042"/>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83949" y="1756042"/>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30235" y="1756042"/>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76521" y="1756042"/>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22807" y="1756042"/>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69094" y="1756042"/>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15380" y="1756042"/>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61666" y="1756042"/>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07952" y="1756042"/>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350797" y="1935960"/>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597084" y="1935960"/>
              <a:ext cx="246286" cy="179918"/>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843370" y="1935960"/>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089656" y="1935960"/>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335942" y="1935960"/>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582228" y="1935960"/>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828515" y="1935960"/>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074801" y="1935960"/>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321087" y="1935960"/>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567373" y="1935960"/>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13659" y="1935960"/>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059946" y="1935960"/>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06232"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552518" y="1935960"/>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798804" y="1935960"/>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45090" y="1935960"/>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291376" y="1935960"/>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37663" y="1935960"/>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783949" y="1935960"/>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30235" y="1935960"/>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276521"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22807" y="1935960"/>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69094"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15380"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61666"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07952" y="1935960"/>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350797" y="2475716"/>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597084" y="247571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843370" y="247571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089656" y="247571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335942" y="247571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582228" y="247571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828515" y="247571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074801" y="247571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321087" y="247571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567373" y="2475716"/>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13659" y="2475716"/>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059946" y="247571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06232" y="247571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552518" y="247571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798804" y="247571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45090" y="247571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291376" y="247571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37663" y="247571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783949" y="247571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30235" y="247571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276521" y="247571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22807" y="247571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69094" y="247571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15380" y="2475716"/>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61666" y="2475716"/>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07952" y="2475716"/>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350797" y="2115879"/>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597084" y="211587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843370" y="2115879"/>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089656" y="2115879"/>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335942" y="2115879"/>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582228" y="211587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828515" y="211587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074801" y="211587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321087" y="2115879"/>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567373" y="2115879"/>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13659" y="2115879"/>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059946" y="2115879"/>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06232" y="211587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552518" y="211587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798804" y="211587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45090" y="211587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291376" y="211587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37663" y="211587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783949" y="211587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30235"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276521" y="2115879"/>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22807" y="211587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69094" y="211587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15380" y="211587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61666" y="211587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07952" y="211587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350797" y="4094982"/>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597084" y="4094982"/>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843370" y="4094982"/>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089656" y="4094982"/>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335942" y="4094982"/>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582228" y="4094982"/>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828515" y="4094982"/>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074801" y="409498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321087" y="409498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567373" y="409498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13659" y="4094982"/>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059946"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06232"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552518"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798804" y="409498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45090"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291376" y="4094982"/>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37663" y="4094982"/>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783949" y="409498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30235" y="4094982"/>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276521" y="4094982"/>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22807" y="409498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69094" y="4094982"/>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15380" y="4094982"/>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61666" y="4094982"/>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07952" y="4094982"/>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41365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55" name="tx655"/>
            <p:cNvSpPr/>
            <p:nvPr/>
          </p:nvSpPr>
          <p:spPr>
            <a:xfrm>
              <a:off x="265993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56" name="tx656"/>
            <p:cNvSpPr/>
            <p:nvPr/>
          </p:nvSpPr>
          <p:spPr>
            <a:xfrm>
              <a:off x="290622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57" name="tx657"/>
            <p:cNvSpPr/>
            <p:nvPr/>
          </p:nvSpPr>
          <p:spPr>
            <a:xfrm>
              <a:off x="3152509"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58" name="tx658"/>
            <p:cNvSpPr/>
            <p:nvPr/>
          </p:nvSpPr>
          <p:spPr>
            <a:xfrm>
              <a:off x="3398796"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59" name="tx659"/>
            <p:cNvSpPr/>
            <p:nvPr/>
          </p:nvSpPr>
          <p:spPr>
            <a:xfrm>
              <a:off x="364508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0" name="tx660"/>
            <p:cNvSpPr/>
            <p:nvPr/>
          </p:nvSpPr>
          <p:spPr>
            <a:xfrm>
              <a:off x="3891368"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1" name="tx661"/>
            <p:cNvSpPr/>
            <p:nvPr/>
          </p:nvSpPr>
          <p:spPr>
            <a:xfrm>
              <a:off x="413765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62" name="tx662"/>
            <p:cNvSpPr/>
            <p:nvPr/>
          </p:nvSpPr>
          <p:spPr>
            <a:xfrm>
              <a:off x="4383940"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63" name="tx663"/>
            <p:cNvSpPr/>
            <p:nvPr/>
          </p:nvSpPr>
          <p:spPr>
            <a:xfrm>
              <a:off x="463022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64" name="tx664"/>
            <p:cNvSpPr/>
            <p:nvPr/>
          </p:nvSpPr>
          <p:spPr>
            <a:xfrm>
              <a:off x="487651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65" name="tx665"/>
            <p:cNvSpPr/>
            <p:nvPr/>
          </p:nvSpPr>
          <p:spPr>
            <a:xfrm>
              <a:off x="5122799"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66" name="tx666"/>
            <p:cNvSpPr/>
            <p:nvPr/>
          </p:nvSpPr>
          <p:spPr>
            <a:xfrm>
              <a:off x="536908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7" name="tx667"/>
            <p:cNvSpPr/>
            <p:nvPr/>
          </p:nvSpPr>
          <p:spPr>
            <a:xfrm>
              <a:off x="5615371" y="468690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68" name="tx668"/>
            <p:cNvSpPr/>
            <p:nvPr/>
          </p:nvSpPr>
          <p:spPr>
            <a:xfrm>
              <a:off x="5861657"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9" name="tx669"/>
            <p:cNvSpPr/>
            <p:nvPr/>
          </p:nvSpPr>
          <p:spPr>
            <a:xfrm>
              <a:off x="6107944"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0" name="tx670"/>
            <p:cNvSpPr/>
            <p:nvPr/>
          </p:nvSpPr>
          <p:spPr>
            <a:xfrm>
              <a:off x="6354230"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71" name="tx671"/>
            <p:cNvSpPr/>
            <p:nvPr/>
          </p:nvSpPr>
          <p:spPr>
            <a:xfrm>
              <a:off x="660051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72" name="tx672"/>
            <p:cNvSpPr/>
            <p:nvPr/>
          </p:nvSpPr>
          <p:spPr>
            <a:xfrm>
              <a:off x="6846802"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3" name="tx673"/>
            <p:cNvSpPr/>
            <p:nvPr/>
          </p:nvSpPr>
          <p:spPr>
            <a:xfrm>
              <a:off x="7093088"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74" name="tx674"/>
            <p:cNvSpPr/>
            <p:nvPr/>
          </p:nvSpPr>
          <p:spPr>
            <a:xfrm>
              <a:off x="7339375"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75" name="tx675"/>
            <p:cNvSpPr/>
            <p:nvPr/>
          </p:nvSpPr>
          <p:spPr>
            <a:xfrm>
              <a:off x="758566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76" name="tx676"/>
            <p:cNvSpPr/>
            <p:nvPr/>
          </p:nvSpPr>
          <p:spPr>
            <a:xfrm>
              <a:off x="783194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7" name="tx677"/>
            <p:cNvSpPr/>
            <p:nvPr/>
          </p:nvSpPr>
          <p:spPr>
            <a:xfrm>
              <a:off x="807823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8" name="tx678"/>
            <p:cNvSpPr/>
            <p:nvPr/>
          </p:nvSpPr>
          <p:spPr>
            <a:xfrm>
              <a:off x="832451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79" name="tx679"/>
            <p:cNvSpPr/>
            <p:nvPr/>
          </p:nvSpPr>
          <p:spPr>
            <a:xfrm>
              <a:off x="857080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0" name="tx680"/>
            <p:cNvSpPr/>
            <p:nvPr/>
          </p:nvSpPr>
          <p:spPr>
            <a:xfrm>
              <a:off x="265993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81" name="tx681"/>
            <p:cNvSpPr/>
            <p:nvPr/>
          </p:nvSpPr>
          <p:spPr>
            <a:xfrm>
              <a:off x="290622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2" name="tx682"/>
            <p:cNvSpPr/>
            <p:nvPr/>
          </p:nvSpPr>
          <p:spPr>
            <a:xfrm>
              <a:off x="315250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83" name="tx683"/>
            <p:cNvSpPr/>
            <p:nvPr/>
          </p:nvSpPr>
          <p:spPr>
            <a:xfrm>
              <a:off x="339879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84" name="tx684"/>
            <p:cNvSpPr/>
            <p:nvPr/>
          </p:nvSpPr>
          <p:spPr>
            <a:xfrm>
              <a:off x="364508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5" name="tx685"/>
            <p:cNvSpPr/>
            <p:nvPr/>
          </p:nvSpPr>
          <p:spPr>
            <a:xfrm>
              <a:off x="38913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6" name="tx686"/>
            <p:cNvSpPr/>
            <p:nvPr/>
          </p:nvSpPr>
          <p:spPr>
            <a:xfrm>
              <a:off x="413765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7" name="tx687"/>
            <p:cNvSpPr/>
            <p:nvPr/>
          </p:nvSpPr>
          <p:spPr>
            <a:xfrm>
              <a:off x="4383940"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8" name="tx688"/>
            <p:cNvSpPr/>
            <p:nvPr/>
          </p:nvSpPr>
          <p:spPr>
            <a:xfrm>
              <a:off x="463022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9" name="tx689"/>
            <p:cNvSpPr/>
            <p:nvPr/>
          </p:nvSpPr>
          <p:spPr>
            <a:xfrm>
              <a:off x="487651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0" name="tx690"/>
            <p:cNvSpPr/>
            <p:nvPr/>
          </p:nvSpPr>
          <p:spPr>
            <a:xfrm>
              <a:off x="512279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1" name="tx691"/>
            <p:cNvSpPr/>
            <p:nvPr/>
          </p:nvSpPr>
          <p:spPr>
            <a:xfrm>
              <a:off x="536908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2" name="tx692"/>
            <p:cNvSpPr/>
            <p:nvPr/>
          </p:nvSpPr>
          <p:spPr>
            <a:xfrm>
              <a:off x="561537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586165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4" name="tx694"/>
            <p:cNvSpPr/>
            <p:nvPr/>
          </p:nvSpPr>
          <p:spPr>
            <a:xfrm>
              <a:off x="61079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5" name="tx695"/>
            <p:cNvSpPr/>
            <p:nvPr/>
          </p:nvSpPr>
          <p:spPr>
            <a:xfrm>
              <a:off x="635423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6" name="tx696"/>
            <p:cNvSpPr/>
            <p:nvPr/>
          </p:nvSpPr>
          <p:spPr>
            <a:xfrm>
              <a:off x="660051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7" name="tx697"/>
            <p:cNvSpPr/>
            <p:nvPr/>
          </p:nvSpPr>
          <p:spPr>
            <a:xfrm>
              <a:off x="684680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8" name="tx698"/>
            <p:cNvSpPr/>
            <p:nvPr/>
          </p:nvSpPr>
          <p:spPr>
            <a:xfrm>
              <a:off x="709308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9" name="tx699"/>
            <p:cNvSpPr/>
            <p:nvPr/>
          </p:nvSpPr>
          <p:spPr>
            <a:xfrm>
              <a:off x="733937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0" name="tx700"/>
            <p:cNvSpPr/>
            <p:nvPr/>
          </p:nvSpPr>
          <p:spPr>
            <a:xfrm>
              <a:off x="758566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1" name="tx701"/>
            <p:cNvSpPr/>
            <p:nvPr/>
          </p:nvSpPr>
          <p:spPr>
            <a:xfrm>
              <a:off x="783194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2" name="tx702"/>
            <p:cNvSpPr/>
            <p:nvPr/>
          </p:nvSpPr>
          <p:spPr>
            <a:xfrm>
              <a:off x="807823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3" name="tx703"/>
            <p:cNvSpPr/>
            <p:nvPr/>
          </p:nvSpPr>
          <p:spPr>
            <a:xfrm>
              <a:off x="832451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4" name="tx704"/>
            <p:cNvSpPr/>
            <p:nvPr/>
          </p:nvSpPr>
          <p:spPr>
            <a:xfrm>
              <a:off x="8570806"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5" name="tx705"/>
            <p:cNvSpPr/>
            <p:nvPr/>
          </p:nvSpPr>
          <p:spPr>
            <a:xfrm>
              <a:off x="241365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6" name="tx706"/>
            <p:cNvSpPr/>
            <p:nvPr/>
          </p:nvSpPr>
          <p:spPr>
            <a:xfrm>
              <a:off x="265993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7" name="tx707"/>
            <p:cNvSpPr/>
            <p:nvPr/>
          </p:nvSpPr>
          <p:spPr>
            <a:xfrm>
              <a:off x="290622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8" name="tx708"/>
            <p:cNvSpPr/>
            <p:nvPr/>
          </p:nvSpPr>
          <p:spPr>
            <a:xfrm>
              <a:off x="315250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09" name="tx709"/>
            <p:cNvSpPr/>
            <p:nvPr/>
          </p:nvSpPr>
          <p:spPr>
            <a:xfrm>
              <a:off x="3398796"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0" name="tx710"/>
            <p:cNvSpPr/>
            <p:nvPr/>
          </p:nvSpPr>
          <p:spPr>
            <a:xfrm>
              <a:off x="364508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1" name="tx711"/>
            <p:cNvSpPr/>
            <p:nvPr/>
          </p:nvSpPr>
          <p:spPr>
            <a:xfrm>
              <a:off x="389136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2" name="tx712"/>
            <p:cNvSpPr/>
            <p:nvPr/>
          </p:nvSpPr>
          <p:spPr>
            <a:xfrm>
              <a:off x="413765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438394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463022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487651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512279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17" name="tx717"/>
            <p:cNvSpPr/>
            <p:nvPr/>
          </p:nvSpPr>
          <p:spPr>
            <a:xfrm>
              <a:off x="536908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8" name="tx718"/>
            <p:cNvSpPr/>
            <p:nvPr/>
          </p:nvSpPr>
          <p:spPr>
            <a:xfrm>
              <a:off x="5615371"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9" name="tx719"/>
            <p:cNvSpPr/>
            <p:nvPr/>
          </p:nvSpPr>
          <p:spPr>
            <a:xfrm>
              <a:off x="586165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6107944"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1" name="tx721"/>
            <p:cNvSpPr/>
            <p:nvPr/>
          </p:nvSpPr>
          <p:spPr>
            <a:xfrm>
              <a:off x="635423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2" name="tx722"/>
            <p:cNvSpPr/>
            <p:nvPr/>
          </p:nvSpPr>
          <p:spPr>
            <a:xfrm>
              <a:off x="660051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3" name="tx723"/>
            <p:cNvSpPr/>
            <p:nvPr/>
          </p:nvSpPr>
          <p:spPr>
            <a:xfrm>
              <a:off x="684680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70930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7339375"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6" name="tx726"/>
            <p:cNvSpPr/>
            <p:nvPr/>
          </p:nvSpPr>
          <p:spPr>
            <a:xfrm>
              <a:off x="7585661"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7" name="tx727"/>
            <p:cNvSpPr/>
            <p:nvPr/>
          </p:nvSpPr>
          <p:spPr>
            <a:xfrm>
              <a:off x="7831947"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8" name="tx728"/>
            <p:cNvSpPr/>
            <p:nvPr/>
          </p:nvSpPr>
          <p:spPr>
            <a:xfrm>
              <a:off x="8078233"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9" name="tx729"/>
            <p:cNvSpPr/>
            <p:nvPr/>
          </p:nvSpPr>
          <p:spPr>
            <a:xfrm>
              <a:off x="8324519"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0" name="tx730"/>
            <p:cNvSpPr/>
            <p:nvPr/>
          </p:nvSpPr>
          <p:spPr>
            <a:xfrm>
              <a:off x="8570806"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241365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32" name="tx732"/>
            <p:cNvSpPr/>
            <p:nvPr/>
          </p:nvSpPr>
          <p:spPr>
            <a:xfrm>
              <a:off x="2659937"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33" name="tx733"/>
            <p:cNvSpPr/>
            <p:nvPr/>
          </p:nvSpPr>
          <p:spPr>
            <a:xfrm>
              <a:off x="290622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34" name="tx734"/>
            <p:cNvSpPr/>
            <p:nvPr/>
          </p:nvSpPr>
          <p:spPr>
            <a:xfrm>
              <a:off x="3152509"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5" name="tx735"/>
            <p:cNvSpPr/>
            <p:nvPr/>
          </p:nvSpPr>
          <p:spPr>
            <a:xfrm>
              <a:off x="3398796"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6" name="tx736"/>
            <p:cNvSpPr/>
            <p:nvPr/>
          </p:nvSpPr>
          <p:spPr>
            <a:xfrm>
              <a:off x="36450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7" name="tx737"/>
            <p:cNvSpPr/>
            <p:nvPr/>
          </p:nvSpPr>
          <p:spPr>
            <a:xfrm>
              <a:off x="389136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38" name="tx738"/>
            <p:cNvSpPr/>
            <p:nvPr/>
          </p:nvSpPr>
          <p:spPr>
            <a:xfrm>
              <a:off x="413765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39" name="tx739"/>
            <p:cNvSpPr/>
            <p:nvPr/>
          </p:nvSpPr>
          <p:spPr>
            <a:xfrm>
              <a:off x="438394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0" name="tx740"/>
            <p:cNvSpPr/>
            <p:nvPr/>
          </p:nvSpPr>
          <p:spPr>
            <a:xfrm>
              <a:off x="463022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41" name="tx741"/>
            <p:cNvSpPr/>
            <p:nvPr/>
          </p:nvSpPr>
          <p:spPr>
            <a:xfrm>
              <a:off x="487651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2" name="tx742"/>
            <p:cNvSpPr/>
            <p:nvPr/>
          </p:nvSpPr>
          <p:spPr>
            <a:xfrm>
              <a:off x="512279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43" name="tx743"/>
            <p:cNvSpPr/>
            <p:nvPr/>
          </p:nvSpPr>
          <p:spPr>
            <a:xfrm>
              <a:off x="536908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44" name="tx744"/>
            <p:cNvSpPr/>
            <p:nvPr/>
          </p:nvSpPr>
          <p:spPr>
            <a:xfrm>
              <a:off x="561537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5" name="tx745"/>
            <p:cNvSpPr/>
            <p:nvPr/>
          </p:nvSpPr>
          <p:spPr>
            <a:xfrm>
              <a:off x="586165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6" name="tx746"/>
            <p:cNvSpPr/>
            <p:nvPr/>
          </p:nvSpPr>
          <p:spPr>
            <a:xfrm>
              <a:off x="610794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7" name="tx747"/>
            <p:cNvSpPr/>
            <p:nvPr/>
          </p:nvSpPr>
          <p:spPr>
            <a:xfrm>
              <a:off x="635423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48" name="tx748"/>
            <p:cNvSpPr/>
            <p:nvPr/>
          </p:nvSpPr>
          <p:spPr>
            <a:xfrm>
              <a:off x="6600516"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49" name="tx749"/>
            <p:cNvSpPr/>
            <p:nvPr/>
          </p:nvSpPr>
          <p:spPr>
            <a:xfrm>
              <a:off x="684680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0" name="tx750"/>
            <p:cNvSpPr/>
            <p:nvPr/>
          </p:nvSpPr>
          <p:spPr>
            <a:xfrm>
              <a:off x="709308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51" name="tx751"/>
            <p:cNvSpPr/>
            <p:nvPr/>
          </p:nvSpPr>
          <p:spPr>
            <a:xfrm>
              <a:off x="733937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2" name="tx752"/>
            <p:cNvSpPr/>
            <p:nvPr/>
          </p:nvSpPr>
          <p:spPr>
            <a:xfrm>
              <a:off x="7585661"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3" name="tx753"/>
            <p:cNvSpPr/>
            <p:nvPr/>
          </p:nvSpPr>
          <p:spPr>
            <a:xfrm>
              <a:off x="7831947"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4" name="tx754"/>
            <p:cNvSpPr/>
            <p:nvPr/>
          </p:nvSpPr>
          <p:spPr>
            <a:xfrm>
              <a:off x="8078233"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5" name="tx755"/>
            <p:cNvSpPr/>
            <p:nvPr/>
          </p:nvSpPr>
          <p:spPr>
            <a:xfrm>
              <a:off x="8324519" y="342747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56" name="tx756"/>
            <p:cNvSpPr/>
            <p:nvPr/>
          </p:nvSpPr>
          <p:spPr>
            <a:xfrm>
              <a:off x="8570806"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7" name="tx757"/>
            <p:cNvSpPr/>
            <p:nvPr/>
          </p:nvSpPr>
          <p:spPr>
            <a:xfrm>
              <a:off x="758566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58" name="tx758"/>
            <p:cNvSpPr/>
            <p:nvPr/>
          </p:nvSpPr>
          <p:spPr>
            <a:xfrm>
              <a:off x="783194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59" name="tx759"/>
            <p:cNvSpPr/>
            <p:nvPr/>
          </p:nvSpPr>
          <p:spPr>
            <a:xfrm>
              <a:off x="807823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0" name="tx760"/>
            <p:cNvSpPr/>
            <p:nvPr/>
          </p:nvSpPr>
          <p:spPr>
            <a:xfrm>
              <a:off x="832451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1" name="tx761"/>
            <p:cNvSpPr/>
            <p:nvPr/>
          </p:nvSpPr>
          <p:spPr>
            <a:xfrm>
              <a:off x="8570806"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62" name="tx762"/>
            <p:cNvSpPr/>
            <p:nvPr/>
          </p:nvSpPr>
          <p:spPr>
            <a:xfrm>
              <a:off x="339879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3" name="tx763"/>
            <p:cNvSpPr/>
            <p:nvPr/>
          </p:nvSpPr>
          <p:spPr>
            <a:xfrm>
              <a:off x="3645082"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64" name="tx764"/>
            <p:cNvSpPr/>
            <p:nvPr/>
          </p:nvSpPr>
          <p:spPr>
            <a:xfrm>
              <a:off x="3891368"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65" name="tx765"/>
            <p:cNvSpPr/>
            <p:nvPr/>
          </p:nvSpPr>
          <p:spPr>
            <a:xfrm>
              <a:off x="4137654"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6" name="tx766"/>
            <p:cNvSpPr/>
            <p:nvPr/>
          </p:nvSpPr>
          <p:spPr>
            <a:xfrm>
              <a:off x="438394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7" name="tx767"/>
            <p:cNvSpPr/>
            <p:nvPr/>
          </p:nvSpPr>
          <p:spPr>
            <a:xfrm>
              <a:off x="463022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8" name="tx768"/>
            <p:cNvSpPr/>
            <p:nvPr/>
          </p:nvSpPr>
          <p:spPr>
            <a:xfrm>
              <a:off x="487651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69" name="tx769"/>
            <p:cNvSpPr/>
            <p:nvPr/>
          </p:nvSpPr>
          <p:spPr>
            <a:xfrm>
              <a:off x="5122799"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0" name="tx770"/>
            <p:cNvSpPr/>
            <p:nvPr/>
          </p:nvSpPr>
          <p:spPr>
            <a:xfrm>
              <a:off x="536908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1" name="tx771"/>
            <p:cNvSpPr/>
            <p:nvPr/>
          </p:nvSpPr>
          <p:spPr>
            <a:xfrm>
              <a:off x="561537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2" name="tx772"/>
            <p:cNvSpPr/>
            <p:nvPr/>
          </p:nvSpPr>
          <p:spPr>
            <a:xfrm>
              <a:off x="586165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3" name="tx773"/>
            <p:cNvSpPr/>
            <p:nvPr/>
          </p:nvSpPr>
          <p:spPr>
            <a:xfrm>
              <a:off x="610794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74" name="tx774"/>
            <p:cNvSpPr/>
            <p:nvPr/>
          </p:nvSpPr>
          <p:spPr>
            <a:xfrm>
              <a:off x="6354230"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5" name="tx775"/>
            <p:cNvSpPr/>
            <p:nvPr/>
          </p:nvSpPr>
          <p:spPr>
            <a:xfrm>
              <a:off x="660051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76" name="tx776"/>
            <p:cNvSpPr/>
            <p:nvPr/>
          </p:nvSpPr>
          <p:spPr>
            <a:xfrm>
              <a:off x="6846802"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77" name="tx777"/>
            <p:cNvSpPr/>
            <p:nvPr/>
          </p:nvSpPr>
          <p:spPr>
            <a:xfrm>
              <a:off x="7093088"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78" name="tx778"/>
            <p:cNvSpPr/>
            <p:nvPr/>
          </p:nvSpPr>
          <p:spPr>
            <a:xfrm>
              <a:off x="7339375"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79" name="tx779"/>
            <p:cNvSpPr/>
            <p:nvPr/>
          </p:nvSpPr>
          <p:spPr>
            <a:xfrm>
              <a:off x="7585661"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80" name="tx780"/>
            <p:cNvSpPr/>
            <p:nvPr/>
          </p:nvSpPr>
          <p:spPr>
            <a:xfrm>
              <a:off x="783194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81" name="tx781"/>
            <p:cNvSpPr/>
            <p:nvPr/>
          </p:nvSpPr>
          <p:spPr>
            <a:xfrm>
              <a:off x="807823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82" name="tx782"/>
            <p:cNvSpPr/>
            <p:nvPr/>
          </p:nvSpPr>
          <p:spPr>
            <a:xfrm>
              <a:off x="8324519"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3" name="tx783"/>
            <p:cNvSpPr/>
            <p:nvPr/>
          </p:nvSpPr>
          <p:spPr>
            <a:xfrm>
              <a:off x="857080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4" name="tx784"/>
            <p:cNvSpPr/>
            <p:nvPr/>
          </p:nvSpPr>
          <p:spPr>
            <a:xfrm>
              <a:off x="241365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5" name="tx785"/>
            <p:cNvSpPr/>
            <p:nvPr/>
          </p:nvSpPr>
          <p:spPr>
            <a:xfrm>
              <a:off x="265993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86" name="tx786"/>
            <p:cNvSpPr/>
            <p:nvPr/>
          </p:nvSpPr>
          <p:spPr>
            <a:xfrm>
              <a:off x="290622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7" name="tx787"/>
            <p:cNvSpPr/>
            <p:nvPr/>
          </p:nvSpPr>
          <p:spPr>
            <a:xfrm>
              <a:off x="315250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88" name="tx788"/>
            <p:cNvSpPr/>
            <p:nvPr/>
          </p:nvSpPr>
          <p:spPr>
            <a:xfrm>
              <a:off x="339879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89" name="tx789"/>
            <p:cNvSpPr/>
            <p:nvPr/>
          </p:nvSpPr>
          <p:spPr>
            <a:xfrm>
              <a:off x="3645082" y="45069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0" name="tx790"/>
            <p:cNvSpPr/>
            <p:nvPr/>
          </p:nvSpPr>
          <p:spPr>
            <a:xfrm>
              <a:off x="3891368" y="45069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91" name="tx791"/>
            <p:cNvSpPr/>
            <p:nvPr/>
          </p:nvSpPr>
          <p:spPr>
            <a:xfrm>
              <a:off x="413765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92" name="tx792"/>
            <p:cNvSpPr/>
            <p:nvPr/>
          </p:nvSpPr>
          <p:spPr>
            <a:xfrm>
              <a:off x="4383940"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93" name="tx793"/>
            <p:cNvSpPr/>
            <p:nvPr/>
          </p:nvSpPr>
          <p:spPr>
            <a:xfrm>
              <a:off x="463022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94" name="tx794"/>
            <p:cNvSpPr/>
            <p:nvPr/>
          </p:nvSpPr>
          <p:spPr>
            <a:xfrm>
              <a:off x="487651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95" name="tx795"/>
            <p:cNvSpPr/>
            <p:nvPr/>
          </p:nvSpPr>
          <p:spPr>
            <a:xfrm>
              <a:off x="512279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96" name="tx796"/>
            <p:cNvSpPr/>
            <p:nvPr/>
          </p:nvSpPr>
          <p:spPr>
            <a:xfrm>
              <a:off x="536908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97" name="tx797"/>
            <p:cNvSpPr/>
            <p:nvPr/>
          </p:nvSpPr>
          <p:spPr>
            <a:xfrm>
              <a:off x="5615371"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98" name="tx798"/>
            <p:cNvSpPr/>
            <p:nvPr/>
          </p:nvSpPr>
          <p:spPr>
            <a:xfrm>
              <a:off x="5861657"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9" name="tx799"/>
            <p:cNvSpPr/>
            <p:nvPr/>
          </p:nvSpPr>
          <p:spPr>
            <a:xfrm>
              <a:off x="6107944"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0" name="tx800"/>
            <p:cNvSpPr/>
            <p:nvPr/>
          </p:nvSpPr>
          <p:spPr>
            <a:xfrm>
              <a:off x="635423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01" name="tx801"/>
            <p:cNvSpPr/>
            <p:nvPr/>
          </p:nvSpPr>
          <p:spPr>
            <a:xfrm>
              <a:off x="6600516"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02" name="tx802"/>
            <p:cNvSpPr/>
            <p:nvPr/>
          </p:nvSpPr>
          <p:spPr>
            <a:xfrm>
              <a:off x="684680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03" name="tx803"/>
            <p:cNvSpPr/>
            <p:nvPr/>
          </p:nvSpPr>
          <p:spPr>
            <a:xfrm>
              <a:off x="709308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04" name="tx804"/>
            <p:cNvSpPr/>
            <p:nvPr/>
          </p:nvSpPr>
          <p:spPr>
            <a:xfrm>
              <a:off x="7339375"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5" name="tx805"/>
            <p:cNvSpPr/>
            <p:nvPr/>
          </p:nvSpPr>
          <p:spPr>
            <a:xfrm>
              <a:off x="7585661"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06" name="tx806"/>
            <p:cNvSpPr/>
            <p:nvPr/>
          </p:nvSpPr>
          <p:spPr>
            <a:xfrm>
              <a:off x="783194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7" name="tx807"/>
            <p:cNvSpPr/>
            <p:nvPr/>
          </p:nvSpPr>
          <p:spPr>
            <a:xfrm>
              <a:off x="8078233"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08" name="tx808"/>
            <p:cNvSpPr/>
            <p:nvPr/>
          </p:nvSpPr>
          <p:spPr>
            <a:xfrm>
              <a:off x="832451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09" name="tx809"/>
            <p:cNvSpPr/>
            <p:nvPr/>
          </p:nvSpPr>
          <p:spPr>
            <a:xfrm>
              <a:off x="857080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0" name="tx810"/>
            <p:cNvSpPr/>
            <p:nvPr/>
          </p:nvSpPr>
          <p:spPr>
            <a:xfrm>
              <a:off x="364508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11" name="tx811"/>
            <p:cNvSpPr/>
            <p:nvPr/>
          </p:nvSpPr>
          <p:spPr>
            <a:xfrm>
              <a:off x="389136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2" name="tx812"/>
            <p:cNvSpPr/>
            <p:nvPr/>
          </p:nvSpPr>
          <p:spPr>
            <a:xfrm>
              <a:off x="413765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13" name="tx813"/>
            <p:cNvSpPr/>
            <p:nvPr/>
          </p:nvSpPr>
          <p:spPr>
            <a:xfrm>
              <a:off x="438394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14" name="tx814"/>
            <p:cNvSpPr/>
            <p:nvPr/>
          </p:nvSpPr>
          <p:spPr>
            <a:xfrm>
              <a:off x="4630227"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5" name="tx815"/>
            <p:cNvSpPr/>
            <p:nvPr/>
          </p:nvSpPr>
          <p:spPr>
            <a:xfrm>
              <a:off x="487651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6" name="tx816"/>
            <p:cNvSpPr/>
            <p:nvPr/>
          </p:nvSpPr>
          <p:spPr>
            <a:xfrm>
              <a:off x="512279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17" name="tx817"/>
            <p:cNvSpPr/>
            <p:nvPr/>
          </p:nvSpPr>
          <p:spPr>
            <a:xfrm>
              <a:off x="536908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8" name="tx818"/>
            <p:cNvSpPr/>
            <p:nvPr/>
          </p:nvSpPr>
          <p:spPr>
            <a:xfrm>
              <a:off x="5615371"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19" name="tx819"/>
            <p:cNvSpPr/>
            <p:nvPr/>
          </p:nvSpPr>
          <p:spPr>
            <a:xfrm>
              <a:off x="5861657"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0" name="tx820"/>
            <p:cNvSpPr/>
            <p:nvPr/>
          </p:nvSpPr>
          <p:spPr>
            <a:xfrm>
              <a:off x="610794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1" name="tx821"/>
            <p:cNvSpPr/>
            <p:nvPr/>
          </p:nvSpPr>
          <p:spPr>
            <a:xfrm>
              <a:off x="635423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2" name="tx822"/>
            <p:cNvSpPr/>
            <p:nvPr/>
          </p:nvSpPr>
          <p:spPr>
            <a:xfrm>
              <a:off x="6600516"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3" name="tx823"/>
            <p:cNvSpPr/>
            <p:nvPr/>
          </p:nvSpPr>
          <p:spPr>
            <a:xfrm>
              <a:off x="6846802"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4" name="tx824"/>
            <p:cNvSpPr/>
            <p:nvPr/>
          </p:nvSpPr>
          <p:spPr>
            <a:xfrm>
              <a:off x="7093088"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5" name="tx825"/>
            <p:cNvSpPr/>
            <p:nvPr/>
          </p:nvSpPr>
          <p:spPr>
            <a:xfrm>
              <a:off x="7339375"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6" name="tx826"/>
            <p:cNvSpPr/>
            <p:nvPr/>
          </p:nvSpPr>
          <p:spPr>
            <a:xfrm>
              <a:off x="758566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27" name="tx827"/>
            <p:cNvSpPr/>
            <p:nvPr/>
          </p:nvSpPr>
          <p:spPr>
            <a:xfrm>
              <a:off x="783194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28" name="tx828"/>
            <p:cNvSpPr/>
            <p:nvPr/>
          </p:nvSpPr>
          <p:spPr>
            <a:xfrm>
              <a:off x="807823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29" name="tx829"/>
            <p:cNvSpPr/>
            <p:nvPr/>
          </p:nvSpPr>
          <p:spPr>
            <a:xfrm>
              <a:off x="8324519"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0" name="tx830"/>
            <p:cNvSpPr/>
            <p:nvPr/>
          </p:nvSpPr>
          <p:spPr>
            <a:xfrm>
              <a:off x="857080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1" name="tx831"/>
            <p:cNvSpPr/>
            <p:nvPr/>
          </p:nvSpPr>
          <p:spPr>
            <a:xfrm>
              <a:off x="7093088"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32" name="tx832"/>
            <p:cNvSpPr/>
            <p:nvPr/>
          </p:nvSpPr>
          <p:spPr>
            <a:xfrm>
              <a:off x="733937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33" name="tx833"/>
            <p:cNvSpPr/>
            <p:nvPr/>
          </p:nvSpPr>
          <p:spPr>
            <a:xfrm>
              <a:off x="758566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34" name="tx834"/>
            <p:cNvSpPr/>
            <p:nvPr/>
          </p:nvSpPr>
          <p:spPr>
            <a:xfrm>
              <a:off x="783194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5" name="tx835"/>
            <p:cNvSpPr/>
            <p:nvPr/>
          </p:nvSpPr>
          <p:spPr>
            <a:xfrm>
              <a:off x="8078233"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36" name="tx836"/>
            <p:cNvSpPr/>
            <p:nvPr/>
          </p:nvSpPr>
          <p:spPr>
            <a:xfrm>
              <a:off x="8324519"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7" name="tx837"/>
            <p:cNvSpPr/>
            <p:nvPr/>
          </p:nvSpPr>
          <p:spPr>
            <a:xfrm>
              <a:off x="857080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8" name="tx838"/>
            <p:cNvSpPr/>
            <p:nvPr/>
          </p:nvSpPr>
          <p:spPr>
            <a:xfrm>
              <a:off x="413765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39" name="tx839"/>
            <p:cNvSpPr/>
            <p:nvPr/>
          </p:nvSpPr>
          <p:spPr>
            <a:xfrm>
              <a:off x="438394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0" name="tx840"/>
            <p:cNvSpPr/>
            <p:nvPr/>
          </p:nvSpPr>
          <p:spPr>
            <a:xfrm>
              <a:off x="463022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41" name="tx841"/>
            <p:cNvSpPr/>
            <p:nvPr/>
          </p:nvSpPr>
          <p:spPr>
            <a:xfrm>
              <a:off x="487651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42" name="tx842"/>
            <p:cNvSpPr/>
            <p:nvPr/>
          </p:nvSpPr>
          <p:spPr>
            <a:xfrm>
              <a:off x="5122799"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3" name="tx843"/>
            <p:cNvSpPr/>
            <p:nvPr/>
          </p:nvSpPr>
          <p:spPr>
            <a:xfrm>
              <a:off x="536908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561537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45" name="tx845"/>
            <p:cNvSpPr/>
            <p:nvPr/>
          </p:nvSpPr>
          <p:spPr>
            <a:xfrm>
              <a:off x="586165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46" name="tx846"/>
            <p:cNvSpPr/>
            <p:nvPr/>
          </p:nvSpPr>
          <p:spPr>
            <a:xfrm>
              <a:off x="61079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47" name="tx847"/>
            <p:cNvSpPr/>
            <p:nvPr/>
          </p:nvSpPr>
          <p:spPr>
            <a:xfrm>
              <a:off x="6354230"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8" name="tx848"/>
            <p:cNvSpPr/>
            <p:nvPr/>
          </p:nvSpPr>
          <p:spPr>
            <a:xfrm>
              <a:off x="6600516"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49" name="tx849"/>
            <p:cNvSpPr/>
            <p:nvPr/>
          </p:nvSpPr>
          <p:spPr>
            <a:xfrm>
              <a:off x="684680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0" name="tx850"/>
            <p:cNvSpPr/>
            <p:nvPr/>
          </p:nvSpPr>
          <p:spPr>
            <a:xfrm>
              <a:off x="709308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1" name="tx851"/>
            <p:cNvSpPr/>
            <p:nvPr/>
          </p:nvSpPr>
          <p:spPr>
            <a:xfrm>
              <a:off x="7339375"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52" name="tx852"/>
            <p:cNvSpPr/>
            <p:nvPr/>
          </p:nvSpPr>
          <p:spPr>
            <a:xfrm>
              <a:off x="7585661"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53" name="tx853"/>
            <p:cNvSpPr/>
            <p:nvPr/>
          </p:nvSpPr>
          <p:spPr>
            <a:xfrm>
              <a:off x="783194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54" name="tx854"/>
            <p:cNvSpPr/>
            <p:nvPr/>
          </p:nvSpPr>
          <p:spPr>
            <a:xfrm>
              <a:off x="807823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55" name="tx855"/>
            <p:cNvSpPr/>
            <p:nvPr/>
          </p:nvSpPr>
          <p:spPr>
            <a:xfrm>
              <a:off x="832451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56" name="tx856"/>
            <p:cNvSpPr/>
            <p:nvPr/>
          </p:nvSpPr>
          <p:spPr>
            <a:xfrm>
              <a:off x="857080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57" name="tx857"/>
            <p:cNvSpPr/>
            <p:nvPr/>
          </p:nvSpPr>
          <p:spPr>
            <a:xfrm>
              <a:off x="241365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8" name="tx858"/>
            <p:cNvSpPr/>
            <p:nvPr/>
          </p:nvSpPr>
          <p:spPr>
            <a:xfrm>
              <a:off x="265993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59" name="tx859"/>
            <p:cNvSpPr/>
            <p:nvPr/>
          </p:nvSpPr>
          <p:spPr>
            <a:xfrm>
              <a:off x="290622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0" name="tx860"/>
            <p:cNvSpPr/>
            <p:nvPr/>
          </p:nvSpPr>
          <p:spPr>
            <a:xfrm>
              <a:off x="315250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1" name="tx861"/>
            <p:cNvSpPr/>
            <p:nvPr/>
          </p:nvSpPr>
          <p:spPr>
            <a:xfrm>
              <a:off x="339879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2" name="tx862"/>
            <p:cNvSpPr/>
            <p:nvPr/>
          </p:nvSpPr>
          <p:spPr>
            <a:xfrm>
              <a:off x="3645082"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3" name="tx863"/>
            <p:cNvSpPr/>
            <p:nvPr/>
          </p:nvSpPr>
          <p:spPr>
            <a:xfrm>
              <a:off x="389136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4" name="tx864"/>
            <p:cNvSpPr/>
            <p:nvPr/>
          </p:nvSpPr>
          <p:spPr>
            <a:xfrm>
              <a:off x="413765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5" name="tx865"/>
            <p:cNvSpPr/>
            <p:nvPr/>
          </p:nvSpPr>
          <p:spPr>
            <a:xfrm>
              <a:off x="438394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6" name="tx866"/>
            <p:cNvSpPr/>
            <p:nvPr/>
          </p:nvSpPr>
          <p:spPr>
            <a:xfrm>
              <a:off x="463022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7" name="tx867"/>
            <p:cNvSpPr/>
            <p:nvPr/>
          </p:nvSpPr>
          <p:spPr>
            <a:xfrm>
              <a:off x="487651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8" name="tx868"/>
            <p:cNvSpPr/>
            <p:nvPr/>
          </p:nvSpPr>
          <p:spPr>
            <a:xfrm>
              <a:off x="512279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9" name="tx869"/>
            <p:cNvSpPr/>
            <p:nvPr/>
          </p:nvSpPr>
          <p:spPr>
            <a:xfrm>
              <a:off x="536908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0" name="tx870"/>
            <p:cNvSpPr/>
            <p:nvPr/>
          </p:nvSpPr>
          <p:spPr>
            <a:xfrm>
              <a:off x="561537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586165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2" name="tx872"/>
            <p:cNvSpPr/>
            <p:nvPr/>
          </p:nvSpPr>
          <p:spPr>
            <a:xfrm>
              <a:off x="61079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6354230"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4" name="tx874"/>
            <p:cNvSpPr/>
            <p:nvPr/>
          </p:nvSpPr>
          <p:spPr>
            <a:xfrm>
              <a:off x="660051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5" name="tx875"/>
            <p:cNvSpPr/>
            <p:nvPr/>
          </p:nvSpPr>
          <p:spPr>
            <a:xfrm>
              <a:off x="6846802"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6" name="tx876"/>
            <p:cNvSpPr/>
            <p:nvPr/>
          </p:nvSpPr>
          <p:spPr>
            <a:xfrm>
              <a:off x="709308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7" name="tx877"/>
            <p:cNvSpPr/>
            <p:nvPr/>
          </p:nvSpPr>
          <p:spPr>
            <a:xfrm>
              <a:off x="7339375"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78" name="tx878"/>
            <p:cNvSpPr/>
            <p:nvPr/>
          </p:nvSpPr>
          <p:spPr>
            <a:xfrm>
              <a:off x="758566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79" name="tx879"/>
            <p:cNvSpPr/>
            <p:nvPr/>
          </p:nvSpPr>
          <p:spPr>
            <a:xfrm>
              <a:off x="783194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80" name="tx880"/>
            <p:cNvSpPr/>
            <p:nvPr/>
          </p:nvSpPr>
          <p:spPr>
            <a:xfrm>
              <a:off x="807823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1" name="tx881"/>
            <p:cNvSpPr/>
            <p:nvPr/>
          </p:nvSpPr>
          <p:spPr>
            <a:xfrm>
              <a:off x="832451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2" name="tx882"/>
            <p:cNvSpPr/>
            <p:nvPr/>
          </p:nvSpPr>
          <p:spPr>
            <a:xfrm>
              <a:off x="8570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3" name="tx883"/>
            <p:cNvSpPr/>
            <p:nvPr/>
          </p:nvSpPr>
          <p:spPr>
            <a:xfrm>
              <a:off x="241365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84" name="tx884"/>
            <p:cNvSpPr/>
            <p:nvPr/>
          </p:nvSpPr>
          <p:spPr>
            <a:xfrm>
              <a:off x="265993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85" name="tx885"/>
            <p:cNvSpPr/>
            <p:nvPr/>
          </p:nvSpPr>
          <p:spPr>
            <a:xfrm>
              <a:off x="290622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86" name="tx886"/>
            <p:cNvSpPr/>
            <p:nvPr/>
          </p:nvSpPr>
          <p:spPr>
            <a:xfrm>
              <a:off x="315250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7" name="tx887"/>
            <p:cNvSpPr/>
            <p:nvPr/>
          </p:nvSpPr>
          <p:spPr>
            <a:xfrm>
              <a:off x="339879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88" name="tx888"/>
            <p:cNvSpPr/>
            <p:nvPr/>
          </p:nvSpPr>
          <p:spPr>
            <a:xfrm>
              <a:off x="364508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9" name="tx889"/>
            <p:cNvSpPr/>
            <p:nvPr/>
          </p:nvSpPr>
          <p:spPr>
            <a:xfrm>
              <a:off x="389136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90" name="tx890"/>
            <p:cNvSpPr/>
            <p:nvPr/>
          </p:nvSpPr>
          <p:spPr>
            <a:xfrm>
              <a:off x="413765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1" name="tx891"/>
            <p:cNvSpPr/>
            <p:nvPr/>
          </p:nvSpPr>
          <p:spPr>
            <a:xfrm>
              <a:off x="4383940"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2" name="tx892"/>
            <p:cNvSpPr/>
            <p:nvPr/>
          </p:nvSpPr>
          <p:spPr>
            <a:xfrm>
              <a:off x="463022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3" name="tx893"/>
            <p:cNvSpPr/>
            <p:nvPr/>
          </p:nvSpPr>
          <p:spPr>
            <a:xfrm>
              <a:off x="487651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4" name="tx894"/>
            <p:cNvSpPr/>
            <p:nvPr/>
          </p:nvSpPr>
          <p:spPr>
            <a:xfrm>
              <a:off x="512279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95" name="tx895"/>
            <p:cNvSpPr/>
            <p:nvPr/>
          </p:nvSpPr>
          <p:spPr>
            <a:xfrm>
              <a:off x="536908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96" name="tx896"/>
            <p:cNvSpPr/>
            <p:nvPr/>
          </p:nvSpPr>
          <p:spPr>
            <a:xfrm>
              <a:off x="561537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97" name="tx897"/>
            <p:cNvSpPr/>
            <p:nvPr/>
          </p:nvSpPr>
          <p:spPr>
            <a:xfrm>
              <a:off x="586165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8" name="tx898"/>
            <p:cNvSpPr/>
            <p:nvPr/>
          </p:nvSpPr>
          <p:spPr>
            <a:xfrm>
              <a:off x="61079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9" name="tx899"/>
            <p:cNvSpPr/>
            <p:nvPr/>
          </p:nvSpPr>
          <p:spPr>
            <a:xfrm>
              <a:off x="6354230"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0" name="tx900"/>
            <p:cNvSpPr/>
            <p:nvPr/>
          </p:nvSpPr>
          <p:spPr>
            <a:xfrm>
              <a:off x="660051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1" name="tx901"/>
            <p:cNvSpPr/>
            <p:nvPr/>
          </p:nvSpPr>
          <p:spPr>
            <a:xfrm>
              <a:off x="684680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2" name="tx902"/>
            <p:cNvSpPr/>
            <p:nvPr/>
          </p:nvSpPr>
          <p:spPr>
            <a:xfrm>
              <a:off x="709308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3" name="tx903"/>
            <p:cNvSpPr/>
            <p:nvPr/>
          </p:nvSpPr>
          <p:spPr>
            <a:xfrm>
              <a:off x="733937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04" name="tx904"/>
            <p:cNvSpPr/>
            <p:nvPr/>
          </p:nvSpPr>
          <p:spPr>
            <a:xfrm>
              <a:off x="758566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783194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6" name="tx906"/>
            <p:cNvSpPr/>
            <p:nvPr/>
          </p:nvSpPr>
          <p:spPr>
            <a:xfrm>
              <a:off x="807823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7" name="tx907"/>
            <p:cNvSpPr/>
            <p:nvPr/>
          </p:nvSpPr>
          <p:spPr>
            <a:xfrm>
              <a:off x="832451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8" name="tx908"/>
            <p:cNvSpPr/>
            <p:nvPr/>
          </p:nvSpPr>
          <p:spPr>
            <a:xfrm>
              <a:off x="8570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339879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0" name="tx910"/>
            <p:cNvSpPr/>
            <p:nvPr/>
          </p:nvSpPr>
          <p:spPr>
            <a:xfrm>
              <a:off x="4137654"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1" name="tx911"/>
            <p:cNvSpPr/>
            <p:nvPr/>
          </p:nvSpPr>
          <p:spPr>
            <a:xfrm>
              <a:off x="438394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2" name="tx912"/>
            <p:cNvSpPr/>
            <p:nvPr/>
          </p:nvSpPr>
          <p:spPr>
            <a:xfrm>
              <a:off x="487651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13" name="tx913"/>
            <p:cNvSpPr/>
            <p:nvPr/>
          </p:nvSpPr>
          <p:spPr>
            <a:xfrm>
              <a:off x="5122799"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4" name="tx914"/>
            <p:cNvSpPr/>
            <p:nvPr/>
          </p:nvSpPr>
          <p:spPr>
            <a:xfrm>
              <a:off x="807823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5" name="tx915"/>
            <p:cNvSpPr/>
            <p:nvPr/>
          </p:nvSpPr>
          <p:spPr>
            <a:xfrm>
              <a:off x="8324519"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6" name="tx916"/>
            <p:cNvSpPr/>
            <p:nvPr/>
          </p:nvSpPr>
          <p:spPr>
            <a:xfrm>
              <a:off x="857080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17" name="tx917"/>
            <p:cNvSpPr/>
            <p:nvPr/>
          </p:nvSpPr>
          <p:spPr>
            <a:xfrm>
              <a:off x="315250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18" name="tx918"/>
            <p:cNvSpPr/>
            <p:nvPr/>
          </p:nvSpPr>
          <p:spPr>
            <a:xfrm>
              <a:off x="339879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19" name="tx919"/>
            <p:cNvSpPr/>
            <p:nvPr/>
          </p:nvSpPr>
          <p:spPr>
            <a:xfrm>
              <a:off x="364508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0" name="tx920"/>
            <p:cNvSpPr/>
            <p:nvPr/>
          </p:nvSpPr>
          <p:spPr>
            <a:xfrm>
              <a:off x="3891368"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1" name="tx921"/>
            <p:cNvSpPr/>
            <p:nvPr/>
          </p:nvSpPr>
          <p:spPr>
            <a:xfrm>
              <a:off x="4137654" y="306663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22" name="tx922"/>
            <p:cNvSpPr/>
            <p:nvPr/>
          </p:nvSpPr>
          <p:spPr>
            <a:xfrm>
              <a:off x="4383940"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23" name="tx923"/>
            <p:cNvSpPr/>
            <p:nvPr/>
          </p:nvSpPr>
          <p:spPr>
            <a:xfrm>
              <a:off x="463022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24" name="tx924"/>
            <p:cNvSpPr/>
            <p:nvPr/>
          </p:nvSpPr>
          <p:spPr>
            <a:xfrm>
              <a:off x="4876513"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25" name="tx925"/>
            <p:cNvSpPr/>
            <p:nvPr/>
          </p:nvSpPr>
          <p:spPr>
            <a:xfrm>
              <a:off x="512279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6" name="tx926"/>
            <p:cNvSpPr/>
            <p:nvPr/>
          </p:nvSpPr>
          <p:spPr>
            <a:xfrm>
              <a:off x="536908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7" name="tx927"/>
            <p:cNvSpPr/>
            <p:nvPr/>
          </p:nvSpPr>
          <p:spPr>
            <a:xfrm>
              <a:off x="561537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8" name="tx928"/>
            <p:cNvSpPr/>
            <p:nvPr/>
          </p:nvSpPr>
          <p:spPr>
            <a:xfrm>
              <a:off x="586165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9" name="tx929"/>
            <p:cNvSpPr/>
            <p:nvPr/>
          </p:nvSpPr>
          <p:spPr>
            <a:xfrm>
              <a:off x="6107944"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0" name="tx930"/>
            <p:cNvSpPr/>
            <p:nvPr/>
          </p:nvSpPr>
          <p:spPr>
            <a:xfrm>
              <a:off x="6354230"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1" name="tx931"/>
            <p:cNvSpPr/>
            <p:nvPr/>
          </p:nvSpPr>
          <p:spPr>
            <a:xfrm>
              <a:off x="660051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2" name="tx932"/>
            <p:cNvSpPr/>
            <p:nvPr/>
          </p:nvSpPr>
          <p:spPr>
            <a:xfrm>
              <a:off x="684680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3" name="tx933"/>
            <p:cNvSpPr/>
            <p:nvPr/>
          </p:nvSpPr>
          <p:spPr>
            <a:xfrm>
              <a:off x="709308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4" name="tx934"/>
            <p:cNvSpPr/>
            <p:nvPr/>
          </p:nvSpPr>
          <p:spPr>
            <a:xfrm>
              <a:off x="733937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5" name="tx935"/>
            <p:cNvSpPr/>
            <p:nvPr/>
          </p:nvSpPr>
          <p:spPr>
            <a:xfrm>
              <a:off x="758566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6" name="tx936"/>
            <p:cNvSpPr/>
            <p:nvPr/>
          </p:nvSpPr>
          <p:spPr>
            <a:xfrm>
              <a:off x="783194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7" name="tx937"/>
            <p:cNvSpPr/>
            <p:nvPr/>
          </p:nvSpPr>
          <p:spPr>
            <a:xfrm>
              <a:off x="807823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38" name="tx938"/>
            <p:cNvSpPr/>
            <p:nvPr/>
          </p:nvSpPr>
          <p:spPr>
            <a:xfrm>
              <a:off x="832451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9" name="tx939"/>
            <p:cNvSpPr/>
            <p:nvPr/>
          </p:nvSpPr>
          <p:spPr>
            <a:xfrm>
              <a:off x="857080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40" name="tx940"/>
            <p:cNvSpPr/>
            <p:nvPr/>
          </p:nvSpPr>
          <p:spPr>
            <a:xfrm>
              <a:off x="364508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1" name="tx941"/>
            <p:cNvSpPr/>
            <p:nvPr/>
          </p:nvSpPr>
          <p:spPr>
            <a:xfrm>
              <a:off x="3891368"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2" name="tx942"/>
            <p:cNvSpPr/>
            <p:nvPr/>
          </p:nvSpPr>
          <p:spPr>
            <a:xfrm>
              <a:off x="413765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3" name="tx943"/>
            <p:cNvSpPr/>
            <p:nvPr/>
          </p:nvSpPr>
          <p:spPr>
            <a:xfrm>
              <a:off x="4383940"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4" name="tx944"/>
            <p:cNvSpPr/>
            <p:nvPr/>
          </p:nvSpPr>
          <p:spPr>
            <a:xfrm>
              <a:off x="463022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5" name="tx945"/>
            <p:cNvSpPr/>
            <p:nvPr/>
          </p:nvSpPr>
          <p:spPr>
            <a:xfrm>
              <a:off x="487651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6" name="tx946"/>
            <p:cNvSpPr/>
            <p:nvPr/>
          </p:nvSpPr>
          <p:spPr>
            <a:xfrm>
              <a:off x="5122799" y="360739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47" name="tx947"/>
            <p:cNvSpPr/>
            <p:nvPr/>
          </p:nvSpPr>
          <p:spPr>
            <a:xfrm>
              <a:off x="536908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8" name="tx948"/>
            <p:cNvSpPr/>
            <p:nvPr/>
          </p:nvSpPr>
          <p:spPr>
            <a:xfrm>
              <a:off x="561537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49" name="tx949"/>
            <p:cNvSpPr/>
            <p:nvPr/>
          </p:nvSpPr>
          <p:spPr>
            <a:xfrm>
              <a:off x="5861657"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50" name="tx950"/>
            <p:cNvSpPr/>
            <p:nvPr/>
          </p:nvSpPr>
          <p:spPr>
            <a:xfrm>
              <a:off x="610794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1" name="tx951"/>
            <p:cNvSpPr/>
            <p:nvPr/>
          </p:nvSpPr>
          <p:spPr>
            <a:xfrm>
              <a:off x="6354230"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52" name="tx952"/>
            <p:cNvSpPr/>
            <p:nvPr/>
          </p:nvSpPr>
          <p:spPr>
            <a:xfrm>
              <a:off x="660051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53" name="tx953"/>
            <p:cNvSpPr/>
            <p:nvPr/>
          </p:nvSpPr>
          <p:spPr>
            <a:xfrm>
              <a:off x="684680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54" name="tx954"/>
            <p:cNvSpPr/>
            <p:nvPr/>
          </p:nvSpPr>
          <p:spPr>
            <a:xfrm>
              <a:off x="7093088"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5" name="tx955"/>
            <p:cNvSpPr/>
            <p:nvPr/>
          </p:nvSpPr>
          <p:spPr>
            <a:xfrm>
              <a:off x="733937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56" name="tx956"/>
            <p:cNvSpPr/>
            <p:nvPr/>
          </p:nvSpPr>
          <p:spPr>
            <a:xfrm>
              <a:off x="758566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783194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8" name="tx958"/>
            <p:cNvSpPr/>
            <p:nvPr/>
          </p:nvSpPr>
          <p:spPr>
            <a:xfrm>
              <a:off x="807823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9" name="tx959"/>
            <p:cNvSpPr/>
            <p:nvPr/>
          </p:nvSpPr>
          <p:spPr>
            <a:xfrm>
              <a:off x="8324519"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0" name="tx960"/>
            <p:cNvSpPr/>
            <p:nvPr/>
          </p:nvSpPr>
          <p:spPr>
            <a:xfrm>
              <a:off x="8570806"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1" name="tx961"/>
            <p:cNvSpPr/>
            <p:nvPr/>
          </p:nvSpPr>
          <p:spPr>
            <a:xfrm>
              <a:off x="290622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62" name="tx962"/>
            <p:cNvSpPr/>
            <p:nvPr/>
          </p:nvSpPr>
          <p:spPr>
            <a:xfrm>
              <a:off x="3152509"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63" name="tx963"/>
            <p:cNvSpPr/>
            <p:nvPr/>
          </p:nvSpPr>
          <p:spPr>
            <a:xfrm>
              <a:off x="339879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64" name="tx964"/>
            <p:cNvSpPr/>
            <p:nvPr/>
          </p:nvSpPr>
          <p:spPr>
            <a:xfrm>
              <a:off x="3645082" y="324755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65" name="tx965"/>
            <p:cNvSpPr/>
            <p:nvPr/>
          </p:nvSpPr>
          <p:spPr>
            <a:xfrm>
              <a:off x="389136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66" name="tx966"/>
            <p:cNvSpPr/>
            <p:nvPr/>
          </p:nvSpPr>
          <p:spPr>
            <a:xfrm>
              <a:off x="4137654"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7" name="tx967"/>
            <p:cNvSpPr/>
            <p:nvPr/>
          </p:nvSpPr>
          <p:spPr>
            <a:xfrm>
              <a:off x="4383940"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8" name="tx968"/>
            <p:cNvSpPr/>
            <p:nvPr/>
          </p:nvSpPr>
          <p:spPr>
            <a:xfrm>
              <a:off x="4630227"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9" name="tx969"/>
            <p:cNvSpPr/>
            <p:nvPr/>
          </p:nvSpPr>
          <p:spPr>
            <a:xfrm>
              <a:off x="4876513"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0" name="tx970"/>
            <p:cNvSpPr/>
            <p:nvPr/>
          </p:nvSpPr>
          <p:spPr>
            <a:xfrm>
              <a:off x="512279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1" name="tx971"/>
            <p:cNvSpPr/>
            <p:nvPr/>
          </p:nvSpPr>
          <p:spPr>
            <a:xfrm>
              <a:off x="536908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72" name="tx972"/>
            <p:cNvSpPr/>
            <p:nvPr/>
          </p:nvSpPr>
          <p:spPr>
            <a:xfrm>
              <a:off x="561537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3" name="tx973"/>
            <p:cNvSpPr/>
            <p:nvPr/>
          </p:nvSpPr>
          <p:spPr>
            <a:xfrm>
              <a:off x="586165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4" name="tx974"/>
            <p:cNvSpPr/>
            <p:nvPr/>
          </p:nvSpPr>
          <p:spPr>
            <a:xfrm>
              <a:off x="610794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5" name="tx975"/>
            <p:cNvSpPr/>
            <p:nvPr/>
          </p:nvSpPr>
          <p:spPr>
            <a:xfrm>
              <a:off x="635423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6" name="tx976"/>
            <p:cNvSpPr/>
            <p:nvPr/>
          </p:nvSpPr>
          <p:spPr>
            <a:xfrm>
              <a:off x="6600516" y="324755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77" name="tx977"/>
            <p:cNvSpPr/>
            <p:nvPr/>
          </p:nvSpPr>
          <p:spPr>
            <a:xfrm>
              <a:off x="684680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8" name="tx978"/>
            <p:cNvSpPr/>
            <p:nvPr/>
          </p:nvSpPr>
          <p:spPr>
            <a:xfrm>
              <a:off x="70930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9" name="tx979"/>
            <p:cNvSpPr/>
            <p:nvPr/>
          </p:nvSpPr>
          <p:spPr>
            <a:xfrm>
              <a:off x="733937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0" name="tx980"/>
            <p:cNvSpPr/>
            <p:nvPr/>
          </p:nvSpPr>
          <p:spPr>
            <a:xfrm>
              <a:off x="7585661" y="32462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1" name="tx981"/>
            <p:cNvSpPr/>
            <p:nvPr/>
          </p:nvSpPr>
          <p:spPr>
            <a:xfrm>
              <a:off x="783194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2" name="tx982"/>
            <p:cNvSpPr/>
            <p:nvPr/>
          </p:nvSpPr>
          <p:spPr>
            <a:xfrm>
              <a:off x="807823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3" name="tx983"/>
            <p:cNvSpPr/>
            <p:nvPr/>
          </p:nvSpPr>
          <p:spPr>
            <a:xfrm>
              <a:off x="8324519"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4" name="tx984"/>
            <p:cNvSpPr/>
            <p:nvPr/>
          </p:nvSpPr>
          <p:spPr>
            <a:xfrm>
              <a:off x="8570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85" name="tx985"/>
            <p:cNvSpPr/>
            <p:nvPr/>
          </p:nvSpPr>
          <p:spPr>
            <a:xfrm>
              <a:off x="2659937"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6" name="tx986"/>
            <p:cNvSpPr/>
            <p:nvPr/>
          </p:nvSpPr>
          <p:spPr>
            <a:xfrm>
              <a:off x="290622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7" name="tx987"/>
            <p:cNvSpPr/>
            <p:nvPr/>
          </p:nvSpPr>
          <p:spPr>
            <a:xfrm>
              <a:off x="315250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8" name="tx988"/>
            <p:cNvSpPr/>
            <p:nvPr/>
          </p:nvSpPr>
          <p:spPr>
            <a:xfrm>
              <a:off x="339879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9" name="tx989"/>
            <p:cNvSpPr/>
            <p:nvPr/>
          </p:nvSpPr>
          <p:spPr>
            <a:xfrm>
              <a:off x="3645082"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90" name="tx990"/>
            <p:cNvSpPr/>
            <p:nvPr/>
          </p:nvSpPr>
          <p:spPr>
            <a:xfrm>
              <a:off x="389136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91" name="tx991"/>
            <p:cNvSpPr/>
            <p:nvPr/>
          </p:nvSpPr>
          <p:spPr>
            <a:xfrm>
              <a:off x="4137654"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2" name="tx992"/>
            <p:cNvSpPr/>
            <p:nvPr/>
          </p:nvSpPr>
          <p:spPr>
            <a:xfrm>
              <a:off x="4383940"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93" name="tx993"/>
            <p:cNvSpPr/>
            <p:nvPr/>
          </p:nvSpPr>
          <p:spPr>
            <a:xfrm>
              <a:off x="463022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4" name="tx994"/>
            <p:cNvSpPr/>
            <p:nvPr/>
          </p:nvSpPr>
          <p:spPr>
            <a:xfrm>
              <a:off x="487651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5" name="tx995"/>
            <p:cNvSpPr/>
            <p:nvPr/>
          </p:nvSpPr>
          <p:spPr>
            <a:xfrm>
              <a:off x="5122799"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6" name="tx996"/>
            <p:cNvSpPr/>
            <p:nvPr/>
          </p:nvSpPr>
          <p:spPr>
            <a:xfrm>
              <a:off x="536908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7" name="tx997"/>
            <p:cNvSpPr/>
            <p:nvPr/>
          </p:nvSpPr>
          <p:spPr>
            <a:xfrm>
              <a:off x="561537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8" name="tx998"/>
            <p:cNvSpPr/>
            <p:nvPr/>
          </p:nvSpPr>
          <p:spPr>
            <a:xfrm>
              <a:off x="586165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9" name="tx999"/>
            <p:cNvSpPr/>
            <p:nvPr/>
          </p:nvSpPr>
          <p:spPr>
            <a:xfrm>
              <a:off x="6107944"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00" name="tx1000"/>
            <p:cNvSpPr/>
            <p:nvPr/>
          </p:nvSpPr>
          <p:spPr>
            <a:xfrm>
              <a:off x="6354230"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01" name="tx1001"/>
            <p:cNvSpPr/>
            <p:nvPr/>
          </p:nvSpPr>
          <p:spPr>
            <a:xfrm>
              <a:off x="660051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02" name="tx1002"/>
            <p:cNvSpPr/>
            <p:nvPr/>
          </p:nvSpPr>
          <p:spPr>
            <a:xfrm>
              <a:off x="6846802"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3" name="tx1003"/>
            <p:cNvSpPr/>
            <p:nvPr/>
          </p:nvSpPr>
          <p:spPr>
            <a:xfrm>
              <a:off x="709308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4" name="tx1004"/>
            <p:cNvSpPr/>
            <p:nvPr/>
          </p:nvSpPr>
          <p:spPr>
            <a:xfrm>
              <a:off x="733937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05" name="tx1005"/>
            <p:cNvSpPr/>
            <p:nvPr/>
          </p:nvSpPr>
          <p:spPr>
            <a:xfrm>
              <a:off x="7585661" y="270780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6" name="tx1006"/>
            <p:cNvSpPr/>
            <p:nvPr/>
          </p:nvSpPr>
          <p:spPr>
            <a:xfrm>
              <a:off x="783194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7" name="tx1007"/>
            <p:cNvSpPr/>
            <p:nvPr/>
          </p:nvSpPr>
          <p:spPr>
            <a:xfrm>
              <a:off x="807823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8" name="tx1008"/>
            <p:cNvSpPr/>
            <p:nvPr/>
          </p:nvSpPr>
          <p:spPr>
            <a:xfrm>
              <a:off x="832451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09" name="tx1009"/>
            <p:cNvSpPr/>
            <p:nvPr/>
          </p:nvSpPr>
          <p:spPr>
            <a:xfrm>
              <a:off x="857080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0" name="tx1010"/>
            <p:cNvSpPr/>
            <p:nvPr/>
          </p:nvSpPr>
          <p:spPr>
            <a:xfrm>
              <a:off x="438394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11" name="tx1011"/>
            <p:cNvSpPr/>
            <p:nvPr/>
          </p:nvSpPr>
          <p:spPr>
            <a:xfrm>
              <a:off x="4630227"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12" name="tx1012"/>
            <p:cNvSpPr/>
            <p:nvPr/>
          </p:nvSpPr>
          <p:spPr>
            <a:xfrm>
              <a:off x="487651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13" name="tx1013"/>
            <p:cNvSpPr/>
            <p:nvPr/>
          </p:nvSpPr>
          <p:spPr>
            <a:xfrm>
              <a:off x="5122799"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4" name="tx1014"/>
            <p:cNvSpPr/>
            <p:nvPr/>
          </p:nvSpPr>
          <p:spPr>
            <a:xfrm>
              <a:off x="5369085"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5" name="tx1015"/>
            <p:cNvSpPr/>
            <p:nvPr/>
          </p:nvSpPr>
          <p:spPr>
            <a:xfrm>
              <a:off x="5615371"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16" name="tx1016"/>
            <p:cNvSpPr/>
            <p:nvPr/>
          </p:nvSpPr>
          <p:spPr>
            <a:xfrm>
              <a:off x="586165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17" name="tx1017"/>
            <p:cNvSpPr/>
            <p:nvPr/>
          </p:nvSpPr>
          <p:spPr>
            <a:xfrm>
              <a:off x="610794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18" name="tx1018"/>
            <p:cNvSpPr/>
            <p:nvPr/>
          </p:nvSpPr>
          <p:spPr>
            <a:xfrm>
              <a:off x="6354230"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9" name="tx1019"/>
            <p:cNvSpPr/>
            <p:nvPr/>
          </p:nvSpPr>
          <p:spPr>
            <a:xfrm>
              <a:off x="660051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0" name="tx1020"/>
            <p:cNvSpPr/>
            <p:nvPr/>
          </p:nvSpPr>
          <p:spPr>
            <a:xfrm>
              <a:off x="684680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21" name="tx1021"/>
            <p:cNvSpPr/>
            <p:nvPr/>
          </p:nvSpPr>
          <p:spPr>
            <a:xfrm>
              <a:off x="709308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2" name="tx1022"/>
            <p:cNvSpPr/>
            <p:nvPr/>
          </p:nvSpPr>
          <p:spPr>
            <a:xfrm>
              <a:off x="733937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3" name="tx1023"/>
            <p:cNvSpPr/>
            <p:nvPr/>
          </p:nvSpPr>
          <p:spPr>
            <a:xfrm>
              <a:off x="758566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4" name="tx1024"/>
            <p:cNvSpPr/>
            <p:nvPr/>
          </p:nvSpPr>
          <p:spPr>
            <a:xfrm>
              <a:off x="783194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25" name="tx1025"/>
            <p:cNvSpPr/>
            <p:nvPr/>
          </p:nvSpPr>
          <p:spPr>
            <a:xfrm>
              <a:off x="807823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6" name="tx1026"/>
            <p:cNvSpPr/>
            <p:nvPr/>
          </p:nvSpPr>
          <p:spPr>
            <a:xfrm>
              <a:off x="832451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7" name="tx1027"/>
            <p:cNvSpPr/>
            <p:nvPr/>
          </p:nvSpPr>
          <p:spPr>
            <a:xfrm>
              <a:off x="8570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8" name="tx1028"/>
            <p:cNvSpPr/>
            <p:nvPr/>
          </p:nvSpPr>
          <p:spPr>
            <a:xfrm>
              <a:off x="4630227"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29" name="tx1029"/>
            <p:cNvSpPr/>
            <p:nvPr/>
          </p:nvSpPr>
          <p:spPr>
            <a:xfrm>
              <a:off x="684680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30" name="tx1030"/>
            <p:cNvSpPr/>
            <p:nvPr/>
          </p:nvSpPr>
          <p:spPr>
            <a:xfrm>
              <a:off x="709308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31" name="tx1031"/>
            <p:cNvSpPr/>
            <p:nvPr/>
          </p:nvSpPr>
          <p:spPr>
            <a:xfrm>
              <a:off x="7339375"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2" name="tx1032"/>
            <p:cNvSpPr/>
            <p:nvPr/>
          </p:nvSpPr>
          <p:spPr>
            <a:xfrm>
              <a:off x="8078233"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33" name="tx1033"/>
            <p:cNvSpPr/>
            <p:nvPr/>
          </p:nvSpPr>
          <p:spPr>
            <a:xfrm>
              <a:off x="8324519"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34" name="tx1034"/>
            <p:cNvSpPr/>
            <p:nvPr/>
          </p:nvSpPr>
          <p:spPr>
            <a:xfrm>
              <a:off x="8570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5" name="tx1035"/>
            <p:cNvSpPr/>
            <p:nvPr/>
          </p:nvSpPr>
          <p:spPr>
            <a:xfrm>
              <a:off x="290622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36" name="tx1036"/>
            <p:cNvSpPr/>
            <p:nvPr/>
          </p:nvSpPr>
          <p:spPr>
            <a:xfrm>
              <a:off x="3152509"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37" name="tx1037"/>
            <p:cNvSpPr/>
            <p:nvPr/>
          </p:nvSpPr>
          <p:spPr>
            <a:xfrm>
              <a:off x="339879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8" name="tx1038"/>
            <p:cNvSpPr/>
            <p:nvPr/>
          </p:nvSpPr>
          <p:spPr>
            <a:xfrm>
              <a:off x="364508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39" name="tx1039"/>
            <p:cNvSpPr/>
            <p:nvPr/>
          </p:nvSpPr>
          <p:spPr>
            <a:xfrm>
              <a:off x="389136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0" name="tx1040"/>
            <p:cNvSpPr/>
            <p:nvPr/>
          </p:nvSpPr>
          <p:spPr>
            <a:xfrm>
              <a:off x="413765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1" name="tx1041"/>
            <p:cNvSpPr/>
            <p:nvPr/>
          </p:nvSpPr>
          <p:spPr>
            <a:xfrm>
              <a:off x="4383940"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2" name="tx1042"/>
            <p:cNvSpPr/>
            <p:nvPr/>
          </p:nvSpPr>
          <p:spPr>
            <a:xfrm>
              <a:off x="463022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3" name="tx1043"/>
            <p:cNvSpPr/>
            <p:nvPr/>
          </p:nvSpPr>
          <p:spPr>
            <a:xfrm>
              <a:off x="487651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4" name="tx1044"/>
            <p:cNvSpPr/>
            <p:nvPr/>
          </p:nvSpPr>
          <p:spPr>
            <a:xfrm>
              <a:off x="512279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45" name="tx1045"/>
            <p:cNvSpPr/>
            <p:nvPr/>
          </p:nvSpPr>
          <p:spPr>
            <a:xfrm>
              <a:off x="536908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46" name="tx1046"/>
            <p:cNvSpPr/>
            <p:nvPr/>
          </p:nvSpPr>
          <p:spPr>
            <a:xfrm>
              <a:off x="561537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47" name="tx1047"/>
            <p:cNvSpPr/>
            <p:nvPr/>
          </p:nvSpPr>
          <p:spPr>
            <a:xfrm>
              <a:off x="586165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8" name="tx1048"/>
            <p:cNvSpPr/>
            <p:nvPr/>
          </p:nvSpPr>
          <p:spPr>
            <a:xfrm>
              <a:off x="61079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9" name="tx1049"/>
            <p:cNvSpPr/>
            <p:nvPr/>
          </p:nvSpPr>
          <p:spPr>
            <a:xfrm>
              <a:off x="6354230"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6600516"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1" name="tx1051"/>
            <p:cNvSpPr/>
            <p:nvPr/>
          </p:nvSpPr>
          <p:spPr>
            <a:xfrm>
              <a:off x="684680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2" name="tx1052"/>
            <p:cNvSpPr/>
            <p:nvPr/>
          </p:nvSpPr>
          <p:spPr>
            <a:xfrm>
              <a:off x="709308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3" name="tx1053"/>
            <p:cNvSpPr/>
            <p:nvPr/>
          </p:nvSpPr>
          <p:spPr>
            <a:xfrm>
              <a:off x="7339375"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54" name="tx1054"/>
            <p:cNvSpPr/>
            <p:nvPr/>
          </p:nvSpPr>
          <p:spPr>
            <a:xfrm>
              <a:off x="758566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5" name="tx1055"/>
            <p:cNvSpPr/>
            <p:nvPr/>
          </p:nvSpPr>
          <p:spPr>
            <a:xfrm>
              <a:off x="7831947"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6" name="tx1056"/>
            <p:cNvSpPr/>
            <p:nvPr/>
          </p:nvSpPr>
          <p:spPr>
            <a:xfrm>
              <a:off x="807823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7" name="tx1057"/>
            <p:cNvSpPr/>
            <p:nvPr/>
          </p:nvSpPr>
          <p:spPr>
            <a:xfrm>
              <a:off x="832451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8" name="tx1058"/>
            <p:cNvSpPr/>
            <p:nvPr/>
          </p:nvSpPr>
          <p:spPr>
            <a:xfrm>
              <a:off x="8570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9" name="tx1059"/>
            <p:cNvSpPr/>
            <p:nvPr/>
          </p:nvSpPr>
          <p:spPr>
            <a:xfrm>
              <a:off x="3152509"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60" name="tx1060"/>
            <p:cNvSpPr/>
            <p:nvPr/>
          </p:nvSpPr>
          <p:spPr>
            <a:xfrm>
              <a:off x="339879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61" name="tx1061"/>
            <p:cNvSpPr/>
            <p:nvPr/>
          </p:nvSpPr>
          <p:spPr>
            <a:xfrm>
              <a:off x="364508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62" name="tx1062"/>
            <p:cNvSpPr/>
            <p:nvPr/>
          </p:nvSpPr>
          <p:spPr>
            <a:xfrm>
              <a:off x="389136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3" name="tx1063"/>
            <p:cNvSpPr/>
            <p:nvPr/>
          </p:nvSpPr>
          <p:spPr>
            <a:xfrm>
              <a:off x="413765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4" name="tx1064"/>
            <p:cNvSpPr/>
            <p:nvPr/>
          </p:nvSpPr>
          <p:spPr>
            <a:xfrm>
              <a:off x="4383940" y="19881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65" name="tx1065"/>
            <p:cNvSpPr/>
            <p:nvPr/>
          </p:nvSpPr>
          <p:spPr>
            <a:xfrm>
              <a:off x="463022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66" name="tx1066"/>
            <p:cNvSpPr/>
            <p:nvPr/>
          </p:nvSpPr>
          <p:spPr>
            <a:xfrm>
              <a:off x="487651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7" name="tx1067"/>
            <p:cNvSpPr/>
            <p:nvPr/>
          </p:nvSpPr>
          <p:spPr>
            <a:xfrm>
              <a:off x="512279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8" name="tx1068"/>
            <p:cNvSpPr/>
            <p:nvPr/>
          </p:nvSpPr>
          <p:spPr>
            <a:xfrm>
              <a:off x="536908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9" name="tx1069"/>
            <p:cNvSpPr/>
            <p:nvPr/>
          </p:nvSpPr>
          <p:spPr>
            <a:xfrm>
              <a:off x="561537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0" name="tx1070"/>
            <p:cNvSpPr/>
            <p:nvPr/>
          </p:nvSpPr>
          <p:spPr>
            <a:xfrm>
              <a:off x="5861657"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71" name="tx1071"/>
            <p:cNvSpPr/>
            <p:nvPr/>
          </p:nvSpPr>
          <p:spPr>
            <a:xfrm>
              <a:off x="61079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2" name="tx1072"/>
            <p:cNvSpPr/>
            <p:nvPr/>
          </p:nvSpPr>
          <p:spPr>
            <a:xfrm>
              <a:off x="635423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73" name="tx1073"/>
            <p:cNvSpPr/>
            <p:nvPr/>
          </p:nvSpPr>
          <p:spPr>
            <a:xfrm>
              <a:off x="660051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74" name="tx1074"/>
            <p:cNvSpPr/>
            <p:nvPr/>
          </p:nvSpPr>
          <p:spPr>
            <a:xfrm>
              <a:off x="6846802"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5" name="tx1075"/>
            <p:cNvSpPr/>
            <p:nvPr/>
          </p:nvSpPr>
          <p:spPr>
            <a:xfrm>
              <a:off x="709308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6" name="tx1076"/>
            <p:cNvSpPr/>
            <p:nvPr/>
          </p:nvSpPr>
          <p:spPr>
            <a:xfrm>
              <a:off x="733937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7" name="tx1077"/>
            <p:cNvSpPr/>
            <p:nvPr/>
          </p:nvSpPr>
          <p:spPr>
            <a:xfrm>
              <a:off x="758566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78" name="tx1078"/>
            <p:cNvSpPr/>
            <p:nvPr/>
          </p:nvSpPr>
          <p:spPr>
            <a:xfrm>
              <a:off x="783194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9" name="tx1079"/>
            <p:cNvSpPr/>
            <p:nvPr/>
          </p:nvSpPr>
          <p:spPr>
            <a:xfrm>
              <a:off x="807823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0" name="tx1080"/>
            <p:cNvSpPr/>
            <p:nvPr/>
          </p:nvSpPr>
          <p:spPr>
            <a:xfrm>
              <a:off x="832451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1" name="tx1081"/>
            <p:cNvSpPr/>
            <p:nvPr/>
          </p:nvSpPr>
          <p:spPr>
            <a:xfrm>
              <a:off x="8570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2" name="tx1082"/>
            <p:cNvSpPr/>
            <p:nvPr/>
          </p:nvSpPr>
          <p:spPr>
            <a:xfrm>
              <a:off x="241365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83" name="tx1083"/>
            <p:cNvSpPr/>
            <p:nvPr/>
          </p:nvSpPr>
          <p:spPr>
            <a:xfrm>
              <a:off x="265993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4" name="tx1084"/>
            <p:cNvSpPr/>
            <p:nvPr/>
          </p:nvSpPr>
          <p:spPr>
            <a:xfrm>
              <a:off x="290622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5" name="tx1085"/>
            <p:cNvSpPr/>
            <p:nvPr/>
          </p:nvSpPr>
          <p:spPr>
            <a:xfrm>
              <a:off x="315250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86" name="tx1086"/>
            <p:cNvSpPr/>
            <p:nvPr/>
          </p:nvSpPr>
          <p:spPr>
            <a:xfrm>
              <a:off x="339879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7" name="tx1087"/>
            <p:cNvSpPr/>
            <p:nvPr/>
          </p:nvSpPr>
          <p:spPr>
            <a:xfrm>
              <a:off x="364508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8" name="tx1088"/>
            <p:cNvSpPr/>
            <p:nvPr/>
          </p:nvSpPr>
          <p:spPr>
            <a:xfrm>
              <a:off x="389136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9" name="tx1089"/>
            <p:cNvSpPr/>
            <p:nvPr/>
          </p:nvSpPr>
          <p:spPr>
            <a:xfrm>
              <a:off x="413765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0" name="tx1090"/>
            <p:cNvSpPr/>
            <p:nvPr/>
          </p:nvSpPr>
          <p:spPr>
            <a:xfrm>
              <a:off x="438394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463022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2" name="tx1092"/>
            <p:cNvSpPr/>
            <p:nvPr/>
          </p:nvSpPr>
          <p:spPr>
            <a:xfrm>
              <a:off x="487651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3" name="tx1093"/>
            <p:cNvSpPr/>
            <p:nvPr/>
          </p:nvSpPr>
          <p:spPr>
            <a:xfrm>
              <a:off x="512279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4" name="tx1094"/>
            <p:cNvSpPr/>
            <p:nvPr/>
          </p:nvSpPr>
          <p:spPr>
            <a:xfrm>
              <a:off x="536908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5" name="tx1095"/>
            <p:cNvSpPr/>
            <p:nvPr/>
          </p:nvSpPr>
          <p:spPr>
            <a:xfrm>
              <a:off x="561537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6" name="tx1096"/>
            <p:cNvSpPr/>
            <p:nvPr/>
          </p:nvSpPr>
          <p:spPr>
            <a:xfrm>
              <a:off x="586165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7" name="tx1097"/>
            <p:cNvSpPr/>
            <p:nvPr/>
          </p:nvSpPr>
          <p:spPr>
            <a:xfrm>
              <a:off x="61079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8" name="tx1098"/>
            <p:cNvSpPr/>
            <p:nvPr/>
          </p:nvSpPr>
          <p:spPr>
            <a:xfrm>
              <a:off x="635423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9" name="tx1099"/>
            <p:cNvSpPr/>
            <p:nvPr/>
          </p:nvSpPr>
          <p:spPr>
            <a:xfrm>
              <a:off x="660051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0" name="tx1100"/>
            <p:cNvSpPr/>
            <p:nvPr/>
          </p:nvSpPr>
          <p:spPr>
            <a:xfrm>
              <a:off x="6846802"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1" name="tx1101"/>
            <p:cNvSpPr/>
            <p:nvPr/>
          </p:nvSpPr>
          <p:spPr>
            <a:xfrm>
              <a:off x="709308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2" name="tx1102"/>
            <p:cNvSpPr/>
            <p:nvPr/>
          </p:nvSpPr>
          <p:spPr>
            <a:xfrm>
              <a:off x="733937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3" name="tx1103"/>
            <p:cNvSpPr/>
            <p:nvPr/>
          </p:nvSpPr>
          <p:spPr>
            <a:xfrm>
              <a:off x="758566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04" name="tx1104"/>
            <p:cNvSpPr/>
            <p:nvPr/>
          </p:nvSpPr>
          <p:spPr>
            <a:xfrm>
              <a:off x="783194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05" name="tx1105"/>
            <p:cNvSpPr/>
            <p:nvPr/>
          </p:nvSpPr>
          <p:spPr>
            <a:xfrm>
              <a:off x="807823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6" name="tx1106"/>
            <p:cNvSpPr/>
            <p:nvPr/>
          </p:nvSpPr>
          <p:spPr>
            <a:xfrm>
              <a:off x="832451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7" name="tx1107"/>
            <p:cNvSpPr/>
            <p:nvPr/>
          </p:nvSpPr>
          <p:spPr>
            <a:xfrm>
              <a:off x="8570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8" name="tx1108"/>
            <p:cNvSpPr/>
            <p:nvPr/>
          </p:nvSpPr>
          <p:spPr>
            <a:xfrm>
              <a:off x="241365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9" name="tx1109"/>
            <p:cNvSpPr/>
            <p:nvPr/>
          </p:nvSpPr>
          <p:spPr>
            <a:xfrm>
              <a:off x="3152509"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10" name="tx1110"/>
            <p:cNvSpPr/>
            <p:nvPr/>
          </p:nvSpPr>
          <p:spPr>
            <a:xfrm>
              <a:off x="3398796" y="21667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11" name="tx1111"/>
            <p:cNvSpPr/>
            <p:nvPr/>
          </p:nvSpPr>
          <p:spPr>
            <a:xfrm>
              <a:off x="36450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12" name="tx1112"/>
            <p:cNvSpPr/>
            <p:nvPr/>
          </p:nvSpPr>
          <p:spPr>
            <a:xfrm>
              <a:off x="38913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13" name="tx1113"/>
            <p:cNvSpPr/>
            <p:nvPr/>
          </p:nvSpPr>
          <p:spPr>
            <a:xfrm>
              <a:off x="413765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14" name="tx1114"/>
            <p:cNvSpPr/>
            <p:nvPr/>
          </p:nvSpPr>
          <p:spPr>
            <a:xfrm>
              <a:off x="438394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15" name="tx1115"/>
            <p:cNvSpPr/>
            <p:nvPr/>
          </p:nvSpPr>
          <p:spPr>
            <a:xfrm>
              <a:off x="463022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16" name="tx1116"/>
            <p:cNvSpPr/>
            <p:nvPr/>
          </p:nvSpPr>
          <p:spPr>
            <a:xfrm>
              <a:off x="4876513"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17" name="tx1117"/>
            <p:cNvSpPr/>
            <p:nvPr/>
          </p:nvSpPr>
          <p:spPr>
            <a:xfrm>
              <a:off x="512279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18" name="tx1118"/>
            <p:cNvSpPr/>
            <p:nvPr/>
          </p:nvSpPr>
          <p:spPr>
            <a:xfrm>
              <a:off x="536908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19" name="tx1119"/>
            <p:cNvSpPr/>
            <p:nvPr/>
          </p:nvSpPr>
          <p:spPr>
            <a:xfrm>
              <a:off x="561537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0" name="tx1120"/>
            <p:cNvSpPr/>
            <p:nvPr/>
          </p:nvSpPr>
          <p:spPr>
            <a:xfrm>
              <a:off x="586165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1" name="tx1121"/>
            <p:cNvSpPr/>
            <p:nvPr/>
          </p:nvSpPr>
          <p:spPr>
            <a:xfrm>
              <a:off x="61079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22" name="tx1122"/>
            <p:cNvSpPr/>
            <p:nvPr/>
          </p:nvSpPr>
          <p:spPr>
            <a:xfrm>
              <a:off x="635423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23" name="tx1123"/>
            <p:cNvSpPr/>
            <p:nvPr/>
          </p:nvSpPr>
          <p:spPr>
            <a:xfrm>
              <a:off x="660051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4" name="tx1124"/>
            <p:cNvSpPr/>
            <p:nvPr/>
          </p:nvSpPr>
          <p:spPr>
            <a:xfrm>
              <a:off x="684680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25" name="tx1125"/>
            <p:cNvSpPr/>
            <p:nvPr/>
          </p:nvSpPr>
          <p:spPr>
            <a:xfrm>
              <a:off x="70930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26" name="tx1126"/>
            <p:cNvSpPr/>
            <p:nvPr/>
          </p:nvSpPr>
          <p:spPr>
            <a:xfrm>
              <a:off x="733937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27" name="tx1127"/>
            <p:cNvSpPr/>
            <p:nvPr/>
          </p:nvSpPr>
          <p:spPr>
            <a:xfrm>
              <a:off x="758566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28" name="tx1128"/>
            <p:cNvSpPr/>
            <p:nvPr/>
          </p:nvSpPr>
          <p:spPr>
            <a:xfrm>
              <a:off x="783194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29" name="tx1129"/>
            <p:cNvSpPr/>
            <p:nvPr/>
          </p:nvSpPr>
          <p:spPr>
            <a:xfrm>
              <a:off x="807823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0" name="tx1130"/>
            <p:cNvSpPr/>
            <p:nvPr/>
          </p:nvSpPr>
          <p:spPr>
            <a:xfrm>
              <a:off x="832451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1" name="tx1131"/>
            <p:cNvSpPr/>
            <p:nvPr/>
          </p:nvSpPr>
          <p:spPr>
            <a:xfrm>
              <a:off x="8570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2" name="tx1132"/>
            <p:cNvSpPr/>
            <p:nvPr/>
          </p:nvSpPr>
          <p:spPr>
            <a:xfrm>
              <a:off x="413765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33" name="tx1133"/>
            <p:cNvSpPr/>
            <p:nvPr/>
          </p:nvSpPr>
          <p:spPr>
            <a:xfrm>
              <a:off x="438394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34" name="tx1134"/>
            <p:cNvSpPr/>
            <p:nvPr/>
          </p:nvSpPr>
          <p:spPr>
            <a:xfrm>
              <a:off x="463022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35" name="tx1135"/>
            <p:cNvSpPr/>
            <p:nvPr/>
          </p:nvSpPr>
          <p:spPr>
            <a:xfrm>
              <a:off x="487651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36" name="tx1136"/>
            <p:cNvSpPr/>
            <p:nvPr/>
          </p:nvSpPr>
          <p:spPr>
            <a:xfrm>
              <a:off x="512279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37" name="tx1137"/>
            <p:cNvSpPr/>
            <p:nvPr/>
          </p:nvSpPr>
          <p:spPr>
            <a:xfrm>
              <a:off x="536908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38" name="tx1138"/>
            <p:cNvSpPr/>
            <p:nvPr/>
          </p:nvSpPr>
          <p:spPr>
            <a:xfrm>
              <a:off x="561537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39" name="tx1139"/>
            <p:cNvSpPr/>
            <p:nvPr/>
          </p:nvSpPr>
          <p:spPr>
            <a:xfrm>
              <a:off x="5861657"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40" name="tx1140"/>
            <p:cNvSpPr/>
            <p:nvPr/>
          </p:nvSpPr>
          <p:spPr>
            <a:xfrm>
              <a:off x="61079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41" name="tx1141"/>
            <p:cNvSpPr/>
            <p:nvPr/>
          </p:nvSpPr>
          <p:spPr>
            <a:xfrm>
              <a:off x="635423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42" name="tx1142"/>
            <p:cNvSpPr/>
            <p:nvPr/>
          </p:nvSpPr>
          <p:spPr>
            <a:xfrm>
              <a:off x="660051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43" name="tx1143"/>
            <p:cNvSpPr/>
            <p:nvPr/>
          </p:nvSpPr>
          <p:spPr>
            <a:xfrm>
              <a:off x="684680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44" name="tx1144"/>
            <p:cNvSpPr/>
            <p:nvPr/>
          </p:nvSpPr>
          <p:spPr>
            <a:xfrm>
              <a:off x="7093088"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45" name="tx1145"/>
            <p:cNvSpPr/>
            <p:nvPr/>
          </p:nvSpPr>
          <p:spPr>
            <a:xfrm>
              <a:off x="733937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46" name="tx1146"/>
            <p:cNvSpPr/>
            <p:nvPr/>
          </p:nvSpPr>
          <p:spPr>
            <a:xfrm>
              <a:off x="758566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47" name="tx1147"/>
            <p:cNvSpPr/>
            <p:nvPr/>
          </p:nvSpPr>
          <p:spPr>
            <a:xfrm>
              <a:off x="783194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48" name="tx1148"/>
            <p:cNvSpPr/>
            <p:nvPr/>
          </p:nvSpPr>
          <p:spPr>
            <a:xfrm>
              <a:off x="807823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49" name="tx1149"/>
            <p:cNvSpPr/>
            <p:nvPr/>
          </p:nvSpPr>
          <p:spPr>
            <a:xfrm>
              <a:off x="8324519"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50" name="tx1150"/>
            <p:cNvSpPr/>
            <p:nvPr/>
          </p:nvSpPr>
          <p:spPr>
            <a:xfrm>
              <a:off x="8570806"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51" name="tx1151"/>
            <p:cNvSpPr/>
            <p:nvPr/>
          </p:nvSpPr>
          <p:spPr>
            <a:xfrm>
              <a:off x="2413651" y="162596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52" name="tx1152"/>
            <p:cNvSpPr/>
            <p:nvPr/>
          </p:nvSpPr>
          <p:spPr>
            <a:xfrm>
              <a:off x="241365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53" name="tx1153"/>
            <p:cNvSpPr/>
            <p:nvPr/>
          </p:nvSpPr>
          <p:spPr>
            <a:xfrm>
              <a:off x="265993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54" name="tx1154"/>
            <p:cNvSpPr/>
            <p:nvPr/>
          </p:nvSpPr>
          <p:spPr>
            <a:xfrm>
              <a:off x="2906223"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55" name="tx1155"/>
            <p:cNvSpPr/>
            <p:nvPr/>
          </p:nvSpPr>
          <p:spPr>
            <a:xfrm>
              <a:off x="3152509"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56" name="tx1156"/>
            <p:cNvSpPr/>
            <p:nvPr/>
          </p:nvSpPr>
          <p:spPr>
            <a:xfrm>
              <a:off x="339879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57" name="tx1157"/>
            <p:cNvSpPr/>
            <p:nvPr/>
          </p:nvSpPr>
          <p:spPr>
            <a:xfrm>
              <a:off x="3645082"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58" name="tx1158"/>
            <p:cNvSpPr/>
            <p:nvPr/>
          </p:nvSpPr>
          <p:spPr>
            <a:xfrm>
              <a:off x="389136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59" name="tx1159"/>
            <p:cNvSpPr/>
            <p:nvPr/>
          </p:nvSpPr>
          <p:spPr>
            <a:xfrm>
              <a:off x="413765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60" name="tx1160"/>
            <p:cNvSpPr/>
            <p:nvPr/>
          </p:nvSpPr>
          <p:spPr>
            <a:xfrm>
              <a:off x="4383940"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1" name="tx1161"/>
            <p:cNvSpPr/>
            <p:nvPr/>
          </p:nvSpPr>
          <p:spPr>
            <a:xfrm>
              <a:off x="4630227"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62" name="tx1162"/>
            <p:cNvSpPr/>
            <p:nvPr/>
          </p:nvSpPr>
          <p:spPr>
            <a:xfrm>
              <a:off x="4876513"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3" name="tx1163"/>
            <p:cNvSpPr/>
            <p:nvPr/>
          </p:nvSpPr>
          <p:spPr>
            <a:xfrm>
              <a:off x="5122799"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64" name="tx1164"/>
            <p:cNvSpPr/>
            <p:nvPr/>
          </p:nvSpPr>
          <p:spPr>
            <a:xfrm>
              <a:off x="5369085"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65" name="tx1165"/>
            <p:cNvSpPr/>
            <p:nvPr/>
          </p:nvSpPr>
          <p:spPr>
            <a:xfrm>
              <a:off x="561537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66" name="tx1166"/>
            <p:cNvSpPr/>
            <p:nvPr/>
          </p:nvSpPr>
          <p:spPr>
            <a:xfrm>
              <a:off x="5861657"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7" name="tx1167"/>
            <p:cNvSpPr/>
            <p:nvPr/>
          </p:nvSpPr>
          <p:spPr>
            <a:xfrm>
              <a:off x="6107944"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168" name="tx1168"/>
            <p:cNvSpPr/>
            <p:nvPr/>
          </p:nvSpPr>
          <p:spPr>
            <a:xfrm>
              <a:off x="6354230"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69" name="tx1169"/>
            <p:cNvSpPr/>
            <p:nvPr/>
          </p:nvSpPr>
          <p:spPr>
            <a:xfrm>
              <a:off x="6600516"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70" name="tx1170"/>
            <p:cNvSpPr/>
            <p:nvPr/>
          </p:nvSpPr>
          <p:spPr>
            <a:xfrm>
              <a:off x="684680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71" name="tx1171"/>
            <p:cNvSpPr/>
            <p:nvPr/>
          </p:nvSpPr>
          <p:spPr>
            <a:xfrm>
              <a:off x="7093088"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172" name="tx1172"/>
            <p:cNvSpPr/>
            <p:nvPr/>
          </p:nvSpPr>
          <p:spPr>
            <a:xfrm>
              <a:off x="7339375"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73" name="tx1173"/>
            <p:cNvSpPr/>
            <p:nvPr/>
          </p:nvSpPr>
          <p:spPr>
            <a:xfrm>
              <a:off x="758566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74" name="tx1174"/>
            <p:cNvSpPr/>
            <p:nvPr/>
          </p:nvSpPr>
          <p:spPr>
            <a:xfrm>
              <a:off x="783194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75" name="tx1175"/>
            <p:cNvSpPr/>
            <p:nvPr/>
          </p:nvSpPr>
          <p:spPr>
            <a:xfrm>
              <a:off x="8078233"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76" name="tx1176"/>
            <p:cNvSpPr/>
            <p:nvPr/>
          </p:nvSpPr>
          <p:spPr>
            <a:xfrm>
              <a:off x="8324519"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77" name="tx1177"/>
            <p:cNvSpPr/>
            <p:nvPr/>
          </p:nvSpPr>
          <p:spPr>
            <a:xfrm>
              <a:off x="8570806"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78" name="tx1178"/>
            <p:cNvSpPr/>
            <p:nvPr/>
          </p:nvSpPr>
          <p:spPr>
            <a:xfrm>
              <a:off x="2413651"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179" name="tx1179"/>
            <p:cNvSpPr/>
            <p:nvPr/>
          </p:nvSpPr>
          <p:spPr>
            <a:xfrm>
              <a:off x="265993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0" name="tx1180"/>
            <p:cNvSpPr/>
            <p:nvPr/>
          </p:nvSpPr>
          <p:spPr>
            <a:xfrm>
              <a:off x="290622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81" name="tx1181"/>
            <p:cNvSpPr/>
            <p:nvPr/>
          </p:nvSpPr>
          <p:spPr>
            <a:xfrm>
              <a:off x="3152509"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82" name="tx1182"/>
            <p:cNvSpPr/>
            <p:nvPr/>
          </p:nvSpPr>
          <p:spPr>
            <a:xfrm>
              <a:off x="3398796"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183" name="tx1183"/>
            <p:cNvSpPr/>
            <p:nvPr/>
          </p:nvSpPr>
          <p:spPr>
            <a:xfrm>
              <a:off x="3645082"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4" name="tx1184"/>
            <p:cNvSpPr/>
            <p:nvPr/>
          </p:nvSpPr>
          <p:spPr>
            <a:xfrm>
              <a:off x="3891368"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85" name="tx1185"/>
            <p:cNvSpPr/>
            <p:nvPr/>
          </p:nvSpPr>
          <p:spPr>
            <a:xfrm>
              <a:off x="413765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86" name="tx1186"/>
            <p:cNvSpPr/>
            <p:nvPr/>
          </p:nvSpPr>
          <p:spPr>
            <a:xfrm>
              <a:off x="4383940"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87" name="tx1187"/>
            <p:cNvSpPr/>
            <p:nvPr/>
          </p:nvSpPr>
          <p:spPr>
            <a:xfrm>
              <a:off x="463022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88" name="tx1188"/>
            <p:cNvSpPr/>
            <p:nvPr/>
          </p:nvSpPr>
          <p:spPr>
            <a:xfrm>
              <a:off x="487651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89" name="tx1189"/>
            <p:cNvSpPr/>
            <p:nvPr/>
          </p:nvSpPr>
          <p:spPr>
            <a:xfrm>
              <a:off x="5122799"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90" name="tx1190"/>
            <p:cNvSpPr/>
            <p:nvPr/>
          </p:nvSpPr>
          <p:spPr>
            <a:xfrm>
              <a:off x="536908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91" name="tx1191"/>
            <p:cNvSpPr/>
            <p:nvPr/>
          </p:nvSpPr>
          <p:spPr>
            <a:xfrm>
              <a:off x="5615371"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92" name="tx1192"/>
            <p:cNvSpPr/>
            <p:nvPr/>
          </p:nvSpPr>
          <p:spPr>
            <a:xfrm>
              <a:off x="5861657"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93" name="tx1193"/>
            <p:cNvSpPr/>
            <p:nvPr/>
          </p:nvSpPr>
          <p:spPr>
            <a:xfrm>
              <a:off x="6107944"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94" name="tx1194"/>
            <p:cNvSpPr/>
            <p:nvPr/>
          </p:nvSpPr>
          <p:spPr>
            <a:xfrm>
              <a:off x="6354230"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95" name="tx1195"/>
            <p:cNvSpPr/>
            <p:nvPr/>
          </p:nvSpPr>
          <p:spPr>
            <a:xfrm>
              <a:off x="6600516"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96" name="tx1196"/>
            <p:cNvSpPr/>
            <p:nvPr/>
          </p:nvSpPr>
          <p:spPr>
            <a:xfrm>
              <a:off x="6846802"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7" name="tx1197"/>
            <p:cNvSpPr/>
            <p:nvPr/>
          </p:nvSpPr>
          <p:spPr>
            <a:xfrm>
              <a:off x="7093088"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98" name="tx1198"/>
            <p:cNvSpPr/>
            <p:nvPr/>
          </p:nvSpPr>
          <p:spPr>
            <a:xfrm>
              <a:off x="7339375" y="43257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99" name="tx1199"/>
            <p:cNvSpPr/>
            <p:nvPr/>
          </p:nvSpPr>
          <p:spPr>
            <a:xfrm>
              <a:off x="2413651"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00" name="tx1200"/>
            <p:cNvSpPr/>
            <p:nvPr/>
          </p:nvSpPr>
          <p:spPr>
            <a:xfrm>
              <a:off x="265993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201" name="tx1201"/>
            <p:cNvSpPr/>
            <p:nvPr/>
          </p:nvSpPr>
          <p:spPr>
            <a:xfrm>
              <a:off x="2906223"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02" name="tx1202"/>
            <p:cNvSpPr/>
            <p:nvPr/>
          </p:nvSpPr>
          <p:spPr>
            <a:xfrm>
              <a:off x="315250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03" name="tx1203"/>
            <p:cNvSpPr/>
            <p:nvPr/>
          </p:nvSpPr>
          <p:spPr>
            <a:xfrm>
              <a:off x="2413651"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04" name="tx1204"/>
            <p:cNvSpPr/>
            <p:nvPr/>
          </p:nvSpPr>
          <p:spPr>
            <a:xfrm>
              <a:off x="2659937"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05" name="tx1205"/>
            <p:cNvSpPr/>
            <p:nvPr/>
          </p:nvSpPr>
          <p:spPr>
            <a:xfrm>
              <a:off x="2906223"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206" name="tx1206"/>
            <p:cNvSpPr/>
            <p:nvPr/>
          </p:nvSpPr>
          <p:spPr>
            <a:xfrm>
              <a:off x="3152509"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07" name="tx1207"/>
            <p:cNvSpPr/>
            <p:nvPr/>
          </p:nvSpPr>
          <p:spPr>
            <a:xfrm>
              <a:off x="3398796" y="48644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08" name="tx1208"/>
            <p:cNvSpPr/>
            <p:nvPr/>
          </p:nvSpPr>
          <p:spPr>
            <a:xfrm>
              <a:off x="2413651"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09" name="tx1209"/>
            <p:cNvSpPr/>
            <p:nvPr/>
          </p:nvSpPr>
          <p:spPr>
            <a:xfrm>
              <a:off x="265993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10" name="tx1210"/>
            <p:cNvSpPr/>
            <p:nvPr/>
          </p:nvSpPr>
          <p:spPr>
            <a:xfrm>
              <a:off x="2906223"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11" name="tx1211"/>
            <p:cNvSpPr/>
            <p:nvPr/>
          </p:nvSpPr>
          <p:spPr>
            <a:xfrm>
              <a:off x="3152509"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12" name="tx1212"/>
            <p:cNvSpPr/>
            <p:nvPr/>
          </p:nvSpPr>
          <p:spPr>
            <a:xfrm>
              <a:off x="339879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13" name="tx1213"/>
            <p:cNvSpPr/>
            <p:nvPr/>
          </p:nvSpPr>
          <p:spPr>
            <a:xfrm>
              <a:off x="3645082" y="39662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14" name="tx1214"/>
            <p:cNvSpPr/>
            <p:nvPr/>
          </p:nvSpPr>
          <p:spPr>
            <a:xfrm>
              <a:off x="3891368"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15" name="tx1215"/>
            <p:cNvSpPr/>
            <p:nvPr/>
          </p:nvSpPr>
          <p:spPr>
            <a:xfrm>
              <a:off x="413765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16" name="tx1216"/>
            <p:cNvSpPr/>
            <p:nvPr/>
          </p:nvSpPr>
          <p:spPr>
            <a:xfrm>
              <a:off x="438394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17" name="tx1217"/>
            <p:cNvSpPr/>
            <p:nvPr/>
          </p:nvSpPr>
          <p:spPr>
            <a:xfrm>
              <a:off x="463022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18" name="tx1218"/>
            <p:cNvSpPr/>
            <p:nvPr/>
          </p:nvSpPr>
          <p:spPr>
            <a:xfrm>
              <a:off x="4876513"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19" name="tx1219"/>
            <p:cNvSpPr/>
            <p:nvPr/>
          </p:nvSpPr>
          <p:spPr>
            <a:xfrm>
              <a:off x="5122799"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20" name="tx1220"/>
            <p:cNvSpPr/>
            <p:nvPr/>
          </p:nvSpPr>
          <p:spPr>
            <a:xfrm>
              <a:off x="5369085"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21" name="tx1221"/>
            <p:cNvSpPr/>
            <p:nvPr/>
          </p:nvSpPr>
          <p:spPr>
            <a:xfrm>
              <a:off x="5615371"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2" name="tx1222"/>
            <p:cNvSpPr/>
            <p:nvPr/>
          </p:nvSpPr>
          <p:spPr>
            <a:xfrm>
              <a:off x="586165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3" name="tx1223"/>
            <p:cNvSpPr/>
            <p:nvPr/>
          </p:nvSpPr>
          <p:spPr>
            <a:xfrm>
              <a:off x="610794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24" name="tx1224"/>
            <p:cNvSpPr/>
            <p:nvPr/>
          </p:nvSpPr>
          <p:spPr>
            <a:xfrm>
              <a:off x="6354230"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25" name="tx1225"/>
            <p:cNvSpPr/>
            <p:nvPr/>
          </p:nvSpPr>
          <p:spPr>
            <a:xfrm>
              <a:off x="660051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26" name="tx1226"/>
            <p:cNvSpPr/>
            <p:nvPr/>
          </p:nvSpPr>
          <p:spPr>
            <a:xfrm>
              <a:off x="684680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27" name="tx1227"/>
            <p:cNvSpPr/>
            <p:nvPr/>
          </p:nvSpPr>
          <p:spPr>
            <a:xfrm>
              <a:off x="2413651"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28" name="tx1228"/>
            <p:cNvSpPr/>
            <p:nvPr/>
          </p:nvSpPr>
          <p:spPr>
            <a:xfrm>
              <a:off x="2659937"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29" name="tx1229"/>
            <p:cNvSpPr/>
            <p:nvPr/>
          </p:nvSpPr>
          <p:spPr>
            <a:xfrm>
              <a:off x="2906223"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0" name="tx1230"/>
            <p:cNvSpPr/>
            <p:nvPr/>
          </p:nvSpPr>
          <p:spPr>
            <a:xfrm>
              <a:off x="3152509"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1" name="tx1231"/>
            <p:cNvSpPr/>
            <p:nvPr/>
          </p:nvSpPr>
          <p:spPr>
            <a:xfrm>
              <a:off x="3398796"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2" name="tx1232"/>
            <p:cNvSpPr/>
            <p:nvPr/>
          </p:nvSpPr>
          <p:spPr>
            <a:xfrm>
              <a:off x="3645082"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3" name="tx1233"/>
            <p:cNvSpPr/>
            <p:nvPr/>
          </p:nvSpPr>
          <p:spPr>
            <a:xfrm>
              <a:off x="3891368" y="5224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34" name="tx1234"/>
            <p:cNvSpPr/>
            <p:nvPr/>
          </p:nvSpPr>
          <p:spPr>
            <a:xfrm>
              <a:off x="241365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35" name="tx1235"/>
            <p:cNvSpPr/>
            <p:nvPr/>
          </p:nvSpPr>
          <p:spPr>
            <a:xfrm>
              <a:off x="265993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6" name="tx1236"/>
            <p:cNvSpPr/>
            <p:nvPr/>
          </p:nvSpPr>
          <p:spPr>
            <a:xfrm>
              <a:off x="290622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37" name="tx1237"/>
            <p:cNvSpPr/>
            <p:nvPr/>
          </p:nvSpPr>
          <p:spPr>
            <a:xfrm>
              <a:off x="3152509"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38" name="tx1238"/>
            <p:cNvSpPr/>
            <p:nvPr/>
          </p:nvSpPr>
          <p:spPr>
            <a:xfrm>
              <a:off x="364508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39" name="tx1239"/>
            <p:cNvSpPr/>
            <p:nvPr/>
          </p:nvSpPr>
          <p:spPr>
            <a:xfrm>
              <a:off x="3891368"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0" name="tx1240"/>
            <p:cNvSpPr/>
            <p:nvPr/>
          </p:nvSpPr>
          <p:spPr>
            <a:xfrm>
              <a:off x="4630227"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1" name="tx1241"/>
            <p:cNvSpPr/>
            <p:nvPr/>
          </p:nvSpPr>
          <p:spPr>
            <a:xfrm>
              <a:off x="5369085"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42" name="tx1242"/>
            <p:cNvSpPr/>
            <p:nvPr/>
          </p:nvSpPr>
          <p:spPr>
            <a:xfrm>
              <a:off x="561537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3" name="tx1243"/>
            <p:cNvSpPr/>
            <p:nvPr/>
          </p:nvSpPr>
          <p:spPr>
            <a:xfrm>
              <a:off x="5861657"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44" name="tx1244"/>
            <p:cNvSpPr/>
            <p:nvPr/>
          </p:nvSpPr>
          <p:spPr>
            <a:xfrm>
              <a:off x="6107944"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45" name="tx1245"/>
            <p:cNvSpPr/>
            <p:nvPr/>
          </p:nvSpPr>
          <p:spPr>
            <a:xfrm>
              <a:off x="6354230"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46" name="tx1246"/>
            <p:cNvSpPr/>
            <p:nvPr/>
          </p:nvSpPr>
          <p:spPr>
            <a:xfrm>
              <a:off x="660051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47" name="tx1247"/>
            <p:cNvSpPr/>
            <p:nvPr/>
          </p:nvSpPr>
          <p:spPr>
            <a:xfrm>
              <a:off x="684680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8" name="tx1248"/>
            <p:cNvSpPr/>
            <p:nvPr/>
          </p:nvSpPr>
          <p:spPr>
            <a:xfrm>
              <a:off x="7093088"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49" name="tx1249"/>
            <p:cNvSpPr/>
            <p:nvPr/>
          </p:nvSpPr>
          <p:spPr>
            <a:xfrm>
              <a:off x="7339375"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50" name="tx1250"/>
            <p:cNvSpPr/>
            <p:nvPr/>
          </p:nvSpPr>
          <p:spPr>
            <a:xfrm>
              <a:off x="758566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51" name="tx1251"/>
            <p:cNvSpPr/>
            <p:nvPr/>
          </p:nvSpPr>
          <p:spPr>
            <a:xfrm>
              <a:off x="783194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52" name="tx1252"/>
            <p:cNvSpPr/>
            <p:nvPr/>
          </p:nvSpPr>
          <p:spPr>
            <a:xfrm>
              <a:off x="241365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3" name="tx1253"/>
            <p:cNvSpPr/>
            <p:nvPr/>
          </p:nvSpPr>
          <p:spPr>
            <a:xfrm>
              <a:off x="2659937"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54" name="tx1254"/>
            <p:cNvSpPr/>
            <p:nvPr/>
          </p:nvSpPr>
          <p:spPr>
            <a:xfrm>
              <a:off x="2906223"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55" name="tx1255"/>
            <p:cNvSpPr/>
            <p:nvPr/>
          </p:nvSpPr>
          <p:spPr>
            <a:xfrm>
              <a:off x="241365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56" name="tx1256"/>
            <p:cNvSpPr/>
            <p:nvPr/>
          </p:nvSpPr>
          <p:spPr>
            <a:xfrm>
              <a:off x="2659937"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57" name="tx1257"/>
            <p:cNvSpPr/>
            <p:nvPr/>
          </p:nvSpPr>
          <p:spPr>
            <a:xfrm>
              <a:off x="290622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58" name="tx1258"/>
            <p:cNvSpPr/>
            <p:nvPr/>
          </p:nvSpPr>
          <p:spPr>
            <a:xfrm>
              <a:off x="3152509"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259" name="tx1259"/>
            <p:cNvSpPr/>
            <p:nvPr/>
          </p:nvSpPr>
          <p:spPr>
            <a:xfrm>
              <a:off x="3398796"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260" name="tx1260"/>
            <p:cNvSpPr/>
            <p:nvPr/>
          </p:nvSpPr>
          <p:spPr>
            <a:xfrm>
              <a:off x="2413651"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1" name="tx1261"/>
            <p:cNvSpPr/>
            <p:nvPr/>
          </p:nvSpPr>
          <p:spPr>
            <a:xfrm>
              <a:off x="265993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62" name="tx1262"/>
            <p:cNvSpPr/>
            <p:nvPr/>
          </p:nvSpPr>
          <p:spPr>
            <a:xfrm>
              <a:off x="241365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63" name="tx1263"/>
            <p:cNvSpPr/>
            <p:nvPr/>
          </p:nvSpPr>
          <p:spPr>
            <a:xfrm>
              <a:off x="2413651"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264" name="tx1264"/>
            <p:cNvSpPr/>
            <p:nvPr/>
          </p:nvSpPr>
          <p:spPr>
            <a:xfrm>
              <a:off x="2659937"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265" name="tx1265"/>
            <p:cNvSpPr/>
            <p:nvPr/>
          </p:nvSpPr>
          <p:spPr>
            <a:xfrm>
              <a:off x="2906223"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66" name="tx1266"/>
            <p:cNvSpPr/>
            <p:nvPr/>
          </p:nvSpPr>
          <p:spPr>
            <a:xfrm>
              <a:off x="3152509"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67" name="tx1267"/>
            <p:cNvSpPr/>
            <p:nvPr/>
          </p:nvSpPr>
          <p:spPr>
            <a:xfrm>
              <a:off x="3398796"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8" name="tx1268"/>
            <p:cNvSpPr/>
            <p:nvPr/>
          </p:nvSpPr>
          <p:spPr>
            <a:xfrm>
              <a:off x="3645082" y="234563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9" name="tx1269"/>
            <p:cNvSpPr/>
            <p:nvPr/>
          </p:nvSpPr>
          <p:spPr>
            <a:xfrm>
              <a:off x="389136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70" name="tx1270"/>
            <p:cNvSpPr/>
            <p:nvPr/>
          </p:nvSpPr>
          <p:spPr>
            <a:xfrm>
              <a:off x="413765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71" name="tx1271"/>
            <p:cNvSpPr/>
            <p:nvPr/>
          </p:nvSpPr>
          <p:spPr>
            <a:xfrm>
              <a:off x="241365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272" name="tx1272"/>
            <p:cNvSpPr/>
            <p:nvPr/>
          </p:nvSpPr>
          <p:spPr>
            <a:xfrm>
              <a:off x="2659937"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73" name="tx1273"/>
            <p:cNvSpPr/>
            <p:nvPr/>
          </p:nvSpPr>
          <p:spPr>
            <a:xfrm>
              <a:off x="290622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274" name="tx1274"/>
            <p:cNvSpPr/>
            <p:nvPr/>
          </p:nvSpPr>
          <p:spPr>
            <a:xfrm>
              <a:off x="315250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275" name="tx1275"/>
            <p:cNvSpPr/>
            <p:nvPr/>
          </p:nvSpPr>
          <p:spPr>
            <a:xfrm>
              <a:off x="3398796"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76" name="tx1276"/>
            <p:cNvSpPr/>
            <p:nvPr/>
          </p:nvSpPr>
          <p:spPr>
            <a:xfrm>
              <a:off x="3645082"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277" name="tx1277"/>
            <p:cNvSpPr/>
            <p:nvPr/>
          </p:nvSpPr>
          <p:spPr>
            <a:xfrm>
              <a:off x="389136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78" name="tx1278"/>
            <p:cNvSpPr/>
            <p:nvPr/>
          </p:nvSpPr>
          <p:spPr>
            <a:xfrm>
              <a:off x="4137654"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9" name="tx1279"/>
            <p:cNvSpPr/>
            <p:nvPr/>
          </p:nvSpPr>
          <p:spPr>
            <a:xfrm>
              <a:off x="4383940"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0" name="tx1280"/>
            <p:cNvSpPr/>
            <p:nvPr/>
          </p:nvSpPr>
          <p:spPr>
            <a:xfrm>
              <a:off x="487651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1" name="tx1281"/>
            <p:cNvSpPr/>
            <p:nvPr/>
          </p:nvSpPr>
          <p:spPr>
            <a:xfrm>
              <a:off x="512279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82" name="tx1282"/>
            <p:cNvSpPr/>
            <p:nvPr/>
          </p:nvSpPr>
          <p:spPr>
            <a:xfrm>
              <a:off x="5369085"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83" name="tx1283"/>
            <p:cNvSpPr/>
            <p:nvPr/>
          </p:nvSpPr>
          <p:spPr>
            <a:xfrm>
              <a:off x="5615371"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4" name="tx1284"/>
            <p:cNvSpPr/>
            <p:nvPr/>
          </p:nvSpPr>
          <p:spPr>
            <a:xfrm>
              <a:off x="5861657"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85" name="tx1285"/>
            <p:cNvSpPr/>
            <p:nvPr/>
          </p:nvSpPr>
          <p:spPr>
            <a:xfrm>
              <a:off x="6107944"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86" name="tx1286"/>
            <p:cNvSpPr/>
            <p:nvPr/>
          </p:nvSpPr>
          <p:spPr>
            <a:xfrm>
              <a:off x="6354230"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87" name="tx1287"/>
            <p:cNvSpPr/>
            <p:nvPr/>
          </p:nvSpPr>
          <p:spPr>
            <a:xfrm>
              <a:off x="6600516" y="540530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88" name="tx1288"/>
            <p:cNvSpPr/>
            <p:nvPr/>
          </p:nvSpPr>
          <p:spPr>
            <a:xfrm>
              <a:off x="758566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89" name="tx1289"/>
            <p:cNvSpPr/>
            <p:nvPr/>
          </p:nvSpPr>
          <p:spPr>
            <a:xfrm>
              <a:off x="7831947" y="540530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90" name="tx1290"/>
            <p:cNvSpPr/>
            <p:nvPr/>
          </p:nvSpPr>
          <p:spPr>
            <a:xfrm>
              <a:off x="241365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1" name="tx1291"/>
            <p:cNvSpPr/>
            <p:nvPr/>
          </p:nvSpPr>
          <p:spPr>
            <a:xfrm>
              <a:off x="265993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92" name="tx1292"/>
            <p:cNvSpPr/>
            <p:nvPr/>
          </p:nvSpPr>
          <p:spPr>
            <a:xfrm>
              <a:off x="2413651" y="19871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93" name="tx1293"/>
            <p:cNvSpPr/>
            <p:nvPr/>
          </p:nvSpPr>
          <p:spPr>
            <a:xfrm>
              <a:off x="2659937"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294" name="tx1294"/>
            <p:cNvSpPr/>
            <p:nvPr/>
          </p:nvSpPr>
          <p:spPr>
            <a:xfrm>
              <a:off x="2906223"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95" name="tx1295"/>
            <p:cNvSpPr/>
            <p:nvPr/>
          </p:nvSpPr>
          <p:spPr>
            <a:xfrm>
              <a:off x="265993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96" name="tx1296"/>
            <p:cNvSpPr/>
            <p:nvPr/>
          </p:nvSpPr>
          <p:spPr>
            <a:xfrm>
              <a:off x="290622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97" name="tx1297"/>
            <p:cNvSpPr/>
            <p:nvPr/>
          </p:nvSpPr>
          <p:spPr>
            <a:xfrm>
              <a:off x="2413651"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98" name="tx1298"/>
            <p:cNvSpPr/>
            <p:nvPr/>
          </p:nvSpPr>
          <p:spPr>
            <a:xfrm>
              <a:off x="265993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99" name="tx1299"/>
            <p:cNvSpPr/>
            <p:nvPr/>
          </p:nvSpPr>
          <p:spPr>
            <a:xfrm>
              <a:off x="2906223"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300" name="tx1300"/>
            <p:cNvSpPr/>
            <p:nvPr/>
          </p:nvSpPr>
          <p:spPr>
            <a:xfrm>
              <a:off x="315250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301" name="tx1301"/>
            <p:cNvSpPr/>
            <p:nvPr/>
          </p:nvSpPr>
          <p:spPr>
            <a:xfrm>
              <a:off x="339879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302" name="tx1302"/>
            <p:cNvSpPr/>
            <p:nvPr/>
          </p:nvSpPr>
          <p:spPr>
            <a:xfrm>
              <a:off x="3645082" y="414587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303" name="tx1303"/>
            <p:cNvSpPr/>
            <p:nvPr/>
          </p:nvSpPr>
          <p:spPr>
            <a:xfrm>
              <a:off x="389136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3923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6386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88489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13116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3774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6237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8700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11632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362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089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8551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0147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34775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59402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403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0866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329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5791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254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0717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180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6433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1062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56883"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0319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49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1673043" y="5556178"/>
              <a:ext cx="29495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CAR</a:t>
              </a:r>
            </a:p>
          </p:txBody>
        </p:sp>
        <p:sp>
          <p:nvSpPr>
            <p:cNvPr id="1981" name="tx1981"/>
            <p:cNvSpPr/>
            <p:nvPr/>
          </p:nvSpPr>
          <p:spPr>
            <a:xfrm>
              <a:off x="1525430" y="5350270"/>
              <a:ext cx="44256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Nigeria</a:t>
              </a:r>
            </a:p>
          </p:txBody>
        </p:sp>
        <p:sp>
          <p:nvSpPr>
            <p:cNvPr id="1982" name="tx1982"/>
            <p:cNvSpPr/>
            <p:nvPr/>
          </p:nvSpPr>
          <p:spPr>
            <a:xfrm>
              <a:off x="1548554" y="5196341"/>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3" name="tx1983"/>
            <p:cNvSpPr/>
            <p:nvPr/>
          </p:nvSpPr>
          <p:spPr>
            <a:xfrm>
              <a:off x="1517517" y="501642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1984" name="tx1984"/>
            <p:cNvSpPr/>
            <p:nvPr/>
          </p:nvSpPr>
          <p:spPr>
            <a:xfrm>
              <a:off x="1665335" y="483650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DRC</a:t>
              </a:r>
            </a:p>
          </p:txBody>
        </p:sp>
        <p:sp>
          <p:nvSpPr>
            <p:cNvPr id="1985" name="tx1985"/>
            <p:cNvSpPr/>
            <p:nvPr/>
          </p:nvSpPr>
          <p:spPr>
            <a:xfrm>
              <a:off x="1610696" y="4658359"/>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Benin</a:t>
              </a:r>
            </a:p>
          </p:txBody>
        </p:sp>
        <p:sp>
          <p:nvSpPr>
            <p:cNvPr id="1986" name="tx1986"/>
            <p:cNvSpPr/>
            <p:nvPr/>
          </p:nvSpPr>
          <p:spPr>
            <a:xfrm>
              <a:off x="1183752" y="4476667"/>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87" name="tx1987"/>
            <p:cNvSpPr/>
            <p:nvPr/>
          </p:nvSpPr>
          <p:spPr>
            <a:xfrm>
              <a:off x="1517654" y="4477418"/>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88" name="tx1988"/>
            <p:cNvSpPr/>
            <p:nvPr/>
          </p:nvSpPr>
          <p:spPr>
            <a:xfrm>
              <a:off x="1634025" y="4296749"/>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Chad</a:t>
              </a:r>
            </a:p>
          </p:txBody>
        </p:sp>
        <p:sp>
          <p:nvSpPr>
            <p:cNvPr id="1989" name="tx1989"/>
            <p:cNvSpPr/>
            <p:nvPr/>
          </p:nvSpPr>
          <p:spPr>
            <a:xfrm>
              <a:off x="1533479" y="4116830"/>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90" name="tx1990"/>
            <p:cNvSpPr/>
            <p:nvPr/>
          </p:nvSpPr>
          <p:spPr>
            <a:xfrm>
              <a:off x="849645" y="3912560"/>
              <a:ext cx="629059"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Equatorial</a:t>
              </a:r>
            </a:p>
          </p:txBody>
        </p:sp>
        <p:sp>
          <p:nvSpPr>
            <p:cNvPr id="1991" name="tx1991"/>
            <p:cNvSpPr/>
            <p:nvPr/>
          </p:nvSpPr>
          <p:spPr>
            <a:xfrm>
              <a:off x="1517517" y="393691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1992" name="tx1992"/>
            <p:cNvSpPr/>
            <p:nvPr/>
          </p:nvSpPr>
          <p:spPr>
            <a:xfrm>
              <a:off x="1478841" y="3756993"/>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Gambia</a:t>
              </a:r>
            </a:p>
          </p:txBody>
        </p:sp>
        <p:sp>
          <p:nvSpPr>
            <p:cNvPr id="1993" name="tx1993"/>
            <p:cNvSpPr/>
            <p:nvPr/>
          </p:nvSpPr>
          <p:spPr>
            <a:xfrm>
              <a:off x="1548622" y="3578849"/>
              <a:ext cx="4193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Liberia</a:t>
              </a:r>
            </a:p>
          </p:txBody>
        </p:sp>
        <p:sp>
          <p:nvSpPr>
            <p:cNvPr id="1994" name="tx1994"/>
            <p:cNvSpPr/>
            <p:nvPr/>
          </p:nvSpPr>
          <p:spPr>
            <a:xfrm>
              <a:off x="1315744" y="3397157"/>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Cameroon</a:t>
              </a:r>
            </a:p>
          </p:txBody>
        </p:sp>
        <p:sp>
          <p:nvSpPr>
            <p:cNvPr id="1995" name="tx1995"/>
            <p:cNvSpPr/>
            <p:nvPr/>
          </p:nvSpPr>
          <p:spPr>
            <a:xfrm>
              <a:off x="1711856" y="3219012"/>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6" name="tx1996"/>
            <p:cNvSpPr/>
            <p:nvPr/>
          </p:nvSpPr>
          <p:spPr>
            <a:xfrm>
              <a:off x="1051691" y="3037320"/>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Guinea-Bissau</a:t>
              </a:r>
            </a:p>
          </p:txBody>
        </p:sp>
        <p:sp>
          <p:nvSpPr>
            <p:cNvPr id="1997" name="tx1997"/>
            <p:cNvSpPr/>
            <p:nvPr/>
          </p:nvSpPr>
          <p:spPr>
            <a:xfrm>
              <a:off x="1556330" y="2829707"/>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1998" name="tx1998"/>
            <p:cNvSpPr/>
            <p:nvPr/>
          </p:nvSpPr>
          <p:spPr>
            <a:xfrm>
              <a:off x="1315744" y="267925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Mauritania</a:t>
              </a:r>
            </a:p>
          </p:txBody>
        </p:sp>
        <p:sp>
          <p:nvSpPr>
            <p:cNvPr id="1999" name="tx1999"/>
            <p:cNvSpPr/>
            <p:nvPr/>
          </p:nvSpPr>
          <p:spPr>
            <a:xfrm>
              <a:off x="508103" y="2497564"/>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2000" name="tx2000"/>
            <p:cNvSpPr/>
            <p:nvPr/>
          </p:nvSpPr>
          <p:spPr>
            <a:xfrm>
              <a:off x="795484" y="2499338"/>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Tome</a:t>
              </a:r>
            </a:p>
          </p:txBody>
        </p:sp>
        <p:sp>
          <p:nvSpPr>
            <p:cNvPr id="2001" name="tx2001"/>
            <p:cNvSpPr/>
            <p:nvPr/>
          </p:nvSpPr>
          <p:spPr>
            <a:xfrm>
              <a:off x="1191391" y="2499338"/>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and</a:t>
              </a:r>
            </a:p>
          </p:txBody>
        </p:sp>
        <p:sp>
          <p:nvSpPr>
            <p:cNvPr id="2002" name="tx2002"/>
            <p:cNvSpPr/>
            <p:nvPr/>
          </p:nvSpPr>
          <p:spPr>
            <a:xfrm>
              <a:off x="1463288" y="2473212"/>
              <a:ext cx="504707"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Principe</a:t>
              </a:r>
            </a:p>
          </p:txBody>
        </p:sp>
        <p:sp>
          <p:nvSpPr>
            <p:cNvPr id="2003" name="tx2003"/>
            <p:cNvSpPr/>
            <p:nvPr/>
          </p:nvSpPr>
          <p:spPr>
            <a:xfrm>
              <a:off x="1634161" y="2291657"/>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2004" name="tx2004"/>
            <p:cNvSpPr/>
            <p:nvPr/>
          </p:nvSpPr>
          <p:spPr>
            <a:xfrm>
              <a:off x="1649577" y="211173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2005" name="tx2005"/>
            <p:cNvSpPr/>
            <p:nvPr/>
          </p:nvSpPr>
          <p:spPr>
            <a:xfrm>
              <a:off x="1168063" y="195780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6" name="tx2006"/>
            <p:cNvSpPr/>
            <p:nvPr/>
          </p:nvSpPr>
          <p:spPr>
            <a:xfrm>
              <a:off x="1579523" y="195958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7" name="tx2007"/>
            <p:cNvSpPr/>
            <p:nvPr/>
          </p:nvSpPr>
          <p:spPr>
            <a:xfrm>
              <a:off x="1455307" y="175019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Senegal</a:t>
              </a:r>
            </a:p>
          </p:txBody>
        </p:sp>
        <p:sp>
          <p:nvSpPr>
            <p:cNvPr id="2008" name="tx2008"/>
            <p:cNvSpPr/>
            <p:nvPr/>
          </p:nvSpPr>
          <p:spPr>
            <a:xfrm>
              <a:off x="1144938" y="1599746"/>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09" name="tx2009"/>
            <p:cNvSpPr/>
            <p:nvPr/>
          </p:nvSpPr>
          <p:spPr>
            <a:xfrm>
              <a:off x="1657422" y="1599746"/>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10" name="tx2010"/>
            <p:cNvSpPr/>
            <p:nvPr/>
          </p:nvSpPr>
          <p:spPr>
            <a:xfrm>
              <a:off x="1222428" y="1418054"/>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11" name="tx2011"/>
            <p:cNvSpPr/>
            <p:nvPr/>
          </p:nvSpPr>
          <p:spPr>
            <a:xfrm>
              <a:off x="1595212" y="1419827"/>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12" name="tx2012"/>
            <p:cNvSpPr/>
            <p:nvPr/>
          </p:nvSpPr>
          <p:spPr>
            <a:xfrm>
              <a:off x="1548554" y="1238135"/>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3" name="tx2013"/>
            <p:cNvSpPr/>
            <p:nvPr/>
          </p:nvSpPr>
          <p:spPr>
            <a:xfrm>
              <a:off x="364181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2014" name="pic2014"/>
            <p:cNvPicPr/>
            <p:nvPr/>
          </p:nvPicPr>
          <p:blipFill>
            <a:blip r:embed="rId2" cstate="print"/>
            <a:stretch>
              <a:fillRect/>
            </a:stretch>
          </p:blipFill>
          <p:spPr>
            <a:xfrm>
              <a:off x="5303220" y="5941007"/>
              <a:ext cx="2160000" cy="219455"/>
            </a:xfrm>
            <a:prstGeom prst="rect">
              <a:avLst/>
            </a:prstGeom>
          </p:spPr>
        </p:pic>
        <p:sp>
          <p:nvSpPr>
            <p:cNvPr id="2015" name="pl2015"/>
            <p:cNvSpPr/>
            <p:nvPr/>
          </p:nvSpPr>
          <p:spPr>
            <a:xfrm>
              <a:off x="53068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5985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68137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0290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2443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74596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53068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5985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68137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0290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2443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pl2026"/>
            <p:cNvSpPr/>
            <p:nvPr/>
          </p:nvSpPr>
          <p:spPr>
            <a:xfrm>
              <a:off x="74596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7" name="tx2027"/>
            <p:cNvSpPr/>
            <p:nvPr/>
          </p:nvSpPr>
          <p:spPr>
            <a:xfrm>
              <a:off x="5275743"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8" name="tx2028"/>
            <p:cNvSpPr/>
            <p:nvPr/>
          </p:nvSpPr>
          <p:spPr>
            <a:xfrm>
              <a:off x="653634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9" name="tx2029"/>
            <p:cNvSpPr/>
            <p:nvPr/>
          </p:nvSpPr>
          <p:spPr>
            <a:xfrm>
              <a:off x="675162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30" name="tx2030"/>
            <p:cNvSpPr/>
            <p:nvPr/>
          </p:nvSpPr>
          <p:spPr>
            <a:xfrm>
              <a:off x="696690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1" name="tx2031"/>
            <p:cNvSpPr/>
            <p:nvPr/>
          </p:nvSpPr>
          <p:spPr>
            <a:xfrm>
              <a:off x="718218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2" name="tx2032"/>
            <p:cNvSpPr/>
            <p:nvPr/>
          </p:nvSpPr>
          <p:spPr>
            <a:xfrm>
              <a:off x="7366387"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3" name="tx2033"/>
            <p:cNvSpPr/>
            <p:nvPr/>
          </p:nvSpPr>
          <p:spPr>
            <a:xfrm>
              <a:off x="2030625" y="398022"/>
              <a:ext cx="35314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WCAR, 2000-2025</a:t>
              </a:r>
            </a:p>
          </p:txBody>
        </p:sp>
        <p:sp>
          <p:nvSpPr>
            <p:cNvPr id="2034" name="tx203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5" name="tx203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20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00" b="1" i="0" u="none" cap="none">
                <a:solidFill>
                  <a:srgbClr val="FFFFFF">
                    <a:alpha val="100000"/>
                  </a:srgbClr>
                </a:solidFill>
                <a:latin typeface="Aptos (Body)"/>
                <a:cs typeface="Aptos (Body)"/>
                <a:sym typeface="Aptos (Body)"/>
              </a:rPr>
              <a:t>Vaccine coverage
</a:t>
            </a:r>
            <a:r>
              <a:rPr sz="1200" b="0" i="0" u="none" cap="none">
                <a:solidFill>
                  <a:srgbClr val="FFFFFF">
                    <a:alpha val="100000"/>
                  </a:srgbClr>
                </a:solidFill>
                <a:latin typeface="Aptos (Body)"/>
                <a:cs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sz="1200" b="1" i="0" u="none" cap="none">
                <a:solidFill>
                  <a:srgbClr val="FFFFFF">
                    <a:alpha val="100000"/>
                  </a:srgbClr>
                </a:solidFill>
                <a:latin typeface="Aptos (Body)"/>
                <a:cs typeface="Aptos (Body)"/>
                <a:sym typeface="Aptos (Body)"/>
              </a:rPr>
              <a:t>Unvaccinated
</a:t>
            </a:r>
            <a:r>
              <a:rPr sz="1200" b="0" i="0" u="none" cap="none">
                <a:solidFill>
                  <a:srgbClr val="FFFFFF">
                    <a:alpha val="100000"/>
                  </a:srgbClr>
                </a:solidFill>
                <a:latin typeface="Aptos (Body)"/>
                <a:cs typeface="Aptos (Body)"/>
                <a:sym typeface="Aptos (Body)"/>
              </a:rPr>
              <a:t>An infant that did not receive the first dose of a vaccine series. The term zero-dose is used to describe children unvaccinated with DTP1.
</a:t>
            </a:r>
            <a:r>
              <a:rPr sz="1200" b="1" i="0" u="none" cap="none">
                <a:solidFill>
                  <a:srgbClr val="FFFFFF">
                    <a:alpha val="100000"/>
                  </a:srgbClr>
                </a:solidFill>
                <a:latin typeface="Aptos (Body)"/>
                <a:cs typeface="Aptos (Body)"/>
                <a:sym typeface="Aptos (Body)"/>
              </a:rPr>
              <a:t>Under-vaccinated
</a:t>
            </a:r>
            <a:r>
              <a:rPr sz="1200" b="0" i="0" u="none" cap="none">
                <a:solidFill>
                  <a:srgbClr val="FFFFFF">
                    <a:alpha val="100000"/>
                  </a:srgbClr>
                </a:solidFill>
                <a:latin typeface="Aptos (Body)"/>
                <a:cs typeface="Aptos (Body)"/>
                <a:sym typeface="Aptos (Body)"/>
              </a:rPr>
              <a:t>An infant who received some but not all the recommended vaccine-doses in the national schedule.
</a:t>
            </a:r>
            <a:r>
              <a:rPr sz="1200" b="1" i="0" u="none" cap="none">
                <a:solidFill>
                  <a:srgbClr val="FFFFFF">
                    <a:alpha val="100000"/>
                  </a:srgbClr>
                </a:solidFill>
                <a:latin typeface="Aptos (Body)"/>
                <a:cs typeface="Aptos (Body)"/>
                <a:sym typeface="Aptos (Body)"/>
              </a:rPr>
              <a:t>Vaccine-Doses
</a:t>
            </a:r>
            <a:r>
              <a:rPr sz="1200" b="0" i="0" u="none" cap="none">
                <a:solidFill>
                  <a:srgbClr val="FFFFFF">
                    <a:alpha val="100000"/>
                  </a:srgbClr>
                </a:solidFill>
                <a:latin typeface="Aptos (Body)"/>
                <a:cs typeface="Aptos (Body)"/>
                <a:sym typeface="Aptos (Body)"/>
              </a:rPr>
              <a:t>•  Bacillus Calmette-Guerin (BCG): vaccine against tuberculosis
•  Hepatitis B birth dose, given within 24 hours after birth (HepBB)
•  Diphtheria, tetanus, and pertussis vaccine, first dose (DTP1) and third dose (DTP3)
•  Hepatitis B vaccine, third dose (HepB3)
•  Haemophilus influenzae type b vaccine, third dose (Hib3)
•  Inactivated polio vaccine, first dose (IPV1) and last dose (IPVC) 
•  Measles containing vaccine, first dose (MCV1) and second dose (MCV2)
•  Rotavirus vaccine, last dose (RotaC)
•  Pneumococcal vaccine, last dose (PCVC)
•  Yellow Fever vaccine (YFV) 
•  Meningococcal A vaccine (MengA) 
•  Human papillomavirus vaccine, first dose (HPV1) and last dose (HPVc): vaccine to protect against certain types of human papillomavirus that can lead to cancer or genital warts
</a:t>
            </a:r>
            <a:r>
              <a:rPr sz="1200" b="1" i="0" u="none" cap="none">
                <a:solidFill>
                  <a:srgbClr val="FFFFFF">
                    <a:alpha val="100000"/>
                  </a:srgbClr>
                </a:solidFill>
                <a:latin typeface="Aptos (Body)"/>
                <a:cs typeface="Aptos (Body)"/>
                <a:sym typeface="Aptos (Body)"/>
              </a:rPr>
              <a:t>The Immunization Agenda 2030 (IA2030)
</a:t>
            </a:r>
            <a:r>
              <a:rPr sz="1200" b="0" i="0" u="none" cap="none">
                <a:solidFill>
                  <a:srgbClr val="FFFFFF">
                    <a:alpha val="100000"/>
                  </a:srgbClr>
                </a:solidFill>
                <a:latin typeface="Aptos (Body)"/>
                <a:cs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898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2039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8565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617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2250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08776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1828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354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6171"/>
              <a:ext cx="3434519" cy="468638"/>
            </a:xfrm>
            <a:custGeom>
              <a:avLst/>
              <a:gdLst/>
              <a:ahLst/>
              <a:cxnLst/>
              <a:rect l="0" t="0" r="0" b="0"/>
              <a:pathLst>
                <a:path w="3434519" h="468638">
                  <a:moveTo>
                    <a:pt x="0" y="401689"/>
                  </a:moveTo>
                  <a:lnTo>
                    <a:pt x="137380" y="401689"/>
                  </a:lnTo>
                  <a:lnTo>
                    <a:pt x="274761" y="468638"/>
                  </a:lnTo>
                  <a:lnTo>
                    <a:pt x="412142" y="368215"/>
                  </a:lnTo>
                  <a:lnTo>
                    <a:pt x="549523" y="334741"/>
                  </a:lnTo>
                  <a:lnTo>
                    <a:pt x="686903" y="334741"/>
                  </a:lnTo>
                  <a:lnTo>
                    <a:pt x="824284" y="234319"/>
                  </a:lnTo>
                  <a:lnTo>
                    <a:pt x="961665" y="200844"/>
                  </a:lnTo>
                  <a:lnTo>
                    <a:pt x="1099046" y="100422"/>
                  </a:lnTo>
                  <a:lnTo>
                    <a:pt x="1236427" y="33474"/>
                  </a:lnTo>
                  <a:lnTo>
                    <a:pt x="1373807" y="33474"/>
                  </a:lnTo>
                  <a:lnTo>
                    <a:pt x="1511188" y="33474"/>
                  </a:lnTo>
                  <a:lnTo>
                    <a:pt x="1648569" y="0"/>
                  </a:lnTo>
                  <a:lnTo>
                    <a:pt x="1785950" y="66948"/>
                  </a:lnTo>
                  <a:lnTo>
                    <a:pt x="1923331" y="0"/>
                  </a:lnTo>
                  <a:lnTo>
                    <a:pt x="2060711" y="33474"/>
                  </a:lnTo>
                  <a:lnTo>
                    <a:pt x="2198092" y="33474"/>
                  </a:lnTo>
                  <a:lnTo>
                    <a:pt x="2335473" y="33474"/>
                  </a:lnTo>
                  <a:lnTo>
                    <a:pt x="2472854" y="66948"/>
                  </a:lnTo>
                  <a:lnTo>
                    <a:pt x="2610235" y="66948"/>
                  </a:lnTo>
                  <a:lnTo>
                    <a:pt x="2747615" y="133896"/>
                  </a:lnTo>
                  <a:lnTo>
                    <a:pt x="2884996" y="368215"/>
                  </a:lnTo>
                  <a:lnTo>
                    <a:pt x="3022377" y="66948"/>
                  </a:lnTo>
                  <a:lnTo>
                    <a:pt x="3159758" y="234319"/>
                  </a:lnTo>
                  <a:lnTo>
                    <a:pt x="3297139" y="234319"/>
                  </a:lnTo>
                  <a:lnTo>
                    <a:pt x="3434519" y="200844"/>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916171"/>
              <a:ext cx="3434519" cy="368215"/>
            </a:xfrm>
            <a:custGeom>
              <a:avLst/>
              <a:gdLst/>
              <a:ahLst/>
              <a:cxnLst/>
              <a:rect l="0" t="0" r="0" b="0"/>
              <a:pathLst>
                <a:path w="3434519" h="368215">
                  <a:moveTo>
                    <a:pt x="0" y="133896"/>
                  </a:moveTo>
                  <a:lnTo>
                    <a:pt x="137380" y="66948"/>
                  </a:lnTo>
                  <a:lnTo>
                    <a:pt x="274761" y="200844"/>
                  </a:lnTo>
                  <a:lnTo>
                    <a:pt x="412142" y="368215"/>
                  </a:lnTo>
                  <a:lnTo>
                    <a:pt x="549523" y="133896"/>
                  </a:lnTo>
                  <a:lnTo>
                    <a:pt x="686903" y="66948"/>
                  </a:lnTo>
                  <a:lnTo>
                    <a:pt x="824284" y="66948"/>
                  </a:lnTo>
                  <a:lnTo>
                    <a:pt x="961665" y="0"/>
                  </a:lnTo>
                  <a:lnTo>
                    <a:pt x="1099046" y="0"/>
                  </a:lnTo>
                  <a:lnTo>
                    <a:pt x="1236427" y="100422"/>
                  </a:lnTo>
                  <a:lnTo>
                    <a:pt x="1373807" y="133896"/>
                  </a:lnTo>
                  <a:lnTo>
                    <a:pt x="1511188" y="167370"/>
                  </a:lnTo>
                  <a:lnTo>
                    <a:pt x="1648569" y="66948"/>
                  </a:lnTo>
                  <a:lnTo>
                    <a:pt x="1785950" y="33474"/>
                  </a:lnTo>
                  <a:lnTo>
                    <a:pt x="1923331" y="267793"/>
                  </a:lnTo>
                  <a:lnTo>
                    <a:pt x="2060711" y="234319"/>
                  </a:lnTo>
                  <a:lnTo>
                    <a:pt x="2198092" y="301267"/>
                  </a:lnTo>
                  <a:lnTo>
                    <a:pt x="2335473" y="200844"/>
                  </a:lnTo>
                  <a:lnTo>
                    <a:pt x="2472854" y="133896"/>
                  </a:lnTo>
                  <a:lnTo>
                    <a:pt x="2610235" y="100422"/>
                  </a:lnTo>
                  <a:lnTo>
                    <a:pt x="2747615" y="234319"/>
                  </a:lnTo>
                  <a:lnTo>
                    <a:pt x="2884996" y="234319"/>
                  </a:lnTo>
                  <a:lnTo>
                    <a:pt x="3022377" y="200844"/>
                  </a:lnTo>
                  <a:lnTo>
                    <a:pt x="3159758" y="200844"/>
                  </a:lnTo>
                  <a:lnTo>
                    <a:pt x="3297139" y="301267"/>
                  </a:lnTo>
                  <a:lnTo>
                    <a:pt x="3434519" y="267793"/>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384810"/>
              <a:ext cx="3434519" cy="736431"/>
            </a:xfrm>
            <a:custGeom>
              <a:avLst/>
              <a:gdLst/>
              <a:ahLst/>
              <a:cxnLst/>
              <a:rect l="0" t="0" r="0" b="0"/>
              <a:pathLst>
                <a:path w="3434519" h="736431">
                  <a:moveTo>
                    <a:pt x="0" y="736431"/>
                  </a:moveTo>
                  <a:lnTo>
                    <a:pt x="137380" y="636008"/>
                  </a:lnTo>
                  <a:lnTo>
                    <a:pt x="274761" y="602534"/>
                  </a:lnTo>
                  <a:lnTo>
                    <a:pt x="412142" y="535586"/>
                  </a:lnTo>
                  <a:lnTo>
                    <a:pt x="549523" y="502112"/>
                  </a:lnTo>
                  <a:lnTo>
                    <a:pt x="686903" y="435164"/>
                  </a:lnTo>
                  <a:lnTo>
                    <a:pt x="824284" y="368215"/>
                  </a:lnTo>
                  <a:lnTo>
                    <a:pt x="961665" y="334741"/>
                  </a:lnTo>
                  <a:lnTo>
                    <a:pt x="1099046" y="301267"/>
                  </a:lnTo>
                  <a:lnTo>
                    <a:pt x="1236427" y="234319"/>
                  </a:lnTo>
                  <a:lnTo>
                    <a:pt x="1373807" y="167370"/>
                  </a:lnTo>
                  <a:lnTo>
                    <a:pt x="1511188" y="133896"/>
                  </a:lnTo>
                  <a:lnTo>
                    <a:pt x="1648569" y="167370"/>
                  </a:lnTo>
                  <a:lnTo>
                    <a:pt x="1785950" y="167370"/>
                  </a:lnTo>
                  <a:lnTo>
                    <a:pt x="1923331" y="100422"/>
                  </a:lnTo>
                  <a:lnTo>
                    <a:pt x="2060711" y="100422"/>
                  </a:lnTo>
                  <a:lnTo>
                    <a:pt x="2198092" y="100422"/>
                  </a:lnTo>
                  <a:lnTo>
                    <a:pt x="2335473" y="100422"/>
                  </a:lnTo>
                  <a:lnTo>
                    <a:pt x="2472854" y="33474"/>
                  </a:lnTo>
                  <a:lnTo>
                    <a:pt x="2610235" y="0"/>
                  </a:lnTo>
                  <a:lnTo>
                    <a:pt x="2747615" y="66948"/>
                  </a:lnTo>
                  <a:lnTo>
                    <a:pt x="2884996" y="133896"/>
                  </a:lnTo>
                  <a:lnTo>
                    <a:pt x="3022377" y="133896"/>
                  </a:lnTo>
                  <a:lnTo>
                    <a:pt x="3159758" y="66948"/>
                  </a:lnTo>
                  <a:lnTo>
                    <a:pt x="3297139" y="66948"/>
                  </a:lnTo>
                  <a:lnTo>
                    <a:pt x="3434519" y="33474"/>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49646"/>
              <a:ext cx="3434519" cy="602534"/>
            </a:xfrm>
            <a:custGeom>
              <a:avLst/>
              <a:gdLst/>
              <a:ahLst/>
              <a:cxnLst/>
              <a:rect l="0" t="0" r="0" b="0"/>
              <a:pathLst>
                <a:path w="3434519" h="602534">
                  <a:moveTo>
                    <a:pt x="0" y="100422"/>
                  </a:moveTo>
                  <a:lnTo>
                    <a:pt x="137380" y="133896"/>
                  </a:lnTo>
                  <a:lnTo>
                    <a:pt x="274761" y="100422"/>
                  </a:lnTo>
                  <a:lnTo>
                    <a:pt x="412142" y="66948"/>
                  </a:lnTo>
                  <a:lnTo>
                    <a:pt x="549523" y="33474"/>
                  </a:lnTo>
                  <a:lnTo>
                    <a:pt x="686903" y="0"/>
                  </a:lnTo>
                  <a:lnTo>
                    <a:pt x="824284" y="33474"/>
                  </a:lnTo>
                  <a:lnTo>
                    <a:pt x="961665" y="33474"/>
                  </a:lnTo>
                  <a:lnTo>
                    <a:pt x="1099046" y="66948"/>
                  </a:lnTo>
                  <a:lnTo>
                    <a:pt x="1236427" y="0"/>
                  </a:lnTo>
                  <a:lnTo>
                    <a:pt x="1373807" y="33474"/>
                  </a:lnTo>
                  <a:lnTo>
                    <a:pt x="1511188" y="33474"/>
                  </a:lnTo>
                  <a:lnTo>
                    <a:pt x="1648569" y="33474"/>
                  </a:lnTo>
                  <a:lnTo>
                    <a:pt x="1785950" y="133896"/>
                  </a:lnTo>
                  <a:lnTo>
                    <a:pt x="1923331" y="167370"/>
                  </a:lnTo>
                  <a:lnTo>
                    <a:pt x="2060711" y="133896"/>
                  </a:lnTo>
                  <a:lnTo>
                    <a:pt x="2198092" y="167370"/>
                  </a:lnTo>
                  <a:lnTo>
                    <a:pt x="2335473" y="301267"/>
                  </a:lnTo>
                  <a:lnTo>
                    <a:pt x="2472854" y="267793"/>
                  </a:lnTo>
                  <a:lnTo>
                    <a:pt x="2610235" y="468638"/>
                  </a:lnTo>
                  <a:lnTo>
                    <a:pt x="2747615" y="569060"/>
                  </a:lnTo>
                  <a:lnTo>
                    <a:pt x="2884996" y="602534"/>
                  </a:lnTo>
                  <a:lnTo>
                    <a:pt x="3022377" y="502112"/>
                  </a:lnTo>
                  <a:lnTo>
                    <a:pt x="3159758" y="401689"/>
                  </a:lnTo>
                  <a:lnTo>
                    <a:pt x="3297139" y="368215"/>
                  </a:lnTo>
                  <a:lnTo>
                    <a:pt x="3434519" y="368215"/>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0068"/>
              <a:ext cx="3434519" cy="401689"/>
            </a:xfrm>
            <a:custGeom>
              <a:avLst/>
              <a:gdLst/>
              <a:ahLst/>
              <a:cxnLst/>
              <a:rect l="0" t="0" r="0" b="0"/>
              <a:pathLst>
                <a:path w="3434519" h="401689">
                  <a:moveTo>
                    <a:pt x="0" y="167370"/>
                  </a:moveTo>
                  <a:lnTo>
                    <a:pt x="137380" y="133896"/>
                  </a:lnTo>
                  <a:lnTo>
                    <a:pt x="274761" y="200844"/>
                  </a:lnTo>
                  <a:lnTo>
                    <a:pt x="412142" y="167370"/>
                  </a:lnTo>
                  <a:lnTo>
                    <a:pt x="549523" y="133896"/>
                  </a:lnTo>
                  <a:lnTo>
                    <a:pt x="686903" y="100422"/>
                  </a:lnTo>
                  <a:lnTo>
                    <a:pt x="824284" y="100422"/>
                  </a:lnTo>
                  <a:lnTo>
                    <a:pt x="961665" y="66948"/>
                  </a:lnTo>
                  <a:lnTo>
                    <a:pt x="1099046" y="33474"/>
                  </a:lnTo>
                  <a:lnTo>
                    <a:pt x="1236427" y="33474"/>
                  </a:lnTo>
                  <a:lnTo>
                    <a:pt x="1373807" y="0"/>
                  </a:lnTo>
                  <a:lnTo>
                    <a:pt x="1511188" y="0"/>
                  </a:lnTo>
                  <a:lnTo>
                    <a:pt x="1648569" y="100422"/>
                  </a:lnTo>
                  <a:lnTo>
                    <a:pt x="1785950" y="33474"/>
                  </a:lnTo>
                  <a:lnTo>
                    <a:pt x="1923331" y="33474"/>
                  </a:lnTo>
                  <a:lnTo>
                    <a:pt x="2060711" y="100422"/>
                  </a:lnTo>
                  <a:lnTo>
                    <a:pt x="2198092" y="66948"/>
                  </a:lnTo>
                  <a:lnTo>
                    <a:pt x="2335473" y="33474"/>
                  </a:lnTo>
                  <a:lnTo>
                    <a:pt x="2472854" y="66948"/>
                  </a:lnTo>
                  <a:lnTo>
                    <a:pt x="2610235" y="66948"/>
                  </a:lnTo>
                  <a:lnTo>
                    <a:pt x="2747615" y="200844"/>
                  </a:lnTo>
                  <a:lnTo>
                    <a:pt x="2884996" y="200844"/>
                  </a:lnTo>
                  <a:lnTo>
                    <a:pt x="3022377" y="167370"/>
                  </a:lnTo>
                  <a:lnTo>
                    <a:pt x="3159758" y="334741"/>
                  </a:lnTo>
                  <a:lnTo>
                    <a:pt x="3297139" y="401689"/>
                  </a:lnTo>
                  <a:lnTo>
                    <a:pt x="3434519" y="267793"/>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2016594"/>
              <a:ext cx="3434519" cy="1071173"/>
            </a:xfrm>
            <a:custGeom>
              <a:avLst/>
              <a:gdLst/>
              <a:ahLst/>
              <a:cxnLst/>
              <a:rect l="0" t="0" r="0" b="0"/>
              <a:pathLst>
                <a:path w="3434519" h="1071173">
                  <a:moveTo>
                    <a:pt x="0" y="1071173"/>
                  </a:moveTo>
                  <a:lnTo>
                    <a:pt x="137380" y="1004224"/>
                  </a:lnTo>
                  <a:lnTo>
                    <a:pt x="274761" y="1004224"/>
                  </a:lnTo>
                  <a:lnTo>
                    <a:pt x="412142" y="937276"/>
                  </a:lnTo>
                  <a:lnTo>
                    <a:pt x="549523" y="836853"/>
                  </a:lnTo>
                  <a:lnTo>
                    <a:pt x="686903" y="803379"/>
                  </a:lnTo>
                  <a:lnTo>
                    <a:pt x="824284" y="836853"/>
                  </a:lnTo>
                  <a:lnTo>
                    <a:pt x="961665" y="870328"/>
                  </a:lnTo>
                  <a:lnTo>
                    <a:pt x="1099046" y="736431"/>
                  </a:lnTo>
                  <a:lnTo>
                    <a:pt x="1236427" y="636008"/>
                  </a:lnTo>
                  <a:lnTo>
                    <a:pt x="1373807" y="535586"/>
                  </a:lnTo>
                  <a:lnTo>
                    <a:pt x="1511188" y="401689"/>
                  </a:lnTo>
                  <a:lnTo>
                    <a:pt x="1648569" y="401689"/>
                  </a:lnTo>
                  <a:lnTo>
                    <a:pt x="1785950" y="368215"/>
                  </a:lnTo>
                  <a:lnTo>
                    <a:pt x="1923331" y="301267"/>
                  </a:lnTo>
                  <a:lnTo>
                    <a:pt x="2060711" y="234319"/>
                  </a:lnTo>
                  <a:lnTo>
                    <a:pt x="2198092" y="200844"/>
                  </a:lnTo>
                  <a:lnTo>
                    <a:pt x="2335473" y="167370"/>
                  </a:lnTo>
                  <a:lnTo>
                    <a:pt x="2472854" y="133896"/>
                  </a:lnTo>
                  <a:lnTo>
                    <a:pt x="2610235" y="100422"/>
                  </a:lnTo>
                  <a:lnTo>
                    <a:pt x="2747615" y="267793"/>
                  </a:lnTo>
                  <a:lnTo>
                    <a:pt x="2884996" y="234319"/>
                  </a:lnTo>
                  <a:lnTo>
                    <a:pt x="3022377" y="33474"/>
                  </a:lnTo>
                  <a:lnTo>
                    <a:pt x="3159758" y="6694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686077"/>
              <a:ext cx="3434519" cy="1071173"/>
            </a:xfrm>
            <a:custGeom>
              <a:avLst/>
              <a:gdLst/>
              <a:ahLst/>
              <a:cxnLst/>
              <a:rect l="0" t="0" r="0" b="0"/>
              <a:pathLst>
                <a:path w="3434519" h="1071173">
                  <a:moveTo>
                    <a:pt x="0" y="1037698"/>
                  </a:moveTo>
                  <a:lnTo>
                    <a:pt x="137380" y="1071173"/>
                  </a:lnTo>
                  <a:lnTo>
                    <a:pt x="274761" y="1004224"/>
                  </a:lnTo>
                  <a:lnTo>
                    <a:pt x="412142" y="870328"/>
                  </a:lnTo>
                  <a:lnTo>
                    <a:pt x="549523" y="702957"/>
                  </a:lnTo>
                  <a:lnTo>
                    <a:pt x="686903" y="569060"/>
                  </a:lnTo>
                  <a:lnTo>
                    <a:pt x="824284" y="468638"/>
                  </a:lnTo>
                  <a:lnTo>
                    <a:pt x="961665" y="401689"/>
                  </a:lnTo>
                  <a:lnTo>
                    <a:pt x="1099046" y="234319"/>
                  </a:lnTo>
                  <a:lnTo>
                    <a:pt x="1236427" y="66948"/>
                  </a:lnTo>
                  <a:lnTo>
                    <a:pt x="1373807" y="200844"/>
                  </a:lnTo>
                  <a:lnTo>
                    <a:pt x="1511188" y="267793"/>
                  </a:lnTo>
                  <a:lnTo>
                    <a:pt x="1648569" y="334741"/>
                  </a:lnTo>
                  <a:lnTo>
                    <a:pt x="1785950" y="334741"/>
                  </a:lnTo>
                  <a:lnTo>
                    <a:pt x="1923331" y="301267"/>
                  </a:lnTo>
                  <a:lnTo>
                    <a:pt x="2060711" y="334741"/>
                  </a:lnTo>
                  <a:lnTo>
                    <a:pt x="2198092" y="167370"/>
                  </a:lnTo>
                  <a:lnTo>
                    <a:pt x="2335473" y="133896"/>
                  </a:lnTo>
                  <a:lnTo>
                    <a:pt x="2472854" y="66948"/>
                  </a:lnTo>
                  <a:lnTo>
                    <a:pt x="2610235" y="0"/>
                  </a:lnTo>
                  <a:lnTo>
                    <a:pt x="2747615" y="100422"/>
                  </a:lnTo>
                  <a:lnTo>
                    <a:pt x="2884996" y="234319"/>
                  </a:lnTo>
                  <a:lnTo>
                    <a:pt x="3022377" y="167370"/>
                  </a:lnTo>
                  <a:lnTo>
                    <a:pt x="3159758" y="66948"/>
                  </a:lnTo>
                  <a:lnTo>
                    <a:pt x="3297139" y="33474"/>
                  </a:lnTo>
                  <a:lnTo>
                    <a:pt x="3434519" y="33474"/>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2686077"/>
              <a:ext cx="3434519" cy="1071173"/>
            </a:xfrm>
            <a:custGeom>
              <a:avLst/>
              <a:gdLst/>
              <a:ahLst/>
              <a:cxnLst/>
              <a:rect l="0" t="0" r="0" b="0"/>
              <a:pathLst>
                <a:path w="3434519" h="1071173">
                  <a:moveTo>
                    <a:pt x="0" y="1037698"/>
                  </a:moveTo>
                  <a:lnTo>
                    <a:pt x="137380" y="1071173"/>
                  </a:lnTo>
                  <a:lnTo>
                    <a:pt x="274761" y="1004224"/>
                  </a:lnTo>
                  <a:lnTo>
                    <a:pt x="412142" y="870328"/>
                  </a:lnTo>
                  <a:lnTo>
                    <a:pt x="549523" y="702957"/>
                  </a:lnTo>
                  <a:lnTo>
                    <a:pt x="686903" y="569060"/>
                  </a:lnTo>
                  <a:lnTo>
                    <a:pt x="824284" y="468638"/>
                  </a:lnTo>
                  <a:lnTo>
                    <a:pt x="961665" y="401689"/>
                  </a:lnTo>
                  <a:lnTo>
                    <a:pt x="1099046" y="234319"/>
                  </a:lnTo>
                  <a:lnTo>
                    <a:pt x="1236427" y="66948"/>
                  </a:lnTo>
                  <a:lnTo>
                    <a:pt x="1373807" y="200844"/>
                  </a:lnTo>
                  <a:lnTo>
                    <a:pt x="1511188" y="267793"/>
                  </a:lnTo>
                  <a:lnTo>
                    <a:pt x="1648569" y="334741"/>
                  </a:lnTo>
                  <a:lnTo>
                    <a:pt x="1785950" y="334741"/>
                  </a:lnTo>
                  <a:lnTo>
                    <a:pt x="1923331" y="301267"/>
                  </a:lnTo>
                  <a:lnTo>
                    <a:pt x="2060711" y="334741"/>
                  </a:lnTo>
                  <a:lnTo>
                    <a:pt x="2198092" y="167370"/>
                  </a:lnTo>
                  <a:lnTo>
                    <a:pt x="2335473" y="133896"/>
                  </a:lnTo>
                  <a:lnTo>
                    <a:pt x="2472854" y="66948"/>
                  </a:lnTo>
                  <a:lnTo>
                    <a:pt x="2610235" y="0"/>
                  </a:lnTo>
                  <a:lnTo>
                    <a:pt x="2747615" y="100422"/>
                  </a:lnTo>
                  <a:lnTo>
                    <a:pt x="2884996" y="234319"/>
                  </a:lnTo>
                  <a:lnTo>
                    <a:pt x="3022377" y="167370"/>
                  </a:lnTo>
                  <a:lnTo>
                    <a:pt x="3159758" y="66948"/>
                  </a:lnTo>
                  <a:lnTo>
                    <a:pt x="3297139" y="33474"/>
                  </a:lnTo>
                  <a:lnTo>
                    <a:pt x="3434519" y="33474"/>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2686077"/>
              <a:ext cx="3434519" cy="1071173"/>
            </a:xfrm>
            <a:custGeom>
              <a:avLst/>
              <a:gdLst/>
              <a:ahLst/>
              <a:cxnLst/>
              <a:rect l="0" t="0" r="0" b="0"/>
              <a:pathLst>
                <a:path w="3434519" h="1071173">
                  <a:moveTo>
                    <a:pt x="0" y="1037698"/>
                  </a:moveTo>
                  <a:lnTo>
                    <a:pt x="137380" y="1071173"/>
                  </a:lnTo>
                  <a:lnTo>
                    <a:pt x="274761" y="1004224"/>
                  </a:lnTo>
                  <a:lnTo>
                    <a:pt x="412142" y="870328"/>
                  </a:lnTo>
                  <a:lnTo>
                    <a:pt x="549523" y="702957"/>
                  </a:lnTo>
                  <a:lnTo>
                    <a:pt x="686903" y="569060"/>
                  </a:lnTo>
                  <a:lnTo>
                    <a:pt x="824284" y="468638"/>
                  </a:lnTo>
                  <a:lnTo>
                    <a:pt x="961665" y="401689"/>
                  </a:lnTo>
                  <a:lnTo>
                    <a:pt x="1099046" y="234319"/>
                  </a:lnTo>
                  <a:lnTo>
                    <a:pt x="1236427" y="66948"/>
                  </a:lnTo>
                  <a:lnTo>
                    <a:pt x="1373807" y="200844"/>
                  </a:lnTo>
                  <a:lnTo>
                    <a:pt x="1511188" y="267793"/>
                  </a:lnTo>
                  <a:lnTo>
                    <a:pt x="1648569" y="334741"/>
                  </a:lnTo>
                  <a:lnTo>
                    <a:pt x="1785950" y="334741"/>
                  </a:lnTo>
                  <a:lnTo>
                    <a:pt x="1923331" y="301267"/>
                  </a:lnTo>
                  <a:lnTo>
                    <a:pt x="2060711" y="334741"/>
                  </a:lnTo>
                  <a:lnTo>
                    <a:pt x="2198092" y="167370"/>
                  </a:lnTo>
                  <a:lnTo>
                    <a:pt x="2335473" y="133896"/>
                  </a:lnTo>
                  <a:lnTo>
                    <a:pt x="2472854" y="66948"/>
                  </a:lnTo>
                  <a:lnTo>
                    <a:pt x="2610235" y="0"/>
                  </a:lnTo>
                  <a:lnTo>
                    <a:pt x="2747615" y="100422"/>
                  </a:lnTo>
                  <a:lnTo>
                    <a:pt x="2884996" y="234319"/>
                  </a:lnTo>
                  <a:lnTo>
                    <a:pt x="3022377" y="167370"/>
                  </a:lnTo>
                  <a:lnTo>
                    <a:pt x="3159758" y="66948"/>
                  </a:lnTo>
                  <a:lnTo>
                    <a:pt x="3297139" y="33474"/>
                  </a:lnTo>
                  <a:lnTo>
                    <a:pt x="3434519" y="33474"/>
                  </a:lnTo>
                </a:path>
              </a:pathLst>
            </a:custGeom>
            <a:ln w="40651" cap="flat">
              <a:solidFill>
                <a:srgbClr val="F26A21">
                  <a:alpha val="100000"/>
                </a:srgbClr>
              </a:solidFill>
              <a:prstDash val="solid"/>
              <a:round/>
            </a:ln>
          </p:spPr>
          <p:txBody>
            <a:bodyPr/>
            <a:lstStyle/>
            <a:p>
              <a:endParaRPr/>
            </a:p>
          </p:txBody>
        </p:sp>
        <p:sp>
          <p:nvSpPr>
            <p:cNvPr id="33" name="tx33"/>
            <p:cNvSpPr/>
            <p:nvPr/>
          </p:nvSpPr>
          <p:spPr>
            <a:xfrm>
              <a:off x="1022520" y="35527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34" name="tx34"/>
            <p:cNvSpPr/>
            <p:nvPr/>
          </p:nvSpPr>
          <p:spPr>
            <a:xfrm>
              <a:off x="1709424" y="308415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5" name="tx35"/>
            <p:cNvSpPr/>
            <p:nvPr/>
          </p:nvSpPr>
          <p:spPr>
            <a:xfrm>
              <a:off x="2396328" y="2714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6" name="tx36"/>
            <p:cNvSpPr/>
            <p:nvPr/>
          </p:nvSpPr>
          <p:spPr>
            <a:xfrm>
              <a:off x="3083232" y="2848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7" name="tx37"/>
            <p:cNvSpPr/>
            <p:nvPr/>
          </p:nvSpPr>
          <p:spPr>
            <a:xfrm>
              <a:off x="3632755" y="25150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 name="tx38"/>
            <p:cNvSpPr/>
            <p:nvPr/>
          </p:nvSpPr>
          <p:spPr>
            <a:xfrm>
              <a:off x="4457040" y="25485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9" name="tx39"/>
            <p:cNvSpPr/>
            <p:nvPr/>
          </p:nvSpPr>
          <p:spPr>
            <a:xfrm>
              <a:off x="707191" y="370987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37513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403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7090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3616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6" name="pl56"/>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7" name="pl57"/>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8" name="pl58"/>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9" name="pl59"/>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588758" y="1403693"/>
              <a:ext cx="24226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WCAR, 2000-2025</a:t>
              </a:r>
            </a:p>
          </p:txBody>
        </p:sp>
        <p:sp>
          <p:nvSpPr>
            <p:cNvPr id="69" name="pl69"/>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40651" cap="flat">
              <a:solidFill>
                <a:srgbClr val="F26A21">
                  <a:alpha val="100000"/>
                </a:srgbClr>
              </a:solidFill>
              <a:prstDash val="solid"/>
              <a:round/>
            </a:ln>
          </p:spPr>
          <p:txBody>
            <a:bodyPr/>
            <a:lstStyle/>
            <a:p>
              <a:endParaRPr/>
            </a:p>
          </p:txBody>
        </p:sp>
        <p:sp>
          <p:nvSpPr>
            <p:cNvPr id="95" name="tx95"/>
            <p:cNvSpPr/>
            <p:nvPr/>
          </p:nvSpPr>
          <p:spPr>
            <a:xfrm>
              <a:off x="5320236" y="353341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96" name="tx96"/>
            <p:cNvSpPr/>
            <p:nvPr/>
          </p:nvSpPr>
          <p:spPr>
            <a:xfrm>
              <a:off x="6007140" y="292352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97" name="tx97"/>
            <p:cNvSpPr/>
            <p:nvPr/>
          </p:nvSpPr>
          <p:spPr>
            <a:xfrm>
              <a:off x="6724189" y="244192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8" name="tx98"/>
            <p:cNvSpPr/>
            <p:nvPr/>
          </p:nvSpPr>
          <p:spPr>
            <a:xfrm>
              <a:off x="7380948" y="261657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9" name="tx99"/>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6" name="pl116"/>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7" name="pl117"/>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8" name="pl118"/>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19" name="pl119"/>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29" name="pl129"/>
            <p:cNvSpPr/>
            <p:nvPr/>
          </p:nvSpPr>
          <p:spPr>
            <a:xfrm>
              <a:off x="248520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489764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731008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69142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610386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851630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rc139"/>
            <p:cNvSpPr/>
            <p:nvPr/>
          </p:nvSpPr>
          <p:spPr>
            <a:xfrm>
              <a:off x="1278981" y="5796461"/>
              <a:ext cx="6392967" cy="100422"/>
            </a:xfrm>
            <a:prstGeom prst="rect">
              <a:avLst/>
            </a:prstGeom>
            <a:solidFill>
              <a:srgbClr val="F26A21">
                <a:alpha val="80000"/>
              </a:srgbClr>
            </a:solidFill>
          </p:spPr>
          <p:txBody>
            <a:bodyPr/>
            <a:lstStyle/>
            <a:p>
              <a:endParaRPr/>
            </a:p>
          </p:txBody>
        </p:sp>
        <p:sp>
          <p:nvSpPr>
            <p:cNvPr id="140" name="rc140"/>
            <p:cNvSpPr/>
            <p:nvPr/>
          </p:nvSpPr>
          <p:spPr>
            <a:xfrm>
              <a:off x="1278981" y="5670933"/>
              <a:ext cx="7357943" cy="100422"/>
            </a:xfrm>
            <a:prstGeom prst="rect">
              <a:avLst/>
            </a:prstGeom>
            <a:solidFill>
              <a:srgbClr val="F26A21">
                <a:alpha val="80000"/>
              </a:srgbClr>
            </a:solidFill>
          </p:spPr>
          <p:txBody>
            <a:bodyPr/>
            <a:lstStyle/>
            <a:p>
              <a:endParaRPr/>
            </a:p>
          </p:txBody>
        </p:sp>
        <p:sp>
          <p:nvSpPr>
            <p:cNvPr id="141" name="rc141"/>
            <p:cNvSpPr/>
            <p:nvPr/>
          </p:nvSpPr>
          <p:spPr>
            <a:xfrm>
              <a:off x="1278981" y="5545405"/>
              <a:ext cx="7237321" cy="100422"/>
            </a:xfrm>
            <a:prstGeom prst="rect">
              <a:avLst/>
            </a:prstGeom>
            <a:solidFill>
              <a:srgbClr val="F26A21">
                <a:alpha val="80000"/>
              </a:srgbClr>
            </a:solidFill>
          </p:spPr>
          <p:txBody>
            <a:bodyPr/>
            <a:lstStyle/>
            <a:p>
              <a:endParaRPr/>
            </a:p>
          </p:txBody>
        </p:sp>
        <p:sp>
          <p:nvSpPr>
            <p:cNvPr id="142" name="tx142"/>
            <p:cNvSpPr/>
            <p:nvPr/>
          </p:nvSpPr>
          <p:spPr>
            <a:xfrm>
              <a:off x="7747297"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43" name="tx143"/>
            <p:cNvSpPr/>
            <p:nvPr/>
          </p:nvSpPr>
          <p:spPr>
            <a:xfrm>
              <a:off x="8712273"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44" name="tx144"/>
            <p:cNvSpPr/>
            <p:nvPr/>
          </p:nvSpPr>
          <p:spPr>
            <a:xfrm>
              <a:off x="8546447" y="55551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45" name="tx145"/>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6" name="tx146"/>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7" name="tx147"/>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8" name="tx148"/>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49" name="tx149"/>
            <p:cNvSpPr/>
            <p:nvPr/>
          </p:nvSpPr>
          <p:spPr>
            <a:xfrm>
              <a:off x="362079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50" name="tx150"/>
            <p:cNvSpPr/>
            <p:nvPr/>
          </p:nvSpPr>
          <p:spPr>
            <a:xfrm>
              <a:off x="6033230"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51" name="tx151"/>
            <p:cNvSpPr/>
            <p:nvPr/>
          </p:nvSpPr>
          <p:spPr>
            <a:xfrm>
              <a:off x="8445671"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52" name="tx152"/>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3" name="tx153"/>
            <p:cNvSpPr/>
            <p:nvPr/>
          </p:nvSpPr>
          <p:spPr>
            <a:xfrm>
              <a:off x="911084" y="5286106"/>
              <a:ext cx="355773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WCAR</a:t>
              </a:r>
            </a:p>
          </p:txBody>
        </p:sp>
        <p:sp>
          <p:nvSpPr>
            <p:cNvPr id="154" name="tx154"/>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6" name="tx156"/>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WCAR ranked number 7 out of 7 UNICEF regions, with DTP3 coverage of 71%.
DTP3 coverage (71%) was 1 percentage point lower than in 2019 (72%).
This equates to 6 million undervaccinated children in 2025 compared to 5.3 million undervaccinated children in 2019.</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has improved since 2000 in most regions and exceeded pre-pandemic levels in some regions, but progress is uneven and gaps in undervaccinated children persist.</a:t>
            </a:r>
          </a:p>
        </p:txBody>
      </p:sp>
      <p:grpSp>
        <p:nvGrpSpPr>
          <p:cNvPr id="159" name="Group 158"/>
          <p:cNvGrpSpPr/>
          <p:nvPr/>
        </p:nvGrpSpPr>
        <p:grpSpPr>
          <a:xfrm>
            <a:off x="292608" y="1005840"/>
            <a:ext cx="8595360" cy="28575"/>
            <a:chOff x="292608" y="1005840"/>
            <a:chExt cx="8595360" cy="28575"/>
          </a:xfrm>
        </p:grpSpPr>
        <p:sp>
          <p:nvSpPr>
            <p:cNvPr id="16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2520" y="31001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 name="tx28"/>
            <p:cNvSpPr/>
            <p:nvPr/>
          </p:nvSpPr>
          <p:spPr>
            <a:xfrm>
              <a:off x="1513166" y="29999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9" name="tx29"/>
            <p:cNvSpPr/>
            <p:nvPr/>
          </p:nvSpPr>
          <p:spPr>
            <a:xfrm>
              <a:off x="2003812" y="31509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 name="tx30"/>
            <p:cNvSpPr/>
            <p:nvPr/>
          </p:nvSpPr>
          <p:spPr>
            <a:xfrm>
              <a:off x="2494457"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 name="tx31"/>
            <p:cNvSpPr/>
            <p:nvPr/>
          </p:nvSpPr>
          <p:spPr>
            <a:xfrm>
              <a:off x="2985103" y="32524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2" name="tx32"/>
            <p:cNvSpPr/>
            <p:nvPr/>
          </p:nvSpPr>
          <p:spPr>
            <a:xfrm>
              <a:off x="3475749" y="31001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 name="tx33"/>
            <p:cNvSpPr/>
            <p:nvPr/>
          </p:nvSpPr>
          <p:spPr>
            <a:xfrm>
              <a:off x="3966394" y="3050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 name="tx34"/>
            <p:cNvSpPr/>
            <p:nvPr/>
          </p:nvSpPr>
          <p:spPr>
            <a:xfrm>
              <a:off x="4457040" y="3050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88758" y="1403693"/>
              <a:ext cx="24226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WCAR,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40651" cap="flat">
              <a:solidFill>
                <a:srgbClr val="F26A21">
                  <a:alpha val="100000"/>
                </a:srgbClr>
              </a:solidFill>
              <a:prstDash val="solid"/>
              <a:round/>
            </a:ln>
          </p:spPr>
          <p:txBody>
            <a:bodyPr/>
            <a:lstStyle/>
            <a:p>
              <a:endParaRPr/>
            </a:p>
          </p:txBody>
        </p:sp>
        <p:sp>
          <p:nvSpPr>
            <p:cNvPr id="82" name="tx82"/>
            <p:cNvSpPr/>
            <p:nvPr/>
          </p:nvSpPr>
          <p:spPr>
            <a:xfrm>
              <a:off x="5350381"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71169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6822318" y="322193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6" name="tx86"/>
            <p:cNvSpPr/>
            <p:nvPr/>
          </p:nvSpPr>
          <p:spPr>
            <a:xfrm>
              <a:off x="7312964" y="296689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7" name="tx87"/>
            <p:cNvSpPr/>
            <p:nvPr/>
          </p:nvSpPr>
          <p:spPr>
            <a:xfrm>
              <a:off x="7803609"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8294255"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8784901"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266656"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2" name="pl102"/>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3" name="pl103"/>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4" name="pl104"/>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5" name="pl105"/>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15" name="pl115"/>
            <p:cNvSpPr/>
            <p:nvPr/>
          </p:nvSpPr>
          <p:spPr>
            <a:xfrm>
              <a:off x="248520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489764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731008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69142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610386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851630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278981" y="5795103"/>
              <a:ext cx="6392967" cy="101509"/>
            </a:xfrm>
            <a:prstGeom prst="rect">
              <a:avLst/>
            </a:prstGeom>
            <a:solidFill>
              <a:srgbClr val="F26A21">
                <a:alpha val="80000"/>
              </a:srgbClr>
            </a:solidFill>
          </p:spPr>
          <p:txBody>
            <a:bodyPr/>
            <a:lstStyle/>
            <a:p>
              <a:endParaRPr/>
            </a:p>
          </p:txBody>
        </p:sp>
        <p:sp>
          <p:nvSpPr>
            <p:cNvPr id="126" name="rc126"/>
            <p:cNvSpPr/>
            <p:nvPr/>
          </p:nvSpPr>
          <p:spPr>
            <a:xfrm>
              <a:off x="1278981" y="5668216"/>
              <a:ext cx="7357943" cy="101509"/>
            </a:xfrm>
            <a:prstGeom prst="rect">
              <a:avLst/>
            </a:prstGeom>
            <a:solidFill>
              <a:srgbClr val="F26A21">
                <a:alpha val="80000"/>
              </a:srgbClr>
            </a:solidFill>
          </p:spPr>
          <p:txBody>
            <a:bodyPr/>
            <a:lstStyle/>
            <a:p>
              <a:endParaRPr/>
            </a:p>
          </p:txBody>
        </p:sp>
        <p:sp>
          <p:nvSpPr>
            <p:cNvPr id="127" name="rc127"/>
            <p:cNvSpPr/>
            <p:nvPr/>
          </p:nvSpPr>
          <p:spPr>
            <a:xfrm>
              <a:off x="1278981" y="5541330"/>
              <a:ext cx="7237321" cy="101509"/>
            </a:xfrm>
            <a:prstGeom prst="rect">
              <a:avLst/>
            </a:prstGeom>
            <a:solidFill>
              <a:srgbClr val="F26A21">
                <a:alpha val="80000"/>
              </a:srgbClr>
            </a:solidFill>
          </p:spPr>
          <p:txBody>
            <a:bodyPr/>
            <a:lstStyle/>
            <a:p>
              <a:endParaRPr/>
            </a:p>
          </p:txBody>
        </p:sp>
        <p:sp>
          <p:nvSpPr>
            <p:cNvPr id="128" name="tx128"/>
            <p:cNvSpPr/>
            <p:nvPr/>
          </p:nvSpPr>
          <p:spPr>
            <a:xfrm>
              <a:off x="7747297"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29" name="tx129"/>
            <p:cNvSpPr/>
            <p:nvPr/>
          </p:nvSpPr>
          <p:spPr>
            <a:xfrm>
              <a:off x="8712273"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30" name="tx130"/>
            <p:cNvSpPr/>
            <p:nvPr/>
          </p:nvSpPr>
          <p:spPr>
            <a:xfrm>
              <a:off x="8546447" y="55516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31" name="tx131"/>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2" name="tx132"/>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3" name="tx133"/>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4" name="tx134"/>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5" name="tx135"/>
            <p:cNvSpPr/>
            <p:nvPr/>
          </p:nvSpPr>
          <p:spPr>
            <a:xfrm>
              <a:off x="362079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6" name="tx136"/>
            <p:cNvSpPr/>
            <p:nvPr/>
          </p:nvSpPr>
          <p:spPr>
            <a:xfrm>
              <a:off x="6033230"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7" name="tx137"/>
            <p:cNvSpPr/>
            <p:nvPr/>
          </p:nvSpPr>
          <p:spPr>
            <a:xfrm>
              <a:off x="8445671"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38" name="tx138"/>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39" name="tx139"/>
            <p:cNvSpPr/>
            <p:nvPr/>
          </p:nvSpPr>
          <p:spPr>
            <a:xfrm>
              <a:off x="911084" y="5281760"/>
              <a:ext cx="355773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WCAR</a:t>
              </a:r>
            </a:p>
          </p:txBody>
        </p:sp>
        <p:sp>
          <p:nvSpPr>
            <p:cNvPr id="140" name="tx140"/>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2" name="tx142"/>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WCAR ranked number 7 out of 7 UNICEF regions, with DTP3 coverage of 71%.
DTP3 coverage (71%) was 1 percentage point lower than in 2019 (72%).
This equates to 6 million undervaccinated children in 2025 compared to 5.3 million undervaccinated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improved between 2024 and 2025 in some regions and exceeded pre-pandemic levels in some regions, but progress is uneven and gaps in undervaccinated children persist.</a:t>
            </a:r>
          </a:p>
        </p:txBody>
      </p:sp>
      <p:grpSp>
        <p:nvGrpSpPr>
          <p:cNvPr id="145" name="Group 144"/>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WCAR, 6 out of 24 (25%) countries had DTP3 coverage below 70% in 2025. These are Benin, CAR, DRC, Gabon, Guinea, and Nigeria.
These countries account for approximately 12.9 million (61%) of the total annual cohort of surviving infants in the region.
There were 6 (25%) countries that achieved DTP3 of 90% or higher, accounting for 2.7 million (13%)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6 countries achieved at least 90% DTP3 coverage, while 6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623516"/>
              <a:ext cx="1461609" cy="49410"/>
            </a:xfrm>
            <a:custGeom>
              <a:avLst/>
              <a:gdLst/>
              <a:ahLst/>
              <a:cxnLst/>
              <a:rect l="0" t="0" r="0" b="0"/>
              <a:pathLst>
                <a:path w="1461609" h="49410">
                  <a:moveTo>
                    <a:pt x="0" y="0"/>
                  </a:moveTo>
                  <a:lnTo>
                    <a:pt x="208801" y="19764"/>
                  </a:lnTo>
                  <a:lnTo>
                    <a:pt x="417602" y="39528"/>
                  </a:lnTo>
                  <a:lnTo>
                    <a:pt x="626404" y="39528"/>
                  </a:lnTo>
                  <a:lnTo>
                    <a:pt x="835205" y="49410"/>
                  </a:lnTo>
                  <a:lnTo>
                    <a:pt x="1044007" y="49410"/>
                  </a:lnTo>
                  <a:lnTo>
                    <a:pt x="1252808" y="49410"/>
                  </a:lnTo>
                  <a:lnTo>
                    <a:pt x="1461609" y="49410"/>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44503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 name="tx29"/>
            <p:cNvSpPr/>
            <p:nvPr/>
          </p:nvSpPr>
          <p:spPr>
            <a:xfrm>
              <a:off x="978792" y="14644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0" name="tx30"/>
            <p:cNvSpPr/>
            <p:nvPr/>
          </p:nvSpPr>
          <p:spPr>
            <a:xfrm>
              <a:off x="1187593"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 name="tx31"/>
            <p:cNvSpPr/>
            <p:nvPr/>
          </p:nvSpPr>
          <p:spPr>
            <a:xfrm>
              <a:off x="1396395" y="148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2" name="tx32"/>
            <p:cNvSpPr/>
            <p:nvPr/>
          </p:nvSpPr>
          <p:spPr>
            <a:xfrm>
              <a:off x="1605196"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 name="tx33"/>
            <p:cNvSpPr/>
            <p:nvPr/>
          </p:nvSpPr>
          <p:spPr>
            <a:xfrm>
              <a:off x="1813998"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 name="tx34"/>
            <p:cNvSpPr/>
            <p:nvPr/>
          </p:nvSpPr>
          <p:spPr>
            <a:xfrm>
              <a:off x="2022799"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 name="tx35"/>
            <p:cNvSpPr/>
            <p:nvPr/>
          </p:nvSpPr>
          <p:spPr>
            <a:xfrm>
              <a:off x="2231601" y="1492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6" name="rc36"/>
            <p:cNvSpPr/>
            <p:nvPr/>
          </p:nvSpPr>
          <p:spPr>
            <a:xfrm>
              <a:off x="757200" y="2358593"/>
              <a:ext cx="1607770" cy="1000072"/>
            </a:xfrm>
            <a:prstGeom prst="rect">
              <a:avLst/>
            </a:prstGeom>
            <a:solidFill>
              <a:srgbClr val="EBEBEB">
                <a:alpha val="100000"/>
              </a:srgbClr>
            </a:solidFill>
          </p:spPr>
          <p:txBody>
            <a:bodyPr/>
            <a:lstStyle/>
            <a:p>
              <a:endParaRPr/>
            </a:p>
          </p:txBody>
        </p:sp>
        <p:sp>
          <p:nvSpPr>
            <p:cNvPr id="37" name="pl37"/>
            <p:cNvSpPr/>
            <p:nvPr/>
          </p:nvSpPr>
          <p:spPr>
            <a:xfrm>
              <a:off x="75720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799336"/>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799336"/>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799336"/>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799336"/>
              <a:ext cx="1461609" cy="118585"/>
            </a:xfrm>
            <a:custGeom>
              <a:avLst/>
              <a:gdLst/>
              <a:ahLst/>
              <a:cxnLst/>
              <a:rect l="0" t="0" r="0" b="0"/>
              <a:pathLst>
                <a:path w="1461609" h="118585">
                  <a:moveTo>
                    <a:pt x="0" y="98821"/>
                  </a:moveTo>
                  <a:lnTo>
                    <a:pt x="208801" y="59292"/>
                  </a:lnTo>
                  <a:lnTo>
                    <a:pt x="417602" y="118585"/>
                  </a:lnTo>
                  <a:lnTo>
                    <a:pt x="626404" y="79057"/>
                  </a:lnTo>
                  <a:lnTo>
                    <a:pt x="835205" y="69174"/>
                  </a:lnTo>
                  <a:lnTo>
                    <a:pt x="1044007" y="69174"/>
                  </a:lnTo>
                  <a:lnTo>
                    <a:pt x="1252808" y="19764"/>
                  </a:lnTo>
                  <a:lnTo>
                    <a:pt x="1461609" y="0"/>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71936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0" name="tx60"/>
            <p:cNvSpPr/>
            <p:nvPr/>
          </p:nvSpPr>
          <p:spPr>
            <a:xfrm>
              <a:off x="978792"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1" name="tx61"/>
            <p:cNvSpPr/>
            <p:nvPr/>
          </p:nvSpPr>
          <p:spPr>
            <a:xfrm>
              <a:off x="1187593" y="27377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2" name="tx62"/>
            <p:cNvSpPr/>
            <p:nvPr/>
          </p:nvSpPr>
          <p:spPr>
            <a:xfrm>
              <a:off x="1396395" y="270092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3" name="tx63"/>
            <p:cNvSpPr/>
            <p:nvPr/>
          </p:nvSpPr>
          <p:spPr>
            <a:xfrm>
              <a:off x="1605196" y="2688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4" name="tx64"/>
            <p:cNvSpPr/>
            <p:nvPr/>
          </p:nvSpPr>
          <p:spPr>
            <a:xfrm>
              <a:off x="1813998" y="2688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5" name="tx65"/>
            <p:cNvSpPr/>
            <p:nvPr/>
          </p:nvSpPr>
          <p:spPr>
            <a:xfrm>
              <a:off x="2022799" y="26389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6" name="tx66"/>
            <p:cNvSpPr/>
            <p:nvPr/>
          </p:nvSpPr>
          <p:spPr>
            <a:xfrm>
              <a:off x="2231601" y="26192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7" name="rc67"/>
            <p:cNvSpPr/>
            <p:nvPr/>
          </p:nvSpPr>
          <p:spPr>
            <a:xfrm>
              <a:off x="757200" y="3643117"/>
              <a:ext cx="1607770" cy="1000072"/>
            </a:xfrm>
            <a:prstGeom prst="rect">
              <a:avLst/>
            </a:prstGeom>
            <a:solidFill>
              <a:srgbClr val="EBEBEB">
                <a:alpha val="100000"/>
              </a:srgbClr>
            </a:solidFill>
          </p:spPr>
          <p:txBody>
            <a:bodyPr/>
            <a:lstStyle/>
            <a:p>
              <a:endParaRPr/>
            </a:p>
          </p:txBody>
        </p:sp>
        <p:sp>
          <p:nvSpPr>
            <p:cNvPr id="68" name="pl68"/>
            <p:cNvSpPr/>
            <p:nvPr/>
          </p:nvSpPr>
          <p:spPr>
            <a:xfrm>
              <a:off x="75720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4004803"/>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4004803"/>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4004803"/>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4004803"/>
              <a:ext cx="1461609" cy="138349"/>
            </a:xfrm>
            <a:custGeom>
              <a:avLst/>
              <a:gdLst/>
              <a:ahLst/>
              <a:cxnLst/>
              <a:rect l="0" t="0" r="0" b="0"/>
              <a:pathLst>
                <a:path w="1461609" h="138349">
                  <a:moveTo>
                    <a:pt x="0" y="0"/>
                  </a:moveTo>
                  <a:lnTo>
                    <a:pt x="208801" y="49410"/>
                  </a:lnTo>
                  <a:lnTo>
                    <a:pt x="417602" y="79057"/>
                  </a:lnTo>
                  <a:lnTo>
                    <a:pt x="626404" y="108703"/>
                  </a:lnTo>
                  <a:lnTo>
                    <a:pt x="835205" y="138349"/>
                  </a:lnTo>
                  <a:lnTo>
                    <a:pt x="1044007" y="88939"/>
                  </a:lnTo>
                  <a:lnTo>
                    <a:pt x="1252808" y="128467"/>
                  </a:lnTo>
                  <a:lnTo>
                    <a:pt x="1461609" y="108703"/>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38246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1" name="tx91"/>
            <p:cNvSpPr/>
            <p:nvPr/>
          </p:nvSpPr>
          <p:spPr>
            <a:xfrm>
              <a:off x="978792" y="3874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2" name="tx92"/>
            <p:cNvSpPr/>
            <p:nvPr/>
          </p:nvSpPr>
          <p:spPr>
            <a:xfrm>
              <a:off x="1187593" y="3903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 name="tx93"/>
            <p:cNvSpPr/>
            <p:nvPr/>
          </p:nvSpPr>
          <p:spPr>
            <a:xfrm>
              <a:off x="1396395" y="3933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4" name="tx94"/>
            <p:cNvSpPr/>
            <p:nvPr/>
          </p:nvSpPr>
          <p:spPr>
            <a:xfrm>
              <a:off x="1605196"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 name="tx95"/>
            <p:cNvSpPr/>
            <p:nvPr/>
          </p:nvSpPr>
          <p:spPr>
            <a:xfrm>
              <a:off x="1813998"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6" name="tx96"/>
            <p:cNvSpPr/>
            <p:nvPr/>
          </p:nvSpPr>
          <p:spPr>
            <a:xfrm>
              <a:off x="2022799" y="3953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7" name="tx97"/>
            <p:cNvSpPr/>
            <p:nvPr/>
          </p:nvSpPr>
          <p:spPr>
            <a:xfrm>
              <a:off x="2231601" y="3933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8" name="rc98"/>
            <p:cNvSpPr/>
            <p:nvPr/>
          </p:nvSpPr>
          <p:spPr>
            <a:xfrm>
              <a:off x="757200" y="4927641"/>
              <a:ext cx="1607770" cy="1000072"/>
            </a:xfrm>
            <a:prstGeom prst="rect">
              <a:avLst/>
            </a:prstGeom>
            <a:solidFill>
              <a:srgbClr val="EBEBEB">
                <a:alpha val="100000"/>
              </a:srgbClr>
            </a:solidFill>
          </p:spPr>
          <p:txBody>
            <a:bodyPr/>
            <a:lstStyle/>
            <a:p>
              <a:endParaRPr/>
            </a:p>
          </p:txBody>
        </p:sp>
        <p:sp>
          <p:nvSpPr>
            <p:cNvPr id="99" name="pl99"/>
            <p:cNvSpPr/>
            <p:nvPr/>
          </p:nvSpPr>
          <p:spPr>
            <a:xfrm>
              <a:off x="75720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318974"/>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318974"/>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318974"/>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318974"/>
              <a:ext cx="1461609" cy="128467"/>
            </a:xfrm>
            <a:custGeom>
              <a:avLst/>
              <a:gdLst/>
              <a:ahLst/>
              <a:cxnLst/>
              <a:rect l="0" t="0" r="0" b="0"/>
              <a:pathLst>
                <a:path w="1461609" h="128467">
                  <a:moveTo>
                    <a:pt x="0" y="128467"/>
                  </a:moveTo>
                  <a:lnTo>
                    <a:pt x="208801" y="98821"/>
                  </a:lnTo>
                  <a:lnTo>
                    <a:pt x="417602" y="88939"/>
                  </a:lnTo>
                  <a:lnTo>
                    <a:pt x="626404" y="128467"/>
                  </a:lnTo>
                  <a:lnTo>
                    <a:pt x="835205" y="49410"/>
                  </a:lnTo>
                  <a:lnTo>
                    <a:pt x="1044007" y="0"/>
                  </a:lnTo>
                  <a:lnTo>
                    <a:pt x="1252808" y="39528"/>
                  </a:lnTo>
                  <a:lnTo>
                    <a:pt x="1461609" y="39528"/>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26997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2" name="tx122"/>
            <p:cNvSpPr/>
            <p:nvPr/>
          </p:nvSpPr>
          <p:spPr>
            <a:xfrm>
              <a:off x="978792" y="5237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3" name="tx123"/>
            <p:cNvSpPr/>
            <p:nvPr/>
          </p:nvSpPr>
          <p:spPr>
            <a:xfrm>
              <a:off x="1187593" y="522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4" name="tx124"/>
            <p:cNvSpPr/>
            <p:nvPr/>
          </p:nvSpPr>
          <p:spPr>
            <a:xfrm>
              <a:off x="1396395" y="526997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5" name="tx125"/>
            <p:cNvSpPr/>
            <p:nvPr/>
          </p:nvSpPr>
          <p:spPr>
            <a:xfrm>
              <a:off x="1605196" y="51882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6" name="tx126"/>
            <p:cNvSpPr/>
            <p:nvPr/>
          </p:nvSpPr>
          <p:spPr>
            <a:xfrm>
              <a:off x="1813998"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7" name="tx127"/>
            <p:cNvSpPr/>
            <p:nvPr/>
          </p:nvSpPr>
          <p:spPr>
            <a:xfrm>
              <a:off x="2022799" y="51783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8" name="tx128"/>
            <p:cNvSpPr/>
            <p:nvPr/>
          </p:nvSpPr>
          <p:spPr>
            <a:xfrm>
              <a:off x="2231601" y="51783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9" name="rc129"/>
            <p:cNvSpPr/>
            <p:nvPr/>
          </p:nvSpPr>
          <p:spPr>
            <a:xfrm>
              <a:off x="2434560" y="1074069"/>
              <a:ext cx="1607770" cy="1000072"/>
            </a:xfrm>
            <a:prstGeom prst="rect">
              <a:avLst/>
            </a:prstGeom>
            <a:solidFill>
              <a:srgbClr val="EBEBEB">
                <a:alpha val="100000"/>
              </a:srgbClr>
            </a:solidFill>
          </p:spPr>
          <p:txBody>
            <a:bodyPr/>
            <a:lstStyle/>
            <a:p>
              <a:endParaRPr/>
            </a:p>
          </p:txBody>
        </p:sp>
        <p:sp>
          <p:nvSpPr>
            <p:cNvPr id="130" name="pl130"/>
            <p:cNvSpPr/>
            <p:nvPr/>
          </p:nvSpPr>
          <p:spPr>
            <a:xfrm>
              <a:off x="243456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45551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3" name="tx153"/>
            <p:cNvSpPr/>
            <p:nvPr/>
          </p:nvSpPr>
          <p:spPr>
            <a:xfrm>
              <a:off x="2656152"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4" name="tx154"/>
            <p:cNvSpPr/>
            <p:nvPr/>
          </p:nvSpPr>
          <p:spPr>
            <a:xfrm>
              <a:off x="2864953"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5" name="tx155"/>
            <p:cNvSpPr/>
            <p:nvPr/>
          </p:nvSpPr>
          <p:spPr>
            <a:xfrm>
              <a:off x="3073755"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6" name="tx156"/>
            <p:cNvSpPr/>
            <p:nvPr/>
          </p:nvSpPr>
          <p:spPr>
            <a:xfrm>
              <a:off x="3282556"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7" name="tx157"/>
            <p:cNvSpPr/>
            <p:nvPr/>
          </p:nvSpPr>
          <p:spPr>
            <a:xfrm>
              <a:off x="3491358"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8" name="tx158"/>
            <p:cNvSpPr/>
            <p:nvPr/>
          </p:nvSpPr>
          <p:spPr>
            <a:xfrm>
              <a:off x="3700159"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59" name="tx159"/>
            <p:cNvSpPr/>
            <p:nvPr/>
          </p:nvSpPr>
          <p:spPr>
            <a:xfrm>
              <a:off x="3908960" y="12754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60" name="rc160"/>
            <p:cNvSpPr/>
            <p:nvPr/>
          </p:nvSpPr>
          <p:spPr>
            <a:xfrm>
              <a:off x="2434560" y="2358593"/>
              <a:ext cx="1607770" cy="1000072"/>
            </a:xfrm>
            <a:prstGeom prst="rect">
              <a:avLst/>
            </a:prstGeom>
            <a:solidFill>
              <a:srgbClr val="EBEBEB">
                <a:alpha val="100000"/>
              </a:srgbClr>
            </a:solidFill>
          </p:spPr>
          <p:txBody>
            <a:bodyPr/>
            <a:lstStyle/>
            <a:p>
              <a:endParaRPr/>
            </a:p>
          </p:txBody>
        </p:sp>
        <p:sp>
          <p:nvSpPr>
            <p:cNvPr id="161" name="pl161"/>
            <p:cNvSpPr/>
            <p:nvPr/>
          </p:nvSpPr>
          <p:spPr>
            <a:xfrm>
              <a:off x="243456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809218"/>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809218"/>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809218"/>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809218"/>
              <a:ext cx="1461609" cy="158114"/>
            </a:xfrm>
            <a:custGeom>
              <a:avLst/>
              <a:gdLst/>
              <a:ahLst/>
              <a:cxnLst/>
              <a:rect l="0" t="0" r="0" b="0"/>
              <a:pathLst>
                <a:path w="1461609" h="158114">
                  <a:moveTo>
                    <a:pt x="0" y="0"/>
                  </a:moveTo>
                  <a:lnTo>
                    <a:pt x="208801" y="49410"/>
                  </a:lnTo>
                  <a:lnTo>
                    <a:pt x="417602" y="108703"/>
                  </a:lnTo>
                  <a:lnTo>
                    <a:pt x="626404" y="128467"/>
                  </a:lnTo>
                  <a:lnTo>
                    <a:pt x="835205" y="148232"/>
                  </a:lnTo>
                  <a:lnTo>
                    <a:pt x="1044007" y="118585"/>
                  </a:lnTo>
                  <a:lnTo>
                    <a:pt x="1252808" y="158114"/>
                  </a:lnTo>
                  <a:lnTo>
                    <a:pt x="1461609" y="138349"/>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6291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84" name="tx184"/>
            <p:cNvSpPr/>
            <p:nvPr/>
          </p:nvSpPr>
          <p:spPr>
            <a:xfrm>
              <a:off x="2656152"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85" name="tx185"/>
            <p:cNvSpPr/>
            <p:nvPr/>
          </p:nvSpPr>
          <p:spPr>
            <a:xfrm>
              <a:off x="2864953" y="27377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86" name="tx186"/>
            <p:cNvSpPr/>
            <p:nvPr/>
          </p:nvSpPr>
          <p:spPr>
            <a:xfrm>
              <a:off x="3073755" y="27588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87" name="tx187"/>
            <p:cNvSpPr/>
            <p:nvPr/>
          </p:nvSpPr>
          <p:spPr>
            <a:xfrm>
              <a:off x="3282556" y="2777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88" name="tx188"/>
            <p:cNvSpPr/>
            <p:nvPr/>
          </p:nvSpPr>
          <p:spPr>
            <a:xfrm>
              <a:off x="3491358" y="27490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89" name="tx189"/>
            <p:cNvSpPr/>
            <p:nvPr/>
          </p:nvSpPr>
          <p:spPr>
            <a:xfrm>
              <a:off x="3700159" y="2787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90" name="tx190"/>
            <p:cNvSpPr/>
            <p:nvPr/>
          </p:nvSpPr>
          <p:spPr>
            <a:xfrm>
              <a:off x="3908960"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91" name="rc191"/>
            <p:cNvSpPr/>
            <p:nvPr/>
          </p:nvSpPr>
          <p:spPr>
            <a:xfrm>
              <a:off x="2434560" y="3643117"/>
              <a:ext cx="1607770" cy="1000072"/>
            </a:xfrm>
            <a:prstGeom prst="rect">
              <a:avLst/>
            </a:prstGeom>
            <a:solidFill>
              <a:srgbClr val="EBEBEB">
                <a:alpha val="100000"/>
              </a:srgbClr>
            </a:solidFill>
          </p:spPr>
          <p:txBody>
            <a:bodyPr/>
            <a:lstStyle/>
            <a:p>
              <a:endParaRPr/>
            </a:p>
          </p:txBody>
        </p:sp>
        <p:sp>
          <p:nvSpPr>
            <p:cNvPr id="192" name="pl192"/>
            <p:cNvSpPr/>
            <p:nvPr/>
          </p:nvSpPr>
          <p:spPr>
            <a:xfrm>
              <a:off x="243456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4281503"/>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4281503"/>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4281503"/>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4281503"/>
              <a:ext cx="1461609" cy="138349"/>
            </a:xfrm>
            <a:custGeom>
              <a:avLst/>
              <a:gdLst/>
              <a:ahLst/>
              <a:cxnLst/>
              <a:rect l="0" t="0" r="0" b="0"/>
              <a:pathLst>
                <a:path w="1461609" h="138349">
                  <a:moveTo>
                    <a:pt x="0" y="138349"/>
                  </a:moveTo>
                  <a:lnTo>
                    <a:pt x="208801" y="118585"/>
                  </a:lnTo>
                  <a:lnTo>
                    <a:pt x="417602" y="108703"/>
                  </a:lnTo>
                  <a:lnTo>
                    <a:pt x="626404" y="88939"/>
                  </a:lnTo>
                  <a:lnTo>
                    <a:pt x="835205" y="69174"/>
                  </a:lnTo>
                  <a:lnTo>
                    <a:pt x="1044007" y="49410"/>
                  </a:lnTo>
                  <a:lnTo>
                    <a:pt x="1252808" y="19764"/>
                  </a:lnTo>
                  <a:lnTo>
                    <a:pt x="1461609" y="0"/>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4239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15" name="tx215"/>
            <p:cNvSpPr/>
            <p:nvPr/>
          </p:nvSpPr>
          <p:spPr>
            <a:xfrm>
              <a:off x="2656152" y="4219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216" name="tx216"/>
            <p:cNvSpPr/>
            <p:nvPr/>
          </p:nvSpPr>
          <p:spPr>
            <a:xfrm>
              <a:off x="2864953" y="421040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217" name="tx217"/>
            <p:cNvSpPr/>
            <p:nvPr/>
          </p:nvSpPr>
          <p:spPr>
            <a:xfrm>
              <a:off x="3073755" y="4190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218" name="tx218"/>
            <p:cNvSpPr/>
            <p:nvPr/>
          </p:nvSpPr>
          <p:spPr>
            <a:xfrm>
              <a:off x="3282556" y="4170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219" name="tx219"/>
            <p:cNvSpPr/>
            <p:nvPr/>
          </p:nvSpPr>
          <p:spPr>
            <a:xfrm>
              <a:off x="3491358" y="415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20" name="tx220"/>
            <p:cNvSpPr/>
            <p:nvPr/>
          </p:nvSpPr>
          <p:spPr>
            <a:xfrm>
              <a:off x="3700159" y="4121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21" name="tx221"/>
            <p:cNvSpPr/>
            <p:nvPr/>
          </p:nvSpPr>
          <p:spPr>
            <a:xfrm>
              <a:off x="3908960" y="41013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22" name="rc222"/>
            <p:cNvSpPr/>
            <p:nvPr/>
          </p:nvSpPr>
          <p:spPr>
            <a:xfrm>
              <a:off x="2434560" y="4927641"/>
              <a:ext cx="1607770" cy="1000072"/>
            </a:xfrm>
            <a:prstGeom prst="rect">
              <a:avLst/>
            </a:prstGeom>
            <a:solidFill>
              <a:srgbClr val="EBEBEB">
                <a:alpha val="100000"/>
              </a:srgbClr>
            </a:solidFill>
          </p:spPr>
          <p:txBody>
            <a:bodyPr/>
            <a:lstStyle/>
            <a:p>
              <a:endParaRPr/>
            </a:p>
          </p:txBody>
        </p:sp>
        <p:sp>
          <p:nvSpPr>
            <p:cNvPr id="223" name="pl223"/>
            <p:cNvSpPr/>
            <p:nvPr/>
          </p:nvSpPr>
          <p:spPr>
            <a:xfrm>
              <a:off x="243456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348620"/>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348620"/>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348620"/>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348620"/>
              <a:ext cx="1461609" cy="79057"/>
            </a:xfrm>
            <a:custGeom>
              <a:avLst/>
              <a:gdLst/>
              <a:ahLst/>
              <a:cxnLst/>
              <a:rect l="0" t="0" r="0" b="0"/>
              <a:pathLst>
                <a:path w="1461609" h="79057">
                  <a:moveTo>
                    <a:pt x="0" y="79057"/>
                  </a:moveTo>
                  <a:lnTo>
                    <a:pt x="208801" y="59292"/>
                  </a:lnTo>
                  <a:lnTo>
                    <a:pt x="417602" y="59292"/>
                  </a:lnTo>
                  <a:lnTo>
                    <a:pt x="626404" y="49410"/>
                  </a:lnTo>
                  <a:lnTo>
                    <a:pt x="835205" y="29646"/>
                  </a:lnTo>
                  <a:lnTo>
                    <a:pt x="1044007" y="19764"/>
                  </a:lnTo>
                  <a:lnTo>
                    <a:pt x="1252808" y="9882"/>
                  </a:lnTo>
                  <a:lnTo>
                    <a:pt x="1461609" y="0"/>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2475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46" name="tx246"/>
            <p:cNvSpPr/>
            <p:nvPr/>
          </p:nvSpPr>
          <p:spPr>
            <a:xfrm>
              <a:off x="2656152" y="522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7" name="tx247"/>
            <p:cNvSpPr/>
            <p:nvPr/>
          </p:nvSpPr>
          <p:spPr>
            <a:xfrm>
              <a:off x="2864953" y="52277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8" name="tx248"/>
            <p:cNvSpPr/>
            <p:nvPr/>
          </p:nvSpPr>
          <p:spPr>
            <a:xfrm>
              <a:off x="3073755" y="52179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49" name="tx249"/>
            <p:cNvSpPr/>
            <p:nvPr/>
          </p:nvSpPr>
          <p:spPr>
            <a:xfrm>
              <a:off x="3282556" y="519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50" name="tx250"/>
            <p:cNvSpPr/>
            <p:nvPr/>
          </p:nvSpPr>
          <p:spPr>
            <a:xfrm>
              <a:off x="3491358" y="51882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51" name="tx251"/>
            <p:cNvSpPr/>
            <p:nvPr/>
          </p:nvSpPr>
          <p:spPr>
            <a:xfrm>
              <a:off x="3700159" y="51783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52" name="tx252"/>
            <p:cNvSpPr/>
            <p:nvPr/>
          </p:nvSpPr>
          <p:spPr>
            <a:xfrm>
              <a:off x="3908960"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53" name="rc253"/>
            <p:cNvSpPr/>
            <p:nvPr/>
          </p:nvSpPr>
          <p:spPr>
            <a:xfrm>
              <a:off x="4111920" y="1074069"/>
              <a:ext cx="1607770" cy="1000072"/>
            </a:xfrm>
            <a:prstGeom prst="rect">
              <a:avLst/>
            </a:prstGeom>
            <a:solidFill>
              <a:srgbClr val="EBEBEB">
                <a:alpha val="100000"/>
              </a:srgbClr>
            </a:solidFill>
          </p:spPr>
          <p:txBody>
            <a:bodyPr/>
            <a:lstStyle/>
            <a:p>
              <a:endParaRPr/>
            </a:p>
          </p:txBody>
        </p:sp>
        <p:sp>
          <p:nvSpPr>
            <p:cNvPr id="254" name="pl254"/>
            <p:cNvSpPr/>
            <p:nvPr/>
          </p:nvSpPr>
          <p:spPr>
            <a:xfrm>
              <a:off x="411192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534576"/>
              <a:ext cx="1461609" cy="158114"/>
            </a:xfrm>
            <a:custGeom>
              <a:avLst/>
              <a:gdLst/>
              <a:ahLst/>
              <a:cxnLst/>
              <a:rect l="0" t="0" r="0" b="0"/>
              <a:pathLst>
                <a:path w="1461609" h="158114">
                  <a:moveTo>
                    <a:pt x="0" y="148232"/>
                  </a:moveTo>
                  <a:lnTo>
                    <a:pt x="208801" y="158114"/>
                  </a:lnTo>
                  <a:lnTo>
                    <a:pt x="417602" y="148232"/>
                  </a:lnTo>
                  <a:lnTo>
                    <a:pt x="626404" y="118585"/>
                  </a:lnTo>
                  <a:lnTo>
                    <a:pt x="835205" y="118585"/>
                  </a:lnTo>
                  <a:lnTo>
                    <a:pt x="1044007" y="79057"/>
                  </a:lnTo>
                  <a:lnTo>
                    <a:pt x="1252808" y="59292"/>
                  </a:lnTo>
                  <a:lnTo>
                    <a:pt x="1461609" y="0"/>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7" name="tx277"/>
            <p:cNvSpPr/>
            <p:nvPr/>
          </p:nvSpPr>
          <p:spPr>
            <a:xfrm>
              <a:off x="4333512" y="1512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78" name="tx278"/>
            <p:cNvSpPr/>
            <p:nvPr/>
          </p:nvSpPr>
          <p:spPr>
            <a:xfrm>
              <a:off x="4542313"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9" name="tx279"/>
            <p:cNvSpPr/>
            <p:nvPr/>
          </p:nvSpPr>
          <p:spPr>
            <a:xfrm>
              <a:off x="4751115"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0" name="tx280"/>
            <p:cNvSpPr/>
            <p:nvPr/>
          </p:nvSpPr>
          <p:spPr>
            <a:xfrm>
              <a:off x="4959916"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1" name="tx281"/>
            <p:cNvSpPr/>
            <p:nvPr/>
          </p:nvSpPr>
          <p:spPr>
            <a:xfrm>
              <a:off x="5168718" y="14348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82" name="tx282"/>
            <p:cNvSpPr/>
            <p:nvPr/>
          </p:nvSpPr>
          <p:spPr>
            <a:xfrm>
              <a:off x="5377519" y="14163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83" name="tx283"/>
            <p:cNvSpPr/>
            <p:nvPr/>
          </p:nvSpPr>
          <p:spPr>
            <a:xfrm>
              <a:off x="5586320" y="13544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84" name="rc284"/>
            <p:cNvSpPr/>
            <p:nvPr/>
          </p:nvSpPr>
          <p:spPr>
            <a:xfrm>
              <a:off x="4111920" y="2358593"/>
              <a:ext cx="1607770" cy="1000072"/>
            </a:xfrm>
            <a:prstGeom prst="rect">
              <a:avLst/>
            </a:prstGeom>
            <a:solidFill>
              <a:srgbClr val="EBEBEB">
                <a:alpha val="100000"/>
              </a:srgbClr>
            </a:solidFill>
          </p:spPr>
          <p:txBody>
            <a:bodyPr/>
            <a:lstStyle/>
            <a:p>
              <a:endParaRPr/>
            </a:p>
          </p:txBody>
        </p:sp>
        <p:sp>
          <p:nvSpPr>
            <p:cNvPr id="285" name="pl285"/>
            <p:cNvSpPr/>
            <p:nvPr/>
          </p:nvSpPr>
          <p:spPr>
            <a:xfrm>
              <a:off x="411192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917922"/>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917922"/>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917922"/>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917922"/>
              <a:ext cx="1461609" cy="128467"/>
            </a:xfrm>
            <a:custGeom>
              <a:avLst/>
              <a:gdLst/>
              <a:ahLst/>
              <a:cxnLst/>
              <a:rect l="0" t="0" r="0" b="0"/>
              <a:pathLst>
                <a:path w="1461609" h="128467">
                  <a:moveTo>
                    <a:pt x="0" y="19764"/>
                  </a:moveTo>
                  <a:lnTo>
                    <a:pt x="208801" y="0"/>
                  </a:lnTo>
                  <a:lnTo>
                    <a:pt x="417602" y="29646"/>
                  </a:lnTo>
                  <a:lnTo>
                    <a:pt x="626404" y="79057"/>
                  </a:lnTo>
                  <a:lnTo>
                    <a:pt x="835205" y="79057"/>
                  </a:lnTo>
                  <a:lnTo>
                    <a:pt x="1044007" y="128467"/>
                  </a:lnTo>
                  <a:lnTo>
                    <a:pt x="1252808" y="79057"/>
                  </a:lnTo>
                  <a:lnTo>
                    <a:pt x="1461609" y="79057"/>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7588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08" name="tx308"/>
            <p:cNvSpPr/>
            <p:nvPr/>
          </p:nvSpPr>
          <p:spPr>
            <a:xfrm>
              <a:off x="4333512" y="27377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09" name="tx309"/>
            <p:cNvSpPr/>
            <p:nvPr/>
          </p:nvSpPr>
          <p:spPr>
            <a:xfrm>
              <a:off x="4542313"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10" name="tx310"/>
            <p:cNvSpPr/>
            <p:nvPr/>
          </p:nvSpPr>
          <p:spPr>
            <a:xfrm>
              <a:off x="4751115" y="2816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1" name="tx311"/>
            <p:cNvSpPr/>
            <p:nvPr/>
          </p:nvSpPr>
          <p:spPr>
            <a:xfrm>
              <a:off x="4959916" y="2816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2" name="tx312"/>
            <p:cNvSpPr/>
            <p:nvPr/>
          </p:nvSpPr>
          <p:spPr>
            <a:xfrm>
              <a:off x="5168718" y="2866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3" name="tx313"/>
            <p:cNvSpPr/>
            <p:nvPr/>
          </p:nvSpPr>
          <p:spPr>
            <a:xfrm>
              <a:off x="5377519" y="2816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4" name="tx314"/>
            <p:cNvSpPr/>
            <p:nvPr/>
          </p:nvSpPr>
          <p:spPr>
            <a:xfrm>
              <a:off x="5586320" y="2816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5" name="rc315"/>
            <p:cNvSpPr/>
            <p:nvPr/>
          </p:nvSpPr>
          <p:spPr>
            <a:xfrm>
              <a:off x="4111920" y="3643117"/>
              <a:ext cx="1607770" cy="1000072"/>
            </a:xfrm>
            <a:prstGeom prst="rect">
              <a:avLst/>
            </a:prstGeom>
            <a:solidFill>
              <a:srgbClr val="EBEBEB">
                <a:alpha val="100000"/>
              </a:srgbClr>
            </a:solidFill>
          </p:spPr>
          <p:txBody>
            <a:bodyPr/>
            <a:lstStyle/>
            <a:p>
              <a:endParaRPr/>
            </a:p>
          </p:txBody>
        </p:sp>
        <p:sp>
          <p:nvSpPr>
            <p:cNvPr id="316" name="pl316"/>
            <p:cNvSpPr/>
            <p:nvPr/>
          </p:nvSpPr>
          <p:spPr>
            <a:xfrm>
              <a:off x="411192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4024568"/>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4024568"/>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4024568"/>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4024568"/>
              <a:ext cx="1461609" cy="128467"/>
            </a:xfrm>
            <a:custGeom>
              <a:avLst/>
              <a:gdLst/>
              <a:ahLst/>
              <a:cxnLst/>
              <a:rect l="0" t="0" r="0" b="0"/>
              <a:pathLst>
                <a:path w="1461609" h="128467">
                  <a:moveTo>
                    <a:pt x="0" y="59292"/>
                  </a:moveTo>
                  <a:lnTo>
                    <a:pt x="208801" y="69174"/>
                  </a:lnTo>
                  <a:lnTo>
                    <a:pt x="417602" y="88939"/>
                  </a:lnTo>
                  <a:lnTo>
                    <a:pt x="626404" y="128467"/>
                  </a:lnTo>
                  <a:lnTo>
                    <a:pt x="835205" y="29646"/>
                  </a:lnTo>
                  <a:lnTo>
                    <a:pt x="1044007" y="0"/>
                  </a:lnTo>
                  <a:lnTo>
                    <a:pt x="1252808" y="59292"/>
                  </a:lnTo>
                  <a:lnTo>
                    <a:pt x="1461609" y="69174"/>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3903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9" name="tx339"/>
            <p:cNvSpPr/>
            <p:nvPr/>
          </p:nvSpPr>
          <p:spPr>
            <a:xfrm>
              <a:off x="4333512"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0" name="tx340"/>
            <p:cNvSpPr/>
            <p:nvPr/>
          </p:nvSpPr>
          <p:spPr>
            <a:xfrm>
              <a:off x="4542313" y="3933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1" name="tx341"/>
            <p:cNvSpPr/>
            <p:nvPr/>
          </p:nvSpPr>
          <p:spPr>
            <a:xfrm>
              <a:off x="4751115" y="39729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42" name="tx342"/>
            <p:cNvSpPr/>
            <p:nvPr/>
          </p:nvSpPr>
          <p:spPr>
            <a:xfrm>
              <a:off x="4959916" y="3874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5168718" y="38444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5377519" y="3903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5" name="tx345"/>
            <p:cNvSpPr/>
            <p:nvPr/>
          </p:nvSpPr>
          <p:spPr>
            <a:xfrm>
              <a:off x="5586320"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6" name="rc346"/>
            <p:cNvSpPr/>
            <p:nvPr/>
          </p:nvSpPr>
          <p:spPr>
            <a:xfrm>
              <a:off x="4111920" y="4927641"/>
              <a:ext cx="1607770" cy="1000072"/>
            </a:xfrm>
            <a:prstGeom prst="rect">
              <a:avLst/>
            </a:prstGeom>
            <a:solidFill>
              <a:srgbClr val="EBEBEB">
                <a:alpha val="100000"/>
              </a:srgbClr>
            </a:solidFill>
          </p:spPr>
          <p:txBody>
            <a:bodyPr/>
            <a:lstStyle/>
            <a:p>
              <a:endParaRPr/>
            </a:p>
          </p:txBody>
        </p:sp>
        <p:sp>
          <p:nvSpPr>
            <p:cNvPr id="347" name="pl347"/>
            <p:cNvSpPr/>
            <p:nvPr/>
          </p:nvSpPr>
          <p:spPr>
            <a:xfrm>
              <a:off x="411192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556145"/>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556145"/>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556145"/>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556145"/>
              <a:ext cx="1461609" cy="158114"/>
            </a:xfrm>
            <a:custGeom>
              <a:avLst/>
              <a:gdLst/>
              <a:ahLst/>
              <a:cxnLst/>
              <a:rect l="0" t="0" r="0" b="0"/>
              <a:pathLst>
                <a:path w="1461609" h="158114">
                  <a:moveTo>
                    <a:pt x="0" y="49410"/>
                  </a:moveTo>
                  <a:lnTo>
                    <a:pt x="208801" y="0"/>
                  </a:lnTo>
                  <a:lnTo>
                    <a:pt x="417602" y="39528"/>
                  </a:lnTo>
                  <a:lnTo>
                    <a:pt x="626404" y="158114"/>
                  </a:lnTo>
                  <a:lnTo>
                    <a:pt x="835205" y="108703"/>
                  </a:lnTo>
                  <a:lnTo>
                    <a:pt x="1044007" y="29646"/>
                  </a:lnTo>
                  <a:lnTo>
                    <a:pt x="1252808" y="29646"/>
                  </a:lnTo>
                  <a:lnTo>
                    <a:pt x="1461609" y="39528"/>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4254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70" name="tx370"/>
            <p:cNvSpPr/>
            <p:nvPr/>
          </p:nvSpPr>
          <p:spPr>
            <a:xfrm>
              <a:off x="4333512" y="5376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71" name="tx371"/>
            <p:cNvSpPr/>
            <p:nvPr/>
          </p:nvSpPr>
          <p:spPr>
            <a:xfrm>
              <a:off x="4542313" y="5415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72" name="tx372"/>
            <p:cNvSpPr/>
            <p:nvPr/>
          </p:nvSpPr>
          <p:spPr>
            <a:xfrm>
              <a:off x="4751115" y="55341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373" name="tx373"/>
            <p:cNvSpPr/>
            <p:nvPr/>
          </p:nvSpPr>
          <p:spPr>
            <a:xfrm>
              <a:off x="4959916" y="548610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74" name="tx374"/>
            <p:cNvSpPr/>
            <p:nvPr/>
          </p:nvSpPr>
          <p:spPr>
            <a:xfrm>
              <a:off x="5168718" y="54056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75" name="tx375"/>
            <p:cNvSpPr/>
            <p:nvPr/>
          </p:nvSpPr>
          <p:spPr>
            <a:xfrm>
              <a:off x="5377519" y="54056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76" name="tx376"/>
            <p:cNvSpPr/>
            <p:nvPr/>
          </p:nvSpPr>
          <p:spPr>
            <a:xfrm>
              <a:off x="5586320" y="5415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77" name="rc377"/>
            <p:cNvSpPr/>
            <p:nvPr/>
          </p:nvSpPr>
          <p:spPr>
            <a:xfrm>
              <a:off x="5789280" y="1074069"/>
              <a:ext cx="1607770" cy="1000072"/>
            </a:xfrm>
            <a:prstGeom prst="rect">
              <a:avLst/>
            </a:prstGeom>
            <a:solidFill>
              <a:srgbClr val="EBEBEB">
                <a:alpha val="100000"/>
              </a:srgbClr>
            </a:solidFill>
          </p:spPr>
          <p:txBody>
            <a:bodyPr/>
            <a:lstStyle/>
            <a:p>
              <a:endParaRPr/>
            </a:p>
          </p:txBody>
        </p:sp>
        <p:sp>
          <p:nvSpPr>
            <p:cNvPr id="378" name="pl378"/>
            <p:cNvSpPr/>
            <p:nvPr/>
          </p:nvSpPr>
          <p:spPr>
            <a:xfrm>
              <a:off x="578928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900216"/>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900216"/>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900216"/>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900216"/>
              <a:ext cx="1461609" cy="128467"/>
            </a:xfrm>
            <a:custGeom>
              <a:avLst/>
              <a:gdLst/>
              <a:ahLst/>
              <a:cxnLst/>
              <a:rect l="0" t="0" r="0" b="0"/>
              <a:pathLst>
                <a:path w="1461609" h="128467">
                  <a:moveTo>
                    <a:pt x="0" y="59292"/>
                  </a:moveTo>
                  <a:lnTo>
                    <a:pt x="208801" y="79057"/>
                  </a:lnTo>
                  <a:lnTo>
                    <a:pt x="417602" y="88939"/>
                  </a:lnTo>
                  <a:lnTo>
                    <a:pt x="626404" y="108703"/>
                  </a:lnTo>
                  <a:lnTo>
                    <a:pt x="835205" y="128467"/>
                  </a:lnTo>
                  <a:lnTo>
                    <a:pt x="1044007" y="59292"/>
                  </a:lnTo>
                  <a:lnTo>
                    <a:pt x="1252808" y="39528"/>
                  </a:lnTo>
                  <a:lnTo>
                    <a:pt x="1461609" y="0"/>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779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401" name="tx401"/>
            <p:cNvSpPr/>
            <p:nvPr/>
          </p:nvSpPr>
          <p:spPr>
            <a:xfrm>
              <a:off x="6010872" y="17991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402" name="tx402"/>
            <p:cNvSpPr/>
            <p:nvPr/>
          </p:nvSpPr>
          <p:spPr>
            <a:xfrm>
              <a:off x="6219673" y="18089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403" name="tx403"/>
            <p:cNvSpPr/>
            <p:nvPr/>
          </p:nvSpPr>
          <p:spPr>
            <a:xfrm>
              <a:off x="6428475" y="18287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04" name="tx404"/>
            <p:cNvSpPr/>
            <p:nvPr/>
          </p:nvSpPr>
          <p:spPr>
            <a:xfrm>
              <a:off x="6637276" y="1848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05" name="tx405"/>
            <p:cNvSpPr/>
            <p:nvPr/>
          </p:nvSpPr>
          <p:spPr>
            <a:xfrm>
              <a:off x="6846078" y="1779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406" name="tx406"/>
            <p:cNvSpPr/>
            <p:nvPr/>
          </p:nvSpPr>
          <p:spPr>
            <a:xfrm>
              <a:off x="7054879" y="17609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407" name="tx407"/>
            <p:cNvSpPr/>
            <p:nvPr/>
          </p:nvSpPr>
          <p:spPr>
            <a:xfrm>
              <a:off x="7263680" y="1720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408" name="rc408"/>
            <p:cNvSpPr/>
            <p:nvPr/>
          </p:nvSpPr>
          <p:spPr>
            <a:xfrm>
              <a:off x="5789280" y="2358593"/>
              <a:ext cx="1607770" cy="1000072"/>
            </a:xfrm>
            <a:prstGeom prst="rect">
              <a:avLst/>
            </a:prstGeom>
            <a:solidFill>
              <a:srgbClr val="EBEBEB">
                <a:alpha val="100000"/>
              </a:srgbClr>
            </a:solidFill>
          </p:spPr>
          <p:txBody>
            <a:bodyPr/>
            <a:lstStyle/>
            <a:p>
              <a:endParaRPr/>
            </a:p>
          </p:txBody>
        </p:sp>
        <p:sp>
          <p:nvSpPr>
            <p:cNvPr id="409" name="pl409"/>
            <p:cNvSpPr/>
            <p:nvPr/>
          </p:nvSpPr>
          <p:spPr>
            <a:xfrm>
              <a:off x="578928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2868511"/>
              <a:ext cx="1461609" cy="187760"/>
            </a:xfrm>
            <a:custGeom>
              <a:avLst/>
              <a:gdLst/>
              <a:ahLst/>
              <a:cxnLst/>
              <a:rect l="0" t="0" r="0" b="0"/>
              <a:pathLst>
                <a:path w="1461609" h="187760">
                  <a:moveTo>
                    <a:pt x="0" y="187760"/>
                  </a:moveTo>
                  <a:lnTo>
                    <a:pt x="208801" y="158114"/>
                  </a:lnTo>
                  <a:lnTo>
                    <a:pt x="417602" y="138349"/>
                  </a:lnTo>
                  <a:lnTo>
                    <a:pt x="626404" y="108703"/>
                  </a:lnTo>
                  <a:lnTo>
                    <a:pt x="835205" y="79057"/>
                  </a:lnTo>
                  <a:lnTo>
                    <a:pt x="1044007" y="39528"/>
                  </a:lnTo>
                  <a:lnTo>
                    <a:pt x="1252808" y="98821"/>
                  </a:lnTo>
                  <a:lnTo>
                    <a:pt x="1461609" y="0"/>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8761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432" name="tx432"/>
            <p:cNvSpPr/>
            <p:nvPr/>
          </p:nvSpPr>
          <p:spPr>
            <a:xfrm>
              <a:off x="6010872" y="2846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3" name="tx433"/>
            <p:cNvSpPr/>
            <p:nvPr/>
          </p:nvSpPr>
          <p:spPr>
            <a:xfrm>
              <a:off x="6219673" y="28267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34" name="tx434"/>
            <p:cNvSpPr/>
            <p:nvPr/>
          </p:nvSpPr>
          <p:spPr>
            <a:xfrm>
              <a:off x="6428475" y="2797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5" name="tx435"/>
            <p:cNvSpPr/>
            <p:nvPr/>
          </p:nvSpPr>
          <p:spPr>
            <a:xfrm>
              <a:off x="6637276"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6" name="tx436"/>
            <p:cNvSpPr/>
            <p:nvPr/>
          </p:nvSpPr>
          <p:spPr>
            <a:xfrm>
              <a:off x="6846078" y="272956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37" name="tx437"/>
            <p:cNvSpPr/>
            <p:nvPr/>
          </p:nvSpPr>
          <p:spPr>
            <a:xfrm>
              <a:off x="7054879" y="2787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8" name="tx438"/>
            <p:cNvSpPr/>
            <p:nvPr/>
          </p:nvSpPr>
          <p:spPr>
            <a:xfrm>
              <a:off x="7263680" y="2688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39" name="rc439"/>
            <p:cNvSpPr/>
            <p:nvPr/>
          </p:nvSpPr>
          <p:spPr>
            <a:xfrm>
              <a:off x="5789280" y="3643117"/>
              <a:ext cx="1607770" cy="1000072"/>
            </a:xfrm>
            <a:prstGeom prst="rect">
              <a:avLst/>
            </a:prstGeom>
            <a:solidFill>
              <a:srgbClr val="EBEBEB">
                <a:alpha val="100000"/>
              </a:srgbClr>
            </a:solidFill>
          </p:spPr>
          <p:txBody>
            <a:bodyPr/>
            <a:lstStyle/>
            <a:p>
              <a:endParaRPr/>
            </a:p>
          </p:txBody>
        </p:sp>
        <p:sp>
          <p:nvSpPr>
            <p:cNvPr id="440" name="pl440"/>
            <p:cNvSpPr/>
            <p:nvPr/>
          </p:nvSpPr>
          <p:spPr>
            <a:xfrm>
              <a:off x="578928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4103625"/>
              <a:ext cx="1461609" cy="167996"/>
            </a:xfrm>
            <a:custGeom>
              <a:avLst/>
              <a:gdLst/>
              <a:ahLst/>
              <a:cxnLst/>
              <a:rect l="0" t="0" r="0" b="0"/>
              <a:pathLst>
                <a:path w="1461609" h="167996">
                  <a:moveTo>
                    <a:pt x="0" y="19764"/>
                  </a:moveTo>
                  <a:lnTo>
                    <a:pt x="208801" y="118585"/>
                  </a:lnTo>
                  <a:lnTo>
                    <a:pt x="417602" y="167996"/>
                  </a:lnTo>
                  <a:lnTo>
                    <a:pt x="626404" y="158114"/>
                  </a:lnTo>
                  <a:lnTo>
                    <a:pt x="835205" y="39528"/>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3943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3" name="tx463"/>
            <p:cNvSpPr/>
            <p:nvPr/>
          </p:nvSpPr>
          <p:spPr>
            <a:xfrm>
              <a:off x="6010872" y="4043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64" name="tx464"/>
            <p:cNvSpPr/>
            <p:nvPr/>
          </p:nvSpPr>
          <p:spPr>
            <a:xfrm>
              <a:off x="6219673" y="4091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65" name="tx465"/>
            <p:cNvSpPr/>
            <p:nvPr/>
          </p:nvSpPr>
          <p:spPr>
            <a:xfrm>
              <a:off x="6428475" y="4081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6" name="tx466"/>
            <p:cNvSpPr/>
            <p:nvPr/>
          </p:nvSpPr>
          <p:spPr>
            <a:xfrm>
              <a:off x="6637276"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7" name="tx467"/>
            <p:cNvSpPr/>
            <p:nvPr/>
          </p:nvSpPr>
          <p:spPr>
            <a:xfrm>
              <a:off x="6846078"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68" name="tx468"/>
            <p:cNvSpPr/>
            <p:nvPr/>
          </p:nvSpPr>
          <p:spPr>
            <a:xfrm>
              <a:off x="7054879"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69" name="tx469"/>
            <p:cNvSpPr/>
            <p:nvPr/>
          </p:nvSpPr>
          <p:spPr>
            <a:xfrm>
              <a:off x="7263680"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70" name="rc470"/>
            <p:cNvSpPr/>
            <p:nvPr/>
          </p:nvSpPr>
          <p:spPr>
            <a:xfrm>
              <a:off x="5789280" y="4927641"/>
              <a:ext cx="1607770" cy="1000072"/>
            </a:xfrm>
            <a:prstGeom prst="rect">
              <a:avLst/>
            </a:prstGeom>
            <a:solidFill>
              <a:srgbClr val="EBEBEB">
                <a:alpha val="100000"/>
              </a:srgbClr>
            </a:solidFill>
          </p:spPr>
          <p:txBody>
            <a:bodyPr/>
            <a:lstStyle/>
            <a:p>
              <a:endParaRPr/>
            </a:p>
          </p:txBody>
        </p:sp>
        <p:sp>
          <p:nvSpPr>
            <p:cNvPr id="471" name="pl471"/>
            <p:cNvSpPr/>
            <p:nvPr/>
          </p:nvSpPr>
          <p:spPr>
            <a:xfrm>
              <a:off x="578928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249799"/>
              <a:ext cx="1461609" cy="98821"/>
            </a:xfrm>
            <a:custGeom>
              <a:avLst/>
              <a:gdLst/>
              <a:ahLst/>
              <a:cxnLst/>
              <a:rect l="0" t="0" r="0" b="0"/>
              <a:pathLst>
                <a:path w="1461609" h="98821">
                  <a:moveTo>
                    <a:pt x="0" y="19764"/>
                  </a:moveTo>
                  <a:lnTo>
                    <a:pt x="208801" y="19764"/>
                  </a:lnTo>
                  <a:lnTo>
                    <a:pt x="417602" y="9882"/>
                  </a:lnTo>
                  <a:lnTo>
                    <a:pt x="626404" y="0"/>
                  </a:lnTo>
                  <a:lnTo>
                    <a:pt x="835205" y="49410"/>
                  </a:lnTo>
                  <a:lnTo>
                    <a:pt x="1044007" y="98821"/>
                  </a:lnTo>
                  <a:lnTo>
                    <a:pt x="1252808" y="98821"/>
                  </a:lnTo>
                  <a:lnTo>
                    <a:pt x="1461609" y="98821"/>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0894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4" name="tx494"/>
            <p:cNvSpPr/>
            <p:nvPr/>
          </p:nvSpPr>
          <p:spPr>
            <a:xfrm>
              <a:off x="6010872" y="50894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6219673" y="5079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96" name="tx496"/>
            <p:cNvSpPr/>
            <p:nvPr/>
          </p:nvSpPr>
          <p:spPr>
            <a:xfrm>
              <a:off x="6428475" y="50696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7" name="tx497"/>
            <p:cNvSpPr/>
            <p:nvPr/>
          </p:nvSpPr>
          <p:spPr>
            <a:xfrm>
              <a:off x="6637276" y="5119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98" name="tx498"/>
            <p:cNvSpPr/>
            <p:nvPr/>
          </p:nvSpPr>
          <p:spPr>
            <a:xfrm>
              <a:off x="6846078"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99" name="tx499"/>
            <p:cNvSpPr/>
            <p:nvPr/>
          </p:nvSpPr>
          <p:spPr>
            <a:xfrm>
              <a:off x="7054879"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00" name="tx500"/>
            <p:cNvSpPr/>
            <p:nvPr/>
          </p:nvSpPr>
          <p:spPr>
            <a:xfrm>
              <a:off x="7263680"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01" name="rc501"/>
            <p:cNvSpPr/>
            <p:nvPr/>
          </p:nvSpPr>
          <p:spPr>
            <a:xfrm>
              <a:off x="7466640" y="1074069"/>
              <a:ext cx="1607770" cy="1000072"/>
            </a:xfrm>
            <a:prstGeom prst="rect">
              <a:avLst/>
            </a:prstGeom>
            <a:solidFill>
              <a:srgbClr val="EBEBEB">
                <a:alpha val="100000"/>
              </a:srgbClr>
            </a:solidFill>
          </p:spPr>
          <p:txBody>
            <a:bodyPr/>
            <a:lstStyle/>
            <a:p>
              <a:endParaRPr/>
            </a:p>
          </p:txBody>
        </p:sp>
        <p:sp>
          <p:nvSpPr>
            <p:cNvPr id="502" name="pl502"/>
            <p:cNvSpPr/>
            <p:nvPr/>
          </p:nvSpPr>
          <p:spPr>
            <a:xfrm>
              <a:off x="7466640" y="19842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7371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490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24305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86068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6136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3665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653162"/>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653162"/>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643280"/>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653162"/>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653162"/>
              <a:ext cx="1461609" cy="237171"/>
            </a:xfrm>
            <a:custGeom>
              <a:avLst/>
              <a:gdLst/>
              <a:ahLst/>
              <a:cxnLst/>
              <a:rect l="0" t="0" r="0" b="0"/>
              <a:pathLst>
                <a:path w="1461609" h="237171">
                  <a:moveTo>
                    <a:pt x="0" y="237171"/>
                  </a:moveTo>
                  <a:lnTo>
                    <a:pt x="208801" y="177878"/>
                  </a:lnTo>
                  <a:lnTo>
                    <a:pt x="417602" y="158114"/>
                  </a:lnTo>
                  <a:lnTo>
                    <a:pt x="626404" y="88939"/>
                  </a:lnTo>
                  <a:lnTo>
                    <a:pt x="835205" y="49410"/>
                  </a:lnTo>
                  <a:lnTo>
                    <a:pt x="1044007" y="39528"/>
                  </a:lnTo>
                  <a:lnTo>
                    <a:pt x="1252808" y="29646"/>
                  </a:lnTo>
                  <a:lnTo>
                    <a:pt x="1461609" y="0"/>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71185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525" name="tx525"/>
            <p:cNvSpPr/>
            <p:nvPr/>
          </p:nvSpPr>
          <p:spPr>
            <a:xfrm>
              <a:off x="7688232" y="16508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526" name="tx526"/>
            <p:cNvSpPr/>
            <p:nvPr/>
          </p:nvSpPr>
          <p:spPr>
            <a:xfrm>
              <a:off x="7897033" y="163253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527" name="tx527"/>
            <p:cNvSpPr/>
            <p:nvPr/>
          </p:nvSpPr>
          <p:spPr>
            <a:xfrm>
              <a:off x="8105835" y="1561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28" name="tx528"/>
            <p:cNvSpPr/>
            <p:nvPr/>
          </p:nvSpPr>
          <p:spPr>
            <a:xfrm>
              <a:off x="8314636" y="15224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29" name="tx529"/>
            <p:cNvSpPr/>
            <p:nvPr/>
          </p:nvSpPr>
          <p:spPr>
            <a:xfrm>
              <a:off x="8523437" y="15125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30" name="tx530"/>
            <p:cNvSpPr/>
            <p:nvPr/>
          </p:nvSpPr>
          <p:spPr>
            <a:xfrm>
              <a:off x="8732239" y="1502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31" name="tx531"/>
            <p:cNvSpPr/>
            <p:nvPr/>
          </p:nvSpPr>
          <p:spPr>
            <a:xfrm>
              <a:off x="8941040" y="1474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32" name="rc532"/>
            <p:cNvSpPr/>
            <p:nvPr/>
          </p:nvSpPr>
          <p:spPr>
            <a:xfrm>
              <a:off x="7466640" y="2358593"/>
              <a:ext cx="1607770" cy="1000072"/>
            </a:xfrm>
            <a:prstGeom prst="rect">
              <a:avLst/>
            </a:prstGeom>
            <a:solidFill>
              <a:srgbClr val="EBEBEB">
                <a:alpha val="100000"/>
              </a:srgbClr>
            </a:solidFill>
          </p:spPr>
          <p:txBody>
            <a:bodyPr/>
            <a:lstStyle/>
            <a:p>
              <a:endParaRPr/>
            </a:p>
          </p:txBody>
        </p:sp>
        <p:sp>
          <p:nvSpPr>
            <p:cNvPr id="533" name="pl533"/>
            <p:cNvSpPr/>
            <p:nvPr/>
          </p:nvSpPr>
          <p:spPr>
            <a:xfrm>
              <a:off x="7466640" y="32687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30216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774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52757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14521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89815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6511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927804"/>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898158"/>
              <a:ext cx="1461609" cy="148232"/>
            </a:xfrm>
            <a:custGeom>
              <a:avLst/>
              <a:gdLst/>
              <a:ahLst/>
              <a:cxnLst/>
              <a:rect l="0" t="0" r="0" b="0"/>
              <a:pathLst>
                <a:path w="1461609" h="148232">
                  <a:moveTo>
                    <a:pt x="0" y="49410"/>
                  </a:moveTo>
                  <a:lnTo>
                    <a:pt x="208801" y="49410"/>
                  </a:lnTo>
                  <a:lnTo>
                    <a:pt x="417602" y="118585"/>
                  </a:lnTo>
                  <a:lnTo>
                    <a:pt x="626404" y="0"/>
                  </a:lnTo>
                  <a:lnTo>
                    <a:pt x="835205" y="148232"/>
                  </a:lnTo>
                  <a:lnTo>
                    <a:pt x="1044007" y="49410"/>
                  </a:lnTo>
                  <a:lnTo>
                    <a:pt x="1252808" y="138349"/>
                  </a:lnTo>
                  <a:lnTo>
                    <a:pt x="1461609" y="128467"/>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56" name="tx556"/>
            <p:cNvSpPr/>
            <p:nvPr/>
          </p:nvSpPr>
          <p:spPr>
            <a:xfrm>
              <a:off x="7688232"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57" name="tx557"/>
            <p:cNvSpPr/>
            <p:nvPr/>
          </p:nvSpPr>
          <p:spPr>
            <a:xfrm>
              <a:off x="7897033" y="28365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58" name="tx558"/>
            <p:cNvSpPr/>
            <p:nvPr/>
          </p:nvSpPr>
          <p:spPr>
            <a:xfrm>
              <a:off x="8105835" y="271936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59" name="tx559"/>
            <p:cNvSpPr/>
            <p:nvPr/>
          </p:nvSpPr>
          <p:spPr>
            <a:xfrm>
              <a:off x="8314636" y="2866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60" name="tx560"/>
            <p:cNvSpPr/>
            <p:nvPr/>
          </p:nvSpPr>
          <p:spPr>
            <a:xfrm>
              <a:off x="8523437" y="27674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61" name="tx561"/>
            <p:cNvSpPr/>
            <p:nvPr/>
          </p:nvSpPr>
          <p:spPr>
            <a:xfrm>
              <a:off x="8732239" y="28563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62" name="tx562"/>
            <p:cNvSpPr/>
            <p:nvPr/>
          </p:nvSpPr>
          <p:spPr>
            <a:xfrm>
              <a:off x="8941040" y="2846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563" name="rc563"/>
            <p:cNvSpPr/>
            <p:nvPr/>
          </p:nvSpPr>
          <p:spPr>
            <a:xfrm>
              <a:off x="7466640" y="3643117"/>
              <a:ext cx="1607770" cy="1000072"/>
            </a:xfrm>
            <a:prstGeom prst="rect">
              <a:avLst/>
            </a:prstGeom>
            <a:solidFill>
              <a:srgbClr val="EBEBEB">
                <a:alpha val="100000"/>
              </a:srgbClr>
            </a:solidFill>
          </p:spPr>
          <p:txBody>
            <a:bodyPr/>
            <a:lstStyle/>
            <a:p>
              <a:endParaRPr/>
            </a:p>
          </p:txBody>
        </p:sp>
        <p:sp>
          <p:nvSpPr>
            <p:cNvPr id="564" name="pl564"/>
            <p:cNvSpPr/>
            <p:nvPr/>
          </p:nvSpPr>
          <p:spPr>
            <a:xfrm>
              <a:off x="7466640" y="45532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3062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591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8121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4297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18268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93562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4212328"/>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4093743"/>
              <a:ext cx="1461609" cy="138349"/>
            </a:xfrm>
            <a:custGeom>
              <a:avLst/>
              <a:gdLst/>
              <a:ahLst/>
              <a:cxnLst/>
              <a:rect l="0" t="0" r="0" b="0"/>
              <a:pathLst>
                <a:path w="1461609" h="138349">
                  <a:moveTo>
                    <a:pt x="0" y="79057"/>
                  </a:moveTo>
                  <a:lnTo>
                    <a:pt x="208801" y="79057"/>
                  </a:lnTo>
                  <a:lnTo>
                    <a:pt x="417602" y="138349"/>
                  </a:lnTo>
                  <a:lnTo>
                    <a:pt x="626404" y="88939"/>
                  </a:lnTo>
                  <a:lnTo>
                    <a:pt x="835205" y="79057"/>
                  </a:lnTo>
                  <a:lnTo>
                    <a:pt x="1044007" y="79057"/>
                  </a:lnTo>
                  <a:lnTo>
                    <a:pt x="1252808" y="9882"/>
                  </a:lnTo>
                  <a:lnTo>
                    <a:pt x="1461609" y="0"/>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87" name="tx587"/>
            <p:cNvSpPr/>
            <p:nvPr/>
          </p:nvSpPr>
          <p:spPr>
            <a:xfrm>
              <a:off x="7688232"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88" name="tx588"/>
            <p:cNvSpPr/>
            <p:nvPr/>
          </p:nvSpPr>
          <p:spPr>
            <a:xfrm>
              <a:off x="7897033" y="40519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89" name="tx589"/>
            <p:cNvSpPr/>
            <p:nvPr/>
          </p:nvSpPr>
          <p:spPr>
            <a:xfrm>
              <a:off x="8105835" y="4003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90" name="tx590"/>
            <p:cNvSpPr/>
            <p:nvPr/>
          </p:nvSpPr>
          <p:spPr>
            <a:xfrm>
              <a:off x="8314636"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91" name="tx591"/>
            <p:cNvSpPr/>
            <p:nvPr/>
          </p:nvSpPr>
          <p:spPr>
            <a:xfrm>
              <a:off x="8523437" y="3992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92" name="tx592"/>
            <p:cNvSpPr/>
            <p:nvPr/>
          </p:nvSpPr>
          <p:spPr>
            <a:xfrm>
              <a:off x="8732239" y="39234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3" name="tx593"/>
            <p:cNvSpPr/>
            <p:nvPr/>
          </p:nvSpPr>
          <p:spPr>
            <a:xfrm>
              <a:off x="8941040" y="3913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94" name="rc594"/>
            <p:cNvSpPr/>
            <p:nvPr/>
          </p:nvSpPr>
          <p:spPr>
            <a:xfrm>
              <a:off x="7466640" y="4927641"/>
              <a:ext cx="1607770" cy="1000072"/>
            </a:xfrm>
            <a:prstGeom prst="rect">
              <a:avLst/>
            </a:prstGeom>
            <a:solidFill>
              <a:srgbClr val="EBEBEB">
                <a:alpha val="100000"/>
              </a:srgbClr>
            </a:solidFill>
          </p:spPr>
          <p:txBody>
            <a:bodyPr/>
            <a:lstStyle/>
            <a:p>
              <a:endParaRPr/>
            </a:p>
          </p:txBody>
        </p:sp>
        <p:sp>
          <p:nvSpPr>
            <p:cNvPr id="595" name="pl595"/>
            <p:cNvSpPr/>
            <p:nvPr/>
          </p:nvSpPr>
          <p:spPr>
            <a:xfrm>
              <a:off x="7466640" y="58377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5907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436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0966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1426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467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2015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496852"/>
              <a:ext cx="1461609" cy="69174"/>
            </a:xfrm>
            <a:custGeom>
              <a:avLst/>
              <a:gdLst/>
              <a:ahLst/>
              <a:cxnLst/>
              <a:rect l="0" t="0" r="0" b="0"/>
              <a:pathLst>
                <a:path w="1461609" h="69174">
                  <a:moveTo>
                    <a:pt x="0" y="19764"/>
                  </a:moveTo>
                  <a:lnTo>
                    <a:pt x="208801" y="0"/>
                  </a:lnTo>
                  <a:lnTo>
                    <a:pt x="417602" y="29646"/>
                  </a:lnTo>
                  <a:lnTo>
                    <a:pt x="626404" y="69174"/>
                  </a:lnTo>
                  <a:lnTo>
                    <a:pt x="835205" y="49410"/>
                  </a:lnTo>
                  <a:lnTo>
                    <a:pt x="1044007" y="19764"/>
                  </a:lnTo>
                  <a:lnTo>
                    <a:pt x="1252808" y="9882"/>
                  </a:lnTo>
                  <a:lnTo>
                    <a:pt x="1461609" y="9882"/>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318974"/>
              <a:ext cx="1461609" cy="59292"/>
            </a:xfrm>
            <a:custGeom>
              <a:avLst/>
              <a:gdLst/>
              <a:ahLst/>
              <a:cxnLst/>
              <a:rect l="0" t="0" r="0" b="0"/>
              <a:pathLst>
                <a:path w="1461609" h="59292">
                  <a:moveTo>
                    <a:pt x="0" y="59292"/>
                  </a:moveTo>
                  <a:lnTo>
                    <a:pt x="208801" y="19764"/>
                  </a:lnTo>
                  <a:lnTo>
                    <a:pt x="417602" y="29646"/>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198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8" name="tx618"/>
            <p:cNvSpPr/>
            <p:nvPr/>
          </p:nvSpPr>
          <p:spPr>
            <a:xfrm>
              <a:off x="7688232" y="5158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19" name="tx619"/>
            <p:cNvSpPr/>
            <p:nvPr/>
          </p:nvSpPr>
          <p:spPr>
            <a:xfrm>
              <a:off x="7897033" y="5168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20" name="tx620"/>
            <p:cNvSpPr/>
            <p:nvPr/>
          </p:nvSpPr>
          <p:spPr>
            <a:xfrm>
              <a:off x="8105835"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1" name="tx621"/>
            <p:cNvSpPr/>
            <p:nvPr/>
          </p:nvSpPr>
          <p:spPr>
            <a:xfrm>
              <a:off x="8314636"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2" name="tx622"/>
            <p:cNvSpPr/>
            <p:nvPr/>
          </p:nvSpPr>
          <p:spPr>
            <a:xfrm>
              <a:off x="8523437"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3" name="tx623"/>
            <p:cNvSpPr/>
            <p:nvPr/>
          </p:nvSpPr>
          <p:spPr>
            <a:xfrm>
              <a:off x="8732239"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4" name="tx624"/>
            <p:cNvSpPr/>
            <p:nvPr/>
          </p:nvSpPr>
          <p:spPr>
            <a:xfrm>
              <a:off x="8941040" y="5138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5" name="tx625"/>
            <p:cNvSpPr/>
            <p:nvPr/>
          </p:nvSpPr>
          <p:spPr>
            <a:xfrm>
              <a:off x="1300185" y="4778900"/>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Mauritania</a:t>
              </a:r>
            </a:p>
          </p:txBody>
        </p:sp>
        <p:sp>
          <p:nvSpPr>
            <p:cNvPr id="626" name="tx626"/>
            <p:cNvSpPr/>
            <p:nvPr/>
          </p:nvSpPr>
          <p:spPr>
            <a:xfrm>
              <a:off x="3104912" y="4756690"/>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627" name="tx627"/>
            <p:cNvSpPr/>
            <p:nvPr/>
          </p:nvSpPr>
          <p:spPr>
            <a:xfrm>
              <a:off x="4738779" y="4756690"/>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628" name="tx628"/>
            <p:cNvSpPr/>
            <p:nvPr/>
          </p:nvSpPr>
          <p:spPr>
            <a:xfrm>
              <a:off x="6009208" y="4756636"/>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629" name="tx629"/>
            <p:cNvSpPr/>
            <p:nvPr/>
          </p:nvSpPr>
          <p:spPr>
            <a:xfrm>
              <a:off x="8143158" y="4756690"/>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630" name="tx630"/>
            <p:cNvSpPr/>
            <p:nvPr/>
          </p:nvSpPr>
          <p:spPr>
            <a:xfrm>
              <a:off x="1365423" y="3492957"/>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Gambia</a:t>
              </a:r>
            </a:p>
          </p:txBody>
        </p:sp>
        <p:sp>
          <p:nvSpPr>
            <p:cNvPr id="631" name="tx631"/>
            <p:cNvSpPr/>
            <p:nvPr/>
          </p:nvSpPr>
          <p:spPr>
            <a:xfrm>
              <a:off x="3058254" y="3492957"/>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a:t>
              </a:r>
            </a:p>
          </p:txBody>
        </p:sp>
        <p:sp>
          <p:nvSpPr>
            <p:cNvPr id="632" name="tx632"/>
            <p:cNvSpPr/>
            <p:nvPr/>
          </p:nvSpPr>
          <p:spPr>
            <a:xfrm>
              <a:off x="4549284" y="349295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Guinea-Bissau</a:t>
              </a:r>
            </a:p>
          </p:txBody>
        </p:sp>
        <p:sp>
          <p:nvSpPr>
            <p:cNvPr id="633" name="tx633"/>
            <p:cNvSpPr/>
            <p:nvPr/>
          </p:nvSpPr>
          <p:spPr>
            <a:xfrm>
              <a:off x="6425416" y="3494376"/>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Liberia</a:t>
              </a:r>
            </a:p>
          </p:txBody>
        </p:sp>
        <p:sp>
          <p:nvSpPr>
            <p:cNvPr id="634" name="tx634"/>
            <p:cNvSpPr/>
            <p:nvPr/>
          </p:nvSpPr>
          <p:spPr>
            <a:xfrm>
              <a:off x="8168069" y="3494376"/>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635" name="tx635"/>
            <p:cNvSpPr/>
            <p:nvPr/>
          </p:nvSpPr>
          <p:spPr>
            <a:xfrm>
              <a:off x="1396419" y="2186278"/>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636" name="tx636"/>
            <p:cNvSpPr/>
            <p:nvPr/>
          </p:nvSpPr>
          <p:spPr>
            <a:xfrm>
              <a:off x="2926494" y="2208433"/>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637" name="tx637"/>
            <p:cNvSpPr/>
            <p:nvPr/>
          </p:nvSpPr>
          <p:spPr>
            <a:xfrm>
              <a:off x="4794741" y="2208433"/>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DRC</a:t>
              </a:r>
            </a:p>
          </p:txBody>
        </p:sp>
        <p:sp>
          <p:nvSpPr>
            <p:cNvPr id="638" name="tx638"/>
            <p:cNvSpPr/>
            <p:nvPr/>
          </p:nvSpPr>
          <p:spPr>
            <a:xfrm>
              <a:off x="6145825" y="2187587"/>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Equatorial Guinea</a:t>
              </a:r>
            </a:p>
          </p:txBody>
        </p:sp>
        <p:sp>
          <p:nvSpPr>
            <p:cNvPr id="639" name="tx639"/>
            <p:cNvSpPr/>
            <p:nvPr/>
          </p:nvSpPr>
          <p:spPr>
            <a:xfrm>
              <a:off x="8102749" y="220843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640" name="tx640"/>
            <p:cNvSpPr/>
            <p:nvPr/>
          </p:nvSpPr>
          <p:spPr>
            <a:xfrm>
              <a:off x="1418166" y="925328"/>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Benin</a:t>
              </a:r>
            </a:p>
          </p:txBody>
        </p:sp>
        <p:sp>
          <p:nvSpPr>
            <p:cNvPr id="641" name="tx641"/>
            <p:cNvSpPr/>
            <p:nvPr/>
          </p:nvSpPr>
          <p:spPr>
            <a:xfrm>
              <a:off x="2909223" y="925328"/>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642" name="tx642"/>
            <p:cNvSpPr/>
            <p:nvPr/>
          </p:nvSpPr>
          <p:spPr>
            <a:xfrm>
              <a:off x="4654904" y="92390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Cameroon</a:t>
              </a:r>
            </a:p>
          </p:txBody>
        </p:sp>
        <p:sp>
          <p:nvSpPr>
            <p:cNvPr id="643" name="tx643"/>
            <p:cNvSpPr/>
            <p:nvPr/>
          </p:nvSpPr>
          <p:spPr>
            <a:xfrm>
              <a:off x="6475184" y="923909"/>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644" name="tx644"/>
            <p:cNvSpPr/>
            <p:nvPr/>
          </p:nvSpPr>
          <p:spPr>
            <a:xfrm>
              <a:off x="8136937" y="923909"/>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Chad</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8189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57330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32488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8606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6136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3665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10352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85783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60941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1452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89815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65110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38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4235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89393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4297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1826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9356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67256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2687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1784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1426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467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201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0" name="tx75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51" name="tx751"/>
            <p:cNvSpPr/>
            <p:nvPr/>
          </p:nvSpPr>
          <p:spPr>
            <a:xfrm>
              <a:off x="757200" y="398022"/>
              <a:ext cx="37550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DTP3, by country, WCAR, 2018-2025</a:t>
              </a:r>
            </a:p>
          </p:txBody>
        </p:sp>
        <p:sp>
          <p:nvSpPr>
            <p:cNvPr id="752" name="tx75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DTP3 coverage in 2025, Burkina Faso had the highest coverage (91%), while CAR had the lowest coverage (46%).
DTP3 coverage increased in 11 out of these 20 countries between 2024 and 2025. The largest increase was 10 percentage points in Equatorial Guinea from 68% to 78%.
2 countries saw a decrease in coverage (Guinea-Bissau and Nigeria). The largest decline was 1% points in Guinea-Bissau from 85% to 84% and Nigeria from 63% to 62%. Coverage remained constant between 2024 and 2025 in the remaining 7 countries.
In 2025, 2 out of these 20 countries had achieved DTP3 coverage of at least 90%.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1019644"/>
            </a:xfrm>
            <a:prstGeom prst="rect">
              <a:avLst/>
            </a:prstGeom>
            <a:solidFill>
              <a:srgbClr val="EBEBEB">
                <a:alpha val="100000"/>
              </a:srgbClr>
            </a:solidFill>
          </p:spPr>
          <p:txBody>
            <a:bodyPr/>
            <a:lstStyle/>
            <a:p>
              <a:endParaRPr/>
            </a:p>
          </p:txBody>
        </p:sp>
        <p:sp>
          <p:nvSpPr>
            <p:cNvPr id="6" name="pl6"/>
            <p:cNvSpPr/>
            <p:nvPr/>
          </p:nvSpPr>
          <p:spPr>
            <a:xfrm>
              <a:off x="695044" y="178078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980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3939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566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500771"/>
              <a:ext cx="1472910" cy="96557"/>
            </a:xfrm>
            <a:custGeom>
              <a:avLst/>
              <a:gdLst/>
              <a:ahLst/>
              <a:cxnLst/>
              <a:rect l="0" t="0" r="0" b="0"/>
              <a:pathLst>
                <a:path w="1472910" h="96557">
                  <a:moveTo>
                    <a:pt x="0" y="0"/>
                  </a:moveTo>
                  <a:lnTo>
                    <a:pt x="210415" y="38622"/>
                  </a:lnTo>
                  <a:lnTo>
                    <a:pt x="420831" y="77245"/>
                  </a:lnTo>
                  <a:lnTo>
                    <a:pt x="631247" y="77245"/>
                  </a:lnTo>
                  <a:lnTo>
                    <a:pt x="841663" y="96557"/>
                  </a:lnTo>
                  <a:lnTo>
                    <a:pt x="1052079" y="96557"/>
                  </a:lnTo>
                  <a:lnTo>
                    <a:pt x="1262495" y="96557"/>
                  </a:lnTo>
                  <a:lnTo>
                    <a:pt x="1472910" y="96557"/>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500771"/>
              <a:ext cx="1472910" cy="96557"/>
            </a:xfrm>
            <a:custGeom>
              <a:avLst/>
              <a:gdLst/>
              <a:ahLst/>
              <a:cxnLst/>
              <a:rect l="0" t="0" r="0" b="0"/>
              <a:pathLst>
                <a:path w="1472910" h="96557">
                  <a:moveTo>
                    <a:pt x="0" y="0"/>
                  </a:moveTo>
                  <a:lnTo>
                    <a:pt x="210415" y="38622"/>
                  </a:lnTo>
                  <a:lnTo>
                    <a:pt x="420831" y="77245"/>
                  </a:lnTo>
                  <a:lnTo>
                    <a:pt x="631247" y="77245"/>
                  </a:lnTo>
                  <a:lnTo>
                    <a:pt x="841663" y="96557"/>
                  </a:lnTo>
                  <a:lnTo>
                    <a:pt x="1052079" y="96557"/>
                  </a:lnTo>
                  <a:lnTo>
                    <a:pt x="1262495" y="96557"/>
                  </a:lnTo>
                  <a:lnTo>
                    <a:pt x="1472910" y="96557"/>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500771"/>
              <a:ext cx="1472910" cy="96557"/>
            </a:xfrm>
            <a:custGeom>
              <a:avLst/>
              <a:gdLst/>
              <a:ahLst/>
              <a:cxnLst/>
              <a:rect l="0" t="0" r="0" b="0"/>
              <a:pathLst>
                <a:path w="1472910" h="96557">
                  <a:moveTo>
                    <a:pt x="0" y="0"/>
                  </a:moveTo>
                  <a:lnTo>
                    <a:pt x="210415" y="38622"/>
                  </a:lnTo>
                  <a:lnTo>
                    <a:pt x="420831" y="77245"/>
                  </a:lnTo>
                  <a:lnTo>
                    <a:pt x="631247" y="77245"/>
                  </a:lnTo>
                  <a:lnTo>
                    <a:pt x="841663" y="96557"/>
                  </a:lnTo>
                  <a:lnTo>
                    <a:pt x="1052079" y="96557"/>
                  </a:lnTo>
                  <a:lnTo>
                    <a:pt x="1262495" y="96557"/>
                  </a:lnTo>
                  <a:lnTo>
                    <a:pt x="1472910" y="96557"/>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500771"/>
              <a:ext cx="1472910" cy="96557"/>
            </a:xfrm>
            <a:custGeom>
              <a:avLst/>
              <a:gdLst/>
              <a:ahLst/>
              <a:cxnLst/>
              <a:rect l="0" t="0" r="0" b="0"/>
              <a:pathLst>
                <a:path w="1472910" h="96557">
                  <a:moveTo>
                    <a:pt x="0" y="0"/>
                  </a:moveTo>
                  <a:lnTo>
                    <a:pt x="210415" y="38622"/>
                  </a:lnTo>
                  <a:lnTo>
                    <a:pt x="420831" y="77245"/>
                  </a:lnTo>
                  <a:lnTo>
                    <a:pt x="631247" y="77245"/>
                  </a:lnTo>
                  <a:lnTo>
                    <a:pt x="841663" y="96557"/>
                  </a:lnTo>
                  <a:lnTo>
                    <a:pt x="1052079" y="96557"/>
                  </a:lnTo>
                  <a:lnTo>
                    <a:pt x="1262495" y="96557"/>
                  </a:lnTo>
                  <a:lnTo>
                    <a:pt x="1472910" y="96557"/>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3939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32197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 name="tx26"/>
            <p:cNvSpPr/>
            <p:nvPr/>
          </p:nvSpPr>
          <p:spPr>
            <a:xfrm>
              <a:off x="948961"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41327" y="139922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 name="tx28"/>
            <p:cNvSpPr/>
            <p:nvPr/>
          </p:nvSpPr>
          <p:spPr>
            <a:xfrm>
              <a:off x="1351743" y="139922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 name="tx29"/>
            <p:cNvSpPr/>
            <p:nvPr/>
          </p:nvSpPr>
          <p:spPr>
            <a:xfrm>
              <a:off x="1562158"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 name="tx30"/>
            <p:cNvSpPr/>
            <p:nvPr/>
          </p:nvSpPr>
          <p:spPr>
            <a:xfrm>
              <a:off x="1772574"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 name="tx31"/>
            <p:cNvSpPr/>
            <p:nvPr/>
          </p:nvSpPr>
          <p:spPr>
            <a:xfrm>
              <a:off x="1982990"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 name="tx32"/>
            <p:cNvSpPr/>
            <p:nvPr/>
          </p:nvSpPr>
          <p:spPr>
            <a:xfrm>
              <a:off x="2193406"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rc33"/>
            <p:cNvSpPr/>
            <p:nvPr/>
          </p:nvSpPr>
          <p:spPr>
            <a:xfrm>
              <a:off x="695044" y="2179176"/>
              <a:ext cx="1620202" cy="1019644"/>
            </a:xfrm>
            <a:prstGeom prst="rect">
              <a:avLst/>
            </a:prstGeom>
            <a:solidFill>
              <a:srgbClr val="EBEBEB">
                <a:alpha val="100000"/>
              </a:srgbClr>
            </a:solidFill>
          </p:spPr>
          <p:txBody>
            <a:bodyPr/>
            <a:lstStyle/>
            <a:p>
              <a:endParaRPr/>
            </a:p>
          </p:txBody>
        </p:sp>
        <p:sp>
          <p:nvSpPr>
            <p:cNvPr id="34" name="pl34"/>
            <p:cNvSpPr/>
            <p:nvPr/>
          </p:nvSpPr>
          <p:spPr>
            <a:xfrm>
              <a:off x="695044" y="30848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6020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8434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6070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746933"/>
              <a:ext cx="1472910" cy="308983"/>
            </a:xfrm>
            <a:custGeom>
              <a:avLst/>
              <a:gdLst/>
              <a:ahLst/>
              <a:cxnLst/>
              <a:rect l="0" t="0" r="0" b="0"/>
              <a:pathLst>
                <a:path w="1472910" h="308983">
                  <a:moveTo>
                    <a:pt x="0" y="0"/>
                  </a:moveTo>
                  <a:lnTo>
                    <a:pt x="210415" y="96557"/>
                  </a:lnTo>
                  <a:lnTo>
                    <a:pt x="420831" y="212425"/>
                  </a:lnTo>
                  <a:lnTo>
                    <a:pt x="631247" y="251048"/>
                  </a:lnTo>
                  <a:lnTo>
                    <a:pt x="841663" y="289671"/>
                  </a:lnTo>
                  <a:lnTo>
                    <a:pt x="1052079" y="231737"/>
                  </a:lnTo>
                  <a:lnTo>
                    <a:pt x="1262495" y="308983"/>
                  </a:lnTo>
                  <a:lnTo>
                    <a:pt x="1472910" y="270360"/>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746933"/>
              <a:ext cx="1472910" cy="308983"/>
            </a:xfrm>
            <a:custGeom>
              <a:avLst/>
              <a:gdLst/>
              <a:ahLst/>
              <a:cxnLst/>
              <a:rect l="0" t="0" r="0" b="0"/>
              <a:pathLst>
                <a:path w="1472910" h="308983">
                  <a:moveTo>
                    <a:pt x="0" y="0"/>
                  </a:moveTo>
                  <a:lnTo>
                    <a:pt x="210415" y="96557"/>
                  </a:lnTo>
                  <a:lnTo>
                    <a:pt x="420831" y="212425"/>
                  </a:lnTo>
                  <a:lnTo>
                    <a:pt x="631247" y="251048"/>
                  </a:lnTo>
                  <a:lnTo>
                    <a:pt x="841663" y="289671"/>
                  </a:lnTo>
                  <a:lnTo>
                    <a:pt x="1052079" y="231737"/>
                  </a:lnTo>
                  <a:lnTo>
                    <a:pt x="1262495" y="308983"/>
                  </a:lnTo>
                  <a:lnTo>
                    <a:pt x="1472910" y="270360"/>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746933"/>
              <a:ext cx="1472910" cy="308983"/>
            </a:xfrm>
            <a:custGeom>
              <a:avLst/>
              <a:gdLst/>
              <a:ahLst/>
              <a:cxnLst/>
              <a:rect l="0" t="0" r="0" b="0"/>
              <a:pathLst>
                <a:path w="1472910" h="308983">
                  <a:moveTo>
                    <a:pt x="0" y="0"/>
                  </a:moveTo>
                  <a:lnTo>
                    <a:pt x="210415" y="96557"/>
                  </a:lnTo>
                  <a:lnTo>
                    <a:pt x="420831" y="212425"/>
                  </a:lnTo>
                  <a:lnTo>
                    <a:pt x="631247" y="251048"/>
                  </a:lnTo>
                  <a:lnTo>
                    <a:pt x="841663" y="289671"/>
                  </a:lnTo>
                  <a:lnTo>
                    <a:pt x="1052079" y="231737"/>
                  </a:lnTo>
                  <a:lnTo>
                    <a:pt x="1262495" y="308983"/>
                  </a:lnTo>
                  <a:lnTo>
                    <a:pt x="1472910" y="270360"/>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746933"/>
              <a:ext cx="1472910" cy="308983"/>
            </a:xfrm>
            <a:custGeom>
              <a:avLst/>
              <a:gdLst/>
              <a:ahLst/>
              <a:cxnLst/>
              <a:rect l="0" t="0" r="0" b="0"/>
              <a:pathLst>
                <a:path w="1472910" h="308983">
                  <a:moveTo>
                    <a:pt x="0" y="0"/>
                  </a:moveTo>
                  <a:lnTo>
                    <a:pt x="210415" y="96557"/>
                  </a:lnTo>
                  <a:lnTo>
                    <a:pt x="420831" y="212425"/>
                  </a:lnTo>
                  <a:lnTo>
                    <a:pt x="631247" y="251048"/>
                  </a:lnTo>
                  <a:lnTo>
                    <a:pt x="841663" y="289671"/>
                  </a:lnTo>
                  <a:lnTo>
                    <a:pt x="1052079" y="231737"/>
                  </a:lnTo>
                  <a:lnTo>
                    <a:pt x="1262495" y="308983"/>
                  </a:lnTo>
                  <a:lnTo>
                    <a:pt x="1472910" y="270360"/>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8434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38545" y="25681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4" name="tx54"/>
            <p:cNvSpPr/>
            <p:nvPr/>
          </p:nvSpPr>
          <p:spPr>
            <a:xfrm>
              <a:off x="948961"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77924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6" name="tx56"/>
            <p:cNvSpPr/>
            <p:nvPr/>
          </p:nvSpPr>
          <p:spPr>
            <a:xfrm>
              <a:off x="1351743" y="28178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7" name="tx57"/>
            <p:cNvSpPr/>
            <p:nvPr/>
          </p:nvSpPr>
          <p:spPr>
            <a:xfrm>
              <a:off x="1532014" y="285648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8" name="tx58"/>
            <p:cNvSpPr/>
            <p:nvPr/>
          </p:nvSpPr>
          <p:spPr>
            <a:xfrm>
              <a:off x="1772574" y="280119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9" name="tx59"/>
            <p:cNvSpPr/>
            <p:nvPr/>
          </p:nvSpPr>
          <p:spPr>
            <a:xfrm>
              <a:off x="1952845" y="287712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0" name="tx60"/>
            <p:cNvSpPr/>
            <p:nvPr/>
          </p:nvSpPr>
          <p:spPr>
            <a:xfrm>
              <a:off x="2193406" y="28371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 name="rc61"/>
            <p:cNvSpPr/>
            <p:nvPr/>
          </p:nvSpPr>
          <p:spPr>
            <a:xfrm>
              <a:off x="695044" y="3483272"/>
              <a:ext cx="1620202" cy="1019644"/>
            </a:xfrm>
            <a:prstGeom prst="rect">
              <a:avLst/>
            </a:prstGeom>
            <a:solidFill>
              <a:srgbClr val="EBEBEB">
                <a:alpha val="100000"/>
              </a:srgbClr>
            </a:solidFill>
          </p:spPr>
          <p:txBody>
            <a:bodyPr/>
            <a:lstStyle/>
            <a:p>
              <a:endParaRPr/>
            </a:p>
          </p:txBody>
        </p:sp>
        <p:sp>
          <p:nvSpPr>
            <p:cNvPr id="62" name="pl62"/>
            <p:cNvSpPr/>
            <p:nvPr/>
          </p:nvSpPr>
          <p:spPr>
            <a:xfrm>
              <a:off x="695044" y="43889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9061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14758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66480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3915849"/>
              <a:ext cx="1472910" cy="270360"/>
            </a:xfrm>
            <a:custGeom>
              <a:avLst/>
              <a:gdLst/>
              <a:ahLst/>
              <a:cxnLst/>
              <a:rect l="0" t="0" r="0" b="0"/>
              <a:pathLst>
                <a:path w="1472910" h="270360">
                  <a:moveTo>
                    <a:pt x="0" y="270360"/>
                  </a:moveTo>
                  <a:lnTo>
                    <a:pt x="210415" y="231737"/>
                  </a:lnTo>
                  <a:lnTo>
                    <a:pt x="420831" y="212425"/>
                  </a:lnTo>
                  <a:lnTo>
                    <a:pt x="631247" y="173803"/>
                  </a:lnTo>
                  <a:lnTo>
                    <a:pt x="841663" y="135180"/>
                  </a:lnTo>
                  <a:lnTo>
                    <a:pt x="1052079" y="96557"/>
                  </a:lnTo>
                  <a:lnTo>
                    <a:pt x="1262495" y="38622"/>
                  </a:lnTo>
                  <a:lnTo>
                    <a:pt x="1472910" y="0"/>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3915849"/>
              <a:ext cx="1472910" cy="270360"/>
            </a:xfrm>
            <a:custGeom>
              <a:avLst/>
              <a:gdLst/>
              <a:ahLst/>
              <a:cxnLst/>
              <a:rect l="0" t="0" r="0" b="0"/>
              <a:pathLst>
                <a:path w="1472910" h="270360">
                  <a:moveTo>
                    <a:pt x="0" y="270360"/>
                  </a:moveTo>
                  <a:lnTo>
                    <a:pt x="210415" y="231737"/>
                  </a:lnTo>
                  <a:lnTo>
                    <a:pt x="420831" y="212425"/>
                  </a:lnTo>
                  <a:lnTo>
                    <a:pt x="631247" y="173803"/>
                  </a:lnTo>
                  <a:lnTo>
                    <a:pt x="841663" y="135180"/>
                  </a:lnTo>
                  <a:lnTo>
                    <a:pt x="1052079" y="96557"/>
                  </a:lnTo>
                  <a:lnTo>
                    <a:pt x="1262495" y="38622"/>
                  </a:lnTo>
                  <a:lnTo>
                    <a:pt x="1472910" y="0"/>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3915849"/>
              <a:ext cx="1472910" cy="270360"/>
            </a:xfrm>
            <a:custGeom>
              <a:avLst/>
              <a:gdLst/>
              <a:ahLst/>
              <a:cxnLst/>
              <a:rect l="0" t="0" r="0" b="0"/>
              <a:pathLst>
                <a:path w="1472910" h="270360">
                  <a:moveTo>
                    <a:pt x="0" y="270360"/>
                  </a:moveTo>
                  <a:lnTo>
                    <a:pt x="210415" y="231737"/>
                  </a:lnTo>
                  <a:lnTo>
                    <a:pt x="420831" y="212425"/>
                  </a:lnTo>
                  <a:lnTo>
                    <a:pt x="631247" y="173803"/>
                  </a:lnTo>
                  <a:lnTo>
                    <a:pt x="841663" y="135180"/>
                  </a:lnTo>
                  <a:lnTo>
                    <a:pt x="1052079" y="96557"/>
                  </a:lnTo>
                  <a:lnTo>
                    <a:pt x="1262495" y="38622"/>
                  </a:lnTo>
                  <a:lnTo>
                    <a:pt x="1472910" y="0"/>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3915849"/>
              <a:ext cx="1472910" cy="270360"/>
            </a:xfrm>
            <a:custGeom>
              <a:avLst/>
              <a:gdLst/>
              <a:ahLst/>
              <a:cxnLst/>
              <a:rect l="0" t="0" r="0" b="0"/>
              <a:pathLst>
                <a:path w="1472910" h="270360">
                  <a:moveTo>
                    <a:pt x="0" y="270360"/>
                  </a:moveTo>
                  <a:lnTo>
                    <a:pt x="210415" y="231737"/>
                  </a:lnTo>
                  <a:lnTo>
                    <a:pt x="420831" y="212425"/>
                  </a:lnTo>
                  <a:lnTo>
                    <a:pt x="631247" y="173803"/>
                  </a:lnTo>
                  <a:lnTo>
                    <a:pt x="841663" y="135180"/>
                  </a:lnTo>
                  <a:lnTo>
                    <a:pt x="1052079" y="96557"/>
                  </a:lnTo>
                  <a:lnTo>
                    <a:pt x="1262495" y="38622"/>
                  </a:lnTo>
                  <a:lnTo>
                    <a:pt x="1472910" y="0"/>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14758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20495" y="400741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2" name="tx82"/>
            <p:cNvSpPr/>
            <p:nvPr/>
          </p:nvSpPr>
          <p:spPr>
            <a:xfrm>
              <a:off x="948961"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59377" y="39494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1369792" y="39094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1580208" y="387228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6" name="tx86"/>
            <p:cNvSpPr/>
            <p:nvPr/>
          </p:nvSpPr>
          <p:spPr>
            <a:xfrm>
              <a:off x="1790624" y="383493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7" name="tx87"/>
            <p:cNvSpPr/>
            <p:nvPr/>
          </p:nvSpPr>
          <p:spPr>
            <a:xfrm>
              <a:off x="1970895" y="37743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8" name="tx88"/>
            <p:cNvSpPr/>
            <p:nvPr/>
          </p:nvSpPr>
          <p:spPr>
            <a:xfrm>
              <a:off x="2181311" y="37370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9" name="rc89"/>
            <p:cNvSpPr/>
            <p:nvPr/>
          </p:nvSpPr>
          <p:spPr>
            <a:xfrm>
              <a:off x="695044" y="4787368"/>
              <a:ext cx="1620202" cy="1019644"/>
            </a:xfrm>
            <a:prstGeom prst="rect">
              <a:avLst/>
            </a:prstGeom>
            <a:solidFill>
              <a:srgbClr val="EBEBEB">
                <a:alpha val="100000"/>
              </a:srgbClr>
            </a:solidFill>
          </p:spPr>
          <p:txBody>
            <a:bodyPr/>
            <a:lstStyle/>
            <a:p>
              <a:endParaRPr/>
            </a:p>
          </p:txBody>
        </p:sp>
        <p:sp>
          <p:nvSpPr>
            <p:cNvPr id="90" name="pl90"/>
            <p:cNvSpPr/>
            <p:nvPr/>
          </p:nvSpPr>
          <p:spPr>
            <a:xfrm>
              <a:off x="695044" y="56930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2102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451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9688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451682"/>
              <a:ext cx="1472910" cy="308983"/>
            </a:xfrm>
            <a:custGeom>
              <a:avLst/>
              <a:gdLst/>
              <a:ahLst/>
              <a:cxnLst/>
              <a:rect l="0" t="0" r="0" b="0"/>
              <a:pathLst>
                <a:path w="1472910" h="308983">
                  <a:moveTo>
                    <a:pt x="0" y="96557"/>
                  </a:moveTo>
                  <a:lnTo>
                    <a:pt x="210415" y="0"/>
                  </a:lnTo>
                  <a:lnTo>
                    <a:pt x="420831" y="77245"/>
                  </a:lnTo>
                  <a:lnTo>
                    <a:pt x="631247" y="308983"/>
                  </a:lnTo>
                  <a:lnTo>
                    <a:pt x="841663" y="212425"/>
                  </a:lnTo>
                  <a:lnTo>
                    <a:pt x="1052079" y="57934"/>
                  </a:lnTo>
                  <a:lnTo>
                    <a:pt x="1262495" y="57934"/>
                  </a:lnTo>
                  <a:lnTo>
                    <a:pt x="1472910" y="77245"/>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451682"/>
              <a:ext cx="1472910" cy="308983"/>
            </a:xfrm>
            <a:custGeom>
              <a:avLst/>
              <a:gdLst/>
              <a:ahLst/>
              <a:cxnLst/>
              <a:rect l="0" t="0" r="0" b="0"/>
              <a:pathLst>
                <a:path w="1472910" h="308983">
                  <a:moveTo>
                    <a:pt x="0" y="96557"/>
                  </a:moveTo>
                  <a:lnTo>
                    <a:pt x="210415" y="0"/>
                  </a:lnTo>
                  <a:lnTo>
                    <a:pt x="420831" y="77245"/>
                  </a:lnTo>
                  <a:lnTo>
                    <a:pt x="631247" y="308983"/>
                  </a:lnTo>
                  <a:lnTo>
                    <a:pt x="841663" y="212425"/>
                  </a:lnTo>
                  <a:lnTo>
                    <a:pt x="1052079" y="57934"/>
                  </a:lnTo>
                  <a:lnTo>
                    <a:pt x="1262495" y="57934"/>
                  </a:lnTo>
                  <a:lnTo>
                    <a:pt x="1472910" y="77245"/>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451682"/>
              <a:ext cx="1472910" cy="308983"/>
            </a:xfrm>
            <a:custGeom>
              <a:avLst/>
              <a:gdLst/>
              <a:ahLst/>
              <a:cxnLst/>
              <a:rect l="0" t="0" r="0" b="0"/>
              <a:pathLst>
                <a:path w="1472910" h="308983">
                  <a:moveTo>
                    <a:pt x="0" y="96557"/>
                  </a:moveTo>
                  <a:lnTo>
                    <a:pt x="210415" y="0"/>
                  </a:lnTo>
                  <a:lnTo>
                    <a:pt x="420831" y="77245"/>
                  </a:lnTo>
                  <a:lnTo>
                    <a:pt x="631247" y="308983"/>
                  </a:lnTo>
                  <a:lnTo>
                    <a:pt x="841663" y="212425"/>
                  </a:lnTo>
                  <a:lnTo>
                    <a:pt x="1052079" y="57934"/>
                  </a:lnTo>
                  <a:lnTo>
                    <a:pt x="1262495" y="57934"/>
                  </a:lnTo>
                  <a:lnTo>
                    <a:pt x="1472910" y="77245"/>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451682"/>
              <a:ext cx="1472910" cy="308983"/>
            </a:xfrm>
            <a:custGeom>
              <a:avLst/>
              <a:gdLst/>
              <a:ahLst/>
              <a:cxnLst/>
              <a:rect l="0" t="0" r="0" b="0"/>
              <a:pathLst>
                <a:path w="1472910" h="308983">
                  <a:moveTo>
                    <a:pt x="0" y="96557"/>
                  </a:moveTo>
                  <a:lnTo>
                    <a:pt x="210415" y="0"/>
                  </a:lnTo>
                  <a:lnTo>
                    <a:pt x="420831" y="77245"/>
                  </a:lnTo>
                  <a:lnTo>
                    <a:pt x="631247" y="308983"/>
                  </a:lnTo>
                  <a:lnTo>
                    <a:pt x="841663" y="212425"/>
                  </a:lnTo>
                  <a:lnTo>
                    <a:pt x="1052079" y="57934"/>
                  </a:lnTo>
                  <a:lnTo>
                    <a:pt x="1262495" y="57934"/>
                  </a:lnTo>
                  <a:lnTo>
                    <a:pt x="1472910" y="77245"/>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45168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20495" y="536949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0" name="tx110"/>
            <p:cNvSpPr/>
            <p:nvPr/>
          </p:nvSpPr>
          <p:spPr>
            <a:xfrm>
              <a:off x="948961"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41327"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2" name="tx112"/>
            <p:cNvSpPr/>
            <p:nvPr/>
          </p:nvSpPr>
          <p:spPr>
            <a:xfrm>
              <a:off x="1321598" y="55805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13" name="tx113"/>
            <p:cNvSpPr/>
            <p:nvPr/>
          </p:nvSpPr>
          <p:spPr>
            <a:xfrm>
              <a:off x="1532014" y="548531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4" name="tx114"/>
            <p:cNvSpPr/>
            <p:nvPr/>
          </p:nvSpPr>
          <p:spPr>
            <a:xfrm>
              <a:off x="1772574" y="53294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5" name="tx115"/>
            <p:cNvSpPr/>
            <p:nvPr/>
          </p:nvSpPr>
          <p:spPr>
            <a:xfrm>
              <a:off x="1982990" y="53294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6" name="tx116"/>
            <p:cNvSpPr/>
            <p:nvPr/>
          </p:nvSpPr>
          <p:spPr>
            <a:xfrm>
              <a:off x="2193406"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7" name="rc117"/>
            <p:cNvSpPr/>
            <p:nvPr/>
          </p:nvSpPr>
          <p:spPr>
            <a:xfrm>
              <a:off x="2384835" y="875080"/>
              <a:ext cx="1620202" cy="1019644"/>
            </a:xfrm>
            <a:prstGeom prst="rect">
              <a:avLst/>
            </a:prstGeom>
            <a:solidFill>
              <a:srgbClr val="EBEBEB">
                <a:alpha val="100000"/>
              </a:srgbClr>
            </a:solidFill>
          </p:spPr>
          <p:txBody>
            <a:bodyPr/>
            <a:lstStyle/>
            <a:p>
              <a:endParaRPr/>
            </a:p>
          </p:txBody>
        </p:sp>
        <p:sp>
          <p:nvSpPr>
            <p:cNvPr id="118" name="pl118"/>
            <p:cNvSpPr/>
            <p:nvPr/>
          </p:nvSpPr>
          <p:spPr>
            <a:xfrm>
              <a:off x="2384835" y="178078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980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53939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10566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53939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53939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53939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53939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53939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3901247"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2179176"/>
              <a:ext cx="1620202" cy="1019644"/>
            </a:xfrm>
            <a:prstGeom prst="rect">
              <a:avLst/>
            </a:prstGeom>
            <a:solidFill>
              <a:srgbClr val="EBEBEB">
                <a:alpha val="100000"/>
              </a:srgbClr>
            </a:solidFill>
          </p:spPr>
          <p:txBody>
            <a:bodyPr/>
            <a:lstStyle/>
            <a:p>
              <a:endParaRPr/>
            </a:p>
          </p:txBody>
        </p:sp>
        <p:sp>
          <p:nvSpPr>
            <p:cNvPr id="146" name="pl146"/>
            <p:cNvSpPr/>
            <p:nvPr/>
          </p:nvSpPr>
          <p:spPr>
            <a:xfrm>
              <a:off x="2384835" y="30848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6020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8434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36070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843490"/>
              <a:ext cx="1472910" cy="251048"/>
            </a:xfrm>
            <a:custGeom>
              <a:avLst/>
              <a:gdLst/>
              <a:ahLst/>
              <a:cxnLst/>
              <a:rect l="0" t="0" r="0" b="0"/>
              <a:pathLst>
                <a:path w="1472910" h="251048">
                  <a:moveTo>
                    <a:pt x="0" y="38622"/>
                  </a:moveTo>
                  <a:lnTo>
                    <a:pt x="210415" y="0"/>
                  </a:lnTo>
                  <a:lnTo>
                    <a:pt x="420831" y="57934"/>
                  </a:lnTo>
                  <a:lnTo>
                    <a:pt x="631247" y="154491"/>
                  </a:lnTo>
                  <a:lnTo>
                    <a:pt x="841663" y="154491"/>
                  </a:lnTo>
                  <a:lnTo>
                    <a:pt x="1052079" y="251048"/>
                  </a:lnTo>
                  <a:lnTo>
                    <a:pt x="1262495" y="154491"/>
                  </a:lnTo>
                  <a:lnTo>
                    <a:pt x="1472910" y="154491"/>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843490"/>
              <a:ext cx="1472910" cy="251048"/>
            </a:xfrm>
            <a:custGeom>
              <a:avLst/>
              <a:gdLst/>
              <a:ahLst/>
              <a:cxnLst/>
              <a:rect l="0" t="0" r="0" b="0"/>
              <a:pathLst>
                <a:path w="1472910" h="251048">
                  <a:moveTo>
                    <a:pt x="0" y="38622"/>
                  </a:moveTo>
                  <a:lnTo>
                    <a:pt x="210415" y="0"/>
                  </a:lnTo>
                  <a:lnTo>
                    <a:pt x="420831" y="57934"/>
                  </a:lnTo>
                  <a:lnTo>
                    <a:pt x="631247" y="154491"/>
                  </a:lnTo>
                  <a:lnTo>
                    <a:pt x="841663" y="154491"/>
                  </a:lnTo>
                  <a:lnTo>
                    <a:pt x="1052079" y="251048"/>
                  </a:lnTo>
                  <a:lnTo>
                    <a:pt x="1262495" y="154491"/>
                  </a:lnTo>
                  <a:lnTo>
                    <a:pt x="1472910" y="154491"/>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843490"/>
              <a:ext cx="1472910" cy="251048"/>
            </a:xfrm>
            <a:custGeom>
              <a:avLst/>
              <a:gdLst/>
              <a:ahLst/>
              <a:cxnLst/>
              <a:rect l="0" t="0" r="0" b="0"/>
              <a:pathLst>
                <a:path w="1472910" h="251048">
                  <a:moveTo>
                    <a:pt x="0" y="38622"/>
                  </a:moveTo>
                  <a:lnTo>
                    <a:pt x="210415" y="0"/>
                  </a:lnTo>
                  <a:lnTo>
                    <a:pt x="420831" y="57934"/>
                  </a:lnTo>
                  <a:lnTo>
                    <a:pt x="631247" y="154491"/>
                  </a:lnTo>
                  <a:lnTo>
                    <a:pt x="841663" y="154491"/>
                  </a:lnTo>
                  <a:lnTo>
                    <a:pt x="1052079" y="251048"/>
                  </a:lnTo>
                  <a:lnTo>
                    <a:pt x="1262495" y="154491"/>
                  </a:lnTo>
                  <a:lnTo>
                    <a:pt x="1472910" y="154491"/>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843490"/>
              <a:ext cx="1472910" cy="251048"/>
            </a:xfrm>
            <a:custGeom>
              <a:avLst/>
              <a:gdLst/>
              <a:ahLst/>
              <a:cxnLst/>
              <a:rect l="0" t="0" r="0" b="0"/>
              <a:pathLst>
                <a:path w="1472910" h="251048">
                  <a:moveTo>
                    <a:pt x="0" y="38622"/>
                  </a:moveTo>
                  <a:lnTo>
                    <a:pt x="210415" y="0"/>
                  </a:lnTo>
                  <a:lnTo>
                    <a:pt x="420831" y="57934"/>
                  </a:lnTo>
                  <a:lnTo>
                    <a:pt x="631247" y="154491"/>
                  </a:lnTo>
                  <a:lnTo>
                    <a:pt x="841663" y="154491"/>
                  </a:lnTo>
                  <a:lnTo>
                    <a:pt x="1052079" y="251048"/>
                  </a:lnTo>
                  <a:lnTo>
                    <a:pt x="1262495" y="154491"/>
                  </a:lnTo>
                  <a:lnTo>
                    <a:pt x="1472910" y="154491"/>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8434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10286" y="270331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6" name="tx166"/>
            <p:cNvSpPr/>
            <p:nvPr/>
          </p:nvSpPr>
          <p:spPr>
            <a:xfrm>
              <a:off x="2638752"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31118" y="272125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8" name="tx168"/>
            <p:cNvSpPr/>
            <p:nvPr/>
          </p:nvSpPr>
          <p:spPr>
            <a:xfrm>
              <a:off x="3041534" y="28178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69" name="tx169"/>
            <p:cNvSpPr/>
            <p:nvPr/>
          </p:nvSpPr>
          <p:spPr>
            <a:xfrm>
              <a:off x="3251950" y="28178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0" name="tx170"/>
            <p:cNvSpPr/>
            <p:nvPr/>
          </p:nvSpPr>
          <p:spPr>
            <a:xfrm>
              <a:off x="3432221" y="291436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71" name="tx171"/>
            <p:cNvSpPr/>
            <p:nvPr/>
          </p:nvSpPr>
          <p:spPr>
            <a:xfrm>
              <a:off x="3672781" y="28178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2" name="tx172"/>
            <p:cNvSpPr/>
            <p:nvPr/>
          </p:nvSpPr>
          <p:spPr>
            <a:xfrm>
              <a:off x="3883197" y="28178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3" name="rc173"/>
            <p:cNvSpPr/>
            <p:nvPr/>
          </p:nvSpPr>
          <p:spPr>
            <a:xfrm>
              <a:off x="2384835" y="3483272"/>
              <a:ext cx="1620202" cy="1019644"/>
            </a:xfrm>
            <a:prstGeom prst="rect">
              <a:avLst/>
            </a:prstGeom>
            <a:solidFill>
              <a:srgbClr val="EBEBEB">
                <a:alpha val="100000"/>
              </a:srgbClr>
            </a:solidFill>
          </p:spPr>
          <p:txBody>
            <a:bodyPr/>
            <a:lstStyle/>
            <a:p>
              <a:endParaRPr/>
            </a:p>
          </p:txBody>
        </p:sp>
        <p:sp>
          <p:nvSpPr>
            <p:cNvPr id="174" name="pl174"/>
            <p:cNvSpPr/>
            <p:nvPr/>
          </p:nvSpPr>
          <p:spPr>
            <a:xfrm>
              <a:off x="2384835" y="43889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9061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14758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66480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4012406"/>
              <a:ext cx="1472910" cy="251048"/>
            </a:xfrm>
            <a:custGeom>
              <a:avLst/>
              <a:gdLst/>
              <a:ahLst/>
              <a:cxnLst/>
              <a:rect l="0" t="0" r="0" b="0"/>
              <a:pathLst>
                <a:path w="1472910" h="251048">
                  <a:moveTo>
                    <a:pt x="0" y="115868"/>
                  </a:moveTo>
                  <a:lnTo>
                    <a:pt x="210415" y="135180"/>
                  </a:lnTo>
                  <a:lnTo>
                    <a:pt x="420831" y="173803"/>
                  </a:lnTo>
                  <a:lnTo>
                    <a:pt x="631247" y="251048"/>
                  </a:lnTo>
                  <a:lnTo>
                    <a:pt x="841663" y="57934"/>
                  </a:lnTo>
                  <a:lnTo>
                    <a:pt x="1052079" y="0"/>
                  </a:lnTo>
                  <a:lnTo>
                    <a:pt x="1262495" y="115868"/>
                  </a:lnTo>
                  <a:lnTo>
                    <a:pt x="1472910" y="135180"/>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4012406"/>
              <a:ext cx="1472910" cy="251048"/>
            </a:xfrm>
            <a:custGeom>
              <a:avLst/>
              <a:gdLst/>
              <a:ahLst/>
              <a:cxnLst/>
              <a:rect l="0" t="0" r="0" b="0"/>
              <a:pathLst>
                <a:path w="1472910" h="251048">
                  <a:moveTo>
                    <a:pt x="0" y="115868"/>
                  </a:moveTo>
                  <a:lnTo>
                    <a:pt x="210415" y="135180"/>
                  </a:lnTo>
                  <a:lnTo>
                    <a:pt x="420831" y="173803"/>
                  </a:lnTo>
                  <a:lnTo>
                    <a:pt x="631247" y="251048"/>
                  </a:lnTo>
                  <a:lnTo>
                    <a:pt x="841663" y="57934"/>
                  </a:lnTo>
                  <a:lnTo>
                    <a:pt x="1052079" y="0"/>
                  </a:lnTo>
                  <a:lnTo>
                    <a:pt x="1262495" y="115868"/>
                  </a:lnTo>
                  <a:lnTo>
                    <a:pt x="1472910" y="135180"/>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4012406"/>
              <a:ext cx="1472910" cy="251048"/>
            </a:xfrm>
            <a:custGeom>
              <a:avLst/>
              <a:gdLst/>
              <a:ahLst/>
              <a:cxnLst/>
              <a:rect l="0" t="0" r="0" b="0"/>
              <a:pathLst>
                <a:path w="1472910" h="251048">
                  <a:moveTo>
                    <a:pt x="0" y="115868"/>
                  </a:moveTo>
                  <a:lnTo>
                    <a:pt x="210415" y="135180"/>
                  </a:lnTo>
                  <a:lnTo>
                    <a:pt x="420831" y="173803"/>
                  </a:lnTo>
                  <a:lnTo>
                    <a:pt x="631247" y="251048"/>
                  </a:lnTo>
                  <a:lnTo>
                    <a:pt x="841663" y="57934"/>
                  </a:lnTo>
                  <a:lnTo>
                    <a:pt x="1052079" y="0"/>
                  </a:lnTo>
                  <a:lnTo>
                    <a:pt x="1262495" y="115868"/>
                  </a:lnTo>
                  <a:lnTo>
                    <a:pt x="1472910" y="135180"/>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4012406"/>
              <a:ext cx="1472910" cy="251048"/>
            </a:xfrm>
            <a:custGeom>
              <a:avLst/>
              <a:gdLst/>
              <a:ahLst/>
              <a:cxnLst/>
              <a:rect l="0" t="0" r="0" b="0"/>
              <a:pathLst>
                <a:path w="1472910" h="251048">
                  <a:moveTo>
                    <a:pt x="0" y="115868"/>
                  </a:moveTo>
                  <a:lnTo>
                    <a:pt x="210415" y="135180"/>
                  </a:lnTo>
                  <a:lnTo>
                    <a:pt x="420831" y="173803"/>
                  </a:lnTo>
                  <a:lnTo>
                    <a:pt x="631247" y="251048"/>
                  </a:lnTo>
                  <a:lnTo>
                    <a:pt x="841663" y="57934"/>
                  </a:lnTo>
                  <a:lnTo>
                    <a:pt x="1052079" y="0"/>
                  </a:lnTo>
                  <a:lnTo>
                    <a:pt x="1262495" y="115868"/>
                  </a:lnTo>
                  <a:lnTo>
                    <a:pt x="1472910" y="135180"/>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14758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28336" y="39494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4" name="tx194"/>
            <p:cNvSpPr/>
            <p:nvPr/>
          </p:nvSpPr>
          <p:spPr>
            <a:xfrm>
              <a:off x="2638752"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31118" y="400741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6" name="tx196"/>
            <p:cNvSpPr/>
            <p:nvPr/>
          </p:nvSpPr>
          <p:spPr>
            <a:xfrm>
              <a:off x="3041534" y="408333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97" name="tx197"/>
            <p:cNvSpPr/>
            <p:nvPr/>
          </p:nvSpPr>
          <p:spPr>
            <a:xfrm>
              <a:off x="3269999" y="389186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8" name="tx198"/>
            <p:cNvSpPr/>
            <p:nvPr/>
          </p:nvSpPr>
          <p:spPr>
            <a:xfrm>
              <a:off x="3480415" y="383493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9" name="tx199"/>
            <p:cNvSpPr/>
            <p:nvPr/>
          </p:nvSpPr>
          <p:spPr>
            <a:xfrm>
              <a:off x="3690831" y="39494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0" name="tx200"/>
            <p:cNvSpPr/>
            <p:nvPr/>
          </p:nvSpPr>
          <p:spPr>
            <a:xfrm>
              <a:off x="3901247"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1" name="rc201"/>
            <p:cNvSpPr/>
            <p:nvPr/>
          </p:nvSpPr>
          <p:spPr>
            <a:xfrm>
              <a:off x="2384835" y="4787368"/>
              <a:ext cx="1620202" cy="1019644"/>
            </a:xfrm>
            <a:prstGeom prst="rect">
              <a:avLst/>
            </a:prstGeom>
            <a:solidFill>
              <a:srgbClr val="EBEBEB">
                <a:alpha val="100000"/>
              </a:srgbClr>
            </a:solidFill>
          </p:spPr>
          <p:txBody>
            <a:bodyPr/>
            <a:lstStyle/>
            <a:p>
              <a:endParaRPr/>
            </a:p>
          </p:txBody>
        </p:sp>
        <p:sp>
          <p:nvSpPr>
            <p:cNvPr id="202" name="pl202"/>
            <p:cNvSpPr/>
            <p:nvPr/>
          </p:nvSpPr>
          <p:spPr>
            <a:xfrm>
              <a:off x="2384835" y="56930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2102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451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9688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413059"/>
              <a:ext cx="1472910" cy="193114"/>
            </a:xfrm>
            <a:custGeom>
              <a:avLst/>
              <a:gdLst/>
              <a:ahLst/>
              <a:cxnLst/>
              <a:rect l="0" t="0" r="0" b="0"/>
              <a:pathLst>
                <a:path w="1472910" h="193114">
                  <a:moveTo>
                    <a:pt x="0" y="38622"/>
                  </a:moveTo>
                  <a:lnTo>
                    <a:pt x="210415" y="38622"/>
                  </a:lnTo>
                  <a:lnTo>
                    <a:pt x="420831" y="19311"/>
                  </a:lnTo>
                  <a:lnTo>
                    <a:pt x="631247" y="0"/>
                  </a:lnTo>
                  <a:lnTo>
                    <a:pt x="841663" y="96557"/>
                  </a:lnTo>
                  <a:lnTo>
                    <a:pt x="1052079" y="193114"/>
                  </a:lnTo>
                  <a:lnTo>
                    <a:pt x="1262495" y="193114"/>
                  </a:lnTo>
                  <a:lnTo>
                    <a:pt x="1472910" y="193114"/>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413059"/>
              <a:ext cx="1472910" cy="193114"/>
            </a:xfrm>
            <a:custGeom>
              <a:avLst/>
              <a:gdLst/>
              <a:ahLst/>
              <a:cxnLst/>
              <a:rect l="0" t="0" r="0" b="0"/>
              <a:pathLst>
                <a:path w="1472910" h="193114">
                  <a:moveTo>
                    <a:pt x="0" y="38622"/>
                  </a:moveTo>
                  <a:lnTo>
                    <a:pt x="210415" y="38622"/>
                  </a:lnTo>
                  <a:lnTo>
                    <a:pt x="420831" y="19311"/>
                  </a:lnTo>
                  <a:lnTo>
                    <a:pt x="631247" y="0"/>
                  </a:lnTo>
                  <a:lnTo>
                    <a:pt x="841663" y="96557"/>
                  </a:lnTo>
                  <a:lnTo>
                    <a:pt x="1052079" y="193114"/>
                  </a:lnTo>
                  <a:lnTo>
                    <a:pt x="1262495" y="193114"/>
                  </a:lnTo>
                  <a:lnTo>
                    <a:pt x="1472910" y="193114"/>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413059"/>
              <a:ext cx="1472910" cy="193114"/>
            </a:xfrm>
            <a:custGeom>
              <a:avLst/>
              <a:gdLst/>
              <a:ahLst/>
              <a:cxnLst/>
              <a:rect l="0" t="0" r="0" b="0"/>
              <a:pathLst>
                <a:path w="1472910" h="193114">
                  <a:moveTo>
                    <a:pt x="0" y="38622"/>
                  </a:moveTo>
                  <a:lnTo>
                    <a:pt x="210415" y="38622"/>
                  </a:lnTo>
                  <a:lnTo>
                    <a:pt x="420831" y="19311"/>
                  </a:lnTo>
                  <a:lnTo>
                    <a:pt x="631247" y="0"/>
                  </a:lnTo>
                  <a:lnTo>
                    <a:pt x="841663" y="96557"/>
                  </a:lnTo>
                  <a:lnTo>
                    <a:pt x="1052079" y="193114"/>
                  </a:lnTo>
                  <a:lnTo>
                    <a:pt x="1262495" y="193114"/>
                  </a:lnTo>
                  <a:lnTo>
                    <a:pt x="1472910" y="193114"/>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413059"/>
              <a:ext cx="1472910" cy="193114"/>
            </a:xfrm>
            <a:custGeom>
              <a:avLst/>
              <a:gdLst/>
              <a:ahLst/>
              <a:cxnLst/>
              <a:rect l="0" t="0" r="0" b="0"/>
              <a:pathLst>
                <a:path w="1472910" h="193114">
                  <a:moveTo>
                    <a:pt x="0" y="38622"/>
                  </a:moveTo>
                  <a:lnTo>
                    <a:pt x="210415" y="38622"/>
                  </a:lnTo>
                  <a:lnTo>
                    <a:pt x="420831" y="19311"/>
                  </a:lnTo>
                  <a:lnTo>
                    <a:pt x="631247" y="0"/>
                  </a:lnTo>
                  <a:lnTo>
                    <a:pt x="841663" y="96557"/>
                  </a:lnTo>
                  <a:lnTo>
                    <a:pt x="1052079" y="193114"/>
                  </a:lnTo>
                  <a:lnTo>
                    <a:pt x="1262495" y="193114"/>
                  </a:lnTo>
                  <a:lnTo>
                    <a:pt x="1472910" y="193114"/>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45168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28336"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38752"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525357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4" name="tx224"/>
            <p:cNvSpPr/>
            <p:nvPr/>
          </p:nvSpPr>
          <p:spPr>
            <a:xfrm>
              <a:off x="3059584" y="52342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5" name="tx225"/>
            <p:cNvSpPr/>
            <p:nvPr/>
          </p:nvSpPr>
          <p:spPr>
            <a:xfrm>
              <a:off x="3251950" y="53294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6" name="tx226"/>
            <p:cNvSpPr/>
            <p:nvPr/>
          </p:nvSpPr>
          <p:spPr>
            <a:xfrm>
              <a:off x="3462365" y="54260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7" name="tx227"/>
            <p:cNvSpPr/>
            <p:nvPr/>
          </p:nvSpPr>
          <p:spPr>
            <a:xfrm>
              <a:off x="3672781" y="54260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8" name="tx228"/>
            <p:cNvSpPr/>
            <p:nvPr/>
          </p:nvSpPr>
          <p:spPr>
            <a:xfrm>
              <a:off x="3883197" y="54260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29" name="rc229"/>
            <p:cNvSpPr/>
            <p:nvPr/>
          </p:nvSpPr>
          <p:spPr>
            <a:xfrm>
              <a:off x="4074626" y="875080"/>
              <a:ext cx="1620202" cy="1019644"/>
            </a:xfrm>
            <a:prstGeom prst="rect">
              <a:avLst/>
            </a:prstGeom>
            <a:solidFill>
              <a:srgbClr val="EBEBEB">
                <a:alpha val="100000"/>
              </a:srgbClr>
            </a:solidFill>
          </p:spPr>
          <p:txBody>
            <a:bodyPr/>
            <a:lstStyle/>
            <a:p>
              <a:endParaRPr/>
            </a:p>
          </p:txBody>
        </p:sp>
        <p:sp>
          <p:nvSpPr>
            <p:cNvPr id="230" name="pl230"/>
            <p:cNvSpPr/>
            <p:nvPr/>
          </p:nvSpPr>
          <p:spPr>
            <a:xfrm>
              <a:off x="4074626" y="178078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980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53939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10566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500771"/>
              <a:ext cx="1472910" cy="96557"/>
            </a:xfrm>
            <a:custGeom>
              <a:avLst/>
              <a:gdLst/>
              <a:ahLst/>
              <a:cxnLst/>
              <a:rect l="0" t="0" r="0" b="0"/>
              <a:pathLst>
                <a:path w="1472910" h="96557">
                  <a:moveTo>
                    <a:pt x="0" y="0"/>
                  </a:moveTo>
                  <a:lnTo>
                    <a:pt x="210415" y="38622"/>
                  </a:lnTo>
                  <a:lnTo>
                    <a:pt x="420831" y="96557"/>
                  </a:lnTo>
                  <a:lnTo>
                    <a:pt x="631247" y="96557"/>
                  </a:lnTo>
                  <a:lnTo>
                    <a:pt x="841663" y="96557"/>
                  </a:lnTo>
                  <a:lnTo>
                    <a:pt x="1052079" y="96557"/>
                  </a:lnTo>
                  <a:lnTo>
                    <a:pt x="1262495" y="96557"/>
                  </a:lnTo>
                  <a:lnTo>
                    <a:pt x="1472910" y="96557"/>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500771"/>
              <a:ext cx="1472910" cy="96557"/>
            </a:xfrm>
            <a:custGeom>
              <a:avLst/>
              <a:gdLst/>
              <a:ahLst/>
              <a:cxnLst/>
              <a:rect l="0" t="0" r="0" b="0"/>
              <a:pathLst>
                <a:path w="1472910" h="96557">
                  <a:moveTo>
                    <a:pt x="0" y="0"/>
                  </a:moveTo>
                  <a:lnTo>
                    <a:pt x="210415" y="38622"/>
                  </a:lnTo>
                  <a:lnTo>
                    <a:pt x="420831" y="96557"/>
                  </a:lnTo>
                  <a:lnTo>
                    <a:pt x="631247" y="96557"/>
                  </a:lnTo>
                  <a:lnTo>
                    <a:pt x="841663" y="96557"/>
                  </a:lnTo>
                  <a:lnTo>
                    <a:pt x="1052079" y="96557"/>
                  </a:lnTo>
                  <a:lnTo>
                    <a:pt x="1262495" y="96557"/>
                  </a:lnTo>
                  <a:lnTo>
                    <a:pt x="1472910" y="96557"/>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500771"/>
              <a:ext cx="1472910" cy="96557"/>
            </a:xfrm>
            <a:custGeom>
              <a:avLst/>
              <a:gdLst/>
              <a:ahLst/>
              <a:cxnLst/>
              <a:rect l="0" t="0" r="0" b="0"/>
              <a:pathLst>
                <a:path w="1472910" h="96557">
                  <a:moveTo>
                    <a:pt x="0" y="0"/>
                  </a:moveTo>
                  <a:lnTo>
                    <a:pt x="210415" y="38622"/>
                  </a:lnTo>
                  <a:lnTo>
                    <a:pt x="420831" y="96557"/>
                  </a:lnTo>
                  <a:lnTo>
                    <a:pt x="631247" y="96557"/>
                  </a:lnTo>
                  <a:lnTo>
                    <a:pt x="841663" y="96557"/>
                  </a:lnTo>
                  <a:lnTo>
                    <a:pt x="1052079" y="96557"/>
                  </a:lnTo>
                  <a:lnTo>
                    <a:pt x="1262495" y="96557"/>
                  </a:lnTo>
                  <a:lnTo>
                    <a:pt x="1472910" y="96557"/>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500771"/>
              <a:ext cx="1472910" cy="96557"/>
            </a:xfrm>
            <a:custGeom>
              <a:avLst/>
              <a:gdLst/>
              <a:ahLst/>
              <a:cxnLst/>
              <a:rect l="0" t="0" r="0" b="0"/>
              <a:pathLst>
                <a:path w="1472910" h="96557">
                  <a:moveTo>
                    <a:pt x="0" y="0"/>
                  </a:moveTo>
                  <a:lnTo>
                    <a:pt x="210415" y="38622"/>
                  </a:lnTo>
                  <a:lnTo>
                    <a:pt x="420831" y="96557"/>
                  </a:lnTo>
                  <a:lnTo>
                    <a:pt x="631247" y="96557"/>
                  </a:lnTo>
                  <a:lnTo>
                    <a:pt x="841663" y="96557"/>
                  </a:lnTo>
                  <a:lnTo>
                    <a:pt x="1052079" y="96557"/>
                  </a:lnTo>
                  <a:lnTo>
                    <a:pt x="1262495" y="96557"/>
                  </a:lnTo>
                  <a:lnTo>
                    <a:pt x="1472910" y="96557"/>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53939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18127" y="132197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0" name="tx250"/>
            <p:cNvSpPr/>
            <p:nvPr/>
          </p:nvSpPr>
          <p:spPr>
            <a:xfrm>
              <a:off x="4328543"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520909"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4731325"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tx253"/>
            <p:cNvSpPr/>
            <p:nvPr/>
          </p:nvSpPr>
          <p:spPr>
            <a:xfrm>
              <a:off x="4941741"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5152156"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5" name="tx255"/>
            <p:cNvSpPr/>
            <p:nvPr/>
          </p:nvSpPr>
          <p:spPr>
            <a:xfrm>
              <a:off x="5362572"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5572988"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7" name="rc257"/>
            <p:cNvSpPr/>
            <p:nvPr/>
          </p:nvSpPr>
          <p:spPr>
            <a:xfrm>
              <a:off x="4074626" y="2179176"/>
              <a:ext cx="1620202" cy="1019644"/>
            </a:xfrm>
            <a:prstGeom prst="rect">
              <a:avLst/>
            </a:prstGeom>
            <a:solidFill>
              <a:srgbClr val="EBEBEB">
                <a:alpha val="100000"/>
              </a:srgbClr>
            </a:solidFill>
          </p:spPr>
          <p:txBody>
            <a:bodyPr/>
            <a:lstStyle/>
            <a:p>
              <a:endParaRPr/>
            </a:p>
          </p:txBody>
        </p:sp>
        <p:sp>
          <p:nvSpPr>
            <p:cNvPr id="258" name="pl258"/>
            <p:cNvSpPr/>
            <p:nvPr/>
          </p:nvSpPr>
          <p:spPr>
            <a:xfrm>
              <a:off x="4074626" y="30848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6020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8434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36070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746933"/>
              <a:ext cx="1472910" cy="289671"/>
            </a:xfrm>
            <a:custGeom>
              <a:avLst/>
              <a:gdLst/>
              <a:ahLst/>
              <a:cxnLst/>
              <a:rect l="0" t="0" r="0" b="0"/>
              <a:pathLst>
                <a:path w="1472910" h="289671">
                  <a:moveTo>
                    <a:pt x="0" y="96557"/>
                  </a:moveTo>
                  <a:lnTo>
                    <a:pt x="210415" y="96557"/>
                  </a:lnTo>
                  <a:lnTo>
                    <a:pt x="420831" y="231737"/>
                  </a:lnTo>
                  <a:lnTo>
                    <a:pt x="631247" y="0"/>
                  </a:lnTo>
                  <a:lnTo>
                    <a:pt x="841663" y="289671"/>
                  </a:lnTo>
                  <a:lnTo>
                    <a:pt x="1052079" y="96557"/>
                  </a:lnTo>
                  <a:lnTo>
                    <a:pt x="1262495" y="270360"/>
                  </a:lnTo>
                  <a:lnTo>
                    <a:pt x="1472910" y="251048"/>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746933"/>
              <a:ext cx="1472910" cy="289671"/>
            </a:xfrm>
            <a:custGeom>
              <a:avLst/>
              <a:gdLst/>
              <a:ahLst/>
              <a:cxnLst/>
              <a:rect l="0" t="0" r="0" b="0"/>
              <a:pathLst>
                <a:path w="1472910" h="289671">
                  <a:moveTo>
                    <a:pt x="0" y="96557"/>
                  </a:moveTo>
                  <a:lnTo>
                    <a:pt x="210415" y="96557"/>
                  </a:lnTo>
                  <a:lnTo>
                    <a:pt x="420831" y="231737"/>
                  </a:lnTo>
                  <a:lnTo>
                    <a:pt x="631247" y="0"/>
                  </a:lnTo>
                  <a:lnTo>
                    <a:pt x="841663" y="289671"/>
                  </a:lnTo>
                  <a:lnTo>
                    <a:pt x="1052079" y="96557"/>
                  </a:lnTo>
                  <a:lnTo>
                    <a:pt x="1262495" y="270360"/>
                  </a:lnTo>
                  <a:lnTo>
                    <a:pt x="1472910" y="251048"/>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746933"/>
              <a:ext cx="1472910" cy="289671"/>
            </a:xfrm>
            <a:custGeom>
              <a:avLst/>
              <a:gdLst/>
              <a:ahLst/>
              <a:cxnLst/>
              <a:rect l="0" t="0" r="0" b="0"/>
              <a:pathLst>
                <a:path w="1472910" h="289671">
                  <a:moveTo>
                    <a:pt x="0" y="96557"/>
                  </a:moveTo>
                  <a:lnTo>
                    <a:pt x="210415" y="96557"/>
                  </a:lnTo>
                  <a:lnTo>
                    <a:pt x="420831" y="231737"/>
                  </a:lnTo>
                  <a:lnTo>
                    <a:pt x="631247" y="0"/>
                  </a:lnTo>
                  <a:lnTo>
                    <a:pt x="841663" y="289671"/>
                  </a:lnTo>
                  <a:lnTo>
                    <a:pt x="1052079" y="96557"/>
                  </a:lnTo>
                  <a:lnTo>
                    <a:pt x="1262495" y="270360"/>
                  </a:lnTo>
                  <a:lnTo>
                    <a:pt x="1472910" y="251048"/>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746933"/>
              <a:ext cx="1472910" cy="289671"/>
            </a:xfrm>
            <a:custGeom>
              <a:avLst/>
              <a:gdLst/>
              <a:ahLst/>
              <a:cxnLst/>
              <a:rect l="0" t="0" r="0" b="0"/>
              <a:pathLst>
                <a:path w="1472910" h="289671">
                  <a:moveTo>
                    <a:pt x="0" y="96557"/>
                  </a:moveTo>
                  <a:lnTo>
                    <a:pt x="210415" y="96557"/>
                  </a:lnTo>
                  <a:lnTo>
                    <a:pt x="420831" y="231737"/>
                  </a:lnTo>
                  <a:lnTo>
                    <a:pt x="631247" y="0"/>
                  </a:lnTo>
                  <a:lnTo>
                    <a:pt x="841663" y="289671"/>
                  </a:lnTo>
                  <a:lnTo>
                    <a:pt x="1052079" y="96557"/>
                  </a:lnTo>
                  <a:lnTo>
                    <a:pt x="1262495" y="270360"/>
                  </a:lnTo>
                  <a:lnTo>
                    <a:pt x="1472910" y="251048"/>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8434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328543"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20909" y="280119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80" name="tx280"/>
            <p:cNvSpPr/>
            <p:nvPr/>
          </p:nvSpPr>
          <p:spPr>
            <a:xfrm>
              <a:off x="4749375" y="25681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1" name="tx281"/>
            <p:cNvSpPr/>
            <p:nvPr/>
          </p:nvSpPr>
          <p:spPr>
            <a:xfrm>
              <a:off x="4911596" y="285648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82" name="tx282"/>
            <p:cNvSpPr/>
            <p:nvPr/>
          </p:nvSpPr>
          <p:spPr>
            <a:xfrm>
              <a:off x="5170206"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3" name="tx283"/>
            <p:cNvSpPr/>
            <p:nvPr/>
          </p:nvSpPr>
          <p:spPr>
            <a:xfrm>
              <a:off x="5362572" y="28371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84" name="tx284"/>
            <p:cNvSpPr/>
            <p:nvPr/>
          </p:nvSpPr>
          <p:spPr>
            <a:xfrm>
              <a:off x="5572988" y="28178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85" name="rc285"/>
            <p:cNvSpPr/>
            <p:nvPr/>
          </p:nvSpPr>
          <p:spPr>
            <a:xfrm>
              <a:off x="4074626" y="3483272"/>
              <a:ext cx="1620202" cy="1019644"/>
            </a:xfrm>
            <a:prstGeom prst="rect">
              <a:avLst/>
            </a:prstGeom>
            <a:solidFill>
              <a:srgbClr val="EBEBEB">
                <a:alpha val="100000"/>
              </a:srgbClr>
            </a:solidFill>
          </p:spPr>
          <p:txBody>
            <a:bodyPr/>
            <a:lstStyle/>
            <a:p>
              <a:endParaRPr/>
            </a:p>
          </p:txBody>
        </p:sp>
        <p:sp>
          <p:nvSpPr>
            <p:cNvPr id="286" name="pl286"/>
            <p:cNvSpPr/>
            <p:nvPr/>
          </p:nvSpPr>
          <p:spPr>
            <a:xfrm>
              <a:off x="4074626" y="43889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9061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14758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66480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3993095"/>
              <a:ext cx="1472910" cy="270360"/>
            </a:xfrm>
            <a:custGeom>
              <a:avLst/>
              <a:gdLst/>
              <a:ahLst/>
              <a:cxnLst/>
              <a:rect l="0" t="0" r="0" b="0"/>
              <a:pathLst>
                <a:path w="1472910" h="270360">
                  <a:moveTo>
                    <a:pt x="0" y="154491"/>
                  </a:moveTo>
                  <a:lnTo>
                    <a:pt x="210415" y="154491"/>
                  </a:lnTo>
                  <a:lnTo>
                    <a:pt x="420831" y="270360"/>
                  </a:lnTo>
                  <a:lnTo>
                    <a:pt x="631247" y="173803"/>
                  </a:lnTo>
                  <a:lnTo>
                    <a:pt x="841663" y="154491"/>
                  </a:lnTo>
                  <a:lnTo>
                    <a:pt x="1052079" y="154491"/>
                  </a:lnTo>
                  <a:lnTo>
                    <a:pt x="1262495" y="19311"/>
                  </a:lnTo>
                  <a:lnTo>
                    <a:pt x="1472910" y="0"/>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3993095"/>
              <a:ext cx="1472910" cy="270360"/>
            </a:xfrm>
            <a:custGeom>
              <a:avLst/>
              <a:gdLst/>
              <a:ahLst/>
              <a:cxnLst/>
              <a:rect l="0" t="0" r="0" b="0"/>
              <a:pathLst>
                <a:path w="1472910" h="270360">
                  <a:moveTo>
                    <a:pt x="0" y="154491"/>
                  </a:moveTo>
                  <a:lnTo>
                    <a:pt x="210415" y="154491"/>
                  </a:lnTo>
                  <a:lnTo>
                    <a:pt x="420831" y="270360"/>
                  </a:lnTo>
                  <a:lnTo>
                    <a:pt x="631247" y="173803"/>
                  </a:lnTo>
                  <a:lnTo>
                    <a:pt x="841663" y="154491"/>
                  </a:lnTo>
                  <a:lnTo>
                    <a:pt x="1052079" y="154491"/>
                  </a:lnTo>
                  <a:lnTo>
                    <a:pt x="1262495" y="19311"/>
                  </a:lnTo>
                  <a:lnTo>
                    <a:pt x="1472910" y="0"/>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3993095"/>
              <a:ext cx="1472910" cy="270360"/>
            </a:xfrm>
            <a:custGeom>
              <a:avLst/>
              <a:gdLst/>
              <a:ahLst/>
              <a:cxnLst/>
              <a:rect l="0" t="0" r="0" b="0"/>
              <a:pathLst>
                <a:path w="1472910" h="270360">
                  <a:moveTo>
                    <a:pt x="0" y="154491"/>
                  </a:moveTo>
                  <a:lnTo>
                    <a:pt x="210415" y="154491"/>
                  </a:lnTo>
                  <a:lnTo>
                    <a:pt x="420831" y="270360"/>
                  </a:lnTo>
                  <a:lnTo>
                    <a:pt x="631247" y="173803"/>
                  </a:lnTo>
                  <a:lnTo>
                    <a:pt x="841663" y="154491"/>
                  </a:lnTo>
                  <a:lnTo>
                    <a:pt x="1052079" y="154491"/>
                  </a:lnTo>
                  <a:lnTo>
                    <a:pt x="1262495" y="19311"/>
                  </a:lnTo>
                  <a:lnTo>
                    <a:pt x="1472910" y="0"/>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3993095"/>
              <a:ext cx="1472910" cy="270360"/>
            </a:xfrm>
            <a:custGeom>
              <a:avLst/>
              <a:gdLst/>
              <a:ahLst/>
              <a:cxnLst/>
              <a:rect l="0" t="0" r="0" b="0"/>
              <a:pathLst>
                <a:path w="1472910" h="270360">
                  <a:moveTo>
                    <a:pt x="0" y="154491"/>
                  </a:moveTo>
                  <a:lnTo>
                    <a:pt x="210415" y="154491"/>
                  </a:lnTo>
                  <a:lnTo>
                    <a:pt x="420831" y="270360"/>
                  </a:lnTo>
                  <a:lnTo>
                    <a:pt x="631247" y="173803"/>
                  </a:lnTo>
                  <a:lnTo>
                    <a:pt x="841663" y="154491"/>
                  </a:lnTo>
                  <a:lnTo>
                    <a:pt x="1052079" y="154491"/>
                  </a:lnTo>
                  <a:lnTo>
                    <a:pt x="1262495" y="19311"/>
                  </a:lnTo>
                  <a:lnTo>
                    <a:pt x="1472910" y="0"/>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14758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18127"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6" name="tx306"/>
            <p:cNvSpPr/>
            <p:nvPr/>
          </p:nvSpPr>
          <p:spPr>
            <a:xfrm>
              <a:off x="4328543"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20909" y="408333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08" name="tx308"/>
            <p:cNvSpPr/>
            <p:nvPr/>
          </p:nvSpPr>
          <p:spPr>
            <a:xfrm>
              <a:off x="4731325" y="39881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9" name="tx309"/>
            <p:cNvSpPr/>
            <p:nvPr/>
          </p:nvSpPr>
          <p:spPr>
            <a:xfrm>
              <a:off x="4959790"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0" name="tx310"/>
            <p:cNvSpPr/>
            <p:nvPr/>
          </p:nvSpPr>
          <p:spPr>
            <a:xfrm>
              <a:off x="5170206"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1" name="tx311"/>
            <p:cNvSpPr/>
            <p:nvPr/>
          </p:nvSpPr>
          <p:spPr>
            <a:xfrm>
              <a:off x="5380622" y="383493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12" name="tx312"/>
            <p:cNvSpPr/>
            <p:nvPr/>
          </p:nvSpPr>
          <p:spPr>
            <a:xfrm>
              <a:off x="5591038" y="38129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13" name="rc313"/>
            <p:cNvSpPr/>
            <p:nvPr/>
          </p:nvSpPr>
          <p:spPr>
            <a:xfrm>
              <a:off x="4074626" y="4787368"/>
              <a:ext cx="1620202" cy="1019644"/>
            </a:xfrm>
            <a:prstGeom prst="rect">
              <a:avLst/>
            </a:prstGeom>
            <a:solidFill>
              <a:srgbClr val="EBEBEB">
                <a:alpha val="100000"/>
              </a:srgbClr>
            </a:solidFill>
          </p:spPr>
          <p:txBody>
            <a:bodyPr/>
            <a:lstStyle/>
            <a:p>
              <a:endParaRPr/>
            </a:p>
          </p:txBody>
        </p:sp>
        <p:sp>
          <p:nvSpPr>
            <p:cNvPr id="314" name="pl314"/>
            <p:cNvSpPr/>
            <p:nvPr/>
          </p:nvSpPr>
          <p:spPr>
            <a:xfrm>
              <a:off x="4074626" y="56930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2102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451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9688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413059"/>
              <a:ext cx="1472910" cy="193114"/>
            </a:xfrm>
            <a:custGeom>
              <a:avLst/>
              <a:gdLst/>
              <a:ahLst/>
              <a:cxnLst/>
              <a:rect l="0" t="0" r="0" b="0"/>
              <a:pathLst>
                <a:path w="1472910" h="193114">
                  <a:moveTo>
                    <a:pt x="0" y="19311"/>
                  </a:moveTo>
                  <a:lnTo>
                    <a:pt x="210415" y="38622"/>
                  </a:lnTo>
                  <a:lnTo>
                    <a:pt x="420831" y="193114"/>
                  </a:lnTo>
                  <a:lnTo>
                    <a:pt x="631247" y="154491"/>
                  </a:lnTo>
                  <a:lnTo>
                    <a:pt x="841663" y="0"/>
                  </a:lnTo>
                  <a:lnTo>
                    <a:pt x="1052079" y="19311"/>
                  </a:lnTo>
                  <a:lnTo>
                    <a:pt x="1262495" y="38622"/>
                  </a:lnTo>
                  <a:lnTo>
                    <a:pt x="1472910" y="38622"/>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413059"/>
              <a:ext cx="1472910" cy="193114"/>
            </a:xfrm>
            <a:custGeom>
              <a:avLst/>
              <a:gdLst/>
              <a:ahLst/>
              <a:cxnLst/>
              <a:rect l="0" t="0" r="0" b="0"/>
              <a:pathLst>
                <a:path w="1472910" h="193114">
                  <a:moveTo>
                    <a:pt x="0" y="19311"/>
                  </a:moveTo>
                  <a:lnTo>
                    <a:pt x="210415" y="38622"/>
                  </a:lnTo>
                  <a:lnTo>
                    <a:pt x="420831" y="193114"/>
                  </a:lnTo>
                  <a:lnTo>
                    <a:pt x="631247" y="154491"/>
                  </a:lnTo>
                  <a:lnTo>
                    <a:pt x="841663" y="0"/>
                  </a:lnTo>
                  <a:lnTo>
                    <a:pt x="1052079" y="19311"/>
                  </a:lnTo>
                  <a:lnTo>
                    <a:pt x="1262495" y="38622"/>
                  </a:lnTo>
                  <a:lnTo>
                    <a:pt x="1472910" y="38622"/>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413059"/>
              <a:ext cx="1472910" cy="193114"/>
            </a:xfrm>
            <a:custGeom>
              <a:avLst/>
              <a:gdLst/>
              <a:ahLst/>
              <a:cxnLst/>
              <a:rect l="0" t="0" r="0" b="0"/>
              <a:pathLst>
                <a:path w="1472910" h="193114">
                  <a:moveTo>
                    <a:pt x="0" y="19311"/>
                  </a:moveTo>
                  <a:lnTo>
                    <a:pt x="210415" y="38622"/>
                  </a:lnTo>
                  <a:lnTo>
                    <a:pt x="420831" y="193114"/>
                  </a:lnTo>
                  <a:lnTo>
                    <a:pt x="631247" y="154491"/>
                  </a:lnTo>
                  <a:lnTo>
                    <a:pt x="841663" y="0"/>
                  </a:lnTo>
                  <a:lnTo>
                    <a:pt x="1052079" y="19311"/>
                  </a:lnTo>
                  <a:lnTo>
                    <a:pt x="1262495" y="38622"/>
                  </a:lnTo>
                  <a:lnTo>
                    <a:pt x="1472910" y="38622"/>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413059"/>
              <a:ext cx="1472910" cy="193114"/>
            </a:xfrm>
            <a:custGeom>
              <a:avLst/>
              <a:gdLst/>
              <a:ahLst/>
              <a:cxnLst/>
              <a:rect l="0" t="0" r="0" b="0"/>
              <a:pathLst>
                <a:path w="1472910" h="193114">
                  <a:moveTo>
                    <a:pt x="0" y="19311"/>
                  </a:moveTo>
                  <a:lnTo>
                    <a:pt x="210415" y="38622"/>
                  </a:lnTo>
                  <a:lnTo>
                    <a:pt x="420831" y="193114"/>
                  </a:lnTo>
                  <a:lnTo>
                    <a:pt x="631247" y="154491"/>
                  </a:lnTo>
                  <a:lnTo>
                    <a:pt x="841663" y="0"/>
                  </a:lnTo>
                  <a:lnTo>
                    <a:pt x="1052079" y="19311"/>
                  </a:lnTo>
                  <a:lnTo>
                    <a:pt x="1262495" y="38622"/>
                  </a:lnTo>
                  <a:lnTo>
                    <a:pt x="1472910" y="38622"/>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45168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25357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4" name="tx334"/>
            <p:cNvSpPr/>
            <p:nvPr/>
          </p:nvSpPr>
          <p:spPr>
            <a:xfrm>
              <a:off x="4328543"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4260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6" name="tx336"/>
            <p:cNvSpPr/>
            <p:nvPr/>
          </p:nvSpPr>
          <p:spPr>
            <a:xfrm>
              <a:off x="4731325" y="538743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7" name="tx337"/>
            <p:cNvSpPr/>
            <p:nvPr/>
          </p:nvSpPr>
          <p:spPr>
            <a:xfrm>
              <a:off x="4959790" y="52342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8" name="tx338"/>
            <p:cNvSpPr/>
            <p:nvPr/>
          </p:nvSpPr>
          <p:spPr>
            <a:xfrm>
              <a:off x="5170206" y="525357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9" name="tx339"/>
            <p:cNvSpPr/>
            <p:nvPr/>
          </p:nvSpPr>
          <p:spPr>
            <a:xfrm>
              <a:off x="5380622"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5591038"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1" name="rc341"/>
            <p:cNvSpPr/>
            <p:nvPr/>
          </p:nvSpPr>
          <p:spPr>
            <a:xfrm>
              <a:off x="5764417" y="875080"/>
              <a:ext cx="1620202" cy="1019644"/>
            </a:xfrm>
            <a:prstGeom prst="rect">
              <a:avLst/>
            </a:prstGeom>
            <a:solidFill>
              <a:srgbClr val="EBEBEB">
                <a:alpha val="100000"/>
              </a:srgbClr>
            </a:solidFill>
          </p:spPr>
          <p:txBody>
            <a:bodyPr/>
            <a:lstStyle/>
            <a:p>
              <a:endParaRPr/>
            </a:p>
          </p:txBody>
        </p:sp>
        <p:sp>
          <p:nvSpPr>
            <p:cNvPr id="342" name="pl342"/>
            <p:cNvSpPr/>
            <p:nvPr/>
          </p:nvSpPr>
          <p:spPr>
            <a:xfrm>
              <a:off x="5764417" y="178078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980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53939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10566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384902"/>
              <a:ext cx="1472910" cy="251048"/>
            </a:xfrm>
            <a:custGeom>
              <a:avLst/>
              <a:gdLst/>
              <a:ahLst/>
              <a:cxnLst/>
              <a:rect l="0" t="0" r="0" b="0"/>
              <a:pathLst>
                <a:path w="1472910" h="251048">
                  <a:moveTo>
                    <a:pt x="0" y="115868"/>
                  </a:moveTo>
                  <a:lnTo>
                    <a:pt x="210415" y="154491"/>
                  </a:lnTo>
                  <a:lnTo>
                    <a:pt x="420831" y="173803"/>
                  </a:lnTo>
                  <a:lnTo>
                    <a:pt x="631247" y="212425"/>
                  </a:lnTo>
                  <a:lnTo>
                    <a:pt x="841663" y="251048"/>
                  </a:lnTo>
                  <a:lnTo>
                    <a:pt x="1052079" y="115868"/>
                  </a:lnTo>
                  <a:lnTo>
                    <a:pt x="1262495" y="77245"/>
                  </a:lnTo>
                  <a:lnTo>
                    <a:pt x="1472910" y="0"/>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384902"/>
              <a:ext cx="1472910" cy="251048"/>
            </a:xfrm>
            <a:custGeom>
              <a:avLst/>
              <a:gdLst/>
              <a:ahLst/>
              <a:cxnLst/>
              <a:rect l="0" t="0" r="0" b="0"/>
              <a:pathLst>
                <a:path w="1472910" h="251048">
                  <a:moveTo>
                    <a:pt x="0" y="115868"/>
                  </a:moveTo>
                  <a:lnTo>
                    <a:pt x="210415" y="154491"/>
                  </a:lnTo>
                  <a:lnTo>
                    <a:pt x="420831" y="173803"/>
                  </a:lnTo>
                  <a:lnTo>
                    <a:pt x="631247" y="212425"/>
                  </a:lnTo>
                  <a:lnTo>
                    <a:pt x="841663" y="251048"/>
                  </a:lnTo>
                  <a:lnTo>
                    <a:pt x="1052079" y="115868"/>
                  </a:lnTo>
                  <a:lnTo>
                    <a:pt x="1262495" y="77245"/>
                  </a:lnTo>
                  <a:lnTo>
                    <a:pt x="1472910" y="0"/>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384902"/>
              <a:ext cx="1472910" cy="251048"/>
            </a:xfrm>
            <a:custGeom>
              <a:avLst/>
              <a:gdLst/>
              <a:ahLst/>
              <a:cxnLst/>
              <a:rect l="0" t="0" r="0" b="0"/>
              <a:pathLst>
                <a:path w="1472910" h="251048">
                  <a:moveTo>
                    <a:pt x="0" y="115868"/>
                  </a:moveTo>
                  <a:lnTo>
                    <a:pt x="210415" y="154491"/>
                  </a:lnTo>
                  <a:lnTo>
                    <a:pt x="420831" y="173803"/>
                  </a:lnTo>
                  <a:lnTo>
                    <a:pt x="631247" y="212425"/>
                  </a:lnTo>
                  <a:lnTo>
                    <a:pt x="841663" y="251048"/>
                  </a:lnTo>
                  <a:lnTo>
                    <a:pt x="1052079" y="115868"/>
                  </a:lnTo>
                  <a:lnTo>
                    <a:pt x="1262495" y="77245"/>
                  </a:lnTo>
                  <a:lnTo>
                    <a:pt x="1472910" y="0"/>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384902"/>
              <a:ext cx="1472910" cy="251048"/>
            </a:xfrm>
            <a:custGeom>
              <a:avLst/>
              <a:gdLst/>
              <a:ahLst/>
              <a:cxnLst/>
              <a:rect l="0" t="0" r="0" b="0"/>
              <a:pathLst>
                <a:path w="1472910" h="251048">
                  <a:moveTo>
                    <a:pt x="0" y="115868"/>
                  </a:moveTo>
                  <a:lnTo>
                    <a:pt x="210415" y="154491"/>
                  </a:lnTo>
                  <a:lnTo>
                    <a:pt x="420831" y="173803"/>
                  </a:lnTo>
                  <a:lnTo>
                    <a:pt x="631247" y="212425"/>
                  </a:lnTo>
                  <a:lnTo>
                    <a:pt x="841663" y="251048"/>
                  </a:lnTo>
                  <a:lnTo>
                    <a:pt x="1052079" y="115868"/>
                  </a:lnTo>
                  <a:lnTo>
                    <a:pt x="1262495" y="77245"/>
                  </a:lnTo>
                  <a:lnTo>
                    <a:pt x="1472910" y="0"/>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53939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807918" y="132197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2" name="tx362"/>
            <p:cNvSpPr/>
            <p:nvPr/>
          </p:nvSpPr>
          <p:spPr>
            <a:xfrm>
              <a:off x="6018334"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3799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4" name="tx364"/>
            <p:cNvSpPr/>
            <p:nvPr/>
          </p:nvSpPr>
          <p:spPr>
            <a:xfrm>
              <a:off x="6421116" y="141715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5" name="tx365"/>
            <p:cNvSpPr/>
            <p:nvPr/>
          </p:nvSpPr>
          <p:spPr>
            <a:xfrm>
              <a:off x="6631532" y="145721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6" name="tx366"/>
            <p:cNvSpPr/>
            <p:nvPr/>
          </p:nvSpPr>
          <p:spPr>
            <a:xfrm>
              <a:off x="6859997" y="132197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7" name="tx367"/>
            <p:cNvSpPr/>
            <p:nvPr/>
          </p:nvSpPr>
          <p:spPr>
            <a:xfrm>
              <a:off x="7070413" y="128367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8" name="tx368"/>
            <p:cNvSpPr/>
            <p:nvPr/>
          </p:nvSpPr>
          <p:spPr>
            <a:xfrm>
              <a:off x="7280829" y="12047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69" name="rc369"/>
            <p:cNvSpPr/>
            <p:nvPr/>
          </p:nvSpPr>
          <p:spPr>
            <a:xfrm>
              <a:off x="5764417" y="2179176"/>
              <a:ext cx="1620202" cy="1019644"/>
            </a:xfrm>
            <a:prstGeom prst="rect">
              <a:avLst/>
            </a:prstGeom>
            <a:solidFill>
              <a:srgbClr val="EBEBEB">
                <a:alpha val="100000"/>
              </a:srgbClr>
            </a:solidFill>
          </p:spPr>
          <p:txBody>
            <a:bodyPr/>
            <a:lstStyle/>
            <a:p>
              <a:endParaRPr/>
            </a:p>
          </p:txBody>
        </p:sp>
        <p:sp>
          <p:nvSpPr>
            <p:cNvPr id="370" name="pl370"/>
            <p:cNvSpPr/>
            <p:nvPr/>
          </p:nvSpPr>
          <p:spPr>
            <a:xfrm>
              <a:off x="5764417" y="30848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6020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8434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36070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746933"/>
              <a:ext cx="1472910" cy="270360"/>
            </a:xfrm>
            <a:custGeom>
              <a:avLst/>
              <a:gdLst/>
              <a:ahLst/>
              <a:cxnLst/>
              <a:rect l="0" t="0" r="0" b="0"/>
              <a:pathLst>
                <a:path w="1472910" h="270360">
                  <a:moveTo>
                    <a:pt x="0" y="0"/>
                  </a:moveTo>
                  <a:lnTo>
                    <a:pt x="210415" y="96557"/>
                  </a:lnTo>
                  <a:lnTo>
                    <a:pt x="420831" y="154491"/>
                  </a:lnTo>
                  <a:lnTo>
                    <a:pt x="631247" y="212425"/>
                  </a:lnTo>
                  <a:lnTo>
                    <a:pt x="841663" y="270360"/>
                  </a:lnTo>
                  <a:lnTo>
                    <a:pt x="1052079" y="173803"/>
                  </a:lnTo>
                  <a:lnTo>
                    <a:pt x="1262495" y="251048"/>
                  </a:lnTo>
                  <a:lnTo>
                    <a:pt x="1472910" y="212425"/>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746933"/>
              <a:ext cx="1472910" cy="270360"/>
            </a:xfrm>
            <a:custGeom>
              <a:avLst/>
              <a:gdLst/>
              <a:ahLst/>
              <a:cxnLst/>
              <a:rect l="0" t="0" r="0" b="0"/>
              <a:pathLst>
                <a:path w="1472910" h="270360">
                  <a:moveTo>
                    <a:pt x="0" y="0"/>
                  </a:moveTo>
                  <a:lnTo>
                    <a:pt x="210415" y="96557"/>
                  </a:lnTo>
                  <a:lnTo>
                    <a:pt x="420831" y="154491"/>
                  </a:lnTo>
                  <a:lnTo>
                    <a:pt x="631247" y="212425"/>
                  </a:lnTo>
                  <a:lnTo>
                    <a:pt x="841663" y="270360"/>
                  </a:lnTo>
                  <a:lnTo>
                    <a:pt x="1052079" y="173803"/>
                  </a:lnTo>
                  <a:lnTo>
                    <a:pt x="1262495" y="251048"/>
                  </a:lnTo>
                  <a:lnTo>
                    <a:pt x="1472910" y="212425"/>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746933"/>
              <a:ext cx="1472910" cy="270360"/>
            </a:xfrm>
            <a:custGeom>
              <a:avLst/>
              <a:gdLst/>
              <a:ahLst/>
              <a:cxnLst/>
              <a:rect l="0" t="0" r="0" b="0"/>
              <a:pathLst>
                <a:path w="1472910" h="270360">
                  <a:moveTo>
                    <a:pt x="0" y="0"/>
                  </a:moveTo>
                  <a:lnTo>
                    <a:pt x="210415" y="96557"/>
                  </a:lnTo>
                  <a:lnTo>
                    <a:pt x="420831" y="154491"/>
                  </a:lnTo>
                  <a:lnTo>
                    <a:pt x="631247" y="212425"/>
                  </a:lnTo>
                  <a:lnTo>
                    <a:pt x="841663" y="270360"/>
                  </a:lnTo>
                  <a:lnTo>
                    <a:pt x="1052079" y="173803"/>
                  </a:lnTo>
                  <a:lnTo>
                    <a:pt x="1262495" y="251048"/>
                  </a:lnTo>
                  <a:lnTo>
                    <a:pt x="1472910" y="212425"/>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746933"/>
              <a:ext cx="1472910" cy="270360"/>
            </a:xfrm>
            <a:custGeom>
              <a:avLst/>
              <a:gdLst/>
              <a:ahLst/>
              <a:cxnLst/>
              <a:rect l="0" t="0" r="0" b="0"/>
              <a:pathLst>
                <a:path w="1472910" h="270360">
                  <a:moveTo>
                    <a:pt x="0" y="0"/>
                  </a:moveTo>
                  <a:lnTo>
                    <a:pt x="210415" y="96557"/>
                  </a:lnTo>
                  <a:lnTo>
                    <a:pt x="420831" y="154491"/>
                  </a:lnTo>
                  <a:lnTo>
                    <a:pt x="631247" y="212425"/>
                  </a:lnTo>
                  <a:lnTo>
                    <a:pt x="841663" y="270360"/>
                  </a:lnTo>
                  <a:lnTo>
                    <a:pt x="1052079" y="173803"/>
                  </a:lnTo>
                  <a:lnTo>
                    <a:pt x="1262495" y="251048"/>
                  </a:lnTo>
                  <a:lnTo>
                    <a:pt x="1472910" y="212425"/>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8434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807918" y="25681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0" name="tx390"/>
            <p:cNvSpPr/>
            <p:nvPr/>
          </p:nvSpPr>
          <p:spPr>
            <a:xfrm>
              <a:off x="6018334"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10700" y="272125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2" name="tx392"/>
            <p:cNvSpPr/>
            <p:nvPr/>
          </p:nvSpPr>
          <p:spPr>
            <a:xfrm>
              <a:off x="6421116" y="277924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1532" y="28371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94" name="tx394"/>
            <p:cNvSpPr/>
            <p:nvPr/>
          </p:nvSpPr>
          <p:spPr>
            <a:xfrm>
              <a:off x="6841947" y="27422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5" name="tx395"/>
            <p:cNvSpPr/>
            <p:nvPr/>
          </p:nvSpPr>
          <p:spPr>
            <a:xfrm>
              <a:off x="7052363" y="281786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96" name="tx396"/>
            <p:cNvSpPr/>
            <p:nvPr/>
          </p:nvSpPr>
          <p:spPr>
            <a:xfrm>
              <a:off x="7262779" y="277924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97" name="rc397"/>
            <p:cNvSpPr/>
            <p:nvPr/>
          </p:nvSpPr>
          <p:spPr>
            <a:xfrm>
              <a:off x="5764417" y="3483272"/>
              <a:ext cx="1620202" cy="1019644"/>
            </a:xfrm>
            <a:prstGeom prst="rect">
              <a:avLst/>
            </a:prstGeom>
            <a:solidFill>
              <a:srgbClr val="EBEBEB">
                <a:alpha val="100000"/>
              </a:srgbClr>
            </a:solidFill>
          </p:spPr>
          <p:txBody>
            <a:bodyPr/>
            <a:lstStyle/>
            <a:p>
              <a:endParaRPr/>
            </a:p>
          </p:txBody>
        </p:sp>
        <p:sp>
          <p:nvSpPr>
            <p:cNvPr id="398" name="pl398"/>
            <p:cNvSpPr/>
            <p:nvPr/>
          </p:nvSpPr>
          <p:spPr>
            <a:xfrm>
              <a:off x="5764417" y="43889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9061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14758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66480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3954472"/>
              <a:ext cx="1472910" cy="251048"/>
            </a:xfrm>
            <a:custGeom>
              <a:avLst/>
              <a:gdLst/>
              <a:ahLst/>
              <a:cxnLst/>
              <a:rect l="0" t="0" r="0" b="0"/>
              <a:pathLst>
                <a:path w="1472910" h="251048">
                  <a:moveTo>
                    <a:pt x="0" y="251048"/>
                  </a:moveTo>
                  <a:lnTo>
                    <a:pt x="210415" y="193114"/>
                  </a:lnTo>
                  <a:lnTo>
                    <a:pt x="420831" y="173803"/>
                  </a:lnTo>
                  <a:lnTo>
                    <a:pt x="631247" y="251048"/>
                  </a:lnTo>
                  <a:lnTo>
                    <a:pt x="841663" y="96557"/>
                  </a:lnTo>
                  <a:lnTo>
                    <a:pt x="1052079" y="0"/>
                  </a:lnTo>
                  <a:lnTo>
                    <a:pt x="1262495" y="77245"/>
                  </a:lnTo>
                  <a:lnTo>
                    <a:pt x="1472910" y="77245"/>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3954472"/>
              <a:ext cx="1472910" cy="251048"/>
            </a:xfrm>
            <a:custGeom>
              <a:avLst/>
              <a:gdLst/>
              <a:ahLst/>
              <a:cxnLst/>
              <a:rect l="0" t="0" r="0" b="0"/>
              <a:pathLst>
                <a:path w="1472910" h="251048">
                  <a:moveTo>
                    <a:pt x="0" y="251048"/>
                  </a:moveTo>
                  <a:lnTo>
                    <a:pt x="210415" y="193114"/>
                  </a:lnTo>
                  <a:lnTo>
                    <a:pt x="420831" y="173803"/>
                  </a:lnTo>
                  <a:lnTo>
                    <a:pt x="631247" y="251048"/>
                  </a:lnTo>
                  <a:lnTo>
                    <a:pt x="841663" y="96557"/>
                  </a:lnTo>
                  <a:lnTo>
                    <a:pt x="1052079" y="0"/>
                  </a:lnTo>
                  <a:lnTo>
                    <a:pt x="1262495" y="77245"/>
                  </a:lnTo>
                  <a:lnTo>
                    <a:pt x="1472910" y="77245"/>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3954472"/>
              <a:ext cx="1472910" cy="251048"/>
            </a:xfrm>
            <a:custGeom>
              <a:avLst/>
              <a:gdLst/>
              <a:ahLst/>
              <a:cxnLst/>
              <a:rect l="0" t="0" r="0" b="0"/>
              <a:pathLst>
                <a:path w="1472910" h="251048">
                  <a:moveTo>
                    <a:pt x="0" y="251048"/>
                  </a:moveTo>
                  <a:lnTo>
                    <a:pt x="210415" y="193114"/>
                  </a:lnTo>
                  <a:lnTo>
                    <a:pt x="420831" y="173803"/>
                  </a:lnTo>
                  <a:lnTo>
                    <a:pt x="631247" y="251048"/>
                  </a:lnTo>
                  <a:lnTo>
                    <a:pt x="841663" y="96557"/>
                  </a:lnTo>
                  <a:lnTo>
                    <a:pt x="1052079" y="0"/>
                  </a:lnTo>
                  <a:lnTo>
                    <a:pt x="1262495" y="77245"/>
                  </a:lnTo>
                  <a:lnTo>
                    <a:pt x="1472910" y="77245"/>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3954472"/>
              <a:ext cx="1472910" cy="251048"/>
            </a:xfrm>
            <a:custGeom>
              <a:avLst/>
              <a:gdLst/>
              <a:ahLst/>
              <a:cxnLst/>
              <a:rect l="0" t="0" r="0" b="0"/>
              <a:pathLst>
                <a:path w="1472910" h="251048">
                  <a:moveTo>
                    <a:pt x="0" y="251048"/>
                  </a:moveTo>
                  <a:lnTo>
                    <a:pt x="210415" y="193114"/>
                  </a:lnTo>
                  <a:lnTo>
                    <a:pt x="420831" y="173803"/>
                  </a:lnTo>
                  <a:lnTo>
                    <a:pt x="631247" y="251048"/>
                  </a:lnTo>
                  <a:lnTo>
                    <a:pt x="841663" y="96557"/>
                  </a:lnTo>
                  <a:lnTo>
                    <a:pt x="1052079" y="0"/>
                  </a:lnTo>
                  <a:lnTo>
                    <a:pt x="1262495" y="77245"/>
                  </a:lnTo>
                  <a:lnTo>
                    <a:pt x="1472910" y="77245"/>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14758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89868" y="402535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18" name="tx418"/>
            <p:cNvSpPr/>
            <p:nvPr/>
          </p:nvSpPr>
          <p:spPr>
            <a:xfrm>
              <a:off x="6018334"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28750" y="39494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0" name="tx420"/>
            <p:cNvSpPr/>
            <p:nvPr/>
          </p:nvSpPr>
          <p:spPr>
            <a:xfrm>
              <a:off x="6421116" y="402535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1" name="tx421"/>
            <p:cNvSpPr/>
            <p:nvPr/>
          </p:nvSpPr>
          <p:spPr>
            <a:xfrm>
              <a:off x="6649581" y="387228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22" name="tx422"/>
            <p:cNvSpPr/>
            <p:nvPr/>
          </p:nvSpPr>
          <p:spPr>
            <a:xfrm>
              <a:off x="6829852" y="37743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23" name="tx423"/>
            <p:cNvSpPr/>
            <p:nvPr/>
          </p:nvSpPr>
          <p:spPr>
            <a:xfrm>
              <a:off x="7070413" y="38516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24" name="tx424"/>
            <p:cNvSpPr/>
            <p:nvPr/>
          </p:nvSpPr>
          <p:spPr>
            <a:xfrm>
              <a:off x="7280829" y="38516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25" name="rc425"/>
            <p:cNvSpPr/>
            <p:nvPr/>
          </p:nvSpPr>
          <p:spPr>
            <a:xfrm>
              <a:off x="5764417" y="4787368"/>
              <a:ext cx="1620202" cy="1019644"/>
            </a:xfrm>
            <a:prstGeom prst="rect">
              <a:avLst/>
            </a:prstGeom>
            <a:solidFill>
              <a:srgbClr val="EBEBEB">
                <a:alpha val="100000"/>
              </a:srgbClr>
            </a:solidFill>
          </p:spPr>
          <p:txBody>
            <a:bodyPr/>
            <a:lstStyle/>
            <a:p>
              <a:endParaRPr/>
            </a:p>
          </p:txBody>
        </p:sp>
        <p:sp>
          <p:nvSpPr>
            <p:cNvPr id="426" name="pl426"/>
            <p:cNvSpPr/>
            <p:nvPr/>
          </p:nvSpPr>
          <p:spPr>
            <a:xfrm>
              <a:off x="5764417" y="56930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2102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451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9688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451682"/>
              <a:ext cx="1472910" cy="77245"/>
            </a:xfrm>
            <a:custGeom>
              <a:avLst/>
              <a:gdLst/>
              <a:ahLst/>
              <a:cxnLst/>
              <a:rect l="0" t="0" r="0" b="0"/>
              <a:pathLst>
                <a:path w="1472910" h="77245">
                  <a:moveTo>
                    <a:pt x="0" y="38622"/>
                  </a:moveTo>
                  <a:lnTo>
                    <a:pt x="210415" y="0"/>
                  </a:lnTo>
                  <a:lnTo>
                    <a:pt x="420831" y="77245"/>
                  </a:lnTo>
                  <a:lnTo>
                    <a:pt x="631247" y="57934"/>
                  </a:lnTo>
                  <a:lnTo>
                    <a:pt x="841663" y="77245"/>
                  </a:lnTo>
                  <a:lnTo>
                    <a:pt x="1052079" y="77245"/>
                  </a:lnTo>
                  <a:lnTo>
                    <a:pt x="1262495" y="77245"/>
                  </a:lnTo>
                  <a:lnTo>
                    <a:pt x="1472910" y="77245"/>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451682"/>
              <a:ext cx="1472910" cy="77245"/>
            </a:xfrm>
            <a:custGeom>
              <a:avLst/>
              <a:gdLst/>
              <a:ahLst/>
              <a:cxnLst/>
              <a:rect l="0" t="0" r="0" b="0"/>
              <a:pathLst>
                <a:path w="1472910" h="77245">
                  <a:moveTo>
                    <a:pt x="0" y="38622"/>
                  </a:moveTo>
                  <a:lnTo>
                    <a:pt x="210415" y="0"/>
                  </a:lnTo>
                  <a:lnTo>
                    <a:pt x="420831" y="77245"/>
                  </a:lnTo>
                  <a:lnTo>
                    <a:pt x="631247" y="57934"/>
                  </a:lnTo>
                  <a:lnTo>
                    <a:pt x="841663" y="77245"/>
                  </a:lnTo>
                  <a:lnTo>
                    <a:pt x="1052079" y="77245"/>
                  </a:lnTo>
                  <a:lnTo>
                    <a:pt x="1262495" y="77245"/>
                  </a:lnTo>
                  <a:lnTo>
                    <a:pt x="1472910" y="77245"/>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451682"/>
              <a:ext cx="1472910" cy="77245"/>
            </a:xfrm>
            <a:custGeom>
              <a:avLst/>
              <a:gdLst/>
              <a:ahLst/>
              <a:cxnLst/>
              <a:rect l="0" t="0" r="0" b="0"/>
              <a:pathLst>
                <a:path w="1472910" h="77245">
                  <a:moveTo>
                    <a:pt x="0" y="38622"/>
                  </a:moveTo>
                  <a:lnTo>
                    <a:pt x="210415" y="0"/>
                  </a:lnTo>
                  <a:lnTo>
                    <a:pt x="420831" y="77245"/>
                  </a:lnTo>
                  <a:lnTo>
                    <a:pt x="631247" y="57934"/>
                  </a:lnTo>
                  <a:lnTo>
                    <a:pt x="841663" y="77245"/>
                  </a:lnTo>
                  <a:lnTo>
                    <a:pt x="1052079" y="77245"/>
                  </a:lnTo>
                  <a:lnTo>
                    <a:pt x="1262495" y="77245"/>
                  </a:lnTo>
                  <a:lnTo>
                    <a:pt x="1472910" y="77245"/>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451682"/>
              <a:ext cx="1472910" cy="77245"/>
            </a:xfrm>
            <a:custGeom>
              <a:avLst/>
              <a:gdLst/>
              <a:ahLst/>
              <a:cxnLst/>
              <a:rect l="0" t="0" r="0" b="0"/>
              <a:pathLst>
                <a:path w="1472910" h="77245">
                  <a:moveTo>
                    <a:pt x="0" y="38622"/>
                  </a:moveTo>
                  <a:lnTo>
                    <a:pt x="210415" y="0"/>
                  </a:lnTo>
                  <a:lnTo>
                    <a:pt x="420831" y="77245"/>
                  </a:lnTo>
                  <a:lnTo>
                    <a:pt x="631247" y="57934"/>
                  </a:lnTo>
                  <a:lnTo>
                    <a:pt x="841663" y="77245"/>
                  </a:lnTo>
                  <a:lnTo>
                    <a:pt x="1052079" y="77245"/>
                  </a:lnTo>
                  <a:lnTo>
                    <a:pt x="1262495" y="77245"/>
                  </a:lnTo>
                  <a:lnTo>
                    <a:pt x="1472910" y="77245"/>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45168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789868" y="53115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6" name="tx446"/>
            <p:cNvSpPr/>
            <p:nvPr/>
          </p:nvSpPr>
          <p:spPr>
            <a:xfrm>
              <a:off x="6018334"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10700"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48" name="tx448"/>
            <p:cNvSpPr/>
            <p:nvPr/>
          </p:nvSpPr>
          <p:spPr>
            <a:xfrm>
              <a:off x="6421116" y="53294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49" name="tx449"/>
            <p:cNvSpPr/>
            <p:nvPr/>
          </p:nvSpPr>
          <p:spPr>
            <a:xfrm>
              <a:off x="6631532"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0" name="tx450"/>
            <p:cNvSpPr/>
            <p:nvPr/>
          </p:nvSpPr>
          <p:spPr>
            <a:xfrm>
              <a:off x="6841947"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1" name="tx451"/>
            <p:cNvSpPr/>
            <p:nvPr/>
          </p:nvSpPr>
          <p:spPr>
            <a:xfrm>
              <a:off x="7052363"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2" name="tx452"/>
            <p:cNvSpPr/>
            <p:nvPr/>
          </p:nvSpPr>
          <p:spPr>
            <a:xfrm>
              <a:off x="7262779"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3" name="rc453"/>
            <p:cNvSpPr/>
            <p:nvPr/>
          </p:nvSpPr>
          <p:spPr>
            <a:xfrm>
              <a:off x="7454208" y="875080"/>
              <a:ext cx="1620202" cy="1019644"/>
            </a:xfrm>
            <a:prstGeom prst="rect">
              <a:avLst/>
            </a:prstGeom>
            <a:solidFill>
              <a:srgbClr val="EBEBEB">
                <a:alpha val="100000"/>
              </a:srgbClr>
            </a:solidFill>
          </p:spPr>
          <p:txBody>
            <a:bodyPr/>
            <a:lstStyle/>
            <a:p>
              <a:endParaRPr/>
            </a:p>
          </p:txBody>
        </p:sp>
        <p:sp>
          <p:nvSpPr>
            <p:cNvPr id="454" name="pl454"/>
            <p:cNvSpPr/>
            <p:nvPr/>
          </p:nvSpPr>
          <p:spPr>
            <a:xfrm>
              <a:off x="7454208" y="178078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980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53939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10566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23525"/>
              <a:ext cx="1472910" cy="231737"/>
            </a:xfrm>
            <a:custGeom>
              <a:avLst/>
              <a:gdLst/>
              <a:ahLst/>
              <a:cxnLst/>
              <a:rect l="0" t="0" r="0" b="0"/>
              <a:pathLst>
                <a:path w="1472910" h="231737">
                  <a:moveTo>
                    <a:pt x="0" y="193114"/>
                  </a:moveTo>
                  <a:lnTo>
                    <a:pt x="210415" y="115868"/>
                  </a:lnTo>
                  <a:lnTo>
                    <a:pt x="420831" y="231737"/>
                  </a:lnTo>
                  <a:lnTo>
                    <a:pt x="631247" y="154491"/>
                  </a:lnTo>
                  <a:lnTo>
                    <a:pt x="841663" y="135180"/>
                  </a:lnTo>
                  <a:lnTo>
                    <a:pt x="1052079" y="135180"/>
                  </a:lnTo>
                  <a:lnTo>
                    <a:pt x="1262495" y="38622"/>
                  </a:lnTo>
                  <a:lnTo>
                    <a:pt x="1472910" y="0"/>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23525"/>
              <a:ext cx="1472910" cy="231737"/>
            </a:xfrm>
            <a:custGeom>
              <a:avLst/>
              <a:gdLst/>
              <a:ahLst/>
              <a:cxnLst/>
              <a:rect l="0" t="0" r="0" b="0"/>
              <a:pathLst>
                <a:path w="1472910" h="231737">
                  <a:moveTo>
                    <a:pt x="0" y="193114"/>
                  </a:moveTo>
                  <a:lnTo>
                    <a:pt x="210415" y="115868"/>
                  </a:lnTo>
                  <a:lnTo>
                    <a:pt x="420831" y="231737"/>
                  </a:lnTo>
                  <a:lnTo>
                    <a:pt x="631247" y="154491"/>
                  </a:lnTo>
                  <a:lnTo>
                    <a:pt x="841663" y="135180"/>
                  </a:lnTo>
                  <a:lnTo>
                    <a:pt x="1052079" y="135180"/>
                  </a:lnTo>
                  <a:lnTo>
                    <a:pt x="1262495" y="38622"/>
                  </a:lnTo>
                  <a:lnTo>
                    <a:pt x="1472910" y="0"/>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539394"/>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23525"/>
              <a:ext cx="1472910" cy="231737"/>
            </a:xfrm>
            <a:custGeom>
              <a:avLst/>
              <a:gdLst/>
              <a:ahLst/>
              <a:cxnLst/>
              <a:rect l="0" t="0" r="0" b="0"/>
              <a:pathLst>
                <a:path w="1472910" h="231737">
                  <a:moveTo>
                    <a:pt x="0" y="193114"/>
                  </a:moveTo>
                  <a:lnTo>
                    <a:pt x="210415" y="115868"/>
                  </a:lnTo>
                  <a:lnTo>
                    <a:pt x="420831" y="231737"/>
                  </a:lnTo>
                  <a:lnTo>
                    <a:pt x="631247" y="154491"/>
                  </a:lnTo>
                  <a:lnTo>
                    <a:pt x="841663" y="135180"/>
                  </a:lnTo>
                  <a:lnTo>
                    <a:pt x="1052079" y="135180"/>
                  </a:lnTo>
                  <a:lnTo>
                    <a:pt x="1262495" y="38622"/>
                  </a:lnTo>
                  <a:lnTo>
                    <a:pt x="1472910" y="0"/>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23525"/>
              <a:ext cx="1472910" cy="231737"/>
            </a:xfrm>
            <a:custGeom>
              <a:avLst/>
              <a:gdLst/>
              <a:ahLst/>
              <a:cxnLst/>
              <a:rect l="0" t="0" r="0" b="0"/>
              <a:pathLst>
                <a:path w="1472910" h="231737">
                  <a:moveTo>
                    <a:pt x="0" y="193114"/>
                  </a:moveTo>
                  <a:lnTo>
                    <a:pt x="210415" y="115868"/>
                  </a:lnTo>
                  <a:lnTo>
                    <a:pt x="420831" y="231737"/>
                  </a:lnTo>
                  <a:lnTo>
                    <a:pt x="631247" y="154491"/>
                  </a:lnTo>
                  <a:lnTo>
                    <a:pt x="841663" y="135180"/>
                  </a:lnTo>
                  <a:lnTo>
                    <a:pt x="1052079" y="135180"/>
                  </a:lnTo>
                  <a:lnTo>
                    <a:pt x="1262495" y="38622"/>
                  </a:lnTo>
                  <a:lnTo>
                    <a:pt x="1472910" y="0"/>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53939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79659" y="143816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74" name="tx474"/>
            <p:cNvSpPr/>
            <p:nvPr/>
          </p:nvSpPr>
          <p:spPr>
            <a:xfrm>
              <a:off x="7708125" y="13592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00491" y="147514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76" name="tx476"/>
            <p:cNvSpPr/>
            <p:nvPr/>
          </p:nvSpPr>
          <p:spPr>
            <a:xfrm>
              <a:off x="8110907" y="139922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77" name="tx477"/>
            <p:cNvSpPr/>
            <p:nvPr/>
          </p:nvSpPr>
          <p:spPr>
            <a:xfrm>
              <a:off x="8321323" y="13799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8" name="tx478"/>
            <p:cNvSpPr/>
            <p:nvPr/>
          </p:nvSpPr>
          <p:spPr>
            <a:xfrm>
              <a:off x="8531739" y="13799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9" name="tx479"/>
            <p:cNvSpPr/>
            <p:nvPr/>
          </p:nvSpPr>
          <p:spPr>
            <a:xfrm>
              <a:off x="8760204" y="128367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80" name="tx480"/>
            <p:cNvSpPr/>
            <p:nvPr/>
          </p:nvSpPr>
          <p:spPr>
            <a:xfrm>
              <a:off x="8970620" y="124340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81" name="rc481"/>
            <p:cNvSpPr/>
            <p:nvPr/>
          </p:nvSpPr>
          <p:spPr>
            <a:xfrm>
              <a:off x="7454208" y="2179176"/>
              <a:ext cx="1620202" cy="1019644"/>
            </a:xfrm>
            <a:prstGeom prst="rect">
              <a:avLst/>
            </a:prstGeom>
            <a:solidFill>
              <a:srgbClr val="EBEBEB">
                <a:alpha val="100000"/>
              </a:srgbClr>
            </a:solidFill>
          </p:spPr>
          <p:txBody>
            <a:bodyPr/>
            <a:lstStyle/>
            <a:p>
              <a:endParaRPr/>
            </a:p>
          </p:txBody>
        </p:sp>
        <p:sp>
          <p:nvSpPr>
            <p:cNvPr id="482" name="pl482"/>
            <p:cNvSpPr/>
            <p:nvPr/>
          </p:nvSpPr>
          <p:spPr>
            <a:xfrm>
              <a:off x="7454208" y="308488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6020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8434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36070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804867"/>
              <a:ext cx="1472910" cy="96557"/>
            </a:xfrm>
            <a:custGeom>
              <a:avLst/>
              <a:gdLst/>
              <a:ahLst/>
              <a:cxnLst/>
              <a:rect l="0" t="0" r="0" b="0"/>
              <a:pathLst>
                <a:path w="1472910" h="96557">
                  <a:moveTo>
                    <a:pt x="0" y="38622"/>
                  </a:moveTo>
                  <a:lnTo>
                    <a:pt x="210415" y="38622"/>
                  </a:lnTo>
                  <a:lnTo>
                    <a:pt x="420831" y="96557"/>
                  </a:lnTo>
                  <a:lnTo>
                    <a:pt x="631247" y="19311"/>
                  </a:lnTo>
                  <a:lnTo>
                    <a:pt x="841663" y="0"/>
                  </a:lnTo>
                  <a:lnTo>
                    <a:pt x="1052079" y="77245"/>
                  </a:lnTo>
                  <a:lnTo>
                    <a:pt x="1262495" y="77245"/>
                  </a:lnTo>
                  <a:lnTo>
                    <a:pt x="1472910" y="0"/>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804867"/>
              <a:ext cx="1472910" cy="96557"/>
            </a:xfrm>
            <a:custGeom>
              <a:avLst/>
              <a:gdLst/>
              <a:ahLst/>
              <a:cxnLst/>
              <a:rect l="0" t="0" r="0" b="0"/>
              <a:pathLst>
                <a:path w="1472910" h="96557">
                  <a:moveTo>
                    <a:pt x="0" y="38622"/>
                  </a:moveTo>
                  <a:lnTo>
                    <a:pt x="210415" y="38622"/>
                  </a:lnTo>
                  <a:lnTo>
                    <a:pt x="420831" y="96557"/>
                  </a:lnTo>
                  <a:lnTo>
                    <a:pt x="631247" y="19311"/>
                  </a:lnTo>
                  <a:lnTo>
                    <a:pt x="841663" y="0"/>
                  </a:lnTo>
                  <a:lnTo>
                    <a:pt x="1052079" y="77245"/>
                  </a:lnTo>
                  <a:lnTo>
                    <a:pt x="1262495" y="77245"/>
                  </a:lnTo>
                  <a:lnTo>
                    <a:pt x="1472910" y="0"/>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843490"/>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804867"/>
              <a:ext cx="1472910" cy="96557"/>
            </a:xfrm>
            <a:custGeom>
              <a:avLst/>
              <a:gdLst/>
              <a:ahLst/>
              <a:cxnLst/>
              <a:rect l="0" t="0" r="0" b="0"/>
              <a:pathLst>
                <a:path w="1472910" h="96557">
                  <a:moveTo>
                    <a:pt x="0" y="38622"/>
                  </a:moveTo>
                  <a:lnTo>
                    <a:pt x="210415" y="38622"/>
                  </a:lnTo>
                  <a:lnTo>
                    <a:pt x="420831" y="96557"/>
                  </a:lnTo>
                  <a:lnTo>
                    <a:pt x="631247" y="19311"/>
                  </a:lnTo>
                  <a:lnTo>
                    <a:pt x="841663" y="0"/>
                  </a:lnTo>
                  <a:lnTo>
                    <a:pt x="1052079" y="77245"/>
                  </a:lnTo>
                  <a:lnTo>
                    <a:pt x="1262495" y="77245"/>
                  </a:lnTo>
                  <a:lnTo>
                    <a:pt x="1472910" y="0"/>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804867"/>
              <a:ext cx="1472910" cy="96557"/>
            </a:xfrm>
            <a:custGeom>
              <a:avLst/>
              <a:gdLst/>
              <a:ahLst/>
              <a:cxnLst/>
              <a:rect l="0" t="0" r="0" b="0"/>
              <a:pathLst>
                <a:path w="1472910" h="96557">
                  <a:moveTo>
                    <a:pt x="0" y="38622"/>
                  </a:moveTo>
                  <a:lnTo>
                    <a:pt x="210415" y="38622"/>
                  </a:lnTo>
                  <a:lnTo>
                    <a:pt x="420831" y="96557"/>
                  </a:lnTo>
                  <a:lnTo>
                    <a:pt x="631247" y="19311"/>
                  </a:lnTo>
                  <a:lnTo>
                    <a:pt x="841663" y="0"/>
                  </a:lnTo>
                  <a:lnTo>
                    <a:pt x="1052079" y="77245"/>
                  </a:lnTo>
                  <a:lnTo>
                    <a:pt x="1262495" y="77245"/>
                  </a:lnTo>
                  <a:lnTo>
                    <a:pt x="1472910" y="0"/>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8434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2" name="tx502"/>
            <p:cNvSpPr/>
            <p:nvPr/>
          </p:nvSpPr>
          <p:spPr>
            <a:xfrm>
              <a:off x="7708125" y="26633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00491" y="272125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04" name="tx504"/>
            <p:cNvSpPr/>
            <p:nvPr/>
          </p:nvSpPr>
          <p:spPr>
            <a:xfrm>
              <a:off x="8128957" y="26453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05" name="tx505"/>
            <p:cNvSpPr/>
            <p:nvPr/>
          </p:nvSpPr>
          <p:spPr>
            <a:xfrm>
              <a:off x="8339373" y="262607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6" name="tx506"/>
            <p:cNvSpPr/>
            <p:nvPr/>
          </p:nvSpPr>
          <p:spPr>
            <a:xfrm>
              <a:off x="8531739" y="270331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7" name="tx507"/>
            <p:cNvSpPr/>
            <p:nvPr/>
          </p:nvSpPr>
          <p:spPr>
            <a:xfrm>
              <a:off x="8742154" y="270331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8" name="tx508"/>
            <p:cNvSpPr/>
            <p:nvPr/>
          </p:nvSpPr>
          <p:spPr>
            <a:xfrm>
              <a:off x="8970620" y="262607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9" name="rc509"/>
            <p:cNvSpPr/>
            <p:nvPr/>
          </p:nvSpPr>
          <p:spPr>
            <a:xfrm>
              <a:off x="7454208" y="3483272"/>
              <a:ext cx="1620202" cy="1019644"/>
            </a:xfrm>
            <a:prstGeom prst="rect">
              <a:avLst/>
            </a:prstGeom>
            <a:solidFill>
              <a:srgbClr val="EBEBEB">
                <a:alpha val="100000"/>
              </a:srgbClr>
            </a:solidFill>
          </p:spPr>
          <p:txBody>
            <a:bodyPr/>
            <a:lstStyle/>
            <a:p>
              <a:endParaRPr/>
            </a:p>
          </p:txBody>
        </p:sp>
        <p:sp>
          <p:nvSpPr>
            <p:cNvPr id="510" name="pl510"/>
            <p:cNvSpPr/>
            <p:nvPr/>
          </p:nvSpPr>
          <p:spPr>
            <a:xfrm>
              <a:off x="7454208" y="438897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9061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14758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66480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4031717"/>
              <a:ext cx="1472910" cy="154491"/>
            </a:xfrm>
            <a:custGeom>
              <a:avLst/>
              <a:gdLst/>
              <a:ahLst/>
              <a:cxnLst/>
              <a:rect l="0" t="0" r="0" b="0"/>
              <a:pathLst>
                <a:path w="1472910" h="154491">
                  <a:moveTo>
                    <a:pt x="0" y="154491"/>
                  </a:moveTo>
                  <a:lnTo>
                    <a:pt x="210415" y="115868"/>
                  </a:lnTo>
                  <a:lnTo>
                    <a:pt x="420831" y="115868"/>
                  </a:lnTo>
                  <a:lnTo>
                    <a:pt x="631247" y="96557"/>
                  </a:lnTo>
                  <a:lnTo>
                    <a:pt x="841663" y="57934"/>
                  </a:lnTo>
                  <a:lnTo>
                    <a:pt x="1052079" y="38622"/>
                  </a:lnTo>
                  <a:lnTo>
                    <a:pt x="1262495" y="19311"/>
                  </a:lnTo>
                  <a:lnTo>
                    <a:pt x="1472910" y="0"/>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4031717"/>
              <a:ext cx="1472910" cy="154491"/>
            </a:xfrm>
            <a:custGeom>
              <a:avLst/>
              <a:gdLst/>
              <a:ahLst/>
              <a:cxnLst/>
              <a:rect l="0" t="0" r="0" b="0"/>
              <a:pathLst>
                <a:path w="1472910" h="154491">
                  <a:moveTo>
                    <a:pt x="0" y="154491"/>
                  </a:moveTo>
                  <a:lnTo>
                    <a:pt x="210415" y="115868"/>
                  </a:lnTo>
                  <a:lnTo>
                    <a:pt x="420831" y="115868"/>
                  </a:lnTo>
                  <a:lnTo>
                    <a:pt x="631247" y="96557"/>
                  </a:lnTo>
                  <a:lnTo>
                    <a:pt x="841663" y="57934"/>
                  </a:lnTo>
                  <a:lnTo>
                    <a:pt x="1052079" y="38622"/>
                  </a:lnTo>
                  <a:lnTo>
                    <a:pt x="1262495" y="19311"/>
                  </a:lnTo>
                  <a:lnTo>
                    <a:pt x="1472910" y="0"/>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147586"/>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4031717"/>
              <a:ext cx="1472910" cy="154491"/>
            </a:xfrm>
            <a:custGeom>
              <a:avLst/>
              <a:gdLst/>
              <a:ahLst/>
              <a:cxnLst/>
              <a:rect l="0" t="0" r="0" b="0"/>
              <a:pathLst>
                <a:path w="1472910" h="154491">
                  <a:moveTo>
                    <a:pt x="0" y="154491"/>
                  </a:moveTo>
                  <a:lnTo>
                    <a:pt x="210415" y="115868"/>
                  </a:lnTo>
                  <a:lnTo>
                    <a:pt x="420831" y="115868"/>
                  </a:lnTo>
                  <a:lnTo>
                    <a:pt x="631247" y="96557"/>
                  </a:lnTo>
                  <a:lnTo>
                    <a:pt x="841663" y="57934"/>
                  </a:lnTo>
                  <a:lnTo>
                    <a:pt x="1052079" y="38622"/>
                  </a:lnTo>
                  <a:lnTo>
                    <a:pt x="1262495" y="19311"/>
                  </a:lnTo>
                  <a:lnTo>
                    <a:pt x="1472910" y="0"/>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4031717"/>
              <a:ext cx="1472910" cy="154491"/>
            </a:xfrm>
            <a:custGeom>
              <a:avLst/>
              <a:gdLst/>
              <a:ahLst/>
              <a:cxnLst/>
              <a:rect l="0" t="0" r="0" b="0"/>
              <a:pathLst>
                <a:path w="1472910" h="154491">
                  <a:moveTo>
                    <a:pt x="0" y="154491"/>
                  </a:moveTo>
                  <a:lnTo>
                    <a:pt x="210415" y="115868"/>
                  </a:lnTo>
                  <a:lnTo>
                    <a:pt x="420831" y="115868"/>
                  </a:lnTo>
                  <a:lnTo>
                    <a:pt x="631247" y="96557"/>
                  </a:lnTo>
                  <a:lnTo>
                    <a:pt x="841663" y="57934"/>
                  </a:lnTo>
                  <a:lnTo>
                    <a:pt x="1052079" y="38622"/>
                  </a:lnTo>
                  <a:lnTo>
                    <a:pt x="1262495" y="19311"/>
                  </a:lnTo>
                  <a:lnTo>
                    <a:pt x="1472910" y="0"/>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14758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79659" y="400741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0" name="tx530"/>
            <p:cNvSpPr/>
            <p:nvPr/>
          </p:nvSpPr>
          <p:spPr>
            <a:xfrm>
              <a:off x="7708125"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18541" y="39674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2" name="tx532"/>
            <p:cNvSpPr/>
            <p:nvPr/>
          </p:nvSpPr>
          <p:spPr>
            <a:xfrm>
              <a:off x="8128957" y="39494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3" name="tx533"/>
            <p:cNvSpPr/>
            <p:nvPr/>
          </p:nvSpPr>
          <p:spPr>
            <a:xfrm>
              <a:off x="8339373" y="390948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4" name="tx534"/>
            <p:cNvSpPr/>
            <p:nvPr/>
          </p:nvSpPr>
          <p:spPr>
            <a:xfrm>
              <a:off x="8549788" y="389186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35" name="tx535"/>
            <p:cNvSpPr/>
            <p:nvPr/>
          </p:nvSpPr>
          <p:spPr>
            <a:xfrm>
              <a:off x="8760204" y="387228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36" name="tx536"/>
            <p:cNvSpPr/>
            <p:nvPr/>
          </p:nvSpPr>
          <p:spPr>
            <a:xfrm>
              <a:off x="8970620" y="38516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37" name="rc537"/>
            <p:cNvSpPr/>
            <p:nvPr/>
          </p:nvSpPr>
          <p:spPr>
            <a:xfrm>
              <a:off x="7454208" y="4787368"/>
              <a:ext cx="1620202" cy="1019644"/>
            </a:xfrm>
            <a:prstGeom prst="rect">
              <a:avLst/>
            </a:prstGeom>
            <a:solidFill>
              <a:srgbClr val="EBEBEB">
                <a:alpha val="100000"/>
              </a:srgbClr>
            </a:solidFill>
          </p:spPr>
          <p:txBody>
            <a:bodyPr/>
            <a:lstStyle/>
            <a:p>
              <a:endParaRPr/>
            </a:p>
          </p:txBody>
        </p:sp>
        <p:sp>
          <p:nvSpPr>
            <p:cNvPr id="538" name="pl538"/>
            <p:cNvSpPr/>
            <p:nvPr/>
          </p:nvSpPr>
          <p:spPr>
            <a:xfrm>
              <a:off x="7454208" y="56930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2102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45168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9688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413059"/>
              <a:ext cx="1472910" cy="115868"/>
            </a:xfrm>
            <a:custGeom>
              <a:avLst/>
              <a:gdLst/>
              <a:ahLst/>
              <a:cxnLst/>
              <a:rect l="0" t="0" r="0" b="0"/>
              <a:pathLst>
                <a:path w="1472910" h="115868">
                  <a:moveTo>
                    <a:pt x="0" y="115868"/>
                  </a:moveTo>
                  <a:lnTo>
                    <a:pt x="210415" y="38622"/>
                  </a:lnTo>
                  <a:lnTo>
                    <a:pt x="420831" y="57934"/>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413059"/>
              <a:ext cx="1472910" cy="115868"/>
            </a:xfrm>
            <a:custGeom>
              <a:avLst/>
              <a:gdLst/>
              <a:ahLst/>
              <a:cxnLst/>
              <a:rect l="0" t="0" r="0" b="0"/>
              <a:pathLst>
                <a:path w="1472910" h="115868">
                  <a:moveTo>
                    <a:pt x="0" y="115868"/>
                  </a:moveTo>
                  <a:lnTo>
                    <a:pt x="210415" y="38622"/>
                  </a:lnTo>
                  <a:lnTo>
                    <a:pt x="420831" y="57934"/>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451682"/>
              <a:ext cx="1472910" cy="135180"/>
            </a:xfrm>
            <a:custGeom>
              <a:avLst/>
              <a:gdLst/>
              <a:ahLst/>
              <a:cxnLst/>
              <a:rect l="0" t="0" r="0" b="0"/>
              <a:pathLst>
                <a:path w="1472910" h="135180">
                  <a:moveTo>
                    <a:pt x="0" y="38622"/>
                  </a:moveTo>
                  <a:lnTo>
                    <a:pt x="210415" y="0"/>
                  </a:lnTo>
                  <a:lnTo>
                    <a:pt x="420831" y="57934"/>
                  </a:lnTo>
                  <a:lnTo>
                    <a:pt x="631247" y="135180"/>
                  </a:lnTo>
                  <a:lnTo>
                    <a:pt x="841663" y="96557"/>
                  </a:lnTo>
                  <a:lnTo>
                    <a:pt x="1052079" y="38622"/>
                  </a:lnTo>
                  <a:lnTo>
                    <a:pt x="1262495" y="19311"/>
                  </a:lnTo>
                  <a:lnTo>
                    <a:pt x="1472910" y="19311"/>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413059"/>
              <a:ext cx="1472910" cy="115868"/>
            </a:xfrm>
            <a:custGeom>
              <a:avLst/>
              <a:gdLst/>
              <a:ahLst/>
              <a:cxnLst/>
              <a:rect l="0" t="0" r="0" b="0"/>
              <a:pathLst>
                <a:path w="1472910" h="115868">
                  <a:moveTo>
                    <a:pt x="0" y="115868"/>
                  </a:moveTo>
                  <a:lnTo>
                    <a:pt x="210415" y="38622"/>
                  </a:lnTo>
                  <a:lnTo>
                    <a:pt x="420831" y="57934"/>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413059"/>
              <a:ext cx="1472910" cy="115868"/>
            </a:xfrm>
            <a:custGeom>
              <a:avLst/>
              <a:gdLst/>
              <a:ahLst/>
              <a:cxnLst/>
              <a:rect l="0" t="0" r="0" b="0"/>
              <a:pathLst>
                <a:path w="1472910" h="115868">
                  <a:moveTo>
                    <a:pt x="0" y="115868"/>
                  </a:moveTo>
                  <a:lnTo>
                    <a:pt x="210415" y="38622"/>
                  </a:lnTo>
                  <a:lnTo>
                    <a:pt x="420831" y="57934"/>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45168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79659"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58" name="tx558"/>
            <p:cNvSpPr/>
            <p:nvPr/>
          </p:nvSpPr>
          <p:spPr>
            <a:xfrm>
              <a:off x="7708125" y="5271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00491" y="52922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0" name="tx560"/>
            <p:cNvSpPr/>
            <p:nvPr/>
          </p:nvSpPr>
          <p:spPr>
            <a:xfrm>
              <a:off x="8128957" y="52342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1" name="tx561"/>
            <p:cNvSpPr/>
            <p:nvPr/>
          </p:nvSpPr>
          <p:spPr>
            <a:xfrm>
              <a:off x="8339373" y="52342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549788" y="52342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tx563"/>
            <p:cNvSpPr/>
            <p:nvPr/>
          </p:nvSpPr>
          <p:spPr>
            <a:xfrm>
              <a:off x="8760204" y="52342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4" name="tx564"/>
            <p:cNvSpPr/>
            <p:nvPr/>
          </p:nvSpPr>
          <p:spPr>
            <a:xfrm>
              <a:off x="8970620" y="52342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5" name="tx565"/>
            <p:cNvSpPr/>
            <p:nvPr/>
          </p:nvSpPr>
          <p:spPr>
            <a:xfrm>
              <a:off x="1328119" y="4616417"/>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566" name="tx566"/>
            <p:cNvSpPr/>
            <p:nvPr/>
          </p:nvSpPr>
          <p:spPr>
            <a:xfrm>
              <a:off x="2610979" y="4616363"/>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567" name="tx567"/>
            <p:cNvSpPr/>
            <p:nvPr/>
          </p:nvSpPr>
          <p:spPr>
            <a:xfrm>
              <a:off x="4679652" y="4615053"/>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Senegal</a:t>
              </a:r>
            </a:p>
          </p:txBody>
        </p:sp>
        <p:sp>
          <p:nvSpPr>
            <p:cNvPr id="568" name="tx568"/>
            <p:cNvSpPr/>
            <p:nvPr/>
          </p:nvSpPr>
          <p:spPr>
            <a:xfrm>
              <a:off x="6254545" y="4637209"/>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569" name="tx569"/>
            <p:cNvSpPr/>
            <p:nvPr/>
          </p:nvSpPr>
          <p:spPr>
            <a:xfrm>
              <a:off x="8136942" y="461641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570" name="tx570"/>
            <p:cNvSpPr/>
            <p:nvPr/>
          </p:nvSpPr>
          <p:spPr>
            <a:xfrm>
              <a:off x="1324954" y="3333112"/>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a:t>
              </a:r>
            </a:p>
          </p:txBody>
        </p:sp>
        <p:sp>
          <p:nvSpPr>
            <p:cNvPr id="571" name="tx571"/>
            <p:cNvSpPr/>
            <p:nvPr/>
          </p:nvSpPr>
          <p:spPr>
            <a:xfrm>
              <a:off x="2828415" y="3333112"/>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Guinea-Bissau</a:t>
              </a:r>
            </a:p>
          </p:txBody>
        </p:sp>
        <p:sp>
          <p:nvSpPr>
            <p:cNvPr id="572" name="tx572"/>
            <p:cNvSpPr/>
            <p:nvPr/>
          </p:nvSpPr>
          <p:spPr>
            <a:xfrm>
              <a:off x="4782272" y="3334531"/>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573" name="tx573"/>
            <p:cNvSpPr/>
            <p:nvPr/>
          </p:nvSpPr>
          <p:spPr>
            <a:xfrm>
              <a:off x="6313618" y="333453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Mauritania</a:t>
              </a:r>
            </a:p>
          </p:txBody>
        </p:sp>
        <p:sp>
          <p:nvSpPr>
            <p:cNvPr id="574" name="tx574"/>
            <p:cNvSpPr/>
            <p:nvPr/>
          </p:nvSpPr>
          <p:spPr>
            <a:xfrm>
              <a:off x="8130776" y="3312321"/>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575" name="tx575"/>
            <p:cNvSpPr/>
            <p:nvPr/>
          </p:nvSpPr>
          <p:spPr>
            <a:xfrm>
              <a:off x="1193194" y="2029016"/>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576" name="tx576"/>
            <p:cNvSpPr/>
            <p:nvPr/>
          </p:nvSpPr>
          <p:spPr>
            <a:xfrm>
              <a:off x="3073872" y="2029016"/>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DRC</a:t>
              </a:r>
            </a:p>
          </p:txBody>
        </p:sp>
        <p:sp>
          <p:nvSpPr>
            <p:cNvPr id="577" name="tx577"/>
            <p:cNvSpPr/>
            <p:nvPr/>
          </p:nvSpPr>
          <p:spPr>
            <a:xfrm>
              <a:off x="4716951" y="202901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578" name="tx578"/>
            <p:cNvSpPr/>
            <p:nvPr/>
          </p:nvSpPr>
          <p:spPr>
            <a:xfrm>
              <a:off x="6378857" y="2029016"/>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Gambia</a:t>
              </a:r>
            </a:p>
          </p:txBody>
        </p:sp>
        <p:sp>
          <p:nvSpPr>
            <p:cNvPr id="579" name="tx579"/>
            <p:cNvSpPr/>
            <p:nvPr/>
          </p:nvSpPr>
          <p:spPr>
            <a:xfrm>
              <a:off x="8096533" y="202901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580" name="tx580"/>
            <p:cNvSpPr/>
            <p:nvPr/>
          </p:nvSpPr>
          <p:spPr>
            <a:xfrm>
              <a:off x="1362226" y="726339"/>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Benin</a:t>
              </a:r>
            </a:p>
          </p:txBody>
        </p:sp>
        <p:sp>
          <p:nvSpPr>
            <p:cNvPr id="581" name="tx58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582" name="tx58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583" name="tx583"/>
            <p:cNvSpPr/>
            <p:nvPr/>
          </p:nvSpPr>
          <p:spPr>
            <a:xfrm>
              <a:off x="6456537" y="724920"/>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584" name="tx584"/>
            <p:cNvSpPr/>
            <p:nvPr/>
          </p:nvSpPr>
          <p:spPr>
            <a:xfrm>
              <a:off x="8099644"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585" name="pl58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9770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101491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53939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10566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8017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31901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8434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36070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10589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6231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14758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66480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4099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9272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4516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96889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682" name="tx682"/>
            <p:cNvSpPr/>
            <p:nvPr/>
          </p:nvSpPr>
          <p:spPr>
            <a:xfrm>
              <a:off x="695044" y="398022"/>
              <a:ext cx="57121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difference compared to 2019, by country, WCAR, 2018-2025</a:t>
              </a:r>
            </a:p>
          </p:txBody>
        </p:sp>
        <p:sp>
          <p:nvSpPr>
            <p:cNvPr id="683" name="tx683"/>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8 of these 20 countries (CAR, Congo, Ghana, Guinea, Mali, Mauritania, Niger, and Togo). The largest increase in coverage was 12% points in Guinea from 53% in 2019 to 65% in 2025. Coverage was lower than in 2019 in 9 of these 20 countries (Benin, Cabo Verde, Cote d'Ivoire, DRC, Gabon, Gambia, Nigeria, Sao Tome and Principe, and Sierra Leone). The largest decline in coverage was 9% points in Cote d'Ivoire from 79% in 2019 to 70% in 2025. Coverage was unchanged in 3 of these 20 countries (Burkina Faso, Guinea-Bissau, and Senegal).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0214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4368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522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6760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030625" y="5703203"/>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030625" y="548951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30625" y="527583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030625" y="506214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30625" y="4848460"/>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30625" y="4634774"/>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30625" y="4421088"/>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30625" y="420740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30625" y="399371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30625" y="378003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030625" y="3566345"/>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030625" y="3352659"/>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030625" y="3138973"/>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30625" y="292528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030625" y="271160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030625" y="249791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30625" y="2284230"/>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030625" y="2070544"/>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030625" y="1856858"/>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030625" y="164317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030625" y="142948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030625" y="121580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030625" y="1002115"/>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030625" y="788429"/>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31370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7291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1445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5599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75307"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35611" y="788429"/>
              <a:ext cx="283080" cy="0"/>
            </a:xfrm>
            <a:custGeom>
              <a:avLst/>
              <a:gdLst/>
              <a:ahLst/>
              <a:cxnLst/>
              <a:rect l="0" t="0" r="0" b="0"/>
              <a:pathLst>
                <a:path w="283080">
                  <a:moveTo>
                    <a:pt x="0" y="0"/>
                  </a:moveTo>
                  <a:lnTo>
                    <a:pt x="56616" y="0"/>
                  </a:lnTo>
                  <a:lnTo>
                    <a:pt x="56616" y="0"/>
                  </a:lnTo>
                  <a:lnTo>
                    <a:pt x="169848" y="0"/>
                  </a:lnTo>
                  <a:lnTo>
                    <a:pt x="226464" y="0"/>
                  </a:lnTo>
                  <a:lnTo>
                    <a:pt x="283080" y="0"/>
                  </a:lnTo>
                  <a:lnTo>
                    <a:pt x="283080"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578995" y="1002115"/>
              <a:ext cx="169848" cy="0"/>
            </a:xfrm>
            <a:custGeom>
              <a:avLst/>
              <a:gdLst/>
              <a:ahLst/>
              <a:cxnLst/>
              <a:rect l="0" t="0" r="0" b="0"/>
              <a:pathLst>
                <a:path w="169848">
                  <a:moveTo>
                    <a:pt x="0" y="0"/>
                  </a:moveTo>
                  <a:lnTo>
                    <a:pt x="0" y="0"/>
                  </a:lnTo>
                  <a:lnTo>
                    <a:pt x="0" y="0"/>
                  </a:lnTo>
                  <a:lnTo>
                    <a:pt x="0" y="0"/>
                  </a:lnTo>
                  <a:lnTo>
                    <a:pt x="0" y="0"/>
                  </a:lnTo>
                  <a:lnTo>
                    <a:pt x="0" y="0"/>
                  </a:lnTo>
                  <a:lnTo>
                    <a:pt x="169848"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465763" y="1215801"/>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012835" y="1429486"/>
              <a:ext cx="566160" cy="0"/>
            </a:xfrm>
            <a:custGeom>
              <a:avLst/>
              <a:gdLst/>
              <a:ahLst/>
              <a:cxnLst/>
              <a:rect l="0" t="0" r="0" b="0"/>
              <a:pathLst>
                <a:path w="566160">
                  <a:moveTo>
                    <a:pt x="0" y="0"/>
                  </a:moveTo>
                  <a:lnTo>
                    <a:pt x="113232" y="0"/>
                  </a:lnTo>
                  <a:lnTo>
                    <a:pt x="452928" y="0"/>
                  </a:lnTo>
                  <a:lnTo>
                    <a:pt x="452928" y="0"/>
                  </a:lnTo>
                  <a:lnTo>
                    <a:pt x="452928" y="0"/>
                  </a:lnTo>
                  <a:lnTo>
                    <a:pt x="509544" y="0"/>
                  </a:lnTo>
                  <a:lnTo>
                    <a:pt x="566160"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465763" y="1643172"/>
              <a:ext cx="226464" cy="0"/>
            </a:xfrm>
            <a:custGeom>
              <a:avLst/>
              <a:gdLst/>
              <a:ahLst/>
              <a:cxnLst/>
              <a:rect l="0" t="0" r="0" b="0"/>
              <a:pathLst>
                <a:path w="226464">
                  <a:moveTo>
                    <a:pt x="0" y="0"/>
                  </a:moveTo>
                  <a:lnTo>
                    <a:pt x="0" y="0"/>
                  </a:lnTo>
                  <a:lnTo>
                    <a:pt x="0" y="0"/>
                  </a:lnTo>
                  <a:lnTo>
                    <a:pt x="0" y="0"/>
                  </a:lnTo>
                  <a:lnTo>
                    <a:pt x="0" y="0"/>
                  </a:lnTo>
                  <a:lnTo>
                    <a:pt x="56616" y="0"/>
                  </a:lnTo>
                  <a:lnTo>
                    <a:pt x="226464"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239299" y="1856858"/>
              <a:ext cx="169848" cy="0"/>
            </a:xfrm>
            <a:custGeom>
              <a:avLst/>
              <a:gdLst/>
              <a:ahLst/>
              <a:cxnLst/>
              <a:rect l="0" t="0" r="0" b="0"/>
              <a:pathLst>
                <a:path w="169848">
                  <a:moveTo>
                    <a:pt x="0" y="0"/>
                  </a:moveTo>
                  <a:lnTo>
                    <a:pt x="56616" y="0"/>
                  </a:lnTo>
                  <a:lnTo>
                    <a:pt x="169848" y="0"/>
                  </a:lnTo>
                  <a:lnTo>
                    <a:pt x="169848" y="0"/>
                  </a:lnTo>
                  <a:lnTo>
                    <a:pt x="169848" y="0"/>
                  </a:lnTo>
                  <a:lnTo>
                    <a:pt x="169848" y="0"/>
                  </a:lnTo>
                  <a:lnTo>
                    <a:pt x="169848"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899603" y="2070544"/>
              <a:ext cx="339696" cy="0"/>
            </a:xfrm>
            <a:custGeom>
              <a:avLst/>
              <a:gdLst/>
              <a:ahLst/>
              <a:cxnLst/>
              <a:rect l="0" t="0" r="0" b="0"/>
              <a:pathLst>
                <a:path w="339696">
                  <a:moveTo>
                    <a:pt x="0" y="0"/>
                  </a:moveTo>
                  <a:lnTo>
                    <a:pt x="0" y="0"/>
                  </a:lnTo>
                  <a:lnTo>
                    <a:pt x="56616" y="0"/>
                  </a:lnTo>
                  <a:lnTo>
                    <a:pt x="169848" y="0"/>
                  </a:lnTo>
                  <a:lnTo>
                    <a:pt x="226464" y="0"/>
                  </a:lnTo>
                  <a:lnTo>
                    <a:pt x="283080" y="0"/>
                  </a:lnTo>
                  <a:lnTo>
                    <a:pt x="339696"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239299" y="2284230"/>
              <a:ext cx="566160" cy="0"/>
            </a:xfrm>
            <a:custGeom>
              <a:avLst/>
              <a:gdLst/>
              <a:ahLst/>
              <a:cxnLst/>
              <a:rect l="0" t="0" r="0" b="0"/>
              <a:pathLst>
                <a:path w="566160">
                  <a:moveTo>
                    <a:pt x="0" y="0"/>
                  </a:moveTo>
                  <a:lnTo>
                    <a:pt x="0" y="0"/>
                  </a:lnTo>
                  <a:lnTo>
                    <a:pt x="0" y="0"/>
                  </a:lnTo>
                  <a:lnTo>
                    <a:pt x="283080" y="0"/>
                  </a:lnTo>
                  <a:lnTo>
                    <a:pt x="452928" y="0"/>
                  </a:lnTo>
                  <a:lnTo>
                    <a:pt x="509544" y="0"/>
                  </a:lnTo>
                  <a:lnTo>
                    <a:pt x="566160"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673139" y="2497916"/>
              <a:ext cx="736008" cy="0"/>
            </a:xfrm>
            <a:custGeom>
              <a:avLst/>
              <a:gdLst/>
              <a:ahLst/>
              <a:cxnLst/>
              <a:rect l="0" t="0" r="0" b="0"/>
              <a:pathLst>
                <a:path w="736008">
                  <a:moveTo>
                    <a:pt x="0" y="0"/>
                  </a:moveTo>
                  <a:lnTo>
                    <a:pt x="169848" y="0"/>
                  </a:lnTo>
                  <a:lnTo>
                    <a:pt x="226464" y="0"/>
                  </a:lnTo>
                  <a:lnTo>
                    <a:pt x="452928" y="0"/>
                  </a:lnTo>
                  <a:lnTo>
                    <a:pt x="509544" y="0"/>
                  </a:lnTo>
                  <a:lnTo>
                    <a:pt x="509544" y="0"/>
                  </a:lnTo>
                  <a:lnTo>
                    <a:pt x="736008"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446674" y="2711601"/>
              <a:ext cx="679392" cy="0"/>
            </a:xfrm>
            <a:custGeom>
              <a:avLst/>
              <a:gdLst/>
              <a:ahLst/>
              <a:cxnLst/>
              <a:rect l="0" t="0" r="0" b="0"/>
              <a:pathLst>
                <a:path w="679392">
                  <a:moveTo>
                    <a:pt x="0" y="0"/>
                  </a:moveTo>
                  <a:lnTo>
                    <a:pt x="226464" y="0"/>
                  </a:lnTo>
                  <a:lnTo>
                    <a:pt x="283080" y="0"/>
                  </a:lnTo>
                  <a:lnTo>
                    <a:pt x="283080" y="0"/>
                  </a:lnTo>
                  <a:lnTo>
                    <a:pt x="339696" y="0"/>
                  </a:lnTo>
                  <a:lnTo>
                    <a:pt x="566160" y="0"/>
                  </a:lnTo>
                  <a:lnTo>
                    <a:pt x="67939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729755" y="2925287"/>
              <a:ext cx="736008" cy="0"/>
            </a:xfrm>
            <a:custGeom>
              <a:avLst/>
              <a:gdLst/>
              <a:ahLst/>
              <a:cxnLst/>
              <a:rect l="0" t="0" r="0" b="0"/>
              <a:pathLst>
                <a:path w="736008">
                  <a:moveTo>
                    <a:pt x="0" y="0"/>
                  </a:moveTo>
                  <a:lnTo>
                    <a:pt x="226464" y="0"/>
                  </a:lnTo>
                  <a:lnTo>
                    <a:pt x="339696" y="0"/>
                  </a:lnTo>
                  <a:lnTo>
                    <a:pt x="339696" y="0"/>
                  </a:lnTo>
                  <a:lnTo>
                    <a:pt x="396312" y="0"/>
                  </a:lnTo>
                  <a:lnTo>
                    <a:pt x="566160" y="0"/>
                  </a:lnTo>
                  <a:lnTo>
                    <a:pt x="736008"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276826" y="3138973"/>
              <a:ext cx="792624" cy="0"/>
            </a:xfrm>
            <a:custGeom>
              <a:avLst/>
              <a:gdLst/>
              <a:ahLst/>
              <a:cxnLst/>
              <a:rect l="0" t="0" r="0" b="0"/>
              <a:pathLst>
                <a:path w="792624">
                  <a:moveTo>
                    <a:pt x="0" y="0"/>
                  </a:moveTo>
                  <a:lnTo>
                    <a:pt x="283080" y="0"/>
                  </a:lnTo>
                  <a:lnTo>
                    <a:pt x="339696" y="0"/>
                  </a:lnTo>
                  <a:lnTo>
                    <a:pt x="339696" y="0"/>
                  </a:lnTo>
                  <a:lnTo>
                    <a:pt x="339696" y="0"/>
                  </a:lnTo>
                  <a:lnTo>
                    <a:pt x="736008" y="0"/>
                  </a:lnTo>
                  <a:lnTo>
                    <a:pt x="792624"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6106978" y="3352659"/>
              <a:ext cx="905856" cy="0"/>
            </a:xfrm>
            <a:custGeom>
              <a:avLst/>
              <a:gdLst/>
              <a:ahLst/>
              <a:cxnLst/>
              <a:rect l="0" t="0" r="0" b="0"/>
              <a:pathLst>
                <a:path w="905856">
                  <a:moveTo>
                    <a:pt x="0" y="0"/>
                  </a:moveTo>
                  <a:lnTo>
                    <a:pt x="56616" y="0"/>
                  </a:lnTo>
                  <a:lnTo>
                    <a:pt x="226464" y="0"/>
                  </a:lnTo>
                  <a:lnTo>
                    <a:pt x="226464" y="0"/>
                  </a:lnTo>
                  <a:lnTo>
                    <a:pt x="452928" y="0"/>
                  </a:lnTo>
                  <a:lnTo>
                    <a:pt x="566160" y="0"/>
                  </a:lnTo>
                  <a:lnTo>
                    <a:pt x="905856"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050362" y="3566345"/>
              <a:ext cx="962472" cy="0"/>
            </a:xfrm>
            <a:custGeom>
              <a:avLst/>
              <a:gdLst/>
              <a:ahLst/>
              <a:cxnLst/>
              <a:rect l="0" t="0" r="0" b="0"/>
              <a:pathLst>
                <a:path w="962472">
                  <a:moveTo>
                    <a:pt x="0" y="0"/>
                  </a:moveTo>
                  <a:lnTo>
                    <a:pt x="56616" y="0"/>
                  </a:lnTo>
                  <a:lnTo>
                    <a:pt x="283080" y="0"/>
                  </a:lnTo>
                  <a:lnTo>
                    <a:pt x="736008" y="0"/>
                  </a:lnTo>
                  <a:lnTo>
                    <a:pt x="962472" y="0"/>
                  </a:lnTo>
                  <a:lnTo>
                    <a:pt x="962472" y="0"/>
                  </a:lnTo>
                  <a:lnTo>
                    <a:pt x="962472"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786371" y="3780031"/>
              <a:ext cx="509544" cy="0"/>
            </a:xfrm>
            <a:custGeom>
              <a:avLst/>
              <a:gdLst/>
              <a:ahLst/>
              <a:cxnLst/>
              <a:rect l="0" t="0" r="0" b="0"/>
              <a:pathLst>
                <a:path w="509544">
                  <a:moveTo>
                    <a:pt x="0" y="0"/>
                  </a:moveTo>
                  <a:lnTo>
                    <a:pt x="56616" y="0"/>
                  </a:lnTo>
                  <a:lnTo>
                    <a:pt x="169848" y="0"/>
                  </a:lnTo>
                  <a:lnTo>
                    <a:pt x="169848" y="0"/>
                  </a:lnTo>
                  <a:lnTo>
                    <a:pt x="283080" y="0"/>
                  </a:lnTo>
                  <a:lnTo>
                    <a:pt x="339696" y="0"/>
                  </a:lnTo>
                  <a:lnTo>
                    <a:pt x="509544"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823898" y="3993717"/>
              <a:ext cx="905856" cy="0"/>
            </a:xfrm>
            <a:custGeom>
              <a:avLst/>
              <a:gdLst/>
              <a:ahLst/>
              <a:cxnLst/>
              <a:rect l="0" t="0" r="0" b="0"/>
              <a:pathLst>
                <a:path w="905856">
                  <a:moveTo>
                    <a:pt x="0" y="0"/>
                  </a:moveTo>
                  <a:lnTo>
                    <a:pt x="113232" y="0"/>
                  </a:lnTo>
                  <a:lnTo>
                    <a:pt x="283080" y="0"/>
                  </a:lnTo>
                  <a:lnTo>
                    <a:pt x="339696" y="0"/>
                  </a:lnTo>
                  <a:lnTo>
                    <a:pt x="452928" y="0"/>
                  </a:lnTo>
                  <a:lnTo>
                    <a:pt x="679392" y="0"/>
                  </a:lnTo>
                  <a:lnTo>
                    <a:pt x="905856"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314354" y="4207402"/>
              <a:ext cx="1019088" cy="0"/>
            </a:xfrm>
            <a:custGeom>
              <a:avLst/>
              <a:gdLst/>
              <a:ahLst/>
              <a:cxnLst/>
              <a:rect l="0" t="0" r="0" b="0"/>
              <a:pathLst>
                <a:path w="1019088">
                  <a:moveTo>
                    <a:pt x="0" y="0"/>
                  </a:moveTo>
                  <a:lnTo>
                    <a:pt x="113232" y="0"/>
                  </a:lnTo>
                  <a:lnTo>
                    <a:pt x="509544" y="0"/>
                  </a:lnTo>
                  <a:lnTo>
                    <a:pt x="736008" y="0"/>
                  </a:lnTo>
                  <a:lnTo>
                    <a:pt x="792624" y="0"/>
                  </a:lnTo>
                  <a:lnTo>
                    <a:pt x="849240" y="0"/>
                  </a:lnTo>
                  <a:lnTo>
                    <a:pt x="1019088"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6163594" y="4421088"/>
              <a:ext cx="622776" cy="0"/>
            </a:xfrm>
            <a:custGeom>
              <a:avLst/>
              <a:gdLst/>
              <a:ahLst/>
              <a:cxnLst/>
              <a:rect l="0" t="0" r="0" b="0"/>
              <a:pathLst>
                <a:path w="622776">
                  <a:moveTo>
                    <a:pt x="0" y="0"/>
                  </a:moveTo>
                  <a:lnTo>
                    <a:pt x="56616" y="0"/>
                  </a:lnTo>
                  <a:lnTo>
                    <a:pt x="113232" y="0"/>
                  </a:lnTo>
                  <a:lnTo>
                    <a:pt x="169848" y="0"/>
                  </a:lnTo>
                  <a:lnTo>
                    <a:pt x="226464" y="0"/>
                  </a:lnTo>
                  <a:lnTo>
                    <a:pt x="283080" y="0"/>
                  </a:lnTo>
                  <a:lnTo>
                    <a:pt x="622776"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220210" y="4634774"/>
              <a:ext cx="169848" cy="0"/>
            </a:xfrm>
            <a:custGeom>
              <a:avLst/>
              <a:gdLst/>
              <a:ahLst/>
              <a:cxnLst/>
              <a:rect l="0" t="0" r="0" b="0"/>
              <a:pathLst>
                <a:path w="169848">
                  <a:moveTo>
                    <a:pt x="0" y="0"/>
                  </a:moveTo>
                  <a:lnTo>
                    <a:pt x="0" y="0"/>
                  </a:lnTo>
                  <a:lnTo>
                    <a:pt x="0" y="0"/>
                  </a:lnTo>
                  <a:lnTo>
                    <a:pt x="0" y="0"/>
                  </a:lnTo>
                  <a:lnTo>
                    <a:pt x="56616" y="0"/>
                  </a:lnTo>
                  <a:lnTo>
                    <a:pt x="56616" y="0"/>
                  </a:lnTo>
                  <a:lnTo>
                    <a:pt x="169848"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5710666" y="4848460"/>
              <a:ext cx="736008" cy="0"/>
            </a:xfrm>
            <a:custGeom>
              <a:avLst/>
              <a:gdLst/>
              <a:ahLst/>
              <a:cxnLst/>
              <a:rect l="0" t="0" r="0" b="0"/>
              <a:pathLst>
                <a:path w="736008">
                  <a:moveTo>
                    <a:pt x="0" y="0"/>
                  </a:moveTo>
                  <a:lnTo>
                    <a:pt x="283080" y="0"/>
                  </a:lnTo>
                  <a:lnTo>
                    <a:pt x="283080" y="0"/>
                  </a:lnTo>
                  <a:lnTo>
                    <a:pt x="283080" y="0"/>
                  </a:lnTo>
                  <a:lnTo>
                    <a:pt x="283080" y="0"/>
                  </a:lnTo>
                  <a:lnTo>
                    <a:pt x="566160" y="0"/>
                  </a:lnTo>
                  <a:lnTo>
                    <a:pt x="736008"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5314354" y="5062146"/>
              <a:ext cx="679392" cy="0"/>
            </a:xfrm>
            <a:custGeom>
              <a:avLst/>
              <a:gdLst/>
              <a:ahLst/>
              <a:cxnLst/>
              <a:rect l="0" t="0" r="0" b="0"/>
              <a:pathLst>
                <a:path w="679392">
                  <a:moveTo>
                    <a:pt x="0" y="0"/>
                  </a:moveTo>
                  <a:lnTo>
                    <a:pt x="56616" y="0"/>
                  </a:lnTo>
                  <a:lnTo>
                    <a:pt x="169848" y="0"/>
                  </a:lnTo>
                  <a:lnTo>
                    <a:pt x="283080" y="0"/>
                  </a:lnTo>
                  <a:lnTo>
                    <a:pt x="396312" y="0"/>
                  </a:lnTo>
                  <a:lnTo>
                    <a:pt x="566160" y="0"/>
                  </a:lnTo>
                  <a:lnTo>
                    <a:pt x="679392"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710666" y="5275832"/>
              <a:ext cx="849240" cy="0"/>
            </a:xfrm>
            <a:custGeom>
              <a:avLst/>
              <a:gdLst/>
              <a:ahLst/>
              <a:cxnLst/>
              <a:rect l="0" t="0" r="0" b="0"/>
              <a:pathLst>
                <a:path w="849240">
                  <a:moveTo>
                    <a:pt x="0" y="0"/>
                  </a:moveTo>
                  <a:lnTo>
                    <a:pt x="56616" y="0"/>
                  </a:lnTo>
                  <a:lnTo>
                    <a:pt x="113232" y="0"/>
                  </a:lnTo>
                  <a:lnTo>
                    <a:pt x="169848" y="0"/>
                  </a:lnTo>
                  <a:lnTo>
                    <a:pt x="566160" y="0"/>
                  </a:lnTo>
                  <a:lnTo>
                    <a:pt x="566160" y="0"/>
                  </a:lnTo>
                  <a:lnTo>
                    <a:pt x="849240"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144506" y="5489517"/>
              <a:ext cx="905856" cy="0"/>
            </a:xfrm>
            <a:custGeom>
              <a:avLst/>
              <a:gdLst/>
              <a:ahLst/>
              <a:cxnLst/>
              <a:rect l="0" t="0" r="0" b="0"/>
              <a:pathLst>
                <a:path w="905856">
                  <a:moveTo>
                    <a:pt x="0" y="0"/>
                  </a:moveTo>
                  <a:lnTo>
                    <a:pt x="283080" y="0"/>
                  </a:lnTo>
                  <a:lnTo>
                    <a:pt x="679392" y="0"/>
                  </a:lnTo>
                  <a:lnTo>
                    <a:pt x="679392" y="0"/>
                  </a:lnTo>
                  <a:lnTo>
                    <a:pt x="736008" y="0"/>
                  </a:lnTo>
                  <a:lnTo>
                    <a:pt x="736008" y="0"/>
                  </a:lnTo>
                  <a:lnTo>
                    <a:pt x="905856"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182034" y="5703203"/>
              <a:ext cx="736008" cy="0"/>
            </a:xfrm>
            <a:custGeom>
              <a:avLst/>
              <a:gdLst/>
              <a:ahLst/>
              <a:cxnLst/>
              <a:rect l="0" t="0" r="0" b="0"/>
              <a:pathLst>
                <a:path w="736008">
                  <a:moveTo>
                    <a:pt x="0" y="0"/>
                  </a:moveTo>
                  <a:lnTo>
                    <a:pt x="113232" y="0"/>
                  </a:lnTo>
                  <a:lnTo>
                    <a:pt x="226464" y="0"/>
                  </a:lnTo>
                  <a:lnTo>
                    <a:pt x="283080" y="0"/>
                  </a:lnTo>
                  <a:lnTo>
                    <a:pt x="396312" y="0"/>
                  </a:lnTo>
                  <a:lnTo>
                    <a:pt x="509544" y="0"/>
                  </a:lnTo>
                  <a:lnTo>
                    <a:pt x="736008"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6385558"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272326"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272326"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215710"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215710"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215710"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215710"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46126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46126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46126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46126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46126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46126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46126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744343"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102478"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159094"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328942"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328942"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555406"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66863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008335"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4460614"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40399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4290766"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177534"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4573846"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468707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491354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309854"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423086"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819398"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045862"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102478"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159094"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328942"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781871"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442174"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668639"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725255"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725255"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008335"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121567"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781871"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442174"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632894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215710"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385558"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159094"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27232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442174"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27232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98924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98924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70616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98924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98924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819398"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932630"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102478"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272326"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498790"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159094"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6725255"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876014"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655540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70616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762782"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81939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291415"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21567"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951719"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781871"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64951"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838487"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951719"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800959"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3111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857575"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530985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366470"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479702"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59293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5706166"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587601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5989246"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064951"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951719"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725255"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291415"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461263"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121567"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064951"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328942"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045862"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102478"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781871"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008335"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008335"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008335"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612022"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6272326"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555406"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6612022"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6612022"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008335"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06495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6838487"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6895103"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666863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121567"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404647"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178183"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178183"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89510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89510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95171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064951"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7121567"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17818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23479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045862"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140006"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423086"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5876014"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5876014"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46126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008335"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121567"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574495"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51787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46126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46126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68772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461263"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51787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461263"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461263"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461263"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461263"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687727"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744343"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80095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51787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3479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3479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3479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7234799"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7404647"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7404647"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7404647"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7404647"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404647"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6331356" y="45760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161508" y="45760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161508" y="45760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407060" y="1157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407060" y="1157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407060" y="1157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690140" y="9434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520292" y="9434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520292" y="9434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048276" y="32939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614436" y="32939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954132" y="32939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4406411" y="564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4632876" y="564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4859340" y="564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5255652" y="4148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104892" y="4148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274740" y="4148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727668" y="26528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954132" y="26528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067364" y="26528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6727668"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104892"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6218124"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6387972" y="47897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5935044" y="47897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5935044" y="47897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5765196" y="3935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6104892" y="3935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6671052" y="3935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6218124" y="52171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708580" y="52171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5765196" y="52171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237212" y="37213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784284" y="37213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6897516" y="37213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746756" y="7297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633524" y="7297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859988" y="7297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5255652" y="50034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5821812" y="50034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5935044" y="50034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010748" y="2866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067364" y="2866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010748" y="2866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6274740" y="3507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954132" y="3507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6954132" y="3507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557820" y="30802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6954132" y="30802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010748" y="30802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784284" y="24392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123980" y="24392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123980" y="24392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6840900"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123980"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180596"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5991660" y="54308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5821812" y="54308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5765196" y="54308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407060" y="13707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407060" y="13707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407060" y="13707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633524" y="15844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407060" y="15844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407060" y="15844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633524" y="2225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180596" y="2225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180596" y="2225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237212" y="17981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350444" y="17981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7350444" y="17981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1618677" y="5635093"/>
              <a:ext cx="34931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CAR*</a:t>
              </a:r>
            </a:p>
          </p:txBody>
        </p:sp>
        <p:sp>
          <p:nvSpPr>
            <p:cNvPr id="302" name="tx302"/>
            <p:cNvSpPr/>
            <p:nvPr/>
          </p:nvSpPr>
          <p:spPr>
            <a:xfrm>
              <a:off x="1471064" y="5393712"/>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Nigeria*</a:t>
              </a:r>
            </a:p>
          </p:txBody>
        </p:sp>
        <p:sp>
          <p:nvSpPr>
            <p:cNvPr id="303" name="tx303"/>
            <p:cNvSpPr/>
            <p:nvPr/>
          </p:nvSpPr>
          <p:spPr>
            <a:xfrm>
              <a:off x="1548554" y="5207721"/>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4" name="tx304"/>
            <p:cNvSpPr/>
            <p:nvPr/>
          </p:nvSpPr>
          <p:spPr>
            <a:xfrm>
              <a:off x="1463152" y="4994035"/>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05" name="tx305"/>
            <p:cNvSpPr/>
            <p:nvPr/>
          </p:nvSpPr>
          <p:spPr>
            <a:xfrm>
              <a:off x="1610969" y="4780349"/>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DRC*</a:t>
              </a:r>
            </a:p>
          </p:txBody>
        </p:sp>
        <p:sp>
          <p:nvSpPr>
            <p:cNvPr id="306" name="tx306"/>
            <p:cNvSpPr/>
            <p:nvPr/>
          </p:nvSpPr>
          <p:spPr>
            <a:xfrm>
              <a:off x="1556330" y="4566732"/>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Benin*</a:t>
              </a:r>
            </a:p>
          </p:txBody>
        </p:sp>
        <p:sp>
          <p:nvSpPr>
            <p:cNvPr id="307" name="tx307"/>
            <p:cNvSpPr/>
            <p:nvPr/>
          </p:nvSpPr>
          <p:spPr>
            <a:xfrm>
              <a:off x="1129386" y="4352978"/>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08" name="tx308"/>
            <p:cNvSpPr/>
            <p:nvPr/>
          </p:nvSpPr>
          <p:spPr>
            <a:xfrm>
              <a:off x="1463288" y="4353046"/>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09" name="tx309"/>
            <p:cNvSpPr/>
            <p:nvPr/>
          </p:nvSpPr>
          <p:spPr>
            <a:xfrm>
              <a:off x="1579659" y="4139292"/>
              <a:ext cx="3883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Chad*</a:t>
              </a:r>
            </a:p>
          </p:txBody>
        </p:sp>
        <p:sp>
          <p:nvSpPr>
            <p:cNvPr id="310" name="tx310"/>
            <p:cNvSpPr/>
            <p:nvPr/>
          </p:nvSpPr>
          <p:spPr>
            <a:xfrm>
              <a:off x="849645" y="3901254"/>
              <a:ext cx="629059"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Equatorial</a:t>
              </a:r>
            </a:p>
          </p:txBody>
        </p:sp>
        <p:sp>
          <p:nvSpPr>
            <p:cNvPr id="311" name="tx311"/>
            <p:cNvSpPr/>
            <p:nvPr/>
          </p:nvSpPr>
          <p:spPr>
            <a:xfrm>
              <a:off x="1517517" y="3925606"/>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12" name="tx312"/>
            <p:cNvSpPr/>
            <p:nvPr/>
          </p:nvSpPr>
          <p:spPr>
            <a:xfrm>
              <a:off x="1424475" y="3711920"/>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Gambia*</a:t>
              </a:r>
            </a:p>
          </p:txBody>
        </p:sp>
        <p:sp>
          <p:nvSpPr>
            <p:cNvPr id="313" name="tx313"/>
            <p:cNvSpPr/>
            <p:nvPr/>
          </p:nvSpPr>
          <p:spPr>
            <a:xfrm>
              <a:off x="1548622" y="3500008"/>
              <a:ext cx="4193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Liberia</a:t>
              </a:r>
            </a:p>
          </p:txBody>
        </p:sp>
        <p:sp>
          <p:nvSpPr>
            <p:cNvPr id="314" name="tx314"/>
            <p:cNvSpPr/>
            <p:nvPr/>
          </p:nvSpPr>
          <p:spPr>
            <a:xfrm>
              <a:off x="1261378" y="3284548"/>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Cameroon*</a:t>
              </a:r>
            </a:p>
          </p:txBody>
        </p:sp>
        <p:sp>
          <p:nvSpPr>
            <p:cNvPr id="315" name="tx315"/>
            <p:cNvSpPr/>
            <p:nvPr/>
          </p:nvSpPr>
          <p:spPr>
            <a:xfrm>
              <a:off x="1657490" y="3070931"/>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Mali*</a:t>
              </a:r>
            </a:p>
          </p:txBody>
        </p:sp>
        <p:sp>
          <p:nvSpPr>
            <p:cNvPr id="316" name="tx316"/>
            <p:cNvSpPr/>
            <p:nvPr/>
          </p:nvSpPr>
          <p:spPr>
            <a:xfrm>
              <a:off x="997326" y="2857177"/>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Guinea-Bissau*</a:t>
              </a:r>
            </a:p>
          </p:txBody>
        </p:sp>
        <p:sp>
          <p:nvSpPr>
            <p:cNvPr id="317" name="tx317"/>
            <p:cNvSpPr/>
            <p:nvPr/>
          </p:nvSpPr>
          <p:spPr>
            <a:xfrm>
              <a:off x="1556330" y="2615796"/>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18" name="tx318"/>
            <p:cNvSpPr/>
            <p:nvPr/>
          </p:nvSpPr>
          <p:spPr>
            <a:xfrm>
              <a:off x="1261378" y="2429873"/>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Mauritania*</a:t>
              </a:r>
            </a:p>
          </p:txBody>
        </p:sp>
        <p:sp>
          <p:nvSpPr>
            <p:cNvPr id="319" name="tx319"/>
            <p:cNvSpPr/>
            <p:nvPr/>
          </p:nvSpPr>
          <p:spPr>
            <a:xfrm>
              <a:off x="508103" y="2216119"/>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20" name="tx320"/>
            <p:cNvSpPr/>
            <p:nvPr/>
          </p:nvSpPr>
          <p:spPr>
            <a:xfrm>
              <a:off x="795484" y="2217893"/>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Tome</a:t>
              </a:r>
            </a:p>
          </p:txBody>
        </p:sp>
        <p:sp>
          <p:nvSpPr>
            <p:cNvPr id="321" name="tx321"/>
            <p:cNvSpPr/>
            <p:nvPr/>
          </p:nvSpPr>
          <p:spPr>
            <a:xfrm>
              <a:off x="1191391" y="2217893"/>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and</a:t>
              </a:r>
            </a:p>
          </p:txBody>
        </p:sp>
        <p:sp>
          <p:nvSpPr>
            <p:cNvPr id="322" name="tx322"/>
            <p:cNvSpPr/>
            <p:nvPr/>
          </p:nvSpPr>
          <p:spPr>
            <a:xfrm>
              <a:off x="1463288" y="2191767"/>
              <a:ext cx="504707"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Principe</a:t>
              </a:r>
            </a:p>
          </p:txBody>
        </p:sp>
        <p:sp>
          <p:nvSpPr>
            <p:cNvPr id="323" name="tx323"/>
            <p:cNvSpPr/>
            <p:nvPr/>
          </p:nvSpPr>
          <p:spPr>
            <a:xfrm>
              <a:off x="1579796" y="1974739"/>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24" name="tx324"/>
            <p:cNvSpPr/>
            <p:nvPr/>
          </p:nvSpPr>
          <p:spPr>
            <a:xfrm>
              <a:off x="1595212" y="1761053"/>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Togo*</a:t>
              </a:r>
            </a:p>
          </p:txBody>
        </p:sp>
        <p:sp>
          <p:nvSpPr>
            <p:cNvPr id="325" name="tx325"/>
            <p:cNvSpPr/>
            <p:nvPr/>
          </p:nvSpPr>
          <p:spPr>
            <a:xfrm>
              <a:off x="1168063" y="1575062"/>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6" name="tx326"/>
            <p:cNvSpPr/>
            <p:nvPr/>
          </p:nvSpPr>
          <p:spPr>
            <a:xfrm>
              <a:off x="1579523" y="1576835"/>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7" name="tx327"/>
            <p:cNvSpPr/>
            <p:nvPr/>
          </p:nvSpPr>
          <p:spPr>
            <a:xfrm>
              <a:off x="1455307" y="1333681"/>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Senegal</a:t>
              </a:r>
            </a:p>
          </p:txBody>
        </p:sp>
        <p:sp>
          <p:nvSpPr>
            <p:cNvPr id="328" name="tx328"/>
            <p:cNvSpPr/>
            <p:nvPr/>
          </p:nvSpPr>
          <p:spPr>
            <a:xfrm>
              <a:off x="1090573" y="1149464"/>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29" name="tx329"/>
            <p:cNvSpPr/>
            <p:nvPr/>
          </p:nvSpPr>
          <p:spPr>
            <a:xfrm>
              <a:off x="1603056" y="1147758"/>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30" name="tx330"/>
            <p:cNvSpPr/>
            <p:nvPr/>
          </p:nvSpPr>
          <p:spPr>
            <a:xfrm>
              <a:off x="1222428" y="934004"/>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31" name="tx331"/>
            <p:cNvSpPr/>
            <p:nvPr/>
          </p:nvSpPr>
          <p:spPr>
            <a:xfrm>
              <a:off x="1595212" y="935778"/>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32" name="tx332"/>
            <p:cNvSpPr/>
            <p:nvPr/>
          </p:nvSpPr>
          <p:spPr>
            <a:xfrm>
              <a:off x="1548554" y="72031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3" name="tx333"/>
            <p:cNvSpPr/>
            <p:nvPr/>
          </p:nvSpPr>
          <p:spPr>
            <a:xfrm>
              <a:off x="228262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4" name="tx334"/>
            <p:cNvSpPr/>
            <p:nvPr/>
          </p:nvSpPr>
          <p:spPr>
            <a:xfrm>
              <a:off x="366695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5" name="tx335"/>
            <p:cNvSpPr/>
            <p:nvPr/>
          </p:nvSpPr>
          <p:spPr>
            <a:xfrm>
              <a:off x="5082351"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6" name="tx336"/>
            <p:cNvSpPr/>
            <p:nvPr/>
          </p:nvSpPr>
          <p:spPr>
            <a:xfrm>
              <a:off x="6497751"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7" name="tx337"/>
            <p:cNvSpPr/>
            <p:nvPr/>
          </p:nvSpPr>
          <p:spPr>
            <a:xfrm>
              <a:off x="7882073"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8" name="tx338"/>
            <p:cNvSpPr/>
            <p:nvPr/>
          </p:nvSpPr>
          <p:spPr>
            <a:xfrm>
              <a:off x="4713605"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39" name="pt339"/>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0" name="pt340"/>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1" name="pt341"/>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2" name="tx342"/>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3" name="tx343"/>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4" name="tx344"/>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5" name="tx345"/>
            <p:cNvSpPr/>
            <p:nvPr/>
          </p:nvSpPr>
          <p:spPr>
            <a:xfrm>
              <a:off x="2030625" y="398022"/>
              <a:ext cx="35314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WCAR, 2019-2025</a:t>
              </a:r>
            </a:p>
          </p:txBody>
        </p:sp>
        <p:sp>
          <p:nvSpPr>
            <p:cNvPr id="346" name="tx346"/>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7" name="tx347"/>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48" name="tx348"/>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9" name="tx349"/>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DTP3 coverage across years 2019 to 2025 (grey bars), and coverage in specific years (dots), by country. The chart can be used for assessing recovery to pre-pandemic levels and progress beyond 2019.
In 2024, 10 (out of 24) countries had lower coverage than in 2019.
In 2025, 2 countries had lower DTP3 coverage than in 2024.
In 2025, 9 countries had lower coverage than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757852" y="5328457"/>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757852" y="4919075"/>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757852" y="4509692"/>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757852" y="4100310"/>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757852" y="3690927"/>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757852" y="3281545"/>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757852" y="2872162"/>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57852" y="2462780"/>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57852" y="2053397"/>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394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11147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834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65551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2753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995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791526" y="2053397"/>
              <a:ext cx="122408" cy="0"/>
            </a:xfrm>
            <a:custGeom>
              <a:avLst/>
              <a:gdLst/>
              <a:ahLst/>
              <a:cxnLst/>
              <a:rect l="0" t="0" r="0" b="0"/>
              <a:pathLst>
                <a:path w="122408">
                  <a:moveTo>
                    <a:pt x="0" y="0"/>
                  </a:moveTo>
                  <a:lnTo>
                    <a:pt x="122408"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723521" y="2462780"/>
              <a:ext cx="108807" cy="0"/>
            </a:xfrm>
            <a:custGeom>
              <a:avLst/>
              <a:gdLst/>
              <a:ahLst/>
              <a:cxnLst/>
              <a:rect l="0" t="0" r="0" b="0"/>
              <a:pathLst>
                <a:path w="108807">
                  <a:moveTo>
                    <a:pt x="0" y="0"/>
                  </a:moveTo>
                  <a:lnTo>
                    <a:pt x="108807"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682719" y="2872162"/>
              <a:ext cx="108807" cy="0"/>
            </a:xfrm>
            <a:custGeom>
              <a:avLst/>
              <a:gdLst/>
              <a:ahLst/>
              <a:cxnLst/>
              <a:rect l="0" t="0" r="0" b="0"/>
              <a:pathLst>
                <a:path w="108807">
                  <a:moveTo>
                    <a:pt x="0" y="0"/>
                  </a:moveTo>
                  <a:lnTo>
                    <a:pt x="108807"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3022743" y="3281545"/>
              <a:ext cx="108807" cy="0"/>
            </a:xfrm>
            <a:custGeom>
              <a:avLst/>
              <a:gdLst/>
              <a:ahLst/>
              <a:cxnLst/>
              <a:rect l="0" t="0" r="0" b="0"/>
              <a:pathLst>
                <a:path w="108807">
                  <a:moveTo>
                    <a:pt x="0" y="0"/>
                  </a:moveTo>
                  <a:lnTo>
                    <a:pt x="108807"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954738" y="3690927"/>
              <a:ext cx="81605" cy="0"/>
            </a:xfrm>
            <a:custGeom>
              <a:avLst/>
              <a:gdLst/>
              <a:ahLst/>
              <a:cxnLst/>
              <a:rect l="0" t="0" r="0" b="0"/>
              <a:pathLst>
                <a:path w="81605">
                  <a:moveTo>
                    <a:pt x="0" y="0"/>
                  </a:moveTo>
                  <a:lnTo>
                    <a:pt x="81605"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682719" y="4100310"/>
              <a:ext cx="54403" cy="0"/>
            </a:xfrm>
            <a:custGeom>
              <a:avLst/>
              <a:gdLst/>
              <a:ahLst/>
              <a:cxnLst/>
              <a:rect l="0" t="0" r="0" b="0"/>
              <a:pathLst>
                <a:path w="54403">
                  <a:moveTo>
                    <a:pt x="0" y="0"/>
                  </a:moveTo>
                  <a:lnTo>
                    <a:pt x="54403"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3077147" y="4509692"/>
              <a:ext cx="54403" cy="0"/>
            </a:xfrm>
            <a:custGeom>
              <a:avLst/>
              <a:gdLst/>
              <a:ahLst/>
              <a:cxnLst/>
              <a:rect l="0" t="0" r="0" b="0"/>
              <a:pathLst>
                <a:path w="54403">
                  <a:moveTo>
                    <a:pt x="0" y="0"/>
                  </a:moveTo>
                  <a:lnTo>
                    <a:pt x="54403"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777925" y="4919075"/>
              <a:ext cx="40802" cy="0"/>
            </a:xfrm>
            <a:custGeom>
              <a:avLst/>
              <a:gdLst/>
              <a:ahLst/>
              <a:cxnLst/>
              <a:rect l="0" t="0" r="0" b="0"/>
              <a:pathLst>
                <a:path w="40802">
                  <a:moveTo>
                    <a:pt x="0" y="0"/>
                  </a:moveTo>
                  <a:lnTo>
                    <a:pt x="40802"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3104349" y="5328457"/>
              <a:ext cx="40802" cy="0"/>
            </a:xfrm>
            <a:custGeom>
              <a:avLst/>
              <a:gdLst/>
              <a:ahLst/>
              <a:cxnLst/>
              <a:rect l="0" t="0" r="0" b="0"/>
              <a:pathLst>
                <a:path w="40802">
                  <a:moveTo>
                    <a:pt x="0" y="0"/>
                  </a:moveTo>
                  <a:lnTo>
                    <a:pt x="40802" y="0"/>
                  </a:lnTo>
                </a:path>
              </a:pathLst>
            </a:custGeom>
            <a:ln w="81303" cap="flat">
              <a:solidFill>
                <a:srgbClr val="E8E8E8">
                  <a:alpha val="100000"/>
                </a:srgbClr>
              </a:solidFill>
              <a:prstDash val="solid"/>
              <a:round/>
            </a:ln>
          </p:spPr>
          <p:txBody>
            <a:bodyPr/>
            <a:lstStyle/>
            <a:p>
              <a:endParaRPr/>
            </a:p>
          </p:txBody>
        </p:sp>
        <p:sp>
          <p:nvSpPr>
            <p:cNvPr id="28" name="pt28"/>
            <p:cNvSpPr/>
            <p:nvPr/>
          </p:nvSpPr>
          <p:spPr>
            <a:xfrm>
              <a:off x="2814228"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773425"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3140652"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3099849"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909435"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787026"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827829"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719021"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2787026"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678219"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303184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95023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732622"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678219"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3127051"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3072647"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127051"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018243"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773576" y="48739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7" name="pt47"/>
            <p:cNvSpPr/>
            <p:nvPr/>
          </p:nvSpPr>
          <p:spPr>
            <a:xfrm>
              <a:off x="2732773"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3100000" y="52833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3059197"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868783" y="20082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1" name="pt51"/>
            <p:cNvSpPr/>
            <p:nvPr/>
          </p:nvSpPr>
          <p:spPr>
            <a:xfrm>
              <a:off x="2746374"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787177" y="24176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3" name="pt53"/>
            <p:cNvSpPr/>
            <p:nvPr/>
          </p:nvSpPr>
          <p:spPr>
            <a:xfrm>
              <a:off x="2678370"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2746374" y="28270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2637567"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991192"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2909586"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2691971" y="405515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2637567"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3086399" y="44645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3031995"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3086399" y="32363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2977591"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3300755" y="487322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5" name="tx65"/>
            <p:cNvSpPr/>
            <p:nvPr/>
          </p:nvSpPr>
          <p:spPr>
            <a:xfrm>
              <a:off x="3300755" y="5282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6" name="tx66"/>
            <p:cNvSpPr/>
            <p:nvPr/>
          </p:nvSpPr>
          <p:spPr>
            <a:xfrm>
              <a:off x="3300755" y="200755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67" name="tx67"/>
            <p:cNvSpPr/>
            <p:nvPr/>
          </p:nvSpPr>
          <p:spPr>
            <a:xfrm>
              <a:off x="3300755" y="241693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8" name="tx68"/>
            <p:cNvSpPr/>
            <p:nvPr/>
          </p:nvSpPr>
          <p:spPr>
            <a:xfrm>
              <a:off x="3300755" y="28263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9" name="tx69"/>
            <p:cNvSpPr/>
            <p:nvPr/>
          </p:nvSpPr>
          <p:spPr>
            <a:xfrm>
              <a:off x="3300755"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70" name="tx70"/>
            <p:cNvSpPr/>
            <p:nvPr/>
          </p:nvSpPr>
          <p:spPr>
            <a:xfrm>
              <a:off x="3300755" y="40544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1" name="tx71"/>
            <p:cNvSpPr/>
            <p:nvPr/>
          </p:nvSpPr>
          <p:spPr>
            <a:xfrm>
              <a:off x="3300755" y="44638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2" name="tx72"/>
            <p:cNvSpPr/>
            <p:nvPr/>
          </p:nvSpPr>
          <p:spPr>
            <a:xfrm>
              <a:off x="3300755" y="323569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73" name="rc73"/>
            <p:cNvSpPr/>
            <p:nvPr/>
          </p:nvSpPr>
          <p:spPr>
            <a:xfrm>
              <a:off x="1757852" y="1807768"/>
              <a:ext cx="1795328"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4599286" y="5388858"/>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599286" y="5080143"/>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599286" y="4771429"/>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599286" y="4462714"/>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599286" y="4153999"/>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599286" y="3845285"/>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599286" y="3536570"/>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4599286" y="3227855"/>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4599286" y="2919141"/>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4599286" y="2610426"/>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4599286" y="2301711"/>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599286" y="1992997"/>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6808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495291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22493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4969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76897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604098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401743" y="1992997"/>
              <a:ext cx="244817" cy="0"/>
            </a:xfrm>
            <a:custGeom>
              <a:avLst/>
              <a:gdLst/>
              <a:ahLst/>
              <a:cxnLst/>
              <a:rect l="0" t="0" r="0" b="0"/>
              <a:pathLst>
                <a:path w="244817">
                  <a:moveTo>
                    <a:pt x="0" y="0"/>
                  </a:moveTo>
                  <a:lnTo>
                    <a:pt x="244817" y="0"/>
                  </a:lnTo>
                </a:path>
              </a:pathLst>
            </a:custGeom>
            <a:ln w="81303" cap="flat">
              <a:solidFill>
                <a:srgbClr val="E8E8E8">
                  <a:alpha val="100000"/>
                </a:srgbClr>
              </a:solidFill>
              <a:prstDash val="solid"/>
              <a:round/>
            </a:ln>
          </p:spPr>
          <p:txBody>
            <a:bodyPr/>
            <a:lstStyle/>
            <a:p>
              <a:endParaRPr/>
            </a:p>
          </p:txBody>
        </p:sp>
        <p:sp>
          <p:nvSpPr>
            <p:cNvPr id="93" name="pl93"/>
            <p:cNvSpPr/>
            <p:nvPr/>
          </p:nvSpPr>
          <p:spPr>
            <a:xfrm>
              <a:off x="5592157" y="2301711"/>
              <a:ext cx="217615" cy="0"/>
            </a:xfrm>
            <a:custGeom>
              <a:avLst/>
              <a:gdLst/>
              <a:ahLst/>
              <a:cxnLst/>
              <a:rect l="0" t="0" r="0" b="0"/>
              <a:pathLst>
                <a:path w="217615">
                  <a:moveTo>
                    <a:pt x="0" y="0"/>
                  </a:moveTo>
                  <a:lnTo>
                    <a:pt x="217615" y="0"/>
                  </a:lnTo>
                </a:path>
              </a:pathLst>
            </a:custGeom>
            <a:ln w="81303" cap="flat">
              <a:solidFill>
                <a:srgbClr val="E8E8E8">
                  <a:alpha val="100000"/>
                </a:srgbClr>
              </a:solidFill>
              <a:prstDash val="solid"/>
              <a:round/>
            </a:ln>
          </p:spPr>
          <p:txBody>
            <a:bodyPr/>
            <a:lstStyle/>
            <a:p>
              <a:endParaRPr/>
            </a:p>
          </p:txBody>
        </p:sp>
        <p:sp>
          <p:nvSpPr>
            <p:cNvPr id="94" name="pl94"/>
            <p:cNvSpPr/>
            <p:nvPr/>
          </p:nvSpPr>
          <p:spPr>
            <a:xfrm>
              <a:off x="5524152" y="2610426"/>
              <a:ext cx="217615" cy="0"/>
            </a:xfrm>
            <a:custGeom>
              <a:avLst/>
              <a:gdLst/>
              <a:ahLst/>
              <a:cxnLst/>
              <a:rect l="0" t="0" r="0" b="0"/>
              <a:pathLst>
                <a:path w="217615">
                  <a:moveTo>
                    <a:pt x="0" y="0"/>
                  </a:moveTo>
                  <a:lnTo>
                    <a:pt x="217615" y="0"/>
                  </a:lnTo>
                </a:path>
              </a:pathLst>
            </a:custGeom>
            <a:ln w="81303" cap="flat">
              <a:solidFill>
                <a:srgbClr val="E8E8E8">
                  <a:alpha val="100000"/>
                </a:srgbClr>
              </a:solidFill>
              <a:prstDash val="solid"/>
              <a:round/>
            </a:ln>
          </p:spPr>
          <p:txBody>
            <a:bodyPr/>
            <a:lstStyle/>
            <a:p>
              <a:endParaRPr/>
            </a:p>
          </p:txBody>
        </p:sp>
        <p:sp>
          <p:nvSpPr>
            <p:cNvPr id="95" name="pl95"/>
            <p:cNvSpPr/>
            <p:nvPr/>
          </p:nvSpPr>
          <p:spPr>
            <a:xfrm>
              <a:off x="5401743" y="2919141"/>
              <a:ext cx="163211" cy="0"/>
            </a:xfrm>
            <a:custGeom>
              <a:avLst/>
              <a:gdLst/>
              <a:ahLst/>
              <a:cxnLst/>
              <a:rect l="0" t="0" r="0" b="0"/>
              <a:pathLst>
                <a:path w="163211">
                  <a:moveTo>
                    <a:pt x="0" y="0"/>
                  </a:moveTo>
                  <a:lnTo>
                    <a:pt x="163211" y="0"/>
                  </a:lnTo>
                </a:path>
              </a:pathLst>
            </a:custGeom>
            <a:ln w="81303" cap="flat">
              <a:solidFill>
                <a:srgbClr val="E8E8E8">
                  <a:alpha val="100000"/>
                </a:srgbClr>
              </a:solidFill>
              <a:prstDash val="solid"/>
              <a:round/>
            </a:ln>
          </p:spPr>
          <p:txBody>
            <a:bodyPr/>
            <a:lstStyle/>
            <a:p>
              <a:endParaRPr/>
            </a:p>
          </p:txBody>
        </p:sp>
        <p:sp>
          <p:nvSpPr>
            <p:cNvPr id="96" name="pl96"/>
            <p:cNvSpPr/>
            <p:nvPr/>
          </p:nvSpPr>
          <p:spPr>
            <a:xfrm>
              <a:off x="5646561" y="3227855"/>
              <a:ext cx="163211" cy="0"/>
            </a:xfrm>
            <a:custGeom>
              <a:avLst/>
              <a:gdLst/>
              <a:ahLst/>
              <a:cxnLst/>
              <a:rect l="0" t="0" r="0" b="0"/>
              <a:pathLst>
                <a:path w="163211">
                  <a:moveTo>
                    <a:pt x="0" y="0"/>
                  </a:moveTo>
                  <a:lnTo>
                    <a:pt x="163211" y="0"/>
                  </a:lnTo>
                </a:path>
              </a:pathLst>
            </a:custGeom>
            <a:ln w="81303" cap="flat">
              <a:solidFill>
                <a:srgbClr val="E8E8E8">
                  <a:alpha val="100000"/>
                </a:srgbClr>
              </a:solidFill>
              <a:prstDash val="solid"/>
              <a:round/>
            </a:ln>
          </p:spPr>
          <p:txBody>
            <a:bodyPr/>
            <a:lstStyle/>
            <a:p>
              <a:endParaRPr/>
            </a:p>
          </p:txBody>
        </p:sp>
        <p:sp>
          <p:nvSpPr>
            <p:cNvPr id="97" name="pl97"/>
            <p:cNvSpPr/>
            <p:nvPr/>
          </p:nvSpPr>
          <p:spPr>
            <a:xfrm>
              <a:off x="5197729" y="3536570"/>
              <a:ext cx="108807" cy="0"/>
            </a:xfrm>
            <a:custGeom>
              <a:avLst/>
              <a:gdLst/>
              <a:ahLst/>
              <a:cxnLst/>
              <a:rect l="0" t="0" r="0" b="0"/>
              <a:pathLst>
                <a:path w="108807">
                  <a:moveTo>
                    <a:pt x="0" y="0"/>
                  </a:moveTo>
                  <a:lnTo>
                    <a:pt x="108807" y="0"/>
                  </a:lnTo>
                </a:path>
              </a:pathLst>
            </a:custGeom>
            <a:ln w="81303" cap="flat">
              <a:solidFill>
                <a:srgbClr val="E8E8E8">
                  <a:alpha val="100000"/>
                </a:srgbClr>
              </a:solidFill>
              <a:prstDash val="solid"/>
              <a:round/>
            </a:ln>
          </p:spPr>
          <p:txBody>
            <a:bodyPr/>
            <a:lstStyle/>
            <a:p>
              <a:endParaRPr/>
            </a:p>
          </p:txBody>
        </p:sp>
        <p:sp>
          <p:nvSpPr>
            <p:cNvPr id="98" name="pl98"/>
            <p:cNvSpPr/>
            <p:nvPr/>
          </p:nvSpPr>
          <p:spPr>
            <a:xfrm>
              <a:off x="5714566" y="3845285"/>
              <a:ext cx="108807" cy="0"/>
            </a:xfrm>
            <a:custGeom>
              <a:avLst/>
              <a:gdLst/>
              <a:ahLst/>
              <a:cxnLst/>
              <a:rect l="0" t="0" r="0" b="0"/>
              <a:pathLst>
                <a:path w="108807">
                  <a:moveTo>
                    <a:pt x="0" y="0"/>
                  </a:moveTo>
                  <a:lnTo>
                    <a:pt x="108807" y="0"/>
                  </a:lnTo>
                </a:path>
              </a:pathLst>
            </a:custGeom>
            <a:ln w="81303" cap="flat">
              <a:solidFill>
                <a:srgbClr val="E8E8E8">
                  <a:alpha val="100000"/>
                </a:srgbClr>
              </a:solidFill>
              <a:prstDash val="solid"/>
              <a:round/>
            </a:ln>
          </p:spPr>
          <p:txBody>
            <a:bodyPr/>
            <a:lstStyle/>
            <a:p>
              <a:endParaRPr/>
            </a:p>
          </p:txBody>
        </p:sp>
        <p:sp>
          <p:nvSpPr>
            <p:cNvPr id="99" name="pl99"/>
            <p:cNvSpPr/>
            <p:nvPr/>
          </p:nvSpPr>
          <p:spPr>
            <a:xfrm>
              <a:off x="5755369" y="4153999"/>
              <a:ext cx="81605" cy="0"/>
            </a:xfrm>
            <a:custGeom>
              <a:avLst/>
              <a:gdLst/>
              <a:ahLst/>
              <a:cxnLst/>
              <a:rect l="0" t="0" r="0" b="0"/>
              <a:pathLst>
                <a:path w="81605">
                  <a:moveTo>
                    <a:pt x="0" y="0"/>
                  </a:moveTo>
                  <a:lnTo>
                    <a:pt x="81605" y="0"/>
                  </a:lnTo>
                </a:path>
              </a:pathLst>
            </a:custGeom>
            <a:ln w="81303" cap="flat">
              <a:solidFill>
                <a:srgbClr val="E8E8E8">
                  <a:alpha val="100000"/>
                </a:srgbClr>
              </a:solidFill>
              <a:prstDash val="solid"/>
              <a:round/>
            </a:ln>
          </p:spPr>
          <p:txBody>
            <a:bodyPr/>
            <a:lstStyle/>
            <a:p>
              <a:endParaRPr/>
            </a:p>
          </p:txBody>
        </p:sp>
        <p:sp>
          <p:nvSpPr>
            <p:cNvPr id="100" name="pl100"/>
            <p:cNvSpPr/>
            <p:nvPr/>
          </p:nvSpPr>
          <p:spPr>
            <a:xfrm>
              <a:off x="5768970" y="4462714"/>
              <a:ext cx="81605" cy="0"/>
            </a:xfrm>
            <a:custGeom>
              <a:avLst/>
              <a:gdLst/>
              <a:ahLst/>
              <a:cxnLst/>
              <a:rect l="0" t="0" r="0" b="0"/>
              <a:pathLst>
                <a:path w="81605">
                  <a:moveTo>
                    <a:pt x="0" y="0"/>
                  </a:moveTo>
                  <a:lnTo>
                    <a:pt x="81605" y="0"/>
                  </a:lnTo>
                </a:path>
              </a:pathLst>
            </a:custGeom>
            <a:ln w="81303" cap="flat">
              <a:solidFill>
                <a:srgbClr val="E8E8E8">
                  <a:alpha val="100000"/>
                </a:srgbClr>
              </a:solidFill>
              <a:prstDash val="solid"/>
              <a:round/>
            </a:ln>
          </p:spPr>
          <p:txBody>
            <a:bodyPr/>
            <a:lstStyle/>
            <a:p>
              <a:endParaRPr/>
            </a:p>
          </p:txBody>
        </p:sp>
        <p:sp>
          <p:nvSpPr>
            <p:cNvPr id="101" name="pl101"/>
            <p:cNvSpPr/>
            <p:nvPr/>
          </p:nvSpPr>
          <p:spPr>
            <a:xfrm>
              <a:off x="5782570" y="4771429"/>
              <a:ext cx="81605" cy="0"/>
            </a:xfrm>
            <a:custGeom>
              <a:avLst/>
              <a:gdLst/>
              <a:ahLst/>
              <a:cxnLst/>
              <a:rect l="0" t="0" r="0" b="0"/>
              <a:pathLst>
                <a:path w="81605">
                  <a:moveTo>
                    <a:pt x="0" y="0"/>
                  </a:moveTo>
                  <a:lnTo>
                    <a:pt x="81605" y="0"/>
                  </a:lnTo>
                </a:path>
              </a:pathLst>
            </a:custGeom>
            <a:ln w="81303" cap="flat">
              <a:solidFill>
                <a:srgbClr val="E8E8E8">
                  <a:alpha val="100000"/>
                </a:srgbClr>
              </a:solidFill>
              <a:prstDash val="solid"/>
              <a:round/>
            </a:ln>
          </p:spPr>
          <p:txBody>
            <a:bodyPr/>
            <a:lstStyle/>
            <a:p>
              <a:endParaRPr/>
            </a:p>
          </p:txBody>
        </p:sp>
        <p:sp>
          <p:nvSpPr>
            <p:cNvPr id="102" name="pl102"/>
            <p:cNvSpPr/>
            <p:nvPr/>
          </p:nvSpPr>
          <p:spPr>
            <a:xfrm>
              <a:off x="6000186" y="5080143"/>
              <a:ext cx="27201" cy="0"/>
            </a:xfrm>
            <a:custGeom>
              <a:avLst/>
              <a:gdLst/>
              <a:ahLst/>
              <a:cxnLst/>
              <a:rect l="0" t="0" r="0" b="0"/>
              <a:pathLst>
                <a:path w="27201">
                  <a:moveTo>
                    <a:pt x="0" y="0"/>
                  </a:moveTo>
                  <a:lnTo>
                    <a:pt x="27201" y="0"/>
                  </a:lnTo>
                </a:path>
              </a:pathLst>
            </a:custGeom>
            <a:ln w="81303" cap="flat">
              <a:solidFill>
                <a:srgbClr val="E8E8E8">
                  <a:alpha val="100000"/>
                </a:srgbClr>
              </a:solidFill>
              <a:prstDash val="solid"/>
              <a:round/>
            </a:ln>
          </p:spPr>
          <p:txBody>
            <a:bodyPr/>
            <a:lstStyle/>
            <a:p>
              <a:endParaRPr/>
            </a:p>
          </p:txBody>
        </p:sp>
        <p:sp>
          <p:nvSpPr>
            <p:cNvPr id="103" name="pl103"/>
            <p:cNvSpPr/>
            <p:nvPr/>
          </p:nvSpPr>
          <p:spPr>
            <a:xfrm>
              <a:off x="5877777" y="5388858"/>
              <a:ext cx="27201" cy="0"/>
            </a:xfrm>
            <a:custGeom>
              <a:avLst/>
              <a:gdLst/>
              <a:ahLst/>
              <a:cxnLst/>
              <a:rect l="0" t="0" r="0" b="0"/>
              <a:pathLst>
                <a:path w="27201">
                  <a:moveTo>
                    <a:pt x="0" y="0"/>
                  </a:moveTo>
                  <a:lnTo>
                    <a:pt x="27201" y="0"/>
                  </a:lnTo>
                </a:path>
              </a:pathLst>
            </a:custGeom>
            <a:ln w="81303" cap="flat">
              <a:solidFill>
                <a:srgbClr val="E8E8E8">
                  <a:alpha val="100000"/>
                </a:srgbClr>
              </a:solidFill>
              <a:prstDash val="solid"/>
              <a:round/>
            </a:ln>
          </p:spPr>
          <p:txBody>
            <a:bodyPr/>
            <a:lstStyle/>
            <a:p>
              <a:endParaRPr/>
            </a:p>
          </p:txBody>
        </p:sp>
        <p:sp>
          <p:nvSpPr>
            <p:cNvPr id="104" name="pt104"/>
            <p:cNvSpPr/>
            <p:nvPr/>
          </p:nvSpPr>
          <p:spPr>
            <a:xfrm>
              <a:off x="5587657"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5805272"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193229"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5302036"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5397243"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642061"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750869"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832474"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519652"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737268"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995686"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022888"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397243"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556045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642061"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805272"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710066"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818873"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764470"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846075"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778070"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859676"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873277"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5900479"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547005" y="22565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9" name="pt129"/>
            <p:cNvSpPr/>
            <p:nvPr/>
          </p:nvSpPr>
          <p:spPr>
            <a:xfrm>
              <a:off x="5764621"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0" name="pt130"/>
            <p:cNvSpPr/>
            <p:nvPr/>
          </p:nvSpPr>
          <p:spPr>
            <a:xfrm>
              <a:off x="5152577" y="34914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1" name="pt131"/>
            <p:cNvSpPr/>
            <p:nvPr/>
          </p:nvSpPr>
          <p:spPr>
            <a:xfrm>
              <a:off x="5261385"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2" name="pt132"/>
            <p:cNvSpPr/>
            <p:nvPr/>
          </p:nvSpPr>
          <p:spPr>
            <a:xfrm>
              <a:off x="5356591" y="19478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5601409"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4" name="pt134"/>
            <p:cNvSpPr/>
            <p:nvPr/>
          </p:nvSpPr>
          <p:spPr>
            <a:xfrm>
              <a:off x="5710217" y="41088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5" name="pt135"/>
            <p:cNvSpPr/>
            <p:nvPr/>
          </p:nvSpPr>
          <p:spPr>
            <a:xfrm>
              <a:off x="5791823"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6" name="pt136"/>
            <p:cNvSpPr/>
            <p:nvPr/>
          </p:nvSpPr>
          <p:spPr>
            <a:xfrm>
              <a:off x="5479000" y="256527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5696616"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5955034" y="5034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5982236"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356591" y="28739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519803"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601409" y="31827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764621"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669414" y="38001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5778222"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5723818" y="441756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5805423"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5737419" y="472627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5819024"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5832625" y="534370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5859827"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tx152"/>
            <p:cNvSpPr/>
            <p:nvPr/>
          </p:nvSpPr>
          <p:spPr>
            <a:xfrm>
              <a:off x="6095523" y="2255865"/>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153" name="tx153"/>
            <p:cNvSpPr/>
            <p:nvPr/>
          </p:nvSpPr>
          <p:spPr>
            <a:xfrm>
              <a:off x="6127678" y="34907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54" name="tx154"/>
            <p:cNvSpPr/>
            <p:nvPr/>
          </p:nvSpPr>
          <p:spPr>
            <a:xfrm>
              <a:off x="6095523" y="194715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+18%</a:t>
              </a:r>
            </a:p>
          </p:txBody>
        </p:sp>
        <p:sp>
          <p:nvSpPr>
            <p:cNvPr id="155" name="tx155"/>
            <p:cNvSpPr/>
            <p:nvPr/>
          </p:nvSpPr>
          <p:spPr>
            <a:xfrm>
              <a:off x="6127678" y="410815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56" name="tx156"/>
            <p:cNvSpPr/>
            <p:nvPr/>
          </p:nvSpPr>
          <p:spPr>
            <a:xfrm>
              <a:off x="6095523" y="256458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157" name="tx157"/>
            <p:cNvSpPr/>
            <p:nvPr/>
          </p:nvSpPr>
          <p:spPr>
            <a:xfrm>
              <a:off x="6127678" y="50342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58" name="tx158"/>
            <p:cNvSpPr/>
            <p:nvPr/>
          </p:nvSpPr>
          <p:spPr>
            <a:xfrm>
              <a:off x="6095523" y="287329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59" name="tx159"/>
            <p:cNvSpPr/>
            <p:nvPr/>
          </p:nvSpPr>
          <p:spPr>
            <a:xfrm>
              <a:off x="6095523" y="318200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60" name="tx160"/>
            <p:cNvSpPr/>
            <p:nvPr/>
          </p:nvSpPr>
          <p:spPr>
            <a:xfrm>
              <a:off x="6127678" y="37994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61" name="tx161"/>
            <p:cNvSpPr/>
            <p:nvPr/>
          </p:nvSpPr>
          <p:spPr>
            <a:xfrm>
              <a:off x="6127678" y="441686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62" name="tx162"/>
            <p:cNvSpPr/>
            <p:nvPr/>
          </p:nvSpPr>
          <p:spPr>
            <a:xfrm>
              <a:off x="6127678" y="472558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63" name="tx163"/>
            <p:cNvSpPr/>
            <p:nvPr/>
          </p:nvSpPr>
          <p:spPr>
            <a:xfrm>
              <a:off x="6127678" y="534301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64" name="rc164"/>
            <p:cNvSpPr/>
            <p:nvPr/>
          </p:nvSpPr>
          <p:spPr>
            <a:xfrm>
              <a:off x="4599286" y="1807768"/>
              <a:ext cx="1795328" cy="3766318"/>
            </a:xfrm>
            <a:prstGeom prst="rect">
              <a:avLst/>
            </a:prstGeom>
            <a:ln w="13550" cap="rnd">
              <a:solidFill>
                <a:srgbClr val="999999">
                  <a:alpha val="100000"/>
                </a:srgbClr>
              </a:solidFill>
              <a:prstDash val="solid"/>
              <a:round/>
            </a:ln>
          </p:spPr>
          <p:txBody>
            <a:bodyPr/>
            <a:lstStyle/>
            <a:p>
              <a:endParaRPr/>
            </a:p>
          </p:txBody>
        </p:sp>
        <p:sp>
          <p:nvSpPr>
            <p:cNvPr id="165" name="pl165"/>
            <p:cNvSpPr/>
            <p:nvPr/>
          </p:nvSpPr>
          <p:spPr>
            <a:xfrm>
              <a:off x="7279082" y="4867902"/>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279082" y="3690927"/>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279082" y="2513953"/>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3606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76327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79047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817674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84487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87207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598376" y="251395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5" name="pl175"/>
            <p:cNvSpPr/>
            <p:nvPr/>
          </p:nvSpPr>
          <p:spPr>
            <a:xfrm>
              <a:off x="8503170"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6" name="pl176"/>
            <p:cNvSpPr/>
            <p:nvPr/>
          </p:nvSpPr>
          <p:spPr>
            <a:xfrm>
              <a:off x="8598376" y="48679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77" name="pt177"/>
            <p:cNvSpPr/>
            <p:nvPr/>
          </p:nvSpPr>
          <p:spPr>
            <a:xfrm>
              <a:off x="859387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859387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849867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849867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8593876"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8593876"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8553225"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4" name="pt184"/>
            <p:cNvSpPr/>
            <p:nvPr/>
          </p:nvSpPr>
          <p:spPr>
            <a:xfrm>
              <a:off x="8553225"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5" name="pt185"/>
            <p:cNvSpPr/>
            <p:nvPr/>
          </p:nvSpPr>
          <p:spPr>
            <a:xfrm>
              <a:off x="8458018"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6" name="pt186"/>
            <p:cNvSpPr/>
            <p:nvPr/>
          </p:nvSpPr>
          <p:spPr>
            <a:xfrm>
              <a:off x="8458018"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7" name="pt187"/>
            <p:cNvSpPr/>
            <p:nvPr/>
          </p:nvSpPr>
          <p:spPr>
            <a:xfrm>
              <a:off x="8553225"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8" name="pt188"/>
            <p:cNvSpPr/>
            <p:nvPr/>
          </p:nvSpPr>
          <p:spPr>
            <a:xfrm>
              <a:off x="8553225"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9" name="tx189"/>
            <p:cNvSpPr/>
            <p:nvPr/>
          </p:nvSpPr>
          <p:spPr>
            <a:xfrm>
              <a:off x="8841238" y="24681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1238"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1238" y="48220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279082" y="1807768"/>
              <a:ext cx="1795328"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757852" y="1592905"/>
              <a:ext cx="179532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2416362"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599286" y="1592905"/>
              <a:ext cx="179532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5282625"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279082" y="1592905"/>
              <a:ext cx="179532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30771"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757852" y="5574087"/>
              <a:ext cx="1795328" cy="0"/>
            </a:xfrm>
            <a:custGeom>
              <a:avLst/>
              <a:gdLst/>
              <a:ahLst/>
              <a:cxnLst/>
              <a:rect l="0" t="0" r="0" b="0"/>
              <a:pathLst>
                <a:path w="1795328">
                  <a:moveTo>
                    <a:pt x="0" y="0"/>
                  </a:moveTo>
                  <a:lnTo>
                    <a:pt x="1795328"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8394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211147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23834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65551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92753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31995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80838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204932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232134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59336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8653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310632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599286" y="5574087"/>
              <a:ext cx="1795328" cy="0"/>
            </a:xfrm>
            <a:custGeom>
              <a:avLst/>
              <a:gdLst/>
              <a:ahLst/>
              <a:cxnLst/>
              <a:rect l="0" t="0" r="0" b="0"/>
              <a:pathLst>
                <a:path w="1795328">
                  <a:moveTo>
                    <a:pt x="0" y="0"/>
                  </a:moveTo>
                  <a:lnTo>
                    <a:pt x="1795328"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6808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95291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522493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4969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76897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604098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649814"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8907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516277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54347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70681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94775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279082" y="5574087"/>
              <a:ext cx="1795328" cy="0"/>
            </a:xfrm>
            <a:custGeom>
              <a:avLst/>
              <a:gdLst/>
              <a:ahLst/>
              <a:cxnLst/>
              <a:rect l="0" t="0" r="0" b="0"/>
              <a:pathLst>
                <a:path w="1795328">
                  <a:moveTo>
                    <a:pt x="0" y="0"/>
                  </a:moveTo>
                  <a:lnTo>
                    <a:pt x="1795328"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3606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6327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047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17674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487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207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32961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57055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8425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1459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38661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2755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787096" y="4803018"/>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Senegal</a:t>
              </a:r>
            </a:p>
          </p:txBody>
        </p:sp>
        <p:sp>
          <p:nvSpPr>
            <p:cNvPr id="239" name="tx239"/>
            <p:cNvSpPr/>
            <p:nvPr/>
          </p:nvSpPr>
          <p:spPr>
            <a:xfrm>
              <a:off x="6464203" y="3648199"/>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Guinea-Bissau</a:t>
              </a:r>
            </a:p>
          </p:txBody>
        </p:sp>
        <p:sp>
          <p:nvSpPr>
            <p:cNvPr id="240" name="tx240"/>
            <p:cNvSpPr/>
            <p:nvPr/>
          </p:nvSpPr>
          <p:spPr>
            <a:xfrm>
              <a:off x="6538801" y="2472643"/>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1" name="tx241"/>
            <p:cNvSpPr/>
            <p:nvPr/>
          </p:nvSpPr>
          <p:spPr>
            <a:xfrm>
              <a:off x="4262716" y="5325338"/>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42" name="tx242"/>
            <p:cNvSpPr/>
            <p:nvPr/>
          </p:nvSpPr>
          <p:spPr>
            <a:xfrm>
              <a:off x="4181897" y="503741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43" name="tx243"/>
            <p:cNvSpPr/>
            <p:nvPr/>
          </p:nvSpPr>
          <p:spPr>
            <a:xfrm>
              <a:off x="4250383" y="4707909"/>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4" name="tx244"/>
            <p:cNvSpPr/>
            <p:nvPr/>
          </p:nvSpPr>
          <p:spPr>
            <a:xfrm>
              <a:off x="3995649" y="4421404"/>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Mauritania</a:t>
              </a:r>
            </a:p>
          </p:txBody>
        </p:sp>
        <p:sp>
          <p:nvSpPr>
            <p:cNvPr id="245" name="tx245"/>
            <p:cNvSpPr/>
            <p:nvPr/>
          </p:nvSpPr>
          <p:spPr>
            <a:xfrm>
              <a:off x="4188118" y="4089115"/>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46" name="tx246"/>
            <p:cNvSpPr/>
            <p:nvPr/>
          </p:nvSpPr>
          <p:spPr>
            <a:xfrm>
              <a:off x="4312539" y="3803975"/>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47" name="tx247"/>
            <p:cNvSpPr/>
            <p:nvPr/>
          </p:nvSpPr>
          <p:spPr>
            <a:xfrm>
              <a:off x="4281488" y="3493841"/>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248" name="tx248"/>
            <p:cNvSpPr/>
            <p:nvPr/>
          </p:nvSpPr>
          <p:spPr>
            <a:xfrm>
              <a:off x="4181952" y="3186545"/>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Liberia</a:t>
              </a:r>
            </a:p>
          </p:txBody>
        </p:sp>
        <p:sp>
          <p:nvSpPr>
            <p:cNvPr id="249" name="tx249"/>
            <p:cNvSpPr/>
            <p:nvPr/>
          </p:nvSpPr>
          <p:spPr>
            <a:xfrm>
              <a:off x="4157068" y="2876412"/>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250" name="tx250"/>
            <p:cNvSpPr/>
            <p:nvPr/>
          </p:nvSpPr>
          <p:spPr>
            <a:xfrm>
              <a:off x="3622770" y="2546851"/>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251" name="tx251"/>
            <p:cNvSpPr/>
            <p:nvPr/>
          </p:nvSpPr>
          <p:spPr>
            <a:xfrm>
              <a:off x="3995649" y="225898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252" name="tx252"/>
            <p:cNvSpPr/>
            <p:nvPr/>
          </p:nvSpPr>
          <p:spPr>
            <a:xfrm>
              <a:off x="4250274" y="1950268"/>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Chad</a:t>
              </a:r>
            </a:p>
          </p:txBody>
        </p:sp>
        <p:sp>
          <p:nvSpPr>
            <p:cNvPr id="253" name="tx253"/>
            <p:cNvSpPr/>
            <p:nvPr/>
          </p:nvSpPr>
          <p:spPr>
            <a:xfrm>
              <a:off x="1079563" y="5285729"/>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54" name="tx254"/>
            <p:cNvSpPr/>
            <p:nvPr/>
          </p:nvSpPr>
          <p:spPr>
            <a:xfrm>
              <a:off x="1390177" y="4877765"/>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Benin</a:t>
              </a:r>
            </a:p>
          </p:txBody>
        </p:sp>
        <p:sp>
          <p:nvSpPr>
            <p:cNvPr id="255" name="tx255"/>
            <p:cNvSpPr/>
            <p:nvPr/>
          </p:nvSpPr>
          <p:spPr>
            <a:xfrm>
              <a:off x="1036071" y="446696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56" name="tx256"/>
            <p:cNvSpPr/>
            <p:nvPr/>
          </p:nvSpPr>
          <p:spPr>
            <a:xfrm>
              <a:off x="1321965" y="4036790"/>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257" name="tx257"/>
            <p:cNvSpPr/>
            <p:nvPr/>
          </p:nvSpPr>
          <p:spPr>
            <a:xfrm>
              <a:off x="1284693" y="3648199"/>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Gambia</a:t>
              </a:r>
            </a:p>
          </p:txBody>
        </p:sp>
        <p:sp>
          <p:nvSpPr>
            <p:cNvPr id="258" name="tx258"/>
            <p:cNvSpPr/>
            <p:nvPr/>
          </p:nvSpPr>
          <p:spPr>
            <a:xfrm>
              <a:off x="508103" y="3217970"/>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Tome and Principe</a:t>
              </a:r>
            </a:p>
          </p:txBody>
        </p:sp>
        <p:sp>
          <p:nvSpPr>
            <p:cNvPr id="259" name="tx259"/>
            <p:cNvSpPr/>
            <p:nvPr/>
          </p:nvSpPr>
          <p:spPr>
            <a:xfrm>
              <a:off x="1340464" y="2829434"/>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60" name="tx260"/>
            <p:cNvSpPr/>
            <p:nvPr/>
          </p:nvSpPr>
          <p:spPr>
            <a:xfrm>
              <a:off x="1433888" y="242005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DRC</a:t>
              </a:r>
            </a:p>
          </p:txBody>
        </p:sp>
        <p:sp>
          <p:nvSpPr>
            <p:cNvPr id="261" name="tx261"/>
            <p:cNvSpPr/>
            <p:nvPr/>
          </p:nvSpPr>
          <p:spPr>
            <a:xfrm>
              <a:off x="1052114" y="2010669"/>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62" name="tx262"/>
            <p:cNvSpPr/>
            <p:nvPr/>
          </p:nvSpPr>
          <p:spPr>
            <a:xfrm>
              <a:off x="4284795"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63" name="pt263"/>
            <p:cNvSpPr/>
            <p:nvPr/>
          </p:nvSpPr>
          <p:spPr>
            <a:xfrm>
              <a:off x="5440019"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64" name="pt264"/>
            <p:cNvSpPr/>
            <p:nvPr/>
          </p:nvSpPr>
          <p:spPr>
            <a:xfrm>
              <a:off x="6047275"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691589"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66" name="tx266"/>
            <p:cNvSpPr/>
            <p:nvPr/>
          </p:nvSpPr>
          <p:spPr>
            <a:xfrm>
              <a:off x="6298845"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757852"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2019 and 2025</a:t>
              </a:r>
            </a:p>
          </p:txBody>
        </p:sp>
        <p:sp>
          <p:nvSpPr>
            <p:cNvPr id="268" name="tx268"/>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2019 and 2025, and change in coverage between the two years.
Overall, 9 out of 24 (38%) countries in WCAR had a decline in coverage. The largest decline was in Cote d'Ivoire (-9 percentage points), followed by DRC, Gabon, and Sao Tome and Principe (-8 percentage points).
There were 12 (50%) countries with an increase in DTP3 coverage. Coverage remained the same in 3 countries between 2019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DTP3 coverage increased in 12 countries and decreased in nine countries.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322982" y="4546909"/>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322982" y="2834946"/>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40458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766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94862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2064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49266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7646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547069" y="2834946"/>
              <a:ext cx="13600" cy="0"/>
            </a:xfrm>
            <a:custGeom>
              <a:avLst/>
              <a:gdLst/>
              <a:ahLst/>
              <a:cxnLst/>
              <a:rect l="0" t="0" r="0" b="0"/>
              <a:pathLst>
                <a:path w="13600">
                  <a:moveTo>
                    <a:pt x="0" y="0"/>
                  </a:moveTo>
                  <a:lnTo>
                    <a:pt x="13600" y="0"/>
                  </a:lnTo>
                </a:path>
              </a:pathLst>
            </a:custGeom>
            <a:ln w="81303" cap="flat">
              <a:solidFill>
                <a:srgbClr val="E8E8E8">
                  <a:alpha val="100000"/>
                </a:srgbClr>
              </a:solidFill>
              <a:prstDash val="solid"/>
              <a:round/>
            </a:ln>
          </p:spPr>
          <p:txBody>
            <a:bodyPr/>
            <a:lstStyle/>
            <a:p>
              <a:endParaRPr/>
            </a:p>
          </p:txBody>
        </p:sp>
        <p:sp>
          <p:nvSpPr>
            <p:cNvPr id="13" name="pl13"/>
            <p:cNvSpPr/>
            <p:nvPr/>
          </p:nvSpPr>
          <p:spPr>
            <a:xfrm>
              <a:off x="2247848" y="4546909"/>
              <a:ext cx="13600" cy="0"/>
            </a:xfrm>
            <a:custGeom>
              <a:avLst/>
              <a:gdLst/>
              <a:ahLst/>
              <a:cxnLst/>
              <a:rect l="0" t="0" r="0" b="0"/>
              <a:pathLst>
                <a:path w="13600">
                  <a:moveTo>
                    <a:pt x="0" y="0"/>
                  </a:moveTo>
                  <a:lnTo>
                    <a:pt x="13600" y="0"/>
                  </a:lnTo>
                </a:path>
              </a:pathLst>
            </a:custGeom>
            <a:ln w="81303" cap="flat">
              <a:solidFill>
                <a:srgbClr val="E8E8E8">
                  <a:alpha val="100000"/>
                </a:srgbClr>
              </a:solidFill>
              <a:prstDash val="solid"/>
              <a:round/>
            </a:ln>
          </p:spPr>
          <p:txBody>
            <a:bodyPr/>
            <a:lstStyle/>
            <a:p>
              <a:endParaRPr/>
            </a:p>
          </p:txBody>
        </p:sp>
        <p:sp>
          <p:nvSpPr>
            <p:cNvPr id="14" name="pt14"/>
            <p:cNvSpPr/>
            <p:nvPr/>
          </p:nvSpPr>
          <p:spPr>
            <a:xfrm>
              <a:off x="2556170"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 name="pt15"/>
            <p:cNvSpPr/>
            <p:nvPr/>
          </p:nvSpPr>
          <p:spPr>
            <a:xfrm>
              <a:off x="2542569"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 name="pt16"/>
            <p:cNvSpPr/>
            <p:nvPr/>
          </p:nvSpPr>
          <p:spPr>
            <a:xfrm>
              <a:off x="2256949"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243348"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515518"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 name="pt19"/>
            <p:cNvSpPr/>
            <p:nvPr/>
          </p:nvSpPr>
          <p:spPr>
            <a:xfrm>
              <a:off x="2501917"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 name="pt20"/>
            <p:cNvSpPr/>
            <p:nvPr/>
          </p:nvSpPr>
          <p:spPr>
            <a:xfrm>
              <a:off x="2216297"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 name="pt21"/>
            <p:cNvSpPr/>
            <p:nvPr/>
          </p:nvSpPr>
          <p:spPr>
            <a:xfrm>
              <a:off x="2202696"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 name="tx22"/>
            <p:cNvSpPr/>
            <p:nvPr/>
          </p:nvSpPr>
          <p:spPr>
            <a:xfrm>
              <a:off x="2865884" y="278909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3" name="tx23"/>
            <p:cNvSpPr/>
            <p:nvPr/>
          </p:nvSpPr>
          <p:spPr>
            <a:xfrm>
              <a:off x="2865884" y="45010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4" name="rc24"/>
            <p:cNvSpPr/>
            <p:nvPr/>
          </p:nvSpPr>
          <p:spPr>
            <a:xfrm>
              <a:off x="1322982" y="1807768"/>
              <a:ext cx="1795328" cy="3766318"/>
            </a:xfrm>
            <a:prstGeom prst="rect">
              <a:avLst/>
            </a:prstGeom>
            <a:ln w="13550" cap="rnd">
              <a:solidFill>
                <a:srgbClr val="999999">
                  <a:alpha val="100000"/>
                </a:srgbClr>
              </a:solidFill>
              <a:prstDash val="solid"/>
              <a:round/>
            </a:ln>
          </p:spPr>
          <p:txBody>
            <a:bodyPr/>
            <a:lstStyle/>
            <a:p>
              <a:endParaRPr/>
            </a:p>
          </p:txBody>
        </p:sp>
        <p:sp>
          <p:nvSpPr>
            <p:cNvPr id="25" name="pl25"/>
            <p:cNvSpPr/>
            <p:nvPr/>
          </p:nvSpPr>
          <p:spPr>
            <a:xfrm>
              <a:off x="4164415" y="5388858"/>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164415" y="5080143"/>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164415" y="4771429"/>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164415" y="4462714"/>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164415" y="4153999"/>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164415" y="3845285"/>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164415" y="3536570"/>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4164415" y="3227855"/>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164415" y="2919141"/>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4164415" y="2610426"/>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4164415" y="2301711"/>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4164415" y="1992997"/>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24602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45180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47900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506207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533409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560611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5170887" y="1992997"/>
              <a:ext cx="136009" cy="0"/>
            </a:xfrm>
            <a:custGeom>
              <a:avLst/>
              <a:gdLst/>
              <a:ahLst/>
              <a:cxnLst/>
              <a:rect l="0" t="0" r="0" b="0"/>
              <a:pathLst>
                <a:path w="136009">
                  <a:moveTo>
                    <a:pt x="0" y="0"/>
                  </a:moveTo>
                  <a:lnTo>
                    <a:pt x="136009" y="0"/>
                  </a:lnTo>
                </a:path>
              </a:pathLst>
            </a:custGeom>
            <a:ln w="81303" cap="flat">
              <a:solidFill>
                <a:srgbClr val="E8E8E8">
                  <a:alpha val="100000"/>
                </a:srgbClr>
              </a:solidFill>
              <a:prstDash val="solid"/>
              <a:round/>
            </a:ln>
          </p:spPr>
          <p:txBody>
            <a:bodyPr/>
            <a:lstStyle/>
            <a:p>
              <a:endParaRPr/>
            </a:p>
          </p:txBody>
        </p:sp>
        <p:sp>
          <p:nvSpPr>
            <p:cNvPr id="44" name="pl44"/>
            <p:cNvSpPr/>
            <p:nvPr/>
          </p:nvSpPr>
          <p:spPr>
            <a:xfrm>
              <a:off x="5293296" y="2301711"/>
              <a:ext cx="81605" cy="0"/>
            </a:xfrm>
            <a:custGeom>
              <a:avLst/>
              <a:gdLst/>
              <a:ahLst/>
              <a:cxnLst/>
              <a:rect l="0" t="0" r="0" b="0"/>
              <a:pathLst>
                <a:path w="81605">
                  <a:moveTo>
                    <a:pt x="0" y="0"/>
                  </a:moveTo>
                  <a:lnTo>
                    <a:pt x="81605" y="0"/>
                  </a:lnTo>
                </a:path>
              </a:pathLst>
            </a:custGeom>
            <a:ln w="81303" cap="flat">
              <a:solidFill>
                <a:srgbClr val="E8E8E8">
                  <a:alpha val="100000"/>
                </a:srgbClr>
              </a:solidFill>
              <a:prstDash val="solid"/>
              <a:round/>
            </a:ln>
          </p:spPr>
          <p:txBody>
            <a:bodyPr/>
            <a:lstStyle/>
            <a:p>
              <a:endParaRPr/>
            </a:p>
          </p:txBody>
        </p:sp>
        <p:sp>
          <p:nvSpPr>
            <p:cNvPr id="45" name="pl45"/>
            <p:cNvSpPr/>
            <p:nvPr/>
          </p:nvSpPr>
          <p:spPr>
            <a:xfrm>
              <a:off x="4817262" y="2610426"/>
              <a:ext cx="54403" cy="0"/>
            </a:xfrm>
            <a:custGeom>
              <a:avLst/>
              <a:gdLst/>
              <a:ahLst/>
              <a:cxnLst/>
              <a:rect l="0" t="0" r="0" b="0"/>
              <a:pathLst>
                <a:path w="54403">
                  <a:moveTo>
                    <a:pt x="0" y="0"/>
                  </a:moveTo>
                  <a:lnTo>
                    <a:pt x="54403" y="0"/>
                  </a:lnTo>
                </a:path>
              </a:pathLst>
            </a:custGeom>
            <a:ln w="81303" cap="flat">
              <a:solidFill>
                <a:srgbClr val="E8E8E8">
                  <a:alpha val="100000"/>
                </a:srgbClr>
              </a:solidFill>
              <a:prstDash val="solid"/>
              <a:round/>
            </a:ln>
          </p:spPr>
          <p:txBody>
            <a:bodyPr/>
            <a:lstStyle/>
            <a:p>
              <a:endParaRPr/>
            </a:p>
          </p:txBody>
        </p:sp>
        <p:sp>
          <p:nvSpPr>
            <p:cNvPr id="46" name="pl46"/>
            <p:cNvSpPr/>
            <p:nvPr/>
          </p:nvSpPr>
          <p:spPr>
            <a:xfrm>
              <a:off x="5538113" y="2919141"/>
              <a:ext cx="54403" cy="0"/>
            </a:xfrm>
            <a:custGeom>
              <a:avLst/>
              <a:gdLst/>
              <a:ahLst/>
              <a:cxnLst/>
              <a:rect l="0" t="0" r="0" b="0"/>
              <a:pathLst>
                <a:path w="54403">
                  <a:moveTo>
                    <a:pt x="0" y="0"/>
                  </a:moveTo>
                  <a:lnTo>
                    <a:pt x="54403" y="0"/>
                  </a:lnTo>
                </a:path>
              </a:pathLst>
            </a:custGeom>
            <a:ln w="81303" cap="flat">
              <a:solidFill>
                <a:srgbClr val="E8E8E8">
                  <a:alpha val="100000"/>
                </a:srgbClr>
              </a:solidFill>
              <a:prstDash val="solid"/>
              <a:round/>
            </a:ln>
          </p:spPr>
          <p:txBody>
            <a:bodyPr/>
            <a:lstStyle/>
            <a:p>
              <a:endParaRPr/>
            </a:p>
          </p:txBody>
        </p:sp>
        <p:sp>
          <p:nvSpPr>
            <p:cNvPr id="47" name="pl47"/>
            <p:cNvSpPr/>
            <p:nvPr/>
          </p:nvSpPr>
          <p:spPr>
            <a:xfrm>
              <a:off x="5170887" y="3227855"/>
              <a:ext cx="40802" cy="0"/>
            </a:xfrm>
            <a:custGeom>
              <a:avLst/>
              <a:gdLst/>
              <a:ahLst/>
              <a:cxnLst/>
              <a:rect l="0" t="0" r="0" b="0"/>
              <a:pathLst>
                <a:path w="40802">
                  <a:moveTo>
                    <a:pt x="0" y="0"/>
                  </a:moveTo>
                  <a:lnTo>
                    <a:pt x="40802" y="0"/>
                  </a:lnTo>
                </a:path>
              </a:pathLst>
            </a:custGeom>
            <a:ln w="81303" cap="flat">
              <a:solidFill>
                <a:srgbClr val="E8E8E8">
                  <a:alpha val="100000"/>
                </a:srgbClr>
              </a:solidFill>
              <a:prstDash val="solid"/>
              <a:round/>
            </a:ln>
          </p:spPr>
          <p:txBody>
            <a:bodyPr/>
            <a:lstStyle/>
            <a:p>
              <a:endParaRPr/>
            </a:p>
          </p:txBody>
        </p:sp>
        <p:sp>
          <p:nvSpPr>
            <p:cNvPr id="48" name="pl48"/>
            <p:cNvSpPr/>
            <p:nvPr/>
          </p:nvSpPr>
          <p:spPr>
            <a:xfrm>
              <a:off x="5374902" y="3536570"/>
              <a:ext cx="27201" cy="0"/>
            </a:xfrm>
            <a:custGeom>
              <a:avLst/>
              <a:gdLst/>
              <a:ahLst/>
              <a:cxnLst/>
              <a:rect l="0" t="0" r="0" b="0"/>
              <a:pathLst>
                <a:path w="27201">
                  <a:moveTo>
                    <a:pt x="0" y="0"/>
                  </a:moveTo>
                  <a:lnTo>
                    <a:pt x="27201" y="0"/>
                  </a:lnTo>
                </a:path>
              </a:pathLst>
            </a:custGeom>
            <a:ln w="81303" cap="flat">
              <a:solidFill>
                <a:srgbClr val="E8E8E8">
                  <a:alpha val="100000"/>
                </a:srgbClr>
              </a:solidFill>
              <a:prstDash val="solid"/>
              <a:round/>
            </a:ln>
          </p:spPr>
          <p:txBody>
            <a:bodyPr/>
            <a:lstStyle/>
            <a:p>
              <a:endParaRPr/>
            </a:p>
          </p:txBody>
        </p:sp>
        <p:sp>
          <p:nvSpPr>
            <p:cNvPr id="49" name="pl49"/>
            <p:cNvSpPr/>
            <p:nvPr/>
          </p:nvSpPr>
          <p:spPr>
            <a:xfrm>
              <a:off x="5170887" y="3845285"/>
              <a:ext cx="27201" cy="0"/>
            </a:xfrm>
            <a:custGeom>
              <a:avLst/>
              <a:gdLst/>
              <a:ahLst/>
              <a:cxnLst/>
              <a:rect l="0" t="0" r="0" b="0"/>
              <a:pathLst>
                <a:path w="27201">
                  <a:moveTo>
                    <a:pt x="0" y="0"/>
                  </a:moveTo>
                  <a:lnTo>
                    <a:pt x="27201" y="0"/>
                  </a:lnTo>
                </a:path>
              </a:pathLst>
            </a:custGeom>
            <a:ln w="81303" cap="flat">
              <a:solidFill>
                <a:srgbClr val="E8E8E8">
                  <a:alpha val="100000"/>
                </a:srgbClr>
              </a:solidFill>
              <a:prstDash val="solid"/>
              <a:round/>
            </a:ln>
          </p:spPr>
          <p:txBody>
            <a:bodyPr/>
            <a:lstStyle/>
            <a:p>
              <a:endParaRPr/>
            </a:p>
          </p:txBody>
        </p:sp>
        <p:sp>
          <p:nvSpPr>
            <p:cNvPr id="50" name="pl50"/>
            <p:cNvSpPr/>
            <p:nvPr/>
          </p:nvSpPr>
          <p:spPr>
            <a:xfrm>
              <a:off x="5334099" y="4153999"/>
              <a:ext cx="27201" cy="0"/>
            </a:xfrm>
            <a:custGeom>
              <a:avLst/>
              <a:gdLst/>
              <a:ahLst/>
              <a:cxnLst/>
              <a:rect l="0" t="0" r="0" b="0"/>
              <a:pathLst>
                <a:path w="27201">
                  <a:moveTo>
                    <a:pt x="0" y="0"/>
                  </a:moveTo>
                  <a:lnTo>
                    <a:pt x="27201"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5102882" y="4462714"/>
              <a:ext cx="27201" cy="0"/>
            </a:xfrm>
            <a:custGeom>
              <a:avLst/>
              <a:gdLst/>
              <a:ahLst/>
              <a:cxnLst/>
              <a:rect l="0" t="0" r="0" b="0"/>
              <a:pathLst>
                <a:path w="27201">
                  <a:moveTo>
                    <a:pt x="0" y="0"/>
                  </a:moveTo>
                  <a:lnTo>
                    <a:pt x="27201"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5075680" y="4771429"/>
              <a:ext cx="13600" cy="0"/>
            </a:xfrm>
            <a:custGeom>
              <a:avLst/>
              <a:gdLst/>
              <a:ahLst/>
              <a:cxnLst/>
              <a:rect l="0" t="0" r="0" b="0"/>
              <a:pathLst>
                <a:path w="13600">
                  <a:moveTo>
                    <a:pt x="0" y="0"/>
                  </a:moveTo>
                  <a:lnTo>
                    <a:pt x="13600"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5374902" y="5080143"/>
              <a:ext cx="13600" cy="0"/>
            </a:xfrm>
            <a:custGeom>
              <a:avLst/>
              <a:gdLst/>
              <a:ahLst/>
              <a:cxnLst/>
              <a:rect l="0" t="0" r="0" b="0"/>
              <a:pathLst>
                <a:path w="13600">
                  <a:moveTo>
                    <a:pt x="0" y="0"/>
                  </a:moveTo>
                  <a:lnTo>
                    <a:pt x="13600"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5415705" y="5388858"/>
              <a:ext cx="13600" cy="0"/>
            </a:xfrm>
            <a:custGeom>
              <a:avLst/>
              <a:gdLst/>
              <a:ahLst/>
              <a:cxnLst/>
              <a:rect l="0" t="0" r="0" b="0"/>
              <a:pathLst>
                <a:path w="13600">
                  <a:moveTo>
                    <a:pt x="0" y="0"/>
                  </a:moveTo>
                  <a:lnTo>
                    <a:pt x="13600" y="0"/>
                  </a:lnTo>
                </a:path>
              </a:pathLst>
            </a:custGeom>
            <a:ln w="81303" cap="flat">
              <a:solidFill>
                <a:srgbClr val="E8E8E8">
                  <a:alpha val="100000"/>
                </a:srgbClr>
              </a:solidFill>
              <a:prstDash val="solid"/>
              <a:round/>
            </a:ln>
          </p:spPr>
          <p:txBody>
            <a:bodyPr/>
            <a:lstStyle/>
            <a:p>
              <a:endParaRPr/>
            </a:p>
          </p:txBody>
        </p:sp>
        <p:sp>
          <p:nvSpPr>
            <p:cNvPr id="55" name="pt55"/>
            <p:cNvSpPr/>
            <p:nvPr/>
          </p:nvSpPr>
          <p:spPr>
            <a:xfrm>
              <a:off x="5288796"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370402"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4812762"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4867166"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166387"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207190"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370402"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397604"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166387"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193589"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166387"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302397"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071180"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084781"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329599"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356801"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533613"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588017"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098382"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125584"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370402"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384003"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411205"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424806"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248144" y="2256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0" name="pt80"/>
            <p:cNvSpPr/>
            <p:nvPr/>
          </p:nvSpPr>
          <p:spPr>
            <a:xfrm>
              <a:off x="5329750"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1" name="pt81"/>
            <p:cNvSpPr/>
            <p:nvPr/>
          </p:nvSpPr>
          <p:spPr>
            <a:xfrm>
              <a:off x="4772110" y="256527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2" name="pt82"/>
            <p:cNvSpPr/>
            <p:nvPr/>
          </p:nvSpPr>
          <p:spPr>
            <a:xfrm>
              <a:off x="4826514"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3" name="pt83"/>
            <p:cNvSpPr/>
            <p:nvPr/>
          </p:nvSpPr>
          <p:spPr>
            <a:xfrm>
              <a:off x="5125735" y="31827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4" name="pt84"/>
            <p:cNvSpPr/>
            <p:nvPr/>
          </p:nvSpPr>
          <p:spPr>
            <a:xfrm>
              <a:off x="5166538"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5" name="pt85"/>
            <p:cNvSpPr/>
            <p:nvPr/>
          </p:nvSpPr>
          <p:spPr>
            <a:xfrm>
              <a:off x="5329750" y="34914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6" name="pt86"/>
            <p:cNvSpPr/>
            <p:nvPr/>
          </p:nvSpPr>
          <p:spPr>
            <a:xfrm>
              <a:off x="5356952"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7" name="pt87"/>
            <p:cNvSpPr/>
            <p:nvPr/>
          </p:nvSpPr>
          <p:spPr>
            <a:xfrm>
              <a:off x="5125735" y="3800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8" name="pt88"/>
            <p:cNvSpPr/>
            <p:nvPr/>
          </p:nvSpPr>
          <p:spPr>
            <a:xfrm>
              <a:off x="5152937"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9" name="pt89"/>
            <p:cNvSpPr/>
            <p:nvPr/>
          </p:nvSpPr>
          <p:spPr>
            <a:xfrm>
              <a:off x="5125735" y="19478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0" name="pt90"/>
            <p:cNvSpPr/>
            <p:nvPr/>
          </p:nvSpPr>
          <p:spPr>
            <a:xfrm>
              <a:off x="5261745"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5030528" y="472627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2" name="pt92"/>
            <p:cNvSpPr/>
            <p:nvPr/>
          </p:nvSpPr>
          <p:spPr>
            <a:xfrm>
              <a:off x="5044129"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pt93"/>
            <p:cNvSpPr/>
            <p:nvPr/>
          </p:nvSpPr>
          <p:spPr>
            <a:xfrm>
              <a:off x="5288947" y="41088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4" name="pt94"/>
            <p:cNvSpPr/>
            <p:nvPr/>
          </p:nvSpPr>
          <p:spPr>
            <a:xfrm>
              <a:off x="5316149"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pt95"/>
            <p:cNvSpPr/>
            <p:nvPr/>
          </p:nvSpPr>
          <p:spPr>
            <a:xfrm>
              <a:off x="5492961" y="28739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5547365"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5057730" y="44175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8" name="pt98"/>
            <p:cNvSpPr/>
            <p:nvPr/>
          </p:nvSpPr>
          <p:spPr>
            <a:xfrm>
              <a:off x="5084932"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9" name="pt99"/>
            <p:cNvSpPr/>
            <p:nvPr/>
          </p:nvSpPr>
          <p:spPr>
            <a:xfrm>
              <a:off x="5329750" y="5034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0" name="pt100"/>
            <p:cNvSpPr/>
            <p:nvPr/>
          </p:nvSpPr>
          <p:spPr>
            <a:xfrm>
              <a:off x="5343351"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pt101"/>
            <p:cNvSpPr/>
            <p:nvPr/>
          </p:nvSpPr>
          <p:spPr>
            <a:xfrm>
              <a:off x="5370553" y="534370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5384154"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tx103"/>
            <p:cNvSpPr/>
            <p:nvPr/>
          </p:nvSpPr>
          <p:spPr>
            <a:xfrm>
              <a:off x="5692807" y="22558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4" name="tx104"/>
            <p:cNvSpPr/>
            <p:nvPr/>
          </p:nvSpPr>
          <p:spPr>
            <a:xfrm>
              <a:off x="5692807" y="256458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5" name="tx105"/>
            <p:cNvSpPr/>
            <p:nvPr/>
          </p:nvSpPr>
          <p:spPr>
            <a:xfrm>
              <a:off x="5692807" y="318200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6" name="tx106"/>
            <p:cNvSpPr/>
            <p:nvPr/>
          </p:nvSpPr>
          <p:spPr>
            <a:xfrm>
              <a:off x="5692807" y="349072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7" name="tx107"/>
            <p:cNvSpPr/>
            <p:nvPr/>
          </p:nvSpPr>
          <p:spPr>
            <a:xfrm>
              <a:off x="5692807" y="379943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8" name="tx108"/>
            <p:cNvSpPr/>
            <p:nvPr/>
          </p:nvSpPr>
          <p:spPr>
            <a:xfrm>
              <a:off x="5660652" y="1947150"/>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109" name="tx109"/>
            <p:cNvSpPr/>
            <p:nvPr/>
          </p:nvSpPr>
          <p:spPr>
            <a:xfrm>
              <a:off x="5692807" y="472558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0" name="tx110"/>
            <p:cNvSpPr/>
            <p:nvPr/>
          </p:nvSpPr>
          <p:spPr>
            <a:xfrm>
              <a:off x="5692807" y="410815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1" name="tx111"/>
            <p:cNvSpPr/>
            <p:nvPr/>
          </p:nvSpPr>
          <p:spPr>
            <a:xfrm>
              <a:off x="5692807" y="287329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12" name="tx112"/>
            <p:cNvSpPr/>
            <p:nvPr/>
          </p:nvSpPr>
          <p:spPr>
            <a:xfrm>
              <a:off x="5692807" y="441686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3" name="tx113"/>
            <p:cNvSpPr/>
            <p:nvPr/>
          </p:nvSpPr>
          <p:spPr>
            <a:xfrm>
              <a:off x="5692807" y="50342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5692807" y="534301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5" name="rc115"/>
            <p:cNvSpPr/>
            <p:nvPr/>
          </p:nvSpPr>
          <p:spPr>
            <a:xfrm>
              <a:off x="4164415" y="1807768"/>
              <a:ext cx="1795328"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279082" y="5352539"/>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279082" y="4983292"/>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279082" y="4614045"/>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279082" y="4244798"/>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279082" y="3875551"/>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279082" y="3506304"/>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279082" y="3137057"/>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279082" y="2767810"/>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279082" y="2398563"/>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279082" y="2029316"/>
              <a:ext cx="1795328" cy="0"/>
            </a:xfrm>
            <a:custGeom>
              <a:avLst/>
              <a:gdLst/>
              <a:ahLst/>
              <a:cxnLst/>
              <a:rect l="0" t="0" r="0" b="0"/>
              <a:pathLst>
                <a:path w="1795328">
                  <a:moveTo>
                    <a:pt x="0" y="0"/>
                  </a:moveTo>
                  <a:lnTo>
                    <a:pt x="1795328" y="0"/>
                  </a:lnTo>
                  <a:lnTo>
                    <a:pt x="1795328"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3606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6327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9047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17674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44876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72078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299155" y="202931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598376" y="23985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625578" y="276781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244751" y="313705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489569" y="35063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530372" y="387555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l138"/>
            <p:cNvSpPr/>
            <p:nvPr/>
          </p:nvSpPr>
          <p:spPr>
            <a:xfrm>
              <a:off x="8543972" y="424479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9" name="pl139"/>
            <p:cNvSpPr/>
            <p:nvPr/>
          </p:nvSpPr>
          <p:spPr>
            <a:xfrm>
              <a:off x="8598376" y="461404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8598376" y="49832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1" name="pl141"/>
            <p:cNvSpPr/>
            <p:nvPr/>
          </p:nvSpPr>
          <p:spPr>
            <a:xfrm>
              <a:off x="8584775" y="535253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2" name="pt142"/>
            <p:cNvSpPr/>
            <p:nvPr/>
          </p:nvSpPr>
          <p:spPr>
            <a:xfrm>
              <a:off x="829465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294655" y="20248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59387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593876" y="2394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621078"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621078" y="27633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240251"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240251" y="31325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485069"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485069" y="35018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525872"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525872" y="38710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593876"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593876" y="4609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593876"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593876" y="49787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539472"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539472" y="42402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580275"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580275" y="5348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254003" y="19841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254003" y="19841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pt164"/>
            <p:cNvSpPr/>
            <p:nvPr/>
          </p:nvSpPr>
          <p:spPr>
            <a:xfrm>
              <a:off x="8553225" y="23534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5" name="pt165"/>
            <p:cNvSpPr/>
            <p:nvPr/>
          </p:nvSpPr>
          <p:spPr>
            <a:xfrm>
              <a:off x="8553225" y="2353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6" name="pt166"/>
            <p:cNvSpPr/>
            <p:nvPr/>
          </p:nvSpPr>
          <p:spPr>
            <a:xfrm>
              <a:off x="8580426" y="27226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8580426" y="27226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8199599" y="30919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199599" y="30919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444417" y="34611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444417" y="34611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485220" y="38303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485220" y="38303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8553225" y="45688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553225" y="45688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8553225" y="49381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8553225" y="49381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8498821" y="419964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498821" y="419964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8539624" y="5307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1" name="pt181"/>
            <p:cNvSpPr/>
            <p:nvPr/>
          </p:nvSpPr>
          <p:spPr>
            <a:xfrm>
              <a:off x="8539624" y="5307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2" name="tx182"/>
            <p:cNvSpPr/>
            <p:nvPr/>
          </p:nvSpPr>
          <p:spPr>
            <a:xfrm>
              <a:off x="8841238" y="198347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3" name="tx183"/>
            <p:cNvSpPr/>
            <p:nvPr/>
          </p:nvSpPr>
          <p:spPr>
            <a:xfrm>
              <a:off x="8841238" y="235271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4" name="tx184"/>
            <p:cNvSpPr/>
            <p:nvPr/>
          </p:nvSpPr>
          <p:spPr>
            <a:xfrm>
              <a:off x="8841238" y="272196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5" name="tx185"/>
            <p:cNvSpPr/>
            <p:nvPr/>
          </p:nvSpPr>
          <p:spPr>
            <a:xfrm>
              <a:off x="8841238" y="309121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6" name="tx186"/>
            <p:cNvSpPr/>
            <p:nvPr/>
          </p:nvSpPr>
          <p:spPr>
            <a:xfrm>
              <a:off x="8841238" y="346045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7" name="tx187"/>
            <p:cNvSpPr/>
            <p:nvPr/>
          </p:nvSpPr>
          <p:spPr>
            <a:xfrm>
              <a:off x="8841238" y="38297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8" name="tx188"/>
            <p:cNvSpPr/>
            <p:nvPr/>
          </p:nvSpPr>
          <p:spPr>
            <a:xfrm>
              <a:off x="8841238" y="456819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89" name="tx189"/>
            <p:cNvSpPr/>
            <p:nvPr/>
          </p:nvSpPr>
          <p:spPr>
            <a:xfrm>
              <a:off x="8841238" y="493744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0" name="tx190"/>
            <p:cNvSpPr/>
            <p:nvPr/>
          </p:nvSpPr>
          <p:spPr>
            <a:xfrm>
              <a:off x="8841238" y="419895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1" name="tx191"/>
            <p:cNvSpPr/>
            <p:nvPr/>
          </p:nvSpPr>
          <p:spPr>
            <a:xfrm>
              <a:off x="8841238" y="530669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2" name="rc192"/>
            <p:cNvSpPr/>
            <p:nvPr/>
          </p:nvSpPr>
          <p:spPr>
            <a:xfrm>
              <a:off x="7279082" y="1807768"/>
              <a:ext cx="1795328" cy="3766318"/>
            </a:xfrm>
            <a:prstGeom prst="rect">
              <a:avLst/>
            </a:prstGeom>
            <a:ln w="13550" cap="rnd">
              <a:solidFill>
                <a:srgbClr val="999999">
                  <a:alpha val="100000"/>
                </a:srgbClr>
              </a:solidFill>
              <a:prstDash val="solid"/>
              <a:round/>
            </a:ln>
          </p:spPr>
          <p:txBody>
            <a:bodyPr/>
            <a:lstStyle/>
            <a:p>
              <a:endParaRPr/>
            </a:p>
          </p:txBody>
        </p:sp>
        <p:sp>
          <p:nvSpPr>
            <p:cNvPr id="193" name="rc193"/>
            <p:cNvSpPr/>
            <p:nvPr/>
          </p:nvSpPr>
          <p:spPr>
            <a:xfrm>
              <a:off x="1322982" y="1592905"/>
              <a:ext cx="179532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4" name="tx194"/>
            <p:cNvSpPr/>
            <p:nvPr/>
          </p:nvSpPr>
          <p:spPr>
            <a:xfrm>
              <a:off x="1981491"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95" name="rc195"/>
            <p:cNvSpPr/>
            <p:nvPr/>
          </p:nvSpPr>
          <p:spPr>
            <a:xfrm>
              <a:off x="4164415" y="1592905"/>
              <a:ext cx="179532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6" name="tx196"/>
            <p:cNvSpPr/>
            <p:nvPr/>
          </p:nvSpPr>
          <p:spPr>
            <a:xfrm>
              <a:off x="484775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97" name="rc197"/>
            <p:cNvSpPr/>
            <p:nvPr/>
          </p:nvSpPr>
          <p:spPr>
            <a:xfrm>
              <a:off x="7279082" y="1592905"/>
              <a:ext cx="179532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8" name="tx198"/>
            <p:cNvSpPr/>
            <p:nvPr/>
          </p:nvSpPr>
          <p:spPr>
            <a:xfrm>
              <a:off x="8030771"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99" name="pl199"/>
            <p:cNvSpPr/>
            <p:nvPr/>
          </p:nvSpPr>
          <p:spPr>
            <a:xfrm>
              <a:off x="1322982" y="5574087"/>
              <a:ext cx="1795328" cy="0"/>
            </a:xfrm>
            <a:custGeom>
              <a:avLst/>
              <a:gdLst/>
              <a:ahLst/>
              <a:cxnLst/>
              <a:rect l="0" t="0" r="0" b="0"/>
              <a:pathLst>
                <a:path w="1795328">
                  <a:moveTo>
                    <a:pt x="0" y="0"/>
                  </a:moveTo>
                  <a:lnTo>
                    <a:pt x="1795328"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140458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16766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194862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222064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249266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27646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tx206"/>
            <p:cNvSpPr/>
            <p:nvPr/>
          </p:nvSpPr>
          <p:spPr>
            <a:xfrm>
              <a:off x="137351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7" name="tx207"/>
            <p:cNvSpPr/>
            <p:nvPr/>
          </p:nvSpPr>
          <p:spPr>
            <a:xfrm>
              <a:off x="16144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8" name="tx208"/>
            <p:cNvSpPr/>
            <p:nvPr/>
          </p:nvSpPr>
          <p:spPr>
            <a:xfrm>
              <a:off x="18864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9" name="tx209"/>
            <p:cNvSpPr/>
            <p:nvPr/>
          </p:nvSpPr>
          <p:spPr>
            <a:xfrm>
              <a:off x="215849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0" name="tx210"/>
            <p:cNvSpPr/>
            <p:nvPr/>
          </p:nvSpPr>
          <p:spPr>
            <a:xfrm>
              <a:off x="243051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1" name="tx211"/>
            <p:cNvSpPr/>
            <p:nvPr/>
          </p:nvSpPr>
          <p:spPr>
            <a:xfrm>
              <a:off x="2671451"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2" name="pl212"/>
            <p:cNvSpPr/>
            <p:nvPr/>
          </p:nvSpPr>
          <p:spPr>
            <a:xfrm>
              <a:off x="4164415" y="5574087"/>
              <a:ext cx="1795328" cy="0"/>
            </a:xfrm>
            <a:custGeom>
              <a:avLst/>
              <a:gdLst/>
              <a:ahLst/>
              <a:cxnLst/>
              <a:rect l="0" t="0" r="0" b="0"/>
              <a:pathLst>
                <a:path w="1795328">
                  <a:moveTo>
                    <a:pt x="0" y="0"/>
                  </a:moveTo>
                  <a:lnTo>
                    <a:pt x="1795328"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424602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45180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47900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506207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533409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8" name="pl218"/>
            <p:cNvSpPr/>
            <p:nvPr/>
          </p:nvSpPr>
          <p:spPr>
            <a:xfrm>
              <a:off x="560611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9" name="tx219"/>
            <p:cNvSpPr/>
            <p:nvPr/>
          </p:nvSpPr>
          <p:spPr>
            <a:xfrm>
              <a:off x="421494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0" name="tx220"/>
            <p:cNvSpPr/>
            <p:nvPr/>
          </p:nvSpPr>
          <p:spPr>
            <a:xfrm>
              <a:off x="44558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1" name="tx221"/>
            <p:cNvSpPr/>
            <p:nvPr/>
          </p:nvSpPr>
          <p:spPr>
            <a:xfrm>
              <a:off x="472790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2" name="tx222"/>
            <p:cNvSpPr/>
            <p:nvPr/>
          </p:nvSpPr>
          <p:spPr>
            <a:xfrm>
              <a:off x="499992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3" name="tx223"/>
            <p:cNvSpPr/>
            <p:nvPr/>
          </p:nvSpPr>
          <p:spPr>
            <a:xfrm>
              <a:off x="52719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4" name="tx224"/>
            <p:cNvSpPr/>
            <p:nvPr/>
          </p:nvSpPr>
          <p:spPr>
            <a:xfrm>
              <a:off x="5512885"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5" name="pl225"/>
            <p:cNvSpPr/>
            <p:nvPr/>
          </p:nvSpPr>
          <p:spPr>
            <a:xfrm>
              <a:off x="7279082" y="5574087"/>
              <a:ext cx="1795328" cy="0"/>
            </a:xfrm>
            <a:custGeom>
              <a:avLst/>
              <a:gdLst/>
              <a:ahLst/>
              <a:cxnLst/>
              <a:rect l="0" t="0" r="0" b="0"/>
              <a:pathLst>
                <a:path w="1795328">
                  <a:moveTo>
                    <a:pt x="0" y="0"/>
                  </a:moveTo>
                  <a:lnTo>
                    <a:pt x="1795328"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73606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76327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79047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817674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844876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872078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tx232"/>
            <p:cNvSpPr/>
            <p:nvPr/>
          </p:nvSpPr>
          <p:spPr>
            <a:xfrm>
              <a:off x="732961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3" name="tx233"/>
            <p:cNvSpPr/>
            <p:nvPr/>
          </p:nvSpPr>
          <p:spPr>
            <a:xfrm>
              <a:off x="757055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78425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5" name="tx235"/>
            <p:cNvSpPr/>
            <p:nvPr/>
          </p:nvSpPr>
          <p:spPr>
            <a:xfrm>
              <a:off x="811459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6" name="tx236"/>
            <p:cNvSpPr/>
            <p:nvPr/>
          </p:nvSpPr>
          <p:spPr>
            <a:xfrm>
              <a:off x="838661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7" name="tx237"/>
            <p:cNvSpPr/>
            <p:nvPr/>
          </p:nvSpPr>
          <p:spPr>
            <a:xfrm>
              <a:off x="862755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8" name="tx238"/>
            <p:cNvSpPr/>
            <p:nvPr/>
          </p:nvSpPr>
          <p:spPr>
            <a:xfrm>
              <a:off x="6942512" y="5289019"/>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Togo</a:t>
              </a:r>
            </a:p>
          </p:txBody>
        </p:sp>
        <p:sp>
          <p:nvSpPr>
            <p:cNvPr id="239" name="tx239"/>
            <p:cNvSpPr/>
            <p:nvPr/>
          </p:nvSpPr>
          <p:spPr>
            <a:xfrm>
              <a:off x="6557300" y="49405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Sierra Leone</a:t>
              </a:r>
            </a:p>
          </p:txBody>
        </p:sp>
        <p:sp>
          <p:nvSpPr>
            <p:cNvPr id="240" name="tx240"/>
            <p:cNvSpPr/>
            <p:nvPr/>
          </p:nvSpPr>
          <p:spPr>
            <a:xfrm>
              <a:off x="6787096" y="4549161"/>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Senegal</a:t>
              </a:r>
            </a:p>
          </p:txBody>
        </p:sp>
        <p:sp>
          <p:nvSpPr>
            <p:cNvPr id="241" name="tx241"/>
            <p:cNvSpPr/>
            <p:nvPr/>
          </p:nvSpPr>
          <p:spPr>
            <a:xfrm>
              <a:off x="6029333" y="4181223"/>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Tome and Principe</a:t>
              </a:r>
            </a:p>
          </p:txBody>
        </p:sp>
        <p:sp>
          <p:nvSpPr>
            <p:cNvPr id="242" name="tx242"/>
            <p:cNvSpPr/>
            <p:nvPr/>
          </p:nvSpPr>
          <p:spPr>
            <a:xfrm>
              <a:off x="6675445" y="3834241"/>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Mauritania</a:t>
              </a:r>
            </a:p>
          </p:txBody>
        </p:sp>
        <p:sp>
          <p:nvSpPr>
            <p:cNvPr id="243" name="tx243"/>
            <p:cNvSpPr/>
            <p:nvPr/>
          </p:nvSpPr>
          <p:spPr>
            <a:xfrm>
              <a:off x="6861748" y="3464994"/>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Liberia</a:t>
              </a:r>
            </a:p>
          </p:txBody>
        </p:sp>
        <p:sp>
          <p:nvSpPr>
            <p:cNvPr id="244" name="tx244"/>
            <p:cNvSpPr/>
            <p:nvPr/>
          </p:nvSpPr>
          <p:spPr>
            <a:xfrm>
              <a:off x="6955118" y="3094328"/>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DRC</a:t>
              </a:r>
            </a:p>
          </p:txBody>
        </p:sp>
        <p:sp>
          <p:nvSpPr>
            <p:cNvPr id="245" name="tx245"/>
            <p:cNvSpPr/>
            <p:nvPr/>
          </p:nvSpPr>
          <p:spPr>
            <a:xfrm>
              <a:off x="6600793" y="2725081"/>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Cabo Verde</a:t>
              </a:r>
            </a:p>
          </p:txBody>
        </p:sp>
        <p:sp>
          <p:nvSpPr>
            <p:cNvPr id="246" name="tx246"/>
            <p:cNvSpPr/>
            <p:nvPr/>
          </p:nvSpPr>
          <p:spPr>
            <a:xfrm>
              <a:off x="6538801" y="2357253"/>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Burkina Faso</a:t>
              </a:r>
            </a:p>
          </p:txBody>
        </p:sp>
        <p:sp>
          <p:nvSpPr>
            <p:cNvPr id="247" name="tx247"/>
            <p:cNvSpPr/>
            <p:nvPr/>
          </p:nvSpPr>
          <p:spPr>
            <a:xfrm>
              <a:off x="6911407" y="1988006"/>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Benin</a:t>
              </a:r>
            </a:p>
          </p:txBody>
        </p:sp>
        <p:sp>
          <p:nvSpPr>
            <p:cNvPr id="248" name="tx248"/>
            <p:cNvSpPr/>
            <p:nvPr/>
          </p:nvSpPr>
          <p:spPr>
            <a:xfrm>
              <a:off x="3815512" y="5325338"/>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a:t>
              </a:r>
            </a:p>
          </p:txBody>
        </p:sp>
        <p:sp>
          <p:nvSpPr>
            <p:cNvPr id="249" name="tx249"/>
            <p:cNvSpPr/>
            <p:nvPr/>
          </p:nvSpPr>
          <p:spPr>
            <a:xfrm>
              <a:off x="3877668" y="5038834"/>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Mali</a:t>
              </a:r>
            </a:p>
          </p:txBody>
        </p:sp>
        <p:sp>
          <p:nvSpPr>
            <p:cNvPr id="250" name="tx250"/>
            <p:cNvSpPr/>
            <p:nvPr/>
          </p:nvSpPr>
          <p:spPr>
            <a:xfrm>
              <a:off x="3747027" y="4728700"/>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251" name="tx251"/>
            <p:cNvSpPr/>
            <p:nvPr/>
          </p:nvSpPr>
          <p:spPr>
            <a:xfrm>
              <a:off x="3722197" y="4419985"/>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a:t>
              </a:r>
            </a:p>
          </p:txBody>
        </p:sp>
        <p:sp>
          <p:nvSpPr>
            <p:cNvPr id="252" name="tx252"/>
            <p:cNvSpPr/>
            <p:nvPr/>
          </p:nvSpPr>
          <p:spPr>
            <a:xfrm>
              <a:off x="3691256" y="4111271"/>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Gambia</a:t>
              </a:r>
            </a:p>
          </p:txBody>
        </p:sp>
        <p:sp>
          <p:nvSpPr>
            <p:cNvPr id="253" name="tx253"/>
            <p:cNvSpPr/>
            <p:nvPr/>
          </p:nvSpPr>
          <p:spPr>
            <a:xfrm>
              <a:off x="3458677" y="3802556"/>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Cote d'Ivoire</a:t>
              </a:r>
            </a:p>
          </p:txBody>
        </p:sp>
        <p:sp>
          <p:nvSpPr>
            <p:cNvPr id="254" name="tx254"/>
            <p:cNvSpPr/>
            <p:nvPr/>
          </p:nvSpPr>
          <p:spPr>
            <a:xfrm>
              <a:off x="3753248" y="3471686"/>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255" name="tx255"/>
            <p:cNvSpPr/>
            <p:nvPr/>
          </p:nvSpPr>
          <p:spPr>
            <a:xfrm>
              <a:off x="3815403" y="3185127"/>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Chad</a:t>
              </a:r>
            </a:p>
          </p:txBody>
        </p:sp>
        <p:sp>
          <p:nvSpPr>
            <p:cNvPr id="256" name="tx256"/>
            <p:cNvSpPr/>
            <p:nvPr/>
          </p:nvSpPr>
          <p:spPr>
            <a:xfrm>
              <a:off x="3747027" y="2876412"/>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Ghana</a:t>
              </a:r>
            </a:p>
          </p:txBody>
        </p:sp>
        <p:sp>
          <p:nvSpPr>
            <p:cNvPr id="257" name="tx257"/>
            <p:cNvSpPr/>
            <p:nvPr/>
          </p:nvSpPr>
          <p:spPr>
            <a:xfrm>
              <a:off x="3846617" y="2567697"/>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CAR</a:t>
              </a:r>
            </a:p>
          </p:txBody>
        </p:sp>
        <p:sp>
          <p:nvSpPr>
            <p:cNvPr id="258" name="tx258"/>
            <p:cNvSpPr/>
            <p:nvPr/>
          </p:nvSpPr>
          <p:spPr>
            <a:xfrm>
              <a:off x="3560778" y="225898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Cameroon</a:t>
              </a:r>
            </a:p>
          </p:txBody>
        </p:sp>
        <p:sp>
          <p:nvSpPr>
            <p:cNvPr id="259" name="tx259"/>
            <p:cNvSpPr/>
            <p:nvPr/>
          </p:nvSpPr>
          <p:spPr>
            <a:xfrm>
              <a:off x="3187899" y="1929422"/>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Equatorial Guinea</a:t>
              </a:r>
            </a:p>
          </p:txBody>
        </p:sp>
        <p:sp>
          <p:nvSpPr>
            <p:cNvPr id="260" name="tx260"/>
            <p:cNvSpPr/>
            <p:nvPr/>
          </p:nvSpPr>
          <p:spPr>
            <a:xfrm>
              <a:off x="887094" y="4483389"/>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Nigeria</a:t>
              </a:r>
            </a:p>
          </p:txBody>
        </p:sp>
        <p:sp>
          <p:nvSpPr>
            <p:cNvPr id="261" name="tx261"/>
            <p:cNvSpPr/>
            <p:nvPr/>
          </p:nvSpPr>
          <p:spPr>
            <a:xfrm>
              <a:off x="508103" y="2792217"/>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Guinea-Bissau</a:t>
              </a:r>
            </a:p>
          </p:txBody>
        </p:sp>
        <p:sp>
          <p:nvSpPr>
            <p:cNvPr id="262" name="tx262"/>
            <p:cNvSpPr/>
            <p:nvPr/>
          </p:nvSpPr>
          <p:spPr>
            <a:xfrm>
              <a:off x="4067360"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63" name="pt263"/>
            <p:cNvSpPr/>
            <p:nvPr/>
          </p:nvSpPr>
          <p:spPr>
            <a:xfrm>
              <a:off x="5222583"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64" name="pt264"/>
            <p:cNvSpPr/>
            <p:nvPr/>
          </p:nvSpPr>
          <p:spPr>
            <a:xfrm>
              <a:off x="5829840"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65" name="tx265"/>
            <p:cNvSpPr/>
            <p:nvPr/>
          </p:nvSpPr>
          <p:spPr>
            <a:xfrm>
              <a:off x="547415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66" name="tx266"/>
            <p:cNvSpPr/>
            <p:nvPr/>
          </p:nvSpPr>
          <p:spPr>
            <a:xfrm>
              <a:off x="608141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67" name="tx267"/>
            <p:cNvSpPr/>
            <p:nvPr/>
          </p:nvSpPr>
          <p:spPr>
            <a:xfrm>
              <a:off x="1322982"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2024 and 2025</a:t>
              </a:r>
            </a:p>
          </p:txBody>
        </p:sp>
        <p:sp>
          <p:nvSpPr>
            <p:cNvPr id="268" name="tx268"/>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69" name="tx269"/>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2024 and 2025, and change in coverage between the two years.
Overall, 2 out of 24 (8%) countries in WCAR had a decline in coverage. The largest decline was in Guinea-Bissau and Nigeria (-1 percentage points), followed by Benin, Burkina Faso, Cabo Verde, DRC, Liberia, Mauritania, Senegal, Sierra Leone, Sao Tome and Principe, and Togo (0 percentage points).
There were 12 (50%) countries with an increase in DTP3 coverage. Coverage remained the same in 10 countries between 2024 and 2025.
</a:t>
            </a:r>
          </a:p>
        </p:txBody>
      </p:sp>
      <p:sp>
        <p:nvSpPr>
          <p:cNvPr id="2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DTP3 coverage increased in 12 countries and decreased in two countries.</a:t>
            </a:r>
          </a:p>
        </p:txBody>
      </p:sp>
      <p:grpSp>
        <p:nvGrpSpPr>
          <p:cNvPr id="272" name="Group 271"/>
          <p:cNvGrpSpPr/>
          <p:nvPr/>
        </p:nvGrpSpPr>
        <p:grpSpPr>
          <a:xfrm>
            <a:off x="292608" y="1005840"/>
            <a:ext cx="8595360" cy="28575"/>
            <a:chOff x="292608" y="1005840"/>
            <a:chExt cx="8595360" cy="28575"/>
          </a:xfrm>
        </p:grpSpPr>
        <p:sp>
          <p:nvSpPr>
            <p:cNvPr id="2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countries in WCAR from lowest to highest coverage, and the rank of the top 10 countries with the most un- and undervaccinated children, based on absolute numbers.
In 2025, DTP3 coverage ranged from 46% in CAR to 99% in Ghana.
6 out of 24 (25%) countries had coverage of at least 90%.
Nigeria had DTP3 coverage of 62% and the highest absolute number of un- and undervaccinated children in the region,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CAR, Nigeria, and Gabon had the lowest DTP3 coverage. Nigeria was also among the countries with the highest number of un- and undervaccinated children, along with CAR, Gabon, and DRC.</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460778" y="2197660"/>
              <a:ext cx="1749164" cy="3432183"/>
            </a:xfrm>
            <a:custGeom>
              <a:avLst/>
              <a:gdLst/>
              <a:ahLst/>
              <a:cxnLst/>
              <a:rect l="0" t="0" r="0" b="0"/>
              <a:pathLst>
                <a:path w="1749164" h="3432183">
                  <a:moveTo>
                    <a:pt x="123533" y="2185504"/>
                  </a:moveTo>
                  <a:lnTo>
                    <a:pt x="140340" y="2244870"/>
                  </a:lnTo>
                  <a:lnTo>
                    <a:pt x="157147" y="2304235"/>
                  </a:lnTo>
                  <a:lnTo>
                    <a:pt x="173954" y="2363601"/>
                  </a:lnTo>
                  <a:lnTo>
                    <a:pt x="190762" y="2422967"/>
                  </a:lnTo>
                  <a:lnTo>
                    <a:pt x="207569" y="2482332"/>
                  </a:lnTo>
                  <a:lnTo>
                    <a:pt x="224376" y="2541698"/>
                  </a:lnTo>
                  <a:lnTo>
                    <a:pt x="241183" y="2601064"/>
                  </a:lnTo>
                  <a:lnTo>
                    <a:pt x="257990" y="2660429"/>
                  </a:lnTo>
                  <a:lnTo>
                    <a:pt x="274798" y="2719795"/>
                  </a:lnTo>
                  <a:lnTo>
                    <a:pt x="291605" y="2779161"/>
                  </a:lnTo>
                  <a:lnTo>
                    <a:pt x="308412" y="2838526"/>
                  </a:lnTo>
                  <a:lnTo>
                    <a:pt x="325219" y="2897892"/>
                  </a:lnTo>
                  <a:lnTo>
                    <a:pt x="342027" y="2957258"/>
                  </a:lnTo>
                  <a:lnTo>
                    <a:pt x="358834" y="3016623"/>
                  </a:lnTo>
                  <a:lnTo>
                    <a:pt x="375641" y="3075989"/>
                  </a:lnTo>
                  <a:lnTo>
                    <a:pt x="392448" y="3135355"/>
                  </a:lnTo>
                  <a:lnTo>
                    <a:pt x="409256" y="3194720"/>
                  </a:lnTo>
                  <a:lnTo>
                    <a:pt x="426063" y="3254086"/>
                  </a:lnTo>
                  <a:lnTo>
                    <a:pt x="442870" y="3313452"/>
                  </a:lnTo>
                  <a:lnTo>
                    <a:pt x="459677" y="3372817"/>
                  </a:lnTo>
                  <a:lnTo>
                    <a:pt x="476484" y="3432183"/>
                  </a:lnTo>
                  <a:lnTo>
                    <a:pt x="533613" y="3414951"/>
                  </a:lnTo>
                  <a:lnTo>
                    <a:pt x="590121" y="3395781"/>
                  </a:lnTo>
                  <a:lnTo>
                    <a:pt x="645941" y="3374695"/>
                  </a:lnTo>
                  <a:lnTo>
                    <a:pt x="701010" y="3351717"/>
                  </a:lnTo>
                  <a:lnTo>
                    <a:pt x="755264" y="3326873"/>
                  </a:lnTo>
                  <a:lnTo>
                    <a:pt x="808638" y="3300194"/>
                  </a:lnTo>
                  <a:lnTo>
                    <a:pt x="861071" y="3271710"/>
                  </a:lnTo>
                  <a:lnTo>
                    <a:pt x="912502" y="3241454"/>
                  </a:lnTo>
                  <a:lnTo>
                    <a:pt x="962872" y="3209461"/>
                  </a:lnTo>
                  <a:lnTo>
                    <a:pt x="1012120" y="3175769"/>
                  </a:lnTo>
                  <a:lnTo>
                    <a:pt x="1060191" y="3140417"/>
                  </a:lnTo>
                  <a:lnTo>
                    <a:pt x="1107028" y="3103445"/>
                  </a:lnTo>
                  <a:lnTo>
                    <a:pt x="1152577" y="3064898"/>
                  </a:lnTo>
                  <a:lnTo>
                    <a:pt x="1196784" y="3024819"/>
                  </a:lnTo>
                  <a:lnTo>
                    <a:pt x="1239599" y="2983256"/>
                  </a:lnTo>
                  <a:lnTo>
                    <a:pt x="1280971" y="2940256"/>
                  </a:lnTo>
                  <a:lnTo>
                    <a:pt x="1320852" y="2895871"/>
                  </a:lnTo>
                  <a:lnTo>
                    <a:pt x="1359197" y="2850151"/>
                  </a:lnTo>
                  <a:lnTo>
                    <a:pt x="1395959" y="2803150"/>
                  </a:lnTo>
                  <a:lnTo>
                    <a:pt x="1431097" y="2754922"/>
                  </a:lnTo>
                  <a:lnTo>
                    <a:pt x="1464569" y="2705523"/>
                  </a:lnTo>
                  <a:lnTo>
                    <a:pt x="1496337" y="2655012"/>
                  </a:lnTo>
                  <a:lnTo>
                    <a:pt x="1526364" y="2603447"/>
                  </a:lnTo>
                  <a:lnTo>
                    <a:pt x="1554614" y="2550887"/>
                  </a:lnTo>
                  <a:lnTo>
                    <a:pt x="1581056" y="2497394"/>
                  </a:lnTo>
                  <a:lnTo>
                    <a:pt x="1605657" y="2443031"/>
                  </a:lnTo>
                  <a:lnTo>
                    <a:pt x="1628390" y="2387860"/>
                  </a:lnTo>
                  <a:lnTo>
                    <a:pt x="1649227" y="2331946"/>
                  </a:lnTo>
                  <a:lnTo>
                    <a:pt x="1668145" y="2275354"/>
                  </a:lnTo>
                  <a:lnTo>
                    <a:pt x="1685122" y="2218149"/>
                  </a:lnTo>
                  <a:lnTo>
                    <a:pt x="1700138" y="2160398"/>
                  </a:lnTo>
                  <a:lnTo>
                    <a:pt x="1713176" y="2102169"/>
                  </a:lnTo>
                  <a:lnTo>
                    <a:pt x="1724219" y="2043529"/>
                  </a:lnTo>
                  <a:lnTo>
                    <a:pt x="1733257" y="1984547"/>
                  </a:lnTo>
                  <a:lnTo>
                    <a:pt x="1740277" y="1925291"/>
                  </a:lnTo>
                  <a:lnTo>
                    <a:pt x="1745271" y="1865829"/>
                  </a:lnTo>
                  <a:lnTo>
                    <a:pt x="1748235" y="1806232"/>
                  </a:lnTo>
                  <a:lnTo>
                    <a:pt x="1749164" y="1746569"/>
                  </a:lnTo>
                  <a:lnTo>
                    <a:pt x="1748058" y="1686908"/>
                  </a:lnTo>
                  <a:lnTo>
                    <a:pt x="1744917" y="1627320"/>
                  </a:lnTo>
                  <a:lnTo>
                    <a:pt x="1739746" y="1567874"/>
                  </a:lnTo>
                  <a:lnTo>
                    <a:pt x="1732550" y="1508639"/>
                  </a:lnTo>
                  <a:lnTo>
                    <a:pt x="1723338" y="1449683"/>
                  </a:lnTo>
                  <a:lnTo>
                    <a:pt x="1712120" y="1391077"/>
                  </a:lnTo>
                  <a:lnTo>
                    <a:pt x="1698910" y="1332887"/>
                  </a:lnTo>
                  <a:lnTo>
                    <a:pt x="1683722" y="1275181"/>
                  </a:lnTo>
                  <a:lnTo>
                    <a:pt x="1666575" y="1218027"/>
                  </a:lnTo>
                  <a:lnTo>
                    <a:pt x="1647489" y="1161491"/>
                  </a:lnTo>
                  <a:lnTo>
                    <a:pt x="1626486" y="1105639"/>
                  </a:lnTo>
                  <a:lnTo>
                    <a:pt x="1603589" y="1050536"/>
                  </a:lnTo>
                  <a:lnTo>
                    <a:pt x="1578827" y="996246"/>
                  </a:lnTo>
                  <a:lnTo>
                    <a:pt x="1552227" y="942832"/>
                  </a:lnTo>
                  <a:lnTo>
                    <a:pt x="1523820" y="890356"/>
                  </a:lnTo>
                  <a:lnTo>
                    <a:pt x="1493641" y="838880"/>
                  </a:lnTo>
                  <a:lnTo>
                    <a:pt x="1461723" y="788464"/>
                  </a:lnTo>
                  <a:lnTo>
                    <a:pt x="1428104" y="739165"/>
                  </a:lnTo>
                  <a:lnTo>
                    <a:pt x="1392823" y="691042"/>
                  </a:lnTo>
                  <a:lnTo>
                    <a:pt x="1355921" y="644150"/>
                  </a:lnTo>
                  <a:lnTo>
                    <a:pt x="1317441" y="598544"/>
                  </a:lnTo>
                  <a:lnTo>
                    <a:pt x="1277428" y="554277"/>
                  </a:lnTo>
                  <a:lnTo>
                    <a:pt x="1235928" y="511401"/>
                  </a:lnTo>
                  <a:lnTo>
                    <a:pt x="1192991" y="469965"/>
                  </a:lnTo>
                  <a:lnTo>
                    <a:pt x="1148664" y="430017"/>
                  </a:lnTo>
                  <a:lnTo>
                    <a:pt x="1103001" y="391605"/>
                  </a:lnTo>
                  <a:lnTo>
                    <a:pt x="1056055" y="354773"/>
                  </a:lnTo>
                  <a:lnTo>
                    <a:pt x="1007879" y="319564"/>
                  </a:lnTo>
                  <a:lnTo>
                    <a:pt x="958530" y="286018"/>
                  </a:lnTo>
                  <a:lnTo>
                    <a:pt x="908066" y="254175"/>
                  </a:lnTo>
                  <a:lnTo>
                    <a:pt x="856546" y="224072"/>
                  </a:lnTo>
                  <a:lnTo>
                    <a:pt x="804028" y="195743"/>
                  </a:lnTo>
                  <a:lnTo>
                    <a:pt x="750575" y="169223"/>
                  </a:lnTo>
                  <a:lnTo>
                    <a:pt x="696248" y="144541"/>
                  </a:lnTo>
                  <a:lnTo>
                    <a:pt x="641111" y="121726"/>
                  </a:lnTo>
                  <a:lnTo>
                    <a:pt x="585228" y="100806"/>
                  </a:lnTo>
                  <a:lnTo>
                    <a:pt x="528663" y="81803"/>
                  </a:lnTo>
                  <a:lnTo>
                    <a:pt x="471484" y="64742"/>
                  </a:lnTo>
                  <a:lnTo>
                    <a:pt x="413756" y="49640"/>
                  </a:lnTo>
                  <a:lnTo>
                    <a:pt x="355546" y="36516"/>
                  </a:lnTo>
                  <a:lnTo>
                    <a:pt x="296923" y="25385"/>
                  </a:lnTo>
                  <a:lnTo>
                    <a:pt x="237954" y="16261"/>
                  </a:lnTo>
                  <a:lnTo>
                    <a:pt x="178708" y="9153"/>
                  </a:lnTo>
                  <a:lnTo>
                    <a:pt x="119254" y="4070"/>
                  </a:lnTo>
                  <a:lnTo>
                    <a:pt x="59662" y="1017"/>
                  </a:lnTo>
                  <a:lnTo>
                    <a:pt x="0" y="0"/>
                  </a:lnTo>
                  <a:lnTo>
                    <a:pt x="0" y="61699"/>
                  </a:lnTo>
                  <a:lnTo>
                    <a:pt x="0" y="123398"/>
                  </a:lnTo>
                  <a:lnTo>
                    <a:pt x="0" y="185097"/>
                  </a:lnTo>
                  <a:lnTo>
                    <a:pt x="0" y="246796"/>
                  </a:lnTo>
                  <a:lnTo>
                    <a:pt x="0" y="308495"/>
                  </a:lnTo>
                  <a:lnTo>
                    <a:pt x="0" y="370194"/>
                  </a:lnTo>
                  <a:lnTo>
                    <a:pt x="0" y="431893"/>
                  </a:lnTo>
                  <a:lnTo>
                    <a:pt x="0" y="493592"/>
                  </a:lnTo>
                  <a:lnTo>
                    <a:pt x="0" y="555291"/>
                  </a:lnTo>
                  <a:lnTo>
                    <a:pt x="0" y="616990"/>
                  </a:lnTo>
                  <a:lnTo>
                    <a:pt x="0" y="678689"/>
                  </a:lnTo>
                  <a:lnTo>
                    <a:pt x="0" y="740388"/>
                  </a:lnTo>
                  <a:lnTo>
                    <a:pt x="0" y="802087"/>
                  </a:lnTo>
                  <a:lnTo>
                    <a:pt x="0" y="863786"/>
                  </a:lnTo>
                  <a:lnTo>
                    <a:pt x="0" y="925485"/>
                  </a:lnTo>
                  <a:lnTo>
                    <a:pt x="0" y="987184"/>
                  </a:lnTo>
                  <a:lnTo>
                    <a:pt x="0" y="1048883"/>
                  </a:lnTo>
                  <a:lnTo>
                    <a:pt x="0" y="1110582"/>
                  </a:lnTo>
                  <a:lnTo>
                    <a:pt x="0" y="1172281"/>
                  </a:lnTo>
                  <a:lnTo>
                    <a:pt x="0" y="1233980"/>
                  </a:lnTo>
                  <a:lnTo>
                    <a:pt x="0" y="1295679"/>
                  </a:lnTo>
                  <a:lnTo>
                    <a:pt x="61691" y="1299894"/>
                  </a:lnTo>
                  <a:lnTo>
                    <a:pt x="122236" y="1312463"/>
                  </a:lnTo>
                  <a:lnTo>
                    <a:pt x="180508" y="1333152"/>
                  </a:lnTo>
                  <a:lnTo>
                    <a:pt x="235424" y="1361576"/>
                  </a:lnTo>
                  <a:lnTo>
                    <a:pt x="285963" y="1397206"/>
                  </a:lnTo>
                  <a:lnTo>
                    <a:pt x="331185" y="1439380"/>
                  </a:lnTo>
                  <a:lnTo>
                    <a:pt x="370249" y="1487314"/>
                  </a:lnTo>
                  <a:lnTo>
                    <a:pt x="402429" y="1540117"/>
                  </a:lnTo>
                  <a:lnTo>
                    <a:pt x="427126" y="1596806"/>
                  </a:lnTo>
                  <a:lnTo>
                    <a:pt x="443883" y="1656328"/>
                  </a:lnTo>
                  <a:lnTo>
                    <a:pt x="452386" y="1717576"/>
                  </a:lnTo>
                  <a:lnTo>
                    <a:pt x="452477" y="1779412"/>
                  </a:lnTo>
                  <a:lnTo>
                    <a:pt x="444156" y="1840686"/>
                  </a:lnTo>
                  <a:lnTo>
                    <a:pt x="427577" y="1900257"/>
                  </a:lnTo>
                  <a:lnTo>
                    <a:pt x="403048" y="1957020"/>
                  </a:lnTo>
                  <a:lnTo>
                    <a:pt x="371025" y="2009918"/>
                  </a:lnTo>
                  <a:lnTo>
                    <a:pt x="332103" y="2057967"/>
                  </a:lnTo>
                  <a:lnTo>
                    <a:pt x="287007" y="2100276"/>
                  </a:lnTo>
                  <a:lnTo>
                    <a:pt x="236574" y="2136056"/>
                  </a:lnTo>
                  <a:lnTo>
                    <a:pt x="181743" y="2164642"/>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766451" y="4059490"/>
              <a:ext cx="2170812" cy="1636487"/>
            </a:xfrm>
            <a:custGeom>
              <a:avLst/>
              <a:gdLst/>
              <a:ahLst/>
              <a:cxnLst/>
              <a:rect l="0" t="0" r="0" b="0"/>
              <a:pathLst>
                <a:path w="2170812" h="1636487">
                  <a:moveTo>
                    <a:pt x="1255057" y="0"/>
                  </a:moveTo>
                  <a:lnTo>
                    <a:pt x="1195292" y="15328"/>
                  </a:lnTo>
                  <a:lnTo>
                    <a:pt x="1135527" y="30656"/>
                  </a:lnTo>
                  <a:lnTo>
                    <a:pt x="1075763" y="45984"/>
                  </a:lnTo>
                  <a:lnTo>
                    <a:pt x="1015998" y="61313"/>
                  </a:lnTo>
                  <a:lnTo>
                    <a:pt x="956233" y="76641"/>
                  </a:lnTo>
                  <a:lnTo>
                    <a:pt x="896469" y="91969"/>
                  </a:lnTo>
                  <a:lnTo>
                    <a:pt x="836704" y="107297"/>
                  </a:lnTo>
                  <a:lnTo>
                    <a:pt x="776940" y="122626"/>
                  </a:lnTo>
                  <a:lnTo>
                    <a:pt x="717175" y="137954"/>
                  </a:lnTo>
                  <a:lnTo>
                    <a:pt x="657410" y="153282"/>
                  </a:lnTo>
                  <a:lnTo>
                    <a:pt x="597646" y="168611"/>
                  </a:lnTo>
                  <a:lnTo>
                    <a:pt x="537881" y="183939"/>
                  </a:lnTo>
                  <a:lnTo>
                    <a:pt x="478116" y="199267"/>
                  </a:lnTo>
                  <a:lnTo>
                    <a:pt x="418352" y="214595"/>
                  </a:lnTo>
                  <a:lnTo>
                    <a:pt x="358587" y="229924"/>
                  </a:lnTo>
                  <a:lnTo>
                    <a:pt x="298823" y="245252"/>
                  </a:lnTo>
                  <a:lnTo>
                    <a:pt x="239058" y="260580"/>
                  </a:lnTo>
                  <a:lnTo>
                    <a:pt x="179293" y="275909"/>
                  </a:lnTo>
                  <a:lnTo>
                    <a:pt x="119529" y="291237"/>
                  </a:lnTo>
                  <a:lnTo>
                    <a:pt x="59764" y="306565"/>
                  </a:lnTo>
                  <a:lnTo>
                    <a:pt x="0" y="321893"/>
                  </a:lnTo>
                  <a:lnTo>
                    <a:pt x="15726" y="379154"/>
                  </a:lnTo>
                  <a:lnTo>
                    <a:pt x="33387" y="435847"/>
                  </a:lnTo>
                  <a:lnTo>
                    <a:pt x="52962" y="491908"/>
                  </a:lnTo>
                  <a:lnTo>
                    <a:pt x="74429" y="547272"/>
                  </a:lnTo>
                  <a:lnTo>
                    <a:pt x="97762" y="601876"/>
                  </a:lnTo>
                  <a:lnTo>
                    <a:pt x="122936" y="655656"/>
                  </a:lnTo>
                  <a:lnTo>
                    <a:pt x="149920" y="708551"/>
                  </a:lnTo>
                  <a:lnTo>
                    <a:pt x="178685" y="760500"/>
                  </a:lnTo>
                  <a:lnTo>
                    <a:pt x="209196" y="811442"/>
                  </a:lnTo>
                  <a:lnTo>
                    <a:pt x="241418" y="861319"/>
                  </a:lnTo>
                  <a:lnTo>
                    <a:pt x="275315" y="910074"/>
                  </a:lnTo>
                  <a:lnTo>
                    <a:pt x="310848" y="957650"/>
                  </a:lnTo>
                  <a:lnTo>
                    <a:pt x="347975" y="1003992"/>
                  </a:lnTo>
                  <a:lnTo>
                    <a:pt x="386653" y="1049048"/>
                  </a:lnTo>
                  <a:lnTo>
                    <a:pt x="426838" y="1092765"/>
                  </a:lnTo>
                  <a:lnTo>
                    <a:pt x="468484" y="1135093"/>
                  </a:lnTo>
                  <a:lnTo>
                    <a:pt x="511543" y="1175982"/>
                  </a:lnTo>
                  <a:lnTo>
                    <a:pt x="555965" y="1215387"/>
                  </a:lnTo>
                  <a:lnTo>
                    <a:pt x="601699" y="1253261"/>
                  </a:lnTo>
                  <a:lnTo>
                    <a:pt x="648692" y="1289561"/>
                  </a:lnTo>
                  <a:lnTo>
                    <a:pt x="696890" y="1324245"/>
                  </a:lnTo>
                  <a:lnTo>
                    <a:pt x="746238" y="1357273"/>
                  </a:lnTo>
                  <a:lnTo>
                    <a:pt x="796678" y="1388607"/>
                  </a:lnTo>
                  <a:lnTo>
                    <a:pt x="848153" y="1418210"/>
                  </a:lnTo>
                  <a:lnTo>
                    <a:pt x="900603" y="1446050"/>
                  </a:lnTo>
                  <a:lnTo>
                    <a:pt x="953967" y="1472093"/>
                  </a:lnTo>
                  <a:lnTo>
                    <a:pt x="1008185" y="1496310"/>
                  </a:lnTo>
                  <a:lnTo>
                    <a:pt x="1063194" y="1518672"/>
                  </a:lnTo>
                  <a:lnTo>
                    <a:pt x="1118930" y="1539155"/>
                  </a:lnTo>
                  <a:lnTo>
                    <a:pt x="1175329" y="1557733"/>
                  </a:lnTo>
                  <a:lnTo>
                    <a:pt x="1232326" y="1574387"/>
                  </a:lnTo>
                  <a:lnTo>
                    <a:pt x="1289856" y="1589097"/>
                  </a:lnTo>
                  <a:lnTo>
                    <a:pt x="1347852" y="1601845"/>
                  </a:lnTo>
                  <a:lnTo>
                    <a:pt x="1406247" y="1612617"/>
                  </a:lnTo>
                  <a:lnTo>
                    <a:pt x="1464974" y="1621402"/>
                  </a:lnTo>
                  <a:lnTo>
                    <a:pt x="1523965" y="1628187"/>
                  </a:lnTo>
                  <a:lnTo>
                    <a:pt x="1583153" y="1632967"/>
                  </a:lnTo>
                  <a:lnTo>
                    <a:pt x="1642469" y="1635734"/>
                  </a:lnTo>
                  <a:lnTo>
                    <a:pt x="1701845" y="1636487"/>
                  </a:lnTo>
                  <a:lnTo>
                    <a:pt x="1761211" y="1635224"/>
                  </a:lnTo>
                  <a:lnTo>
                    <a:pt x="1820501" y="1631947"/>
                  </a:lnTo>
                  <a:lnTo>
                    <a:pt x="1879646" y="1626659"/>
                  </a:lnTo>
                  <a:lnTo>
                    <a:pt x="1938577" y="1619366"/>
                  </a:lnTo>
                  <a:lnTo>
                    <a:pt x="1997226" y="1610077"/>
                  </a:lnTo>
                  <a:lnTo>
                    <a:pt x="2055526" y="1598803"/>
                  </a:lnTo>
                  <a:lnTo>
                    <a:pt x="2113411" y="1585557"/>
                  </a:lnTo>
                  <a:lnTo>
                    <a:pt x="2170812" y="1570354"/>
                  </a:lnTo>
                  <a:lnTo>
                    <a:pt x="2154004" y="1510988"/>
                  </a:lnTo>
                  <a:lnTo>
                    <a:pt x="2137197" y="1451622"/>
                  </a:lnTo>
                  <a:lnTo>
                    <a:pt x="2120390" y="1392257"/>
                  </a:lnTo>
                  <a:lnTo>
                    <a:pt x="2103583" y="1332891"/>
                  </a:lnTo>
                  <a:lnTo>
                    <a:pt x="2086775" y="1273525"/>
                  </a:lnTo>
                  <a:lnTo>
                    <a:pt x="2069968" y="1214160"/>
                  </a:lnTo>
                  <a:lnTo>
                    <a:pt x="2053161" y="1154794"/>
                  </a:lnTo>
                  <a:lnTo>
                    <a:pt x="2036354" y="1095428"/>
                  </a:lnTo>
                  <a:lnTo>
                    <a:pt x="2019547" y="1036062"/>
                  </a:lnTo>
                  <a:lnTo>
                    <a:pt x="2002739" y="976697"/>
                  </a:lnTo>
                  <a:lnTo>
                    <a:pt x="1985932" y="917331"/>
                  </a:lnTo>
                  <a:lnTo>
                    <a:pt x="1969125" y="857965"/>
                  </a:lnTo>
                  <a:lnTo>
                    <a:pt x="1952318" y="798600"/>
                  </a:lnTo>
                  <a:lnTo>
                    <a:pt x="1935510" y="739234"/>
                  </a:lnTo>
                  <a:lnTo>
                    <a:pt x="1918703" y="679868"/>
                  </a:lnTo>
                  <a:lnTo>
                    <a:pt x="1901896" y="620503"/>
                  </a:lnTo>
                  <a:lnTo>
                    <a:pt x="1885089" y="561137"/>
                  </a:lnTo>
                  <a:lnTo>
                    <a:pt x="1868281" y="501771"/>
                  </a:lnTo>
                  <a:lnTo>
                    <a:pt x="1851474" y="442406"/>
                  </a:lnTo>
                  <a:lnTo>
                    <a:pt x="1834667" y="383040"/>
                  </a:lnTo>
                  <a:lnTo>
                    <a:pt x="1817860" y="323674"/>
                  </a:lnTo>
                  <a:lnTo>
                    <a:pt x="1758921" y="336200"/>
                  </a:lnTo>
                  <a:lnTo>
                    <a:pt x="1698842" y="340802"/>
                  </a:lnTo>
                  <a:lnTo>
                    <a:pt x="1638683" y="337397"/>
                  </a:lnTo>
                  <a:lnTo>
                    <a:pt x="1579506" y="326048"/>
                  </a:lnTo>
                  <a:lnTo>
                    <a:pt x="1522356" y="306952"/>
                  </a:lnTo>
                  <a:lnTo>
                    <a:pt x="1468243" y="280449"/>
                  </a:lnTo>
                  <a:lnTo>
                    <a:pt x="1418121" y="247005"/>
                  </a:lnTo>
                  <a:lnTo>
                    <a:pt x="1372875" y="207212"/>
                  </a:lnTo>
                  <a:lnTo>
                    <a:pt x="1333305" y="161771"/>
                  </a:lnTo>
                  <a:lnTo>
                    <a:pt x="1300108" y="111485"/>
                  </a:lnTo>
                  <a:lnTo>
                    <a:pt x="1273871" y="57242"/>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711780" y="3852603"/>
              <a:ext cx="1309728" cy="528780"/>
            </a:xfrm>
            <a:custGeom>
              <a:avLst/>
              <a:gdLst/>
              <a:ahLst/>
              <a:cxnLst/>
              <a:rect l="0" t="0" r="0" b="0"/>
              <a:pathLst>
                <a:path w="1309728" h="528780">
                  <a:moveTo>
                    <a:pt x="1296169" y="69794"/>
                  </a:moveTo>
                  <a:lnTo>
                    <a:pt x="1234559" y="66471"/>
                  </a:lnTo>
                  <a:lnTo>
                    <a:pt x="1172950" y="63147"/>
                  </a:lnTo>
                  <a:lnTo>
                    <a:pt x="1111340" y="59824"/>
                  </a:lnTo>
                  <a:lnTo>
                    <a:pt x="1049731" y="56500"/>
                  </a:lnTo>
                  <a:lnTo>
                    <a:pt x="988121" y="53177"/>
                  </a:lnTo>
                  <a:lnTo>
                    <a:pt x="926512" y="49853"/>
                  </a:lnTo>
                  <a:lnTo>
                    <a:pt x="864903" y="46529"/>
                  </a:lnTo>
                  <a:lnTo>
                    <a:pt x="803293" y="43206"/>
                  </a:lnTo>
                  <a:lnTo>
                    <a:pt x="741684" y="39882"/>
                  </a:lnTo>
                  <a:lnTo>
                    <a:pt x="680074" y="36559"/>
                  </a:lnTo>
                  <a:lnTo>
                    <a:pt x="618465" y="33235"/>
                  </a:lnTo>
                  <a:lnTo>
                    <a:pt x="556856" y="29912"/>
                  </a:lnTo>
                  <a:lnTo>
                    <a:pt x="495246" y="26588"/>
                  </a:lnTo>
                  <a:lnTo>
                    <a:pt x="433637" y="23264"/>
                  </a:lnTo>
                  <a:lnTo>
                    <a:pt x="372027" y="19941"/>
                  </a:lnTo>
                  <a:lnTo>
                    <a:pt x="310418" y="16617"/>
                  </a:lnTo>
                  <a:lnTo>
                    <a:pt x="248808" y="13294"/>
                  </a:lnTo>
                  <a:lnTo>
                    <a:pt x="187199" y="9970"/>
                  </a:lnTo>
                  <a:lnTo>
                    <a:pt x="125590" y="6647"/>
                  </a:lnTo>
                  <a:lnTo>
                    <a:pt x="63980" y="3323"/>
                  </a:lnTo>
                  <a:lnTo>
                    <a:pt x="2371" y="0"/>
                  </a:lnTo>
                  <a:lnTo>
                    <a:pt x="181" y="59226"/>
                  </a:lnTo>
                  <a:lnTo>
                    <a:pt x="0" y="118492"/>
                  </a:lnTo>
                  <a:lnTo>
                    <a:pt x="1826" y="177730"/>
                  </a:lnTo>
                  <a:lnTo>
                    <a:pt x="5658" y="236873"/>
                  </a:lnTo>
                  <a:lnTo>
                    <a:pt x="11491" y="295852"/>
                  </a:lnTo>
                  <a:lnTo>
                    <a:pt x="19319" y="354599"/>
                  </a:lnTo>
                  <a:lnTo>
                    <a:pt x="29133" y="413048"/>
                  </a:lnTo>
                  <a:lnTo>
                    <a:pt x="40921" y="471130"/>
                  </a:lnTo>
                  <a:lnTo>
                    <a:pt x="54671" y="528780"/>
                  </a:lnTo>
                  <a:lnTo>
                    <a:pt x="114435" y="513451"/>
                  </a:lnTo>
                  <a:lnTo>
                    <a:pt x="174200" y="498123"/>
                  </a:lnTo>
                  <a:lnTo>
                    <a:pt x="233965" y="482795"/>
                  </a:lnTo>
                  <a:lnTo>
                    <a:pt x="293729" y="467466"/>
                  </a:lnTo>
                  <a:lnTo>
                    <a:pt x="353494" y="452138"/>
                  </a:lnTo>
                  <a:lnTo>
                    <a:pt x="413258" y="436810"/>
                  </a:lnTo>
                  <a:lnTo>
                    <a:pt x="473023" y="421482"/>
                  </a:lnTo>
                  <a:lnTo>
                    <a:pt x="532788" y="406153"/>
                  </a:lnTo>
                  <a:lnTo>
                    <a:pt x="592552" y="390825"/>
                  </a:lnTo>
                  <a:lnTo>
                    <a:pt x="652317" y="375497"/>
                  </a:lnTo>
                  <a:lnTo>
                    <a:pt x="712082" y="360168"/>
                  </a:lnTo>
                  <a:lnTo>
                    <a:pt x="771846" y="344840"/>
                  </a:lnTo>
                  <a:lnTo>
                    <a:pt x="831611" y="329512"/>
                  </a:lnTo>
                  <a:lnTo>
                    <a:pt x="891375" y="314184"/>
                  </a:lnTo>
                  <a:lnTo>
                    <a:pt x="951140" y="298855"/>
                  </a:lnTo>
                  <a:lnTo>
                    <a:pt x="1010905" y="283527"/>
                  </a:lnTo>
                  <a:lnTo>
                    <a:pt x="1070669" y="268199"/>
                  </a:lnTo>
                  <a:lnTo>
                    <a:pt x="1130434" y="252870"/>
                  </a:lnTo>
                  <a:lnTo>
                    <a:pt x="1190199" y="237542"/>
                  </a:lnTo>
                  <a:lnTo>
                    <a:pt x="1249963" y="222214"/>
                  </a:lnTo>
                  <a:lnTo>
                    <a:pt x="1309728" y="206886"/>
                  </a:lnTo>
                  <a:lnTo>
                    <a:pt x="1297712" y="138858"/>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14151" y="3405819"/>
              <a:ext cx="1315375" cy="516579"/>
            </a:xfrm>
            <a:custGeom>
              <a:avLst/>
              <a:gdLst/>
              <a:ahLst/>
              <a:cxnLst/>
              <a:rect l="0" t="0" r="0" b="0"/>
              <a:pathLst>
                <a:path w="1315375" h="516579">
                  <a:moveTo>
                    <a:pt x="1315375" y="400746"/>
                  </a:moveTo>
                  <a:lnTo>
                    <a:pt x="1256701" y="381663"/>
                  </a:lnTo>
                  <a:lnTo>
                    <a:pt x="1198028" y="362580"/>
                  </a:lnTo>
                  <a:lnTo>
                    <a:pt x="1139354" y="343497"/>
                  </a:lnTo>
                  <a:lnTo>
                    <a:pt x="1080680" y="324413"/>
                  </a:lnTo>
                  <a:lnTo>
                    <a:pt x="1022007" y="305330"/>
                  </a:lnTo>
                  <a:lnTo>
                    <a:pt x="963333" y="286247"/>
                  </a:lnTo>
                  <a:lnTo>
                    <a:pt x="904659" y="267164"/>
                  </a:lnTo>
                  <a:lnTo>
                    <a:pt x="845986" y="248081"/>
                  </a:lnTo>
                  <a:lnTo>
                    <a:pt x="787312" y="228998"/>
                  </a:lnTo>
                  <a:lnTo>
                    <a:pt x="728638" y="209914"/>
                  </a:lnTo>
                  <a:lnTo>
                    <a:pt x="669965" y="190831"/>
                  </a:lnTo>
                  <a:lnTo>
                    <a:pt x="611291" y="171748"/>
                  </a:lnTo>
                  <a:lnTo>
                    <a:pt x="552617" y="152665"/>
                  </a:lnTo>
                  <a:lnTo>
                    <a:pt x="493944" y="133582"/>
                  </a:lnTo>
                  <a:lnTo>
                    <a:pt x="435270" y="114499"/>
                  </a:lnTo>
                  <a:lnTo>
                    <a:pt x="376596" y="95415"/>
                  </a:lnTo>
                  <a:lnTo>
                    <a:pt x="317923" y="76332"/>
                  </a:lnTo>
                  <a:lnTo>
                    <a:pt x="259249" y="57249"/>
                  </a:lnTo>
                  <a:lnTo>
                    <a:pt x="200575" y="38166"/>
                  </a:lnTo>
                  <a:lnTo>
                    <a:pt x="141902" y="19083"/>
                  </a:lnTo>
                  <a:lnTo>
                    <a:pt x="83228" y="0"/>
                  </a:lnTo>
                  <a:lnTo>
                    <a:pt x="64247" y="62276"/>
                  </a:lnTo>
                  <a:lnTo>
                    <a:pt x="47597" y="125215"/>
                  </a:lnTo>
                  <a:lnTo>
                    <a:pt x="33301" y="188731"/>
                  </a:lnTo>
                  <a:lnTo>
                    <a:pt x="21378" y="252735"/>
                  </a:lnTo>
                  <a:lnTo>
                    <a:pt x="11845" y="317138"/>
                  </a:lnTo>
                  <a:lnTo>
                    <a:pt x="4716" y="381851"/>
                  </a:lnTo>
                  <a:lnTo>
                    <a:pt x="0" y="446784"/>
                  </a:lnTo>
                  <a:lnTo>
                    <a:pt x="61609" y="450108"/>
                  </a:lnTo>
                  <a:lnTo>
                    <a:pt x="123218" y="453431"/>
                  </a:lnTo>
                  <a:lnTo>
                    <a:pt x="184828" y="456755"/>
                  </a:lnTo>
                  <a:lnTo>
                    <a:pt x="246437" y="460079"/>
                  </a:lnTo>
                  <a:lnTo>
                    <a:pt x="308047" y="463402"/>
                  </a:lnTo>
                  <a:lnTo>
                    <a:pt x="369656" y="466726"/>
                  </a:lnTo>
                  <a:lnTo>
                    <a:pt x="431265" y="470049"/>
                  </a:lnTo>
                  <a:lnTo>
                    <a:pt x="492875" y="473373"/>
                  </a:lnTo>
                  <a:lnTo>
                    <a:pt x="554484" y="476696"/>
                  </a:lnTo>
                  <a:lnTo>
                    <a:pt x="616094" y="480020"/>
                  </a:lnTo>
                  <a:lnTo>
                    <a:pt x="677703" y="483344"/>
                  </a:lnTo>
                  <a:lnTo>
                    <a:pt x="739313" y="486667"/>
                  </a:lnTo>
                  <a:lnTo>
                    <a:pt x="800922" y="489991"/>
                  </a:lnTo>
                  <a:lnTo>
                    <a:pt x="862531" y="493314"/>
                  </a:lnTo>
                  <a:lnTo>
                    <a:pt x="924141" y="496638"/>
                  </a:lnTo>
                  <a:lnTo>
                    <a:pt x="985750" y="499961"/>
                  </a:lnTo>
                  <a:lnTo>
                    <a:pt x="1047360" y="503285"/>
                  </a:lnTo>
                  <a:lnTo>
                    <a:pt x="1108969" y="506609"/>
                  </a:lnTo>
                  <a:lnTo>
                    <a:pt x="1170578" y="509932"/>
                  </a:lnTo>
                  <a:lnTo>
                    <a:pt x="1232188" y="513256"/>
                  </a:lnTo>
                  <a:lnTo>
                    <a:pt x="1293797" y="516579"/>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97379" y="3130269"/>
              <a:ext cx="1262357" cy="676296"/>
            </a:xfrm>
            <a:custGeom>
              <a:avLst/>
              <a:gdLst/>
              <a:ahLst/>
              <a:cxnLst/>
              <a:rect l="0" t="0" r="0" b="0"/>
              <a:pathLst>
                <a:path w="1262357" h="676296">
                  <a:moveTo>
                    <a:pt x="1262357" y="604857"/>
                  </a:moveTo>
                  <a:lnTo>
                    <a:pt x="1207793" y="576054"/>
                  </a:lnTo>
                  <a:lnTo>
                    <a:pt x="1153230" y="547251"/>
                  </a:lnTo>
                  <a:lnTo>
                    <a:pt x="1098666" y="518449"/>
                  </a:lnTo>
                  <a:lnTo>
                    <a:pt x="1044103" y="489646"/>
                  </a:lnTo>
                  <a:lnTo>
                    <a:pt x="989539" y="460843"/>
                  </a:lnTo>
                  <a:lnTo>
                    <a:pt x="934976" y="432040"/>
                  </a:lnTo>
                  <a:lnTo>
                    <a:pt x="880413" y="403238"/>
                  </a:lnTo>
                  <a:lnTo>
                    <a:pt x="825849" y="374435"/>
                  </a:lnTo>
                  <a:lnTo>
                    <a:pt x="771286" y="345632"/>
                  </a:lnTo>
                  <a:lnTo>
                    <a:pt x="716722" y="316830"/>
                  </a:lnTo>
                  <a:lnTo>
                    <a:pt x="662159" y="288027"/>
                  </a:lnTo>
                  <a:lnTo>
                    <a:pt x="607595" y="259224"/>
                  </a:lnTo>
                  <a:lnTo>
                    <a:pt x="553032" y="230421"/>
                  </a:lnTo>
                  <a:lnTo>
                    <a:pt x="498468" y="201619"/>
                  </a:lnTo>
                  <a:lnTo>
                    <a:pt x="443905" y="172816"/>
                  </a:lnTo>
                  <a:lnTo>
                    <a:pt x="389341" y="144013"/>
                  </a:lnTo>
                  <a:lnTo>
                    <a:pt x="334778" y="115210"/>
                  </a:lnTo>
                  <a:lnTo>
                    <a:pt x="280215" y="86408"/>
                  </a:lnTo>
                  <a:lnTo>
                    <a:pt x="225651" y="57605"/>
                  </a:lnTo>
                  <a:lnTo>
                    <a:pt x="171088" y="28802"/>
                  </a:lnTo>
                  <a:lnTo>
                    <a:pt x="116524" y="0"/>
                  </a:lnTo>
                  <a:lnTo>
                    <a:pt x="89470" y="53448"/>
                  </a:lnTo>
                  <a:lnTo>
                    <a:pt x="64262" y="107791"/>
                  </a:lnTo>
                  <a:lnTo>
                    <a:pt x="40930" y="162965"/>
                  </a:lnTo>
                  <a:lnTo>
                    <a:pt x="19501" y="218907"/>
                  </a:lnTo>
                  <a:lnTo>
                    <a:pt x="0" y="275549"/>
                  </a:lnTo>
                  <a:lnTo>
                    <a:pt x="58673" y="294632"/>
                  </a:lnTo>
                  <a:lnTo>
                    <a:pt x="117347" y="313715"/>
                  </a:lnTo>
                  <a:lnTo>
                    <a:pt x="176020" y="332798"/>
                  </a:lnTo>
                  <a:lnTo>
                    <a:pt x="234694" y="351882"/>
                  </a:lnTo>
                  <a:lnTo>
                    <a:pt x="293368" y="370965"/>
                  </a:lnTo>
                  <a:lnTo>
                    <a:pt x="352041" y="390048"/>
                  </a:lnTo>
                  <a:lnTo>
                    <a:pt x="410715" y="409131"/>
                  </a:lnTo>
                  <a:lnTo>
                    <a:pt x="469389" y="428214"/>
                  </a:lnTo>
                  <a:lnTo>
                    <a:pt x="528062" y="447297"/>
                  </a:lnTo>
                  <a:lnTo>
                    <a:pt x="586736" y="466381"/>
                  </a:lnTo>
                  <a:lnTo>
                    <a:pt x="645410" y="485464"/>
                  </a:lnTo>
                  <a:lnTo>
                    <a:pt x="704083" y="504547"/>
                  </a:lnTo>
                  <a:lnTo>
                    <a:pt x="762757" y="523630"/>
                  </a:lnTo>
                  <a:lnTo>
                    <a:pt x="821431" y="542713"/>
                  </a:lnTo>
                  <a:lnTo>
                    <a:pt x="880104" y="561796"/>
                  </a:lnTo>
                  <a:lnTo>
                    <a:pt x="938778" y="580880"/>
                  </a:lnTo>
                  <a:lnTo>
                    <a:pt x="997452" y="599963"/>
                  </a:lnTo>
                  <a:lnTo>
                    <a:pt x="1056125" y="619046"/>
                  </a:lnTo>
                  <a:lnTo>
                    <a:pt x="1114799" y="638129"/>
                  </a:lnTo>
                  <a:lnTo>
                    <a:pt x="1173473" y="657212"/>
                  </a:lnTo>
                  <a:lnTo>
                    <a:pt x="1232146" y="676296"/>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913904" y="2884317"/>
              <a:ext cx="1186637" cy="850809"/>
            </a:xfrm>
            <a:custGeom>
              <a:avLst/>
              <a:gdLst/>
              <a:ahLst/>
              <a:cxnLst/>
              <a:rect l="0" t="0" r="0" b="0"/>
              <a:pathLst>
                <a:path w="1186637" h="850809">
                  <a:moveTo>
                    <a:pt x="1186637" y="787044"/>
                  </a:moveTo>
                  <a:lnTo>
                    <a:pt x="1137626" y="749566"/>
                  </a:lnTo>
                  <a:lnTo>
                    <a:pt x="1088614" y="712087"/>
                  </a:lnTo>
                  <a:lnTo>
                    <a:pt x="1039602" y="674609"/>
                  </a:lnTo>
                  <a:lnTo>
                    <a:pt x="990591" y="637131"/>
                  </a:lnTo>
                  <a:lnTo>
                    <a:pt x="941579" y="599652"/>
                  </a:lnTo>
                  <a:lnTo>
                    <a:pt x="892567" y="562174"/>
                  </a:lnTo>
                  <a:lnTo>
                    <a:pt x="843556" y="524696"/>
                  </a:lnTo>
                  <a:lnTo>
                    <a:pt x="794544" y="487217"/>
                  </a:lnTo>
                  <a:lnTo>
                    <a:pt x="745532" y="449739"/>
                  </a:lnTo>
                  <a:lnTo>
                    <a:pt x="696521" y="412261"/>
                  </a:lnTo>
                  <a:lnTo>
                    <a:pt x="647509" y="374783"/>
                  </a:lnTo>
                  <a:lnTo>
                    <a:pt x="598497" y="337304"/>
                  </a:lnTo>
                  <a:lnTo>
                    <a:pt x="549486" y="299826"/>
                  </a:lnTo>
                  <a:lnTo>
                    <a:pt x="500474" y="262348"/>
                  </a:lnTo>
                  <a:lnTo>
                    <a:pt x="451462" y="224869"/>
                  </a:lnTo>
                  <a:lnTo>
                    <a:pt x="402451" y="187391"/>
                  </a:lnTo>
                  <a:lnTo>
                    <a:pt x="353439" y="149913"/>
                  </a:lnTo>
                  <a:lnTo>
                    <a:pt x="304427" y="112434"/>
                  </a:lnTo>
                  <a:lnTo>
                    <a:pt x="255416" y="74956"/>
                  </a:lnTo>
                  <a:lnTo>
                    <a:pt x="206404" y="37478"/>
                  </a:lnTo>
                  <a:lnTo>
                    <a:pt x="157392" y="0"/>
                  </a:lnTo>
                  <a:lnTo>
                    <a:pt x="114223" y="58967"/>
                  </a:lnTo>
                  <a:lnTo>
                    <a:pt x="73555" y="119686"/>
                  </a:lnTo>
                  <a:lnTo>
                    <a:pt x="35458" y="182050"/>
                  </a:lnTo>
                  <a:lnTo>
                    <a:pt x="0" y="245952"/>
                  </a:lnTo>
                  <a:lnTo>
                    <a:pt x="54563" y="274755"/>
                  </a:lnTo>
                  <a:lnTo>
                    <a:pt x="109126" y="303558"/>
                  </a:lnTo>
                  <a:lnTo>
                    <a:pt x="163690" y="332360"/>
                  </a:lnTo>
                  <a:lnTo>
                    <a:pt x="218253" y="361163"/>
                  </a:lnTo>
                  <a:lnTo>
                    <a:pt x="272817" y="389966"/>
                  </a:lnTo>
                  <a:lnTo>
                    <a:pt x="327380" y="418768"/>
                  </a:lnTo>
                  <a:lnTo>
                    <a:pt x="381944" y="447571"/>
                  </a:lnTo>
                  <a:lnTo>
                    <a:pt x="436507" y="476374"/>
                  </a:lnTo>
                  <a:lnTo>
                    <a:pt x="491071" y="505177"/>
                  </a:lnTo>
                  <a:lnTo>
                    <a:pt x="545634" y="533979"/>
                  </a:lnTo>
                  <a:lnTo>
                    <a:pt x="600197" y="562782"/>
                  </a:lnTo>
                  <a:lnTo>
                    <a:pt x="654761" y="591585"/>
                  </a:lnTo>
                  <a:lnTo>
                    <a:pt x="709324" y="620388"/>
                  </a:lnTo>
                  <a:lnTo>
                    <a:pt x="763888" y="649190"/>
                  </a:lnTo>
                  <a:lnTo>
                    <a:pt x="818451" y="677993"/>
                  </a:lnTo>
                  <a:lnTo>
                    <a:pt x="873015" y="706796"/>
                  </a:lnTo>
                  <a:lnTo>
                    <a:pt x="927578" y="735598"/>
                  </a:lnTo>
                  <a:lnTo>
                    <a:pt x="982142" y="764401"/>
                  </a:lnTo>
                  <a:lnTo>
                    <a:pt x="1036705" y="793204"/>
                  </a:lnTo>
                  <a:lnTo>
                    <a:pt x="1091268" y="822007"/>
                  </a:lnTo>
                  <a:lnTo>
                    <a:pt x="1145832" y="850809"/>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071297" y="2680449"/>
              <a:ext cx="1076659" cy="990912"/>
            </a:xfrm>
            <a:custGeom>
              <a:avLst/>
              <a:gdLst/>
              <a:ahLst/>
              <a:cxnLst/>
              <a:rect l="0" t="0" r="0" b="0"/>
              <a:pathLst>
                <a:path w="1076659" h="990912">
                  <a:moveTo>
                    <a:pt x="1076659" y="938057"/>
                  </a:moveTo>
                  <a:lnTo>
                    <a:pt x="1034099" y="893388"/>
                  </a:lnTo>
                  <a:lnTo>
                    <a:pt x="991538" y="848718"/>
                  </a:lnTo>
                  <a:lnTo>
                    <a:pt x="948977" y="804049"/>
                  </a:lnTo>
                  <a:lnTo>
                    <a:pt x="906417" y="759380"/>
                  </a:lnTo>
                  <a:lnTo>
                    <a:pt x="863856" y="714710"/>
                  </a:lnTo>
                  <a:lnTo>
                    <a:pt x="821295" y="670041"/>
                  </a:lnTo>
                  <a:lnTo>
                    <a:pt x="778735" y="625371"/>
                  </a:lnTo>
                  <a:lnTo>
                    <a:pt x="736174" y="580702"/>
                  </a:lnTo>
                  <a:lnTo>
                    <a:pt x="693613" y="536033"/>
                  </a:lnTo>
                  <a:lnTo>
                    <a:pt x="651053" y="491363"/>
                  </a:lnTo>
                  <a:lnTo>
                    <a:pt x="608492" y="446694"/>
                  </a:lnTo>
                  <a:lnTo>
                    <a:pt x="565931" y="402024"/>
                  </a:lnTo>
                  <a:lnTo>
                    <a:pt x="523371" y="357355"/>
                  </a:lnTo>
                  <a:lnTo>
                    <a:pt x="480810" y="312685"/>
                  </a:lnTo>
                  <a:lnTo>
                    <a:pt x="438249" y="268016"/>
                  </a:lnTo>
                  <a:lnTo>
                    <a:pt x="395689" y="223347"/>
                  </a:lnTo>
                  <a:lnTo>
                    <a:pt x="353128" y="178677"/>
                  </a:lnTo>
                  <a:lnTo>
                    <a:pt x="310568" y="134008"/>
                  </a:lnTo>
                  <a:lnTo>
                    <a:pt x="268007" y="89338"/>
                  </a:lnTo>
                  <a:lnTo>
                    <a:pt x="225446" y="44669"/>
                  </a:lnTo>
                  <a:lnTo>
                    <a:pt x="182886" y="0"/>
                  </a:lnTo>
                  <a:lnTo>
                    <a:pt x="134202" y="48239"/>
                  </a:lnTo>
                  <a:lnTo>
                    <a:pt x="87446" y="98349"/>
                  </a:lnTo>
                  <a:lnTo>
                    <a:pt x="42689" y="150251"/>
                  </a:lnTo>
                  <a:lnTo>
                    <a:pt x="0" y="203868"/>
                  </a:lnTo>
                  <a:lnTo>
                    <a:pt x="49011" y="241346"/>
                  </a:lnTo>
                  <a:lnTo>
                    <a:pt x="98023" y="278824"/>
                  </a:lnTo>
                  <a:lnTo>
                    <a:pt x="147034" y="316302"/>
                  </a:lnTo>
                  <a:lnTo>
                    <a:pt x="196046" y="353781"/>
                  </a:lnTo>
                  <a:lnTo>
                    <a:pt x="245058" y="391259"/>
                  </a:lnTo>
                  <a:lnTo>
                    <a:pt x="294069" y="428737"/>
                  </a:lnTo>
                  <a:lnTo>
                    <a:pt x="343081" y="466216"/>
                  </a:lnTo>
                  <a:lnTo>
                    <a:pt x="392093" y="503694"/>
                  </a:lnTo>
                  <a:lnTo>
                    <a:pt x="441104" y="541172"/>
                  </a:lnTo>
                  <a:lnTo>
                    <a:pt x="490116" y="578651"/>
                  </a:lnTo>
                  <a:lnTo>
                    <a:pt x="539128" y="616129"/>
                  </a:lnTo>
                  <a:lnTo>
                    <a:pt x="588139" y="653607"/>
                  </a:lnTo>
                  <a:lnTo>
                    <a:pt x="637151" y="691086"/>
                  </a:lnTo>
                  <a:lnTo>
                    <a:pt x="686163" y="728564"/>
                  </a:lnTo>
                  <a:lnTo>
                    <a:pt x="735174" y="766042"/>
                  </a:lnTo>
                  <a:lnTo>
                    <a:pt x="784186" y="803520"/>
                  </a:lnTo>
                  <a:lnTo>
                    <a:pt x="833198" y="840999"/>
                  </a:lnTo>
                  <a:lnTo>
                    <a:pt x="882209" y="878477"/>
                  </a:lnTo>
                  <a:lnTo>
                    <a:pt x="931221" y="915955"/>
                  </a:lnTo>
                  <a:lnTo>
                    <a:pt x="980233" y="953434"/>
                  </a:lnTo>
                  <a:lnTo>
                    <a:pt x="1029244" y="99091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254183" y="2512921"/>
              <a:ext cx="946882" cy="1105585"/>
            </a:xfrm>
            <a:custGeom>
              <a:avLst/>
              <a:gdLst/>
              <a:ahLst/>
              <a:cxnLst/>
              <a:rect l="0" t="0" r="0" b="0"/>
              <a:pathLst>
                <a:path w="946882" h="1105585">
                  <a:moveTo>
                    <a:pt x="946882" y="1062152"/>
                  </a:moveTo>
                  <a:lnTo>
                    <a:pt x="911547" y="1011573"/>
                  </a:lnTo>
                  <a:lnTo>
                    <a:pt x="876212" y="960994"/>
                  </a:lnTo>
                  <a:lnTo>
                    <a:pt x="840877" y="910416"/>
                  </a:lnTo>
                  <a:lnTo>
                    <a:pt x="805542" y="859837"/>
                  </a:lnTo>
                  <a:lnTo>
                    <a:pt x="770207" y="809258"/>
                  </a:lnTo>
                  <a:lnTo>
                    <a:pt x="734871" y="758680"/>
                  </a:lnTo>
                  <a:lnTo>
                    <a:pt x="699536" y="708101"/>
                  </a:lnTo>
                  <a:lnTo>
                    <a:pt x="664201" y="657522"/>
                  </a:lnTo>
                  <a:lnTo>
                    <a:pt x="628866" y="606944"/>
                  </a:lnTo>
                  <a:lnTo>
                    <a:pt x="593531" y="556365"/>
                  </a:lnTo>
                  <a:lnTo>
                    <a:pt x="558196" y="505786"/>
                  </a:lnTo>
                  <a:lnTo>
                    <a:pt x="522861" y="455208"/>
                  </a:lnTo>
                  <a:lnTo>
                    <a:pt x="487526" y="404629"/>
                  </a:lnTo>
                  <a:lnTo>
                    <a:pt x="452191" y="354050"/>
                  </a:lnTo>
                  <a:lnTo>
                    <a:pt x="416856" y="303472"/>
                  </a:lnTo>
                  <a:lnTo>
                    <a:pt x="381521" y="252893"/>
                  </a:lnTo>
                  <a:lnTo>
                    <a:pt x="346186" y="202314"/>
                  </a:lnTo>
                  <a:lnTo>
                    <a:pt x="310851" y="151736"/>
                  </a:lnTo>
                  <a:lnTo>
                    <a:pt x="275516" y="101157"/>
                  </a:lnTo>
                  <a:lnTo>
                    <a:pt x="240181" y="50578"/>
                  </a:lnTo>
                  <a:lnTo>
                    <a:pt x="204846" y="0"/>
                  </a:lnTo>
                  <a:lnTo>
                    <a:pt x="151292" y="38942"/>
                  </a:lnTo>
                  <a:lnTo>
                    <a:pt x="99250" y="79884"/>
                  </a:lnTo>
                  <a:lnTo>
                    <a:pt x="48795" y="122766"/>
                  </a:lnTo>
                  <a:lnTo>
                    <a:pt x="0" y="167527"/>
                  </a:lnTo>
                  <a:lnTo>
                    <a:pt x="42560" y="212196"/>
                  </a:lnTo>
                  <a:lnTo>
                    <a:pt x="85121" y="256866"/>
                  </a:lnTo>
                  <a:lnTo>
                    <a:pt x="127681" y="301535"/>
                  </a:lnTo>
                  <a:lnTo>
                    <a:pt x="170242" y="346205"/>
                  </a:lnTo>
                  <a:lnTo>
                    <a:pt x="212803" y="390874"/>
                  </a:lnTo>
                  <a:lnTo>
                    <a:pt x="255363" y="435543"/>
                  </a:lnTo>
                  <a:lnTo>
                    <a:pt x="297924" y="480213"/>
                  </a:lnTo>
                  <a:lnTo>
                    <a:pt x="340485" y="524882"/>
                  </a:lnTo>
                  <a:lnTo>
                    <a:pt x="383045" y="569552"/>
                  </a:lnTo>
                  <a:lnTo>
                    <a:pt x="425606" y="614221"/>
                  </a:lnTo>
                  <a:lnTo>
                    <a:pt x="468167" y="658890"/>
                  </a:lnTo>
                  <a:lnTo>
                    <a:pt x="510727" y="703560"/>
                  </a:lnTo>
                  <a:lnTo>
                    <a:pt x="553288" y="748229"/>
                  </a:lnTo>
                  <a:lnTo>
                    <a:pt x="595849" y="792899"/>
                  </a:lnTo>
                  <a:lnTo>
                    <a:pt x="638409" y="837568"/>
                  </a:lnTo>
                  <a:lnTo>
                    <a:pt x="680970" y="882238"/>
                  </a:lnTo>
                  <a:lnTo>
                    <a:pt x="723531" y="926907"/>
                  </a:lnTo>
                  <a:lnTo>
                    <a:pt x="766091" y="971576"/>
                  </a:lnTo>
                  <a:lnTo>
                    <a:pt x="808652" y="1016246"/>
                  </a:lnTo>
                  <a:lnTo>
                    <a:pt x="851213" y="1060915"/>
                  </a:lnTo>
                  <a:lnTo>
                    <a:pt x="893773" y="1105585"/>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459030" y="2382015"/>
              <a:ext cx="799103" cy="1193058"/>
            </a:xfrm>
            <a:custGeom>
              <a:avLst/>
              <a:gdLst/>
              <a:ahLst/>
              <a:cxnLst/>
              <a:rect l="0" t="0" r="0" b="0"/>
              <a:pathLst>
                <a:path w="799103" h="1193058">
                  <a:moveTo>
                    <a:pt x="799103" y="1159120"/>
                  </a:moveTo>
                  <a:lnTo>
                    <a:pt x="771532" y="1103923"/>
                  </a:lnTo>
                  <a:lnTo>
                    <a:pt x="743961" y="1048727"/>
                  </a:lnTo>
                  <a:lnTo>
                    <a:pt x="716390" y="993531"/>
                  </a:lnTo>
                  <a:lnTo>
                    <a:pt x="688820" y="938335"/>
                  </a:lnTo>
                  <a:lnTo>
                    <a:pt x="661249" y="883139"/>
                  </a:lnTo>
                  <a:lnTo>
                    <a:pt x="633678" y="827942"/>
                  </a:lnTo>
                  <a:lnTo>
                    <a:pt x="606107" y="772746"/>
                  </a:lnTo>
                  <a:lnTo>
                    <a:pt x="578536" y="717550"/>
                  </a:lnTo>
                  <a:lnTo>
                    <a:pt x="550966" y="662354"/>
                  </a:lnTo>
                  <a:lnTo>
                    <a:pt x="523395" y="607158"/>
                  </a:lnTo>
                  <a:lnTo>
                    <a:pt x="495824" y="551961"/>
                  </a:lnTo>
                  <a:lnTo>
                    <a:pt x="468253" y="496765"/>
                  </a:lnTo>
                  <a:lnTo>
                    <a:pt x="440683" y="441569"/>
                  </a:lnTo>
                  <a:lnTo>
                    <a:pt x="413112" y="386373"/>
                  </a:lnTo>
                  <a:lnTo>
                    <a:pt x="385541" y="331177"/>
                  </a:lnTo>
                  <a:lnTo>
                    <a:pt x="357970" y="275980"/>
                  </a:lnTo>
                  <a:lnTo>
                    <a:pt x="330400" y="220784"/>
                  </a:lnTo>
                  <a:lnTo>
                    <a:pt x="302829" y="165588"/>
                  </a:lnTo>
                  <a:lnTo>
                    <a:pt x="275258" y="110392"/>
                  </a:lnTo>
                  <a:lnTo>
                    <a:pt x="247687" y="55196"/>
                  </a:lnTo>
                  <a:lnTo>
                    <a:pt x="220117" y="0"/>
                  </a:lnTo>
                  <a:lnTo>
                    <a:pt x="163325" y="29679"/>
                  </a:lnTo>
                  <a:lnTo>
                    <a:pt x="107659" y="61419"/>
                  </a:lnTo>
                  <a:lnTo>
                    <a:pt x="53193" y="95176"/>
                  </a:lnTo>
                  <a:lnTo>
                    <a:pt x="0" y="130906"/>
                  </a:lnTo>
                  <a:lnTo>
                    <a:pt x="35335" y="181485"/>
                  </a:lnTo>
                  <a:lnTo>
                    <a:pt x="70670" y="232064"/>
                  </a:lnTo>
                  <a:lnTo>
                    <a:pt x="106005" y="282642"/>
                  </a:lnTo>
                  <a:lnTo>
                    <a:pt x="141340" y="333221"/>
                  </a:lnTo>
                  <a:lnTo>
                    <a:pt x="176675" y="383800"/>
                  </a:lnTo>
                  <a:lnTo>
                    <a:pt x="212010" y="434378"/>
                  </a:lnTo>
                  <a:lnTo>
                    <a:pt x="247345" y="484957"/>
                  </a:lnTo>
                  <a:lnTo>
                    <a:pt x="282680" y="535536"/>
                  </a:lnTo>
                  <a:lnTo>
                    <a:pt x="318015" y="586114"/>
                  </a:lnTo>
                  <a:lnTo>
                    <a:pt x="353350" y="636693"/>
                  </a:lnTo>
                  <a:lnTo>
                    <a:pt x="388685" y="687272"/>
                  </a:lnTo>
                  <a:lnTo>
                    <a:pt x="424020" y="737850"/>
                  </a:lnTo>
                  <a:lnTo>
                    <a:pt x="459355" y="788429"/>
                  </a:lnTo>
                  <a:lnTo>
                    <a:pt x="494690" y="839008"/>
                  </a:lnTo>
                  <a:lnTo>
                    <a:pt x="530025" y="889586"/>
                  </a:lnTo>
                  <a:lnTo>
                    <a:pt x="565360" y="940165"/>
                  </a:lnTo>
                  <a:lnTo>
                    <a:pt x="600695" y="990744"/>
                  </a:lnTo>
                  <a:lnTo>
                    <a:pt x="636030" y="1041322"/>
                  </a:lnTo>
                  <a:lnTo>
                    <a:pt x="671365" y="1091901"/>
                  </a:lnTo>
                  <a:lnTo>
                    <a:pt x="706700" y="1142480"/>
                  </a:lnTo>
                  <a:lnTo>
                    <a:pt x="742035" y="1193058"/>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79147" y="2291818"/>
              <a:ext cx="634850" cy="1249316"/>
            </a:xfrm>
            <a:custGeom>
              <a:avLst/>
              <a:gdLst/>
              <a:ahLst/>
              <a:cxnLst/>
              <a:rect l="0" t="0" r="0" b="0"/>
              <a:pathLst>
                <a:path w="634850" h="1249316">
                  <a:moveTo>
                    <a:pt x="634850" y="1225932"/>
                  </a:moveTo>
                  <a:lnTo>
                    <a:pt x="614879" y="1167554"/>
                  </a:lnTo>
                  <a:lnTo>
                    <a:pt x="594909" y="1109176"/>
                  </a:lnTo>
                  <a:lnTo>
                    <a:pt x="574939" y="1050798"/>
                  </a:lnTo>
                  <a:lnTo>
                    <a:pt x="554969" y="992421"/>
                  </a:lnTo>
                  <a:lnTo>
                    <a:pt x="534999" y="934043"/>
                  </a:lnTo>
                  <a:lnTo>
                    <a:pt x="515028" y="875665"/>
                  </a:lnTo>
                  <a:lnTo>
                    <a:pt x="495058" y="817288"/>
                  </a:lnTo>
                  <a:lnTo>
                    <a:pt x="475088" y="758910"/>
                  </a:lnTo>
                  <a:lnTo>
                    <a:pt x="455118" y="700532"/>
                  </a:lnTo>
                  <a:lnTo>
                    <a:pt x="435148" y="642154"/>
                  </a:lnTo>
                  <a:lnTo>
                    <a:pt x="415177" y="583777"/>
                  </a:lnTo>
                  <a:lnTo>
                    <a:pt x="395207" y="525399"/>
                  </a:lnTo>
                  <a:lnTo>
                    <a:pt x="375237" y="467021"/>
                  </a:lnTo>
                  <a:lnTo>
                    <a:pt x="355267" y="408644"/>
                  </a:lnTo>
                  <a:lnTo>
                    <a:pt x="335297" y="350266"/>
                  </a:lnTo>
                  <a:lnTo>
                    <a:pt x="315326" y="291888"/>
                  </a:lnTo>
                  <a:lnTo>
                    <a:pt x="295356" y="233510"/>
                  </a:lnTo>
                  <a:lnTo>
                    <a:pt x="275386" y="175133"/>
                  </a:lnTo>
                  <a:lnTo>
                    <a:pt x="255416" y="116755"/>
                  </a:lnTo>
                  <a:lnTo>
                    <a:pt x="235446" y="58377"/>
                  </a:lnTo>
                  <a:lnTo>
                    <a:pt x="215476" y="0"/>
                  </a:lnTo>
                  <a:lnTo>
                    <a:pt x="142334" y="26854"/>
                  </a:lnTo>
                  <a:lnTo>
                    <a:pt x="70461" y="56940"/>
                  </a:lnTo>
                  <a:lnTo>
                    <a:pt x="0" y="90196"/>
                  </a:lnTo>
                  <a:lnTo>
                    <a:pt x="27570" y="145392"/>
                  </a:lnTo>
                  <a:lnTo>
                    <a:pt x="55141" y="200588"/>
                  </a:lnTo>
                  <a:lnTo>
                    <a:pt x="82712" y="255784"/>
                  </a:lnTo>
                  <a:lnTo>
                    <a:pt x="110283" y="310980"/>
                  </a:lnTo>
                  <a:lnTo>
                    <a:pt x="137853" y="366177"/>
                  </a:lnTo>
                  <a:lnTo>
                    <a:pt x="165424" y="421373"/>
                  </a:lnTo>
                  <a:lnTo>
                    <a:pt x="192995" y="476569"/>
                  </a:lnTo>
                  <a:lnTo>
                    <a:pt x="220566" y="531765"/>
                  </a:lnTo>
                  <a:lnTo>
                    <a:pt x="248136" y="586961"/>
                  </a:lnTo>
                  <a:lnTo>
                    <a:pt x="275707" y="642158"/>
                  </a:lnTo>
                  <a:lnTo>
                    <a:pt x="303278" y="697354"/>
                  </a:lnTo>
                  <a:lnTo>
                    <a:pt x="330849" y="752550"/>
                  </a:lnTo>
                  <a:lnTo>
                    <a:pt x="358419" y="807746"/>
                  </a:lnTo>
                  <a:lnTo>
                    <a:pt x="385990" y="862942"/>
                  </a:lnTo>
                  <a:lnTo>
                    <a:pt x="413561" y="918139"/>
                  </a:lnTo>
                  <a:lnTo>
                    <a:pt x="441132" y="973335"/>
                  </a:lnTo>
                  <a:lnTo>
                    <a:pt x="468702" y="1028531"/>
                  </a:lnTo>
                  <a:lnTo>
                    <a:pt x="496273" y="1083727"/>
                  </a:lnTo>
                  <a:lnTo>
                    <a:pt x="523844" y="1138923"/>
                  </a:lnTo>
                  <a:lnTo>
                    <a:pt x="551415" y="1194120"/>
                  </a:lnTo>
                  <a:lnTo>
                    <a:pt x="578985" y="1249316"/>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894623" y="2257859"/>
              <a:ext cx="448207" cy="1259891"/>
            </a:xfrm>
            <a:custGeom>
              <a:avLst/>
              <a:gdLst/>
              <a:ahLst/>
              <a:cxnLst/>
              <a:rect l="0" t="0" r="0" b="0"/>
              <a:pathLst>
                <a:path w="448207" h="1259891">
                  <a:moveTo>
                    <a:pt x="448207" y="1251087"/>
                  </a:moveTo>
                  <a:lnTo>
                    <a:pt x="432159" y="1191511"/>
                  </a:lnTo>
                  <a:lnTo>
                    <a:pt x="416112" y="1131936"/>
                  </a:lnTo>
                  <a:lnTo>
                    <a:pt x="400065" y="1072360"/>
                  </a:lnTo>
                  <a:lnTo>
                    <a:pt x="384017" y="1012784"/>
                  </a:lnTo>
                  <a:lnTo>
                    <a:pt x="367970" y="953209"/>
                  </a:lnTo>
                  <a:lnTo>
                    <a:pt x="351923" y="893633"/>
                  </a:lnTo>
                  <a:lnTo>
                    <a:pt x="335875" y="834058"/>
                  </a:lnTo>
                  <a:lnTo>
                    <a:pt x="319828" y="774482"/>
                  </a:lnTo>
                  <a:lnTo>
                    <a:pt x="303781" y="714906"/>
                  </a:lnTo>
                  <a:lnTo>
                    <a:pt x="287733" y="655331"/>
                  </a:lnTo>
                  <a:lnTo>
                    <a:pt x="271686" y="595755"/>
                  </a:lnTo>
                  <a:lnTo>
                    <a:pt x="255639" y="536180"/>
                  </a:lnTo>
                  <a:lnTo>
                    <a:pt x="239591" y="476604"/>
                  </a:lnTo>
                  <a:lnTo>
                    <a:pt x="223544" y="417029"/>
                  </a:lnTo>
                  <a:lnTo>
                    <a:pt x="207497" y="357453"/>
                  </a:lnTo>
                  <a:lnTo>
                    <a:pt x="191450" y="297877"/>
                  </a:lnTo>
                  <a:lnTo>
                    <a:pt x="175402" y="238302"/>
                  </a:lnTo>
                  <a:lnTo>
                    <a:pt x="159355" y="178726"/>
                  </a:lnTo>
                  <a:lnTo>
                    <a:pt x="143308" y="119151"/>
                  </a:lnTo>
                  <a:lnTo>
                    <a:pt x="127260" y="59575"/>
                  </a:lnTo>
                  <a:lnTo>
                    <a:pt x="111213" y="0"/>
                  </a:lnTo>
                  <a:lnTo>
                    <a:pt x="0" y="33959"/>
                  </a:lnTo>
                  <a:lnTo>
                    <a:pt x="19970" y="92337"/>
                  </a:lnTo>
                  <a:lnTo>
                    <a:pt x="39940" y="150714"/>
                  </a:lnTo>
                  <a:lnTo>
                    <a:pt x="59910" y="209092"/>
                  </a:lnTo>
                  <a:lnTo>
                    <a:pt x="79880" y="267470"/>
                  </a:lnTo>
                  <a:lnTo>
                    <a:pt x="99850" y="325848"/>
                  </a:lnTo>
                  <a:lnTo>
                    <a:pt x="119821" y="384225"/>
                  </a:lnTo>
                  <a:lnTo>
                    <a:pt x="139791" y="442603"/>
                  </a:lnTo>
                  <a:lnTo>
                    <a:pt x="159761" y="500981"/>
                  </a:lnTo>
                  <a:lnTo>
                    <a:pt x="179731" y="559358"/>
                  </a:lnTo>
                  <a:lnTo>
                    <a:pt x="199701" y="617736"/>
                  </a:lnTo>
                  <a:lnTo>
                    <a:pt x="219672" y="676114"/>
                  </a:lnTo>
                  <a:lnTo>
                    <a:pt x="239642" y="734492"/>
                  </a:lnTo>
                  <a:lnTo>
                    <a:pt x="259612" y="792869"/>
                  </a:lnTo>
                  <a:lnTo>
                    <a:pt x="279582" y="851247"/>
                  </a:lnTo>
                  <a:lnTo>
                    <a:pt x="299552" y="909625"/>
                  </a:lnTo>
                  <a:lnTo>
                    <a:pt x="319523" y="968002"/>
                  </a:lnTo>
                  <a:lnTo>
                    <a:pt x="339493" y="1026380"/>
                  </a:lnTo>
                  <a:lnTo>
                    <a:pt x="359463" y="1084758"/>
                  </a:lnTo>
                  <a:lnTo>
                    <a:pt x="379433" y="1143136"/>
                  </a:lnTo>
                  <a:lnTo>
                    <a:pt x="399403" y="1201513"/>
                  </a:lnTo>
                  <a:lnTo>
                    <a:pt x="419374" y="1259891"/>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005836" y="2237127"/>
              <a:ext cx="359152" cy="1271819"/>
            </a:xfrm>
            <a:custGeom>
              <a:avLst/>
              <a:gdLst/>
              <a:ahLst/>
              <a:cxnLst/>
              <a:rect l="0" t="0" r="0" b="0"/>
              <a:pathLst>
                <a:path w="359152" h="1271819">
                  <a:moveTo>
                    <a:pt x="359152" y="1266444"/>
                  </a:moveTo>
                  <a:lnTo>
                    <a:pt x="346119" y="1206137"/>
                  </a:lnTo>
                  <a:lnTo>
                    <a:pt x="333086" y="1145830"/>
                  </a:lnTo>
                  <a:lnTo>
                    <a:pt x="320054" y="1085523"/>
                  </a:lnTo>
                  <a:lnTo>
                    <a:pt x="307021" y="1025216"/>
                  </a:lnTo>
                  <a:lnTo>
                    <a:pt x="293989" y="964909"/>
                  </a:lnTo>
                  <a:lnTo>
                    <a:pt x="280956" y="904602"/>
                  </a:lnTo>
                  <a:lnTo>
                    <a:pt x="267923" y="844296"/>
                  </a:lnTo>
                  <a:lnTo>
                    <a:pt x="254891" y="783989"/>
                  </a:lnTo>
                  <a:lnTo>
                    <a:pt x="241858" y="723682"/>
                  </a:lnTo>
                  <a:lnTo>
                    <a:pt x="228826" y="663375"/>
                  </a:lnTo>
                  <a:lnTo>
                    <a:pt x="215793" y="603068"/>
                  </a:lnTo>
                  <a:lnTo>
                    <a:pt x="202760" y="542761"/>
                  </a:lnTo>
                  <a:lnTo>
                    <a:pt x="189728" y="482454"/>
                  </a:lnTo>
                  <a:lnTo>
                    <a:pt x="176695" y="422148"/>
                  </a:lnTo>
                  <a:lnTo>
                    <a:pt x="163663" y="361841"/>
                  </a:lnTo>
                  <a:lnTo>
                    <a:pt x="150630" y="301534"/>
                  </a:lnTo>
                  <a:lnTo>
                    <a:pt x="137597" y="241227"/>
                  </a:lnTo>
                  <a:lnTo>
                    <a:pt x="124565" y="180920"/>
                  </a:lnTo>
                  <a:lnTo>
                    <a:pt x="111532" y="120613"/>
                  </a:lnTo>
                  <a:lnTo>
                    <a:pt x="98500" y="60306"/>
                  </a:lnTo>
                  <a:lnTo>
                    <a:pt x="85467" y="0"/>
                  </a:lnTo>
                  <a:lnTo>
                    <a:pt x="0" y="20731"/>
                  </a:lnTo>
                  <a:lnTo>
                    <a:pt x="16047" y="80307"/>
                  </a:lnTo>
                  <a:lnTo>
                    <a:pt x="32094" y="139883"/>
                  </a:lnTo>
                  <a:lnTo>
                    <a:pt x="48141" y="199458"/>
                  </a:lnTo>
                  <a:lnTo>
                    <a:pt x="64189" y="259034"/>
                  </a:lnTo>
                  <a:lnTo>
                    <a:pt x="80236" y="318609"/>
                  </a:lnTo>
                  <a:lnTo>
                    <a:pt x="96283" y="378185"/>
                  </a:lnTo>
                  <a:lnTo>
                    <a:pt x="112331" y="437760"/>
                  </a:lnTo>
                  <a:lnTo>
                    <a:pt x="128378" y="497336"/>
                  </a:lnTo>
                  <a:lnTo>
                    <a:pt x="144425" y="556912"/>
                  </a:lnTo>
                  <a:lnTo>
                    <a:pt x="160473" y="616487"/>
                  </a:lnTo>
                  <a:lnTo>
                    <a:pt x="176520" y="676063"/>
                  </a:lnTo>
                  <a:lnTo>
                    <a:pt x="192567" y="735638"/>
                  </a:lnTo>
                  <a:lnTo>
                    <a:pt x="208615" y="795214"/>
                  </a:lnTo>
                  <a:lnTo>
                    <a:pt x="224662" y="854790"/>
                  </a:lnTo>
                  <a:lnTo>
                    <a:pt x="240709" y="914365"/>
                  </a:lnTo>
                  <a:lnTo>
                    <a:pt x="256757" y="973941"/>
                  </a:lnTo>
                  <a:lnTo>
                    <a:pt x="272804" y="1033516"/>
                  </a:lnTo>
                  <a:lnTo>
                    <a:pt x="288851" y="1093092"/>
                  </a:lnTo>
                  <a:lnTo>
                    <a:pt x="304899" y="1152667"/>
                  </a:lnTo>
                  <a:lnTo>
                    <a:pt x="320946" y="1212243"/>
                  </a:lnTo>
                  <a:lnTo>
                    <a:pt x="336993" y="1271819"/>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091304" y="2226880"/>
              <a:ext cx="286930" cy="1276691"/>
            </a:xfrm>
            <a:custGeom>
              <a:avLst/>
              <a:gdLst/>
              <a:ahLst/>
              <a:cxnLst/>
              <a:rect l="0" t="0" r="0" b="0"/>
              <a:pathLst>
                <a:path w="286930" h="1276691">
                  <a:moveTo>
                    <a:pt x="286930" y="1274034"/>
                  </a:moveTo>
                  <a:lnTo>
                    <a:pt x="275699" y="1213366"/>
                  </a:lnTo>
                  <a:lnTo>
                    <a:pt x="264469" y="1152697"/>
                  </a:lnTo>
                  <a:lnTo>
                    <a:pt x="253238" y="1092029"/>
                  </a:lnTo>
                  <a:lnTo>
                    <a:pt x="242008" y="1031361"/>
                  </a:lnTo>
                  <a:lnTo>
                    <a:pt x="230777" y="970692"/>
                  </a:lnTo>
                  <a:lnTo>
                    <a:pt x="219547" y="910024"/>
                  </a:lnTo>
                  <a:lnTo>
                    <a:pt x="208316" y="849356"/>
                  </a:lnTo>
                  <a:lnTo>
                    <a:pt x="197086" y="788687"/>
                  </a:lnTo>
                  <a:lnTo>
                    <a:pt x="185856" y="728019"/>
                  </a:lnTo>
                  <a:lnTo>
                    <a:pt x="174625" y="667351"/>
                  </a:lnTo>
                  <a:lnTo>
                    <a:pt x="163395" y="606683"/>
                  </a:lnTo>
                  <a:lnTo>
                    <a:pt x="152164" y="546014"/>
                  </a:lnTo>
                  <a:lnTo>
                    <a:pt x="140934" y="485346"/>
                  </a:lnTo>
                  <a:lnTo>
                    <a:pt x="129703" y="424678"/>
                  </a:lnTo>
                  <a:lnTo>
                    <a:pt x="118473" y="364009"/>
                  </a:lnTo>
                  <a:lnTo>
                    <a:pt x="107242" y="303341"/>
                  </a:lnTo>
                  <a:lnTo>
                    <a:pt x="96012" y="242673"/>
                  </a:lnTo>
                  <a:lnTo>
                    <a:pt x="84781" y="182004"/>
                  </a:lnTo>
                  <a:lnTo>
                    <a:pt x="73551" y="121336"/>
                  </a:lnTo>
                  <a:lnTo>
                    <a:pt x="62320" y="60668"/>
                  </a:lnTo>
                  <a:lnTo>
                    <a:pt x="51090" y="0"/>
                  </a:lnTo>
                  <a:lnTo>
                    <a:pt x="0" y="10246"/>
                  </a:lnTo>
                  <a:lnTo>
                    <a:pt x="13032" y="70553"/>
                  </a:lnTo>
                  <a:lnTo>
                    <a:pt x="26065" y="130860"/>
                  </a:lnTo>
                  <a:lnTo>
                    <a:pt x="39097" y="191167"/>
                  </a:lnTo>
                  <a:lnTo>
                    <a:pt x="52130" y="251474"/>
                  </a:lnTo>
                  <a:lnTo>
                    <a:pt x="65162" y="311781"/>
                  </a:lnTo>
                  <a:lnTo>
                    <a:pt x="78195" y="372088"/>
                  </a:lnTo>
                  <a:lnTo>
                    <a:pt x="91228" y="432394"/>
                  </a:lnTo>
                  <a:lnTo>
                    <a:pt x="104260" y="492701"/>
                  </a:lnTo>
                  <a:lnTo>
                    <a:pt x="117293" y="553008"/>
                  </a:lnTo>
                  <a:lnTo>
                    <a:pt x="130325" y="613315"/>
                  </a:lnTo>
                  <a:lnTo>
                    <a:pt x="143358" y="673622"/>
                  </a:lnTo>
                  <a:lnTo>
                    <a:pt x="156391" y="733929"/>
                  </a:lnTo>
                  <a:lnTo>
                    <a:pt x="169423" y="794236"/>
                  </a:lnTo>
                  <a:lnTo>
                    <a:pt x="182456" y="854542"/>
                  </a:lnTo>
                  <a:lnTo>
                    <a:pt x="195488" y="914849"/>
                  </a:lnTo>
                  <a:lnTo>
                    <a:pt x="208521" y="975156"/>
                  </a:lnTo>
                  <a:lnTo>
                    <a:pt x="221554" y="1035463"/>
                  </a:lnTo>
                  <a:lnTo>
                    <a:pt x="234586" y="1095770"/>
                  </a:lnTo>
                  <a:lnTo>
                    <a:pt x="247619" y="1156077"/>
                  </a:lnTo>
                  <a:lnTo>
                    <a:pt x="260651" y="1216384"/>
                  </a:lnTo>
                  <a:lnTo>
                    <a:pt x="273684" y="1276691"/>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142394" y="2218163"/>
              <a:ext cx="249152" cy="1282751"/>
            </a:xfrm>
            <a:custGeom>
              <a:avLst/>
              <a:gdLst/>
              <a:ahLst/>
              <a:cxnLst/>
              <a:rect l="0" t="0" r="0" b="0"/>
              <a:pathLst>
                <a:path w="249152" h="1282751">
                  <a:moveTo>
                    <a:pt x="249152" y="1280491"/>
                  </a:moveTo>
                  <a:lnTo>
                    <a:pt x="239733" y="1219515"/>
                  </a:lnTo>
                  <a:lnTo>
                    <a:pt x="230314" y="1158539"/>
                  </a:lnTo>
                  <a:lnTo>
                    <a:pt x="220895" y="1097564"/>
                  </a:lnTo>
                  <a:lnTo>
                    <a:pt x="211475" y="1036588"/>
                  </a:lnTo>
                  <a:lnTo>
                    <a:pt x="202056" y="975612"/>
                  </a:lnTo>
                  <a:lnTo>
                    <a:pt x="192637" y="914636"/>
                  </a:lnTo>
                  <a:lnTo>
                    <a:pt x="183218" y="853660"/>
                  </a:lnTo>
                  <a:lnTo>
                    <a:pt x="173799" y="792685"/>
                  </a:lnTo>
                  <a:lnTo>
                    <a:pt x="164379" y="731709"/>
                  </a:lnTo>
                  <a:lnTo>
                    <a:pt x="154960" y="670733"/>
                  </a:lnTo>
                  <a:lnTo>
                    <a:pt x="145541" y="609757"/>
                  </a:lnTo>
                  <a:lnTo>
                    <a:pt x="136122" y="548782"/>
                  </a:lnTo>
                  <a:lnTo>
                    <a:pt x="126703" y="487806"/>
                  </a:lnTo>
                  <a:lnTo>
                    <a:pt x="117283" y="426830"/>
                  </a:lnTo>
                  <a:lnTo>
                    <a:pt x="107864" y="365854"/>
                  </a:lnTo>
                  <a:lnTo>
                    <a:pt x="98445" y="304878"/>
                  </a:lnTo>
                  <a:lnTo>
                    <a:pt x="89026" y="243903"/>
                  </a:lnTo>
                  <a:lnTo>
                    <a:pt x="79607" y="182927"/>
                  </a:lnTo>
                  <a:lnTo>
                    <a:pt x="70188" y="121951"/>
                  </a:lnTo>
                  <a:lnTo>
                    <a:pt x="60768" y="60975"/>
                  </a:lnTo>
                  <a:lnTo>
                    <a:pt x="51349" y="0"/>
                  </a:lnTo>
                  <a:lnTo>
                    <a:pt x="0" y="8716"/>
                  </a:lnTo>
                  <a:lnTo>
                    <a:pt x="11230" y="69385"/>
                  </a:lnTo>
                  <a:lnTo>
                    <a:pt x="22460" y="130053"/>
                  </a:lnTo>
                  <a:lnTo>
                    <a:pt x="33691" y="190721"/>
                  </a:lnTo>
                  <a:lnTo>
                    <a:pt x="44921" y="251390"/>
                  </a:lnTo>
                  <a:lnTo>
                    <a:pt x="56152" y="312058"/>
                  </a:lnTo>
                  <a:lnTo>
                    <a:pt x="67382" y="372726"/>
                  </a:lnTo>
                  <a:lnTo>
                    <a:pt x="78613" y="433394"/>
                  </a:lnTo>
                  <a:lnTo>
                    <a:pt x="89843" y="494063"/>
                  </a:lnTo>
                  <a:lnTo>
                    <a:pt x="101074" y="554731"/>
                  </a:lnTo>
                  <a:lnTo>
                    <a:pt x="112304" y="615399"/>
                  </a:lnTo>
                  <a:lnTo>
                    <a:pt x="123535" y="676068"/>
                  </a:lnTo>
                  <a:lnTo>
                    <a:pt x="134765" y="736736"/>
                  </a:lnTo>
                  <a:lnTo>
                    <a:pt x="145996" y="797404"/>
                  </a:lnTo>
                  <a:lnTo>
                    <a:pt x="157226" y="858073"/>
                  </a:lnTo>
                  <a:lnTo>
                    <a:pt x="168456" y="918741"/>
                  </a:lnTo>
                  <a:lnTo>
                    <a:pt x="179687" y="979409"/>
                  </a:lnTo>
                  <a:lnTo>
                    <a:pt x="190917" y="1040078"/>
                  </a:lnTo>
                  <a:lnTo>
                    <a:pt x="202148" y="1100746"/>
                  </a:lnTo>
                  <a:lnTo>
                    <a:pt x="213378" y="1161414"/>
                  </a:lnTo>
                  <a:lnTo>
                    <a:pt x="224609" y="1222082"/>
                  </a:lnTo>
                  <a:lnTo>
                    <a:pt x="235839" y="1282751"/>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193744" y="2211065"/>
              <a:ext cx="210998" cy="1287589"/>
            </a:xfrm>
            <a:custGeom>
              <a:avLst/>
              <a:gdLst/>
              <a:ahLst/>
              <a:cxnLst/>
              <a:rect l="0" t="0" r="0" b="0"/>
              <a:pathLst>
                <a:path w="210998" h="1287589">
                  <a:moveTo>
                    <a:pt x="210998" y="1285749"/>
                  </a:moveTo>
                  <a:lnTo>
                    <a:pt x="203374" y="1224523"/>
                  </a:lnTo>
                  <a:lnTo>
                    <a:pt x="195751" y="1163297"/>
                  </a:lnTo>
                  <a:lnTo>
                    <a:pt x="188127" y="1102071"/>
                  </a:lnTo>
                  <a:lnTo>
                    <a:pt x="180503" y="1040844"/>
                  </a:lnTo>
                  <a:lnTo>
                    <a:pt x="172879" y="979618"/>
                  </a:lnTo>
                  <a:lnTo>
                    <a:pt x="165255" y="918392"/>
                  </a:lnTo>
                  <a:lnTo>
                    <a:pt x="157631" y="857166"/>
                  </a:lnTo>
                  <a:lnTo>
                    <a:pt x="150008" y="795940"/>
                  </a:lnTo>
                  <a:lnTo>
                    <a:pt x="142384" y="734714"/>
                  </a:lnTo>
                  <a:lnTo>
                    <a:pt x="134760" y="673487"/>
                  </a:lnTo>
                  <a:lnTo>
                    <a:pt x="127136" y="612261"/>
                  </a:lnTo>
                  <a:lnTo>
                    <a:pt x="119512" y="551035"/>
                  </a:lnTo>
                  <a:lnTo>
                    <a:pt x="111888" y="489809"/>
                  </a:lnTo>
                  <a:lnTo>
                    <a:pt x="104264" y="428583"/>
                  </a:lnTo>
                  <a:lnTo>
                    <a:pt x="96641" y="367357"/>
                  </a:lnTo>
                  <a:lnTo>
                    <a:pt x="89017" y="306130"/>
                  </a:lnTo>
                  <a:lnTo>
                    <a:pt x="81393" y="244904"/>
                  </a:lnTo>
                  <a:lnTo>
                    <a:pt x="73769" y="183678"/>
                  </a:lnTo>
                  <a:lnTo>
                    <a:pt x="66145" y="122452"/>
                  </a:lnTo>
                  <a:lnTo>
                    <a:pt x="58521" y="61226"/>
                  </a:lnTo>
                  <a:lnTo>
                    <a:pt x="50898" y="0"/>
                  </a:lnTo>
                  <a:lnTo>
                    <a:pt x="0" y="7098"/>
                  </a:lnTo>
                  <a:lnTo>
                    <a:pt x="9419" y="68074"/>
                  </a:lnTo>
                  <a:lnTo>
                    <a:pt x="18838" y="129050"/>
                  </a:lnTo>
                  <a:lnTo>
                    <a:pt x="28257" y="190025"/>
                  </a:lnTo>
                  <a:lnTo>
                    <a:pt x="37676" y="251001"/>
                  </a:lnTo>
                  <a:lnTo>
                    <a:pt x="47095" y="311977"/>
                  </a:lnTo>
                  <a:lnTo>
                    <a:pt x="56515" y="372953"/>
                  </a:lnTo>
                  <a:lnTo>
                    <a:pt x="65934" y="433929"/>
                  </a:lnTo>
                  <a:lnTo>
                    <a:pt x="75353" y="494904"/>
                  </a:lnTo>
                  <a:lnTo>
                    <a:pt x="84772" y="555880"/>
                  </a:lnTo>
                  <a:lnTo>
                    <a:pt x="94191" y="616856"/>
                  </a:lnTo>
                  <a:lnTo>
                    <a:pt x="103611" y="677832"/>
                  </a:lnTo>
                  <a:lnTo>
                    <a:pt x="113030" y="738807"/>
                  </a:lnTo>
                  <a:lnTo>
                    <a:pt x="122449" y="799783"/>
                  </a:lnTo>
                  <a:lnTo>
                    <a:pt x="131868" y="860759"/>
                  </a:lnTo>
                  <a:lnTo>
                    <a:pt x="141287" y="921735"/>
                  </a:lnTo>
                  <a:lnTo>
                    <a:pt x="150707" y="982711"/>
                  </a:lnTo>
                  <a:lnTo>
                    <a:pt x="160126" y="1043686"/>
                  </a:lnTo>
                  <a:lnTo>
                    <a:pt x="169545" y="1104662"/>
                  </a:lnTo>
                  <a:lnTo>
                    <a:pt x="178964" y="1165638"/>
                  </a:lnTo>
                  <a:lnTo>
                    <a:pt x="188383" y="1226614"/>
                  </a:lnTo>
                  <a:lnTo>
                    <a:pt x="197803" y="128758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244642" y="2205913"/>
              <a:ext cx="172134" cy="1290901"/>
            </a:xfrm>
            <a:custGeom>
              <a:avLst/>
              <a:gdLst/>
              <a:ahLst/>
              <a:cxnLst/>
              <a:rect l="0" t="0" r="0" b="0"/>
              <a:pathLst>
                <a:path w="172134" h="1290901">
                  <a:moveTo>
                    <a:pt x="172134" y="1289565"/>
                  </a:moveTo>
                  <a:lnTo>
                    <a:pt x="166148" y="1228157"/>
                  </a:lnTo>
                  <a:lnTo>
                    <a:pt x="160161" y="1166749"/>
                  </a:lnTo>
                  <a:lnTo>
                    <a:pt x="154174" y="1105341"/>
                  </a:lnTo>
                  <a:lnTo>
                    <a:pt x="148188" y="1043933"/>
                  </a:lnTo>
                  <a:lnTo>
                    <a:pt x="142201" y="982526"/>
                  </a:lnTo>
                  <a:lnTo>
                    <a:pt x="136215" y="921118"/>
                  </a:lnTo>
                  <a:lnTo>
                    <a:pt x="130228" y="859710"/>
                  </a:lnTo>
                  <a:lnTo>
                    <a:pt x="124242" y="798302"/>
                  </a:lnTo>
                  <a:lnTo>
                    <a:pt x="118255" y="736894"/>
                  </a:lnTo>
                  <a:lnTo>
                    <a:pt x="112268" y="675486"/>
                  </a:lnTo>
                  <a:lnTo>
                    <a:pt x="106282" y="614078"/>
                  </a:lnTo>
                  <a:lnTo>
                    <a:pt x="100295" y="552670"/>
                  </a:lnTo>
                  <a:lnTo>
                    <a:pt x="94309" y="491263"/>
                  </a:lnTo>
                  <a:lnTo>
                    <a:pt x="88322" y="429855"/>
                  </a:lnTo>
                  <a:lnTo>
                    <a:pt x="82336" y="368447"/>
                  </a:lnTo>
                  <a:lnTo>
                    <a:pt x="76349" y="307039"/>
                  </a:lnTo>
                  <a:lnTo>
                    <a:pt x="70362" y="245631"/>
                  </a:lnTo>
                  <a:lnTo>
                    <a:pt x="64376" y="184223"/>
                  </a:lnTo>
                  <a:lnTo>
                    <a:pt x="58389" y="122815"/>
                  </a:lnTo>
                  <a:lnTo>
                    <a:pt x="52403" y="61407"/>
                  </a:lnTo>
                  <a:lnTo>
                    <a:pt x="46416" y="0"/>
                  </a:lnTo>
                  <a:lnTo>
                    <a:pt x="0" y="5151"/>
                  </a:lnTo>
                  <a:lnTo>
                    <a:pt x="7623" y="66377"/>
                  </a:lnTo>
                  <a:lnTo>
                    <a:pt x="15247" y="127603"/>
                  </a:lnTo>
                  <a:lnTo>
                    <a:pt x="22871" y="188830"/>
                  </a:lnTo>
                  <a:lnTo>
                    <a:pt x="30495" y="250056"/>
                  </a:lnTo>
                  <a:lnTo>
                    <a:pt x="38119" y="311282"/>
                  </a:lnTo>
                  <a:lnTo>
                    <a:pt x="45743" y="372508"/>
                  </a:lnTo>
                  <a:lnTo>
                    <a:pt x="53366" y="433734"/>
                  </a:lnTo>
                  <a:lnTo>
                    <a:pt x="60990" y="494960"/>
                  </a:lnTo>
                  <a:lnTo>
                    <a:pt x="68614" y="556187"/>
                  </a:lnTo>
                  <a:lnTo>
                    <a:pt x="76238" y="617413"/>
                  </a:lnTo>
                  <a:lnTo>
                    <a:pt x="83862" y="678639"/>
                  </a:lnTo>
                  <a:lnTo>
                    <a:pt x="91486" y="739865"/>
                  </a:lnTo>
                  <a:lnTo>
                    <a:pt x="99109" y="801091"/>
                  </a:lnTo>
                  <a:lnTo>
                    <a:pt x="106733" y="862317"/>
                  </a:lnTo>
                  <a:lnTo>
                    <a:pt x="114357" y="923544"/>
                  </a:lnTo>
                  <a:lnTo>
                    <a:pt x="121981" y="984770"/>
                  </a:lnTo>
                  <a:lnTo>
                    <a:pt x="129605" y="1045996"/>
                  </a:lnTo>
                  <a:lnTo>
                    <a:pt x="137229" y="1107222"/>
                  </a:lnTo>
                  <a:lnTo>
                    <a:pt x="144853" y="1168448"/>
                  </a:lnTo>
                  <a:lnTo>
                    <a:pt x="152476" y="1229674"/>
                  </a:lnTo>
                  <a:lnTo>
                    <a:pt x="160100" y="1290901"/>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291058" y="2202162"/>
              <a:ext cx="137202" cy="1293316"/>
            </a:xfrm>
            <a:custGeom>
              <a:avLst/>
              <a:gdLst/>
              <a:ahLst/>
              <a:cxnLst/>
              <a:rect l="0" t="0" r="0" b="0"/>
              <a:pathLst>
                <a:path w="137202" h="1293316">
                  <a:moveTo>
                    <a:pt x="137202" y="1292343"/>
                  </a:moveTo>
                  <a:lnTo>
                    <a:pt x="132778" y="1230803"/>
                  </a:lnTo>
                  <a:lnTo>
                    <a:pt x="128354" y="1169263"/>
                  </a:lnTo>
                  <a:lnTo>
                    <a:pt x="123930" y="1107723"/>
                  </a:lnTo>
                  <a:lnTo>
                    <a:pt x="119506" y="1046183"/>
                  </a:lnTo>
                  <a:lnTo>
                    <a:pt x="115082" y="984642"/>
                  </a:lnTo>
                  <a:lnTo>
                    <a:pt x="110657" y="923102"/>
                  </a:lnTo>
                  <a:lnTo>
                    <a:pt x="106233" y="861562"/>
                  </a:lnTo>
                  <a:lnTo>
                    <a:pt x="101809" y="800022"/>
                  </a:lnTo>
                  <a:lnTo>
                    <a:pt x="97385" y="738482"/>
                  </a:lnTo>
                  <a:lnTo>
                    <a:pt x="92961" y="676942"/>
                  </a:lnTo>
                  <a:lnTo>
                    <a:pt x="88537" y="615401"/>
                  </a:lnTo>
                  <a:lnTo>
                    <a:pt x="84113" y="553861"/>
                  </a:lnTo>
                  <a:lnTo>
                    <a:pt x="79689" y="492321"/>
                  </a:lnTo>
                  <a:lnTo>
                    <a:pt x="75265" y="430781"/>
                  </a:lnTo>
                  <a:lnTo>
                    <a:pt x="70841" y="369241"/>
                  </a:lnTo>
                  <a:lnTo>
                    <a:pt x="66417" y="307700"/>
                  </a:lnTo>
                  <a:lnTo>
                    <a:pt x="61993" y="246160"/>
                  </a:lnTo>
                  <a:lnTo>
                    <a:pt x="57568" y="184620"/>
                  </a:lnTo>
                  <a:lnTo>
                    <a:pt x="53144" y="123080"/>
                  </a:lnTo>
                  <a:lnTo>
                    <a:pt x="48720" y="61540"/>
                  </a:lnTo>
                  <a:lnTo>
                    <a:pt x="44296" y="0"/>
                  </a:lnTo>
                  <a:lnTo>
                    <a:pt x="0" y="3750"/>
                  </a:lnTo>
                  <a:lnTo>
                    <a:pt x="5986" y="65158"/>
                  </a:lnTo>
                  <a:lnTo>
                    <a:pt x="11973" y="126566"/>
                  </a:lnTo>
                  <a:lnTo>
                    <a:pt x="17959" y="187974"/>
                  </a:lnTo>
                  <a:lnTo>
                    <a:pt x="23946" y="249382"/>
                  </a:lnTo>
                  <a:lnTo>
                    <a:pt x="29932" y="310790"/>
                  </a:lnTo>
                  <a:lnTo>
                    <a:pt x="35919" y="372198"/>
                  </a:lnTo>
                  <a:lnTo>
                    <a:pt x="41906" y="433605"/>
                  </a:lnTo>
                  <a:lnTo>
                    <a:pt x="47892" y="495013"/>
                  </a:lnTo>
                  <a:lnTo>
                    <a:pt x="53879" y="556421"/>
                  </a:lnTo>
                  <a:lnTo>
                    <a:pt x="59865" y="617829"/>
                  </a:lnTo>
                  <a:lnTo>
                    <a:pt x="65852" y="679237"/>
                  </a:lnTo>
                  <a:lnTo>
                    <a:pt x="71838" y="740645"/>
                  </a:lnTo>
                  <a:lnTo>
                    <a:pt x="77825" y="802053"/>
                  </a:lnTo>
                  <a:lnTo>
                    <a:pt x="83812" y="863461"/>
                  </a:lnTo>
                  <a:lnTo>
                    <a:pt x="89798" y="924869"/>
                  </a:lnTo>
                  <a:lnTo>
                    <a:pt x="95785" y="986276"/>
                  </a:lnTo>
                  <a:lnTo>
                    <a:pt x="101771" y="1047684"/>
                  </a:lnTo>
                  <a:lnTo>
                    <a:pt x="107758" y="1109092"/>
                  </a:lnTo>
                  <a:lnTo>
                    <a:pt x="113744" y="1170500"/>
                  </a:lnTo>
                  <a:lnTo>
                    <a:pt x="119731" y="1231908"/>
                  </a:lnTo>
                  <a:lnTo>
                    <a:pt x="125718" y="1293316"/>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335355" y="2199727"/>
              <a:ext cx="103380" cy="1294778"/>
            </a:xfrm>
            <a:custGeom>
              <a:avLst/>
              <a:gdLst/>
              <a:ahLst/>
              <a:cxnLst/>
              <a:rect l="0" t="0" r="0" b="0"/>
              <a:pathLst>
                <a:path w="103380" h="1294778">
                  <a:moveTo>
                    <a:pt x="103380" y="1294147"/>
                  </a:moveTo>
                  <a:lnTo>
                    <a:pt x="100382" y="1232521"/>
                  </a:lnTo>
                  <a:lnTo>
                    <a:pt x="97383" y="1170895"/>
                  </a:lnTo>
                  <a:lnTo>
                    <a:pt x="94384" y="1109269"/>
                  </a:lnTo>
                  <a:lnTo>
                    <a:pt x="91385" y="1047643"/>
                  </a:lnTo>
                  <a:lnTo>
                    <a:pt x="88386" y="986017"/>
                  </a:lnTo>
                  <a:lnTo>
                    <a:pt x="85387" y="924391"/>
                  </a:lnTo>
                  <a:lnTo>
                    <a:pt x="82388" y="862765"/>
                  </a:lnTo>
                  <a:lnTo>
                    <a:pt x="79389" y="801139"/>
                  </a:lnTo>
                  <a:lnTo>
                    <a:pt x="76390" y="739512"/>
                  </a:lnTo>
                  <a:lnTo>
                    <a:pt x="73392" y="677886"/>
                  </a:lnTo>
                  <a:lnTo>
                    <a:pt x="70393" y="616260"/>
                  </a:lnTo>
                  <a:lnTo>
                    <a:pt x="67394" y="554634"/>
                  </a:lnTo>
                  <a:lnTo>
                    <a:pt x="64395" y="493008"/>
                  </a:lnTo>
                  <a:lnTo>
                    <a:pt x="61396" y="431382"/>
                  </a:lnTo>
                  <a:lnTo>
                    <a:pt x="58397" y="369756"/>
                  </a:lnTo>
                  <a:lnTo>
                    <a:pt x="55398" y="308130"/>
                  </a:lnTo>
                  <a:lnTo>
                    <a:pt x="52399" y="246504"/>
                  </a:lnTo>
                  <a:lnTo>
                    <a:pt x="49401" y="184878"/>
                  </a:lnTo>
                  <a:lnTo>
                    <a:pt x="46402" y="123252"/>
                  </a:lnTo>
                  <a:lnTo>
                    <a:pt x="43403" y="61626"/>
                  </a:lnTo>
                  <a:lnTo>
                    <a:pt x="40404" y="0"/>
                  </a:lnTo>
                  <a:lnTo>
                    <a:pt x="0" y="2435"/>
                  </a:lnTo>
                  <a:lnTo>
                    <a:pt x="4424" y="63975"/>
                  </a:lnTo>
                  <a:lnTo>
                    <a:pt x="8848" y="125515"/>
                  </a:lnTo>
                  <a:lnTo>
                    <a:pt x="13272" y="187055"/>
                  </a:lnTo>
                  <a:lnTo>
                    <a:pt x="17696" y="248595"/>
                  </a:lnTo>
                  <a:lnTo>
                    <a:pt x="22120" y="310136"/>
                  </a:lnTo>
                  <a:lnTo>
                    <a:pt x="26544" y="371676"/>
                  </a:lnTo>
                  <a:lnTo>
                    <a:pt x="30968" y="433216"/>
                  </a:lnTo>
                  <a:lnTo>
                    <a:pt x="35392" y="494756"/>
                  </a:lnTo>
                  <a:lnTo>
                    <a:pt x="39816" y="556296"/>
                  </a:lnTo>
                  <a:lnTo>
                    <a:pt x="44240" y="617836"/>
                  </a:lnTo>
                  <a:lnTo>
                    <a:pt x="48664" y="679377"/>
                  </a:lnTo>
                  <a:lnTo>
                    <a:pt x="53088" y="740917"/>
                  </a:lnTo>
                  <a:lnTo>
                    <a:pt x="57513" y="802457"/>
                  </a:lnTo>
                  <a:lnTo>
                    <a:pt x="61937" y="863997"/>
                  </a:lnTo>
                  <a:lnTo>
                    <a:pt x="66361" y="925537"/>
                  </a:lnTo>
                  <a:lnTo>
                    <a:pt x="70785" y="987078"/>
                  </a:lnTo>
                  <a:lnTo>
                    <a:pt x="75209" y="1048618"/>
                  </a:lnTo>
                  <a:lnTo>
                    <a:pt x="79633" y="1110158"/>
                  </a:lnTo>
                  <a:lnTo>
                    <a:pt x="84057" y="1171698"/>
                  </a:lnTo>
                  <a:lnTo>
                    <a:pt x="88481" y="1233238"/>
                  </a:lnTo>
                  <a:lnTo>
                    <a:pt x="92905" y="129477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375760" y="2198644"/>
              <a:ext cx="69810" cy="1295231"/>
            </a:xfrm>
            <a:custGeom>
              <a:avLst/>
              <a:gdLst/>
              <a:ahLst/>
              <a:cxnLst/>
              <a:rect l="0" t="0" r="0" b="0"/>
              <a:pathLst>
                <a:path w="69810" h="1295231">
                  <a:moveTo>
                    <a:pt x="69810" y="1294950"/>
                  </a:moveTo>
                  <a:lnTo>
                    <a:pt x="67740" y="1233285"/>
                  </a:lnTo>
                  <a:lnTo>
                    <a:pt x="65671" y="1171621"/>
                  </a:lnTo>
                  <a:lnTo>
                    <a:pt x="63602" y="1109957"/>
                  </a:lnTo>
                  <a:lnTo>
                    <a:pt x="61533" y="1048293"/>
                  </a:lnTo>
                  <a:lnTo>
                    <a:pt x="59464" y="986628"/>
                  </a:lnTo>
                  <a:lnTo>
                    <a:pt x="57395" y="924964"/>
                  </a:lnTo>
                  <a:lnTo>
                    <a:pt x="55326" y="863300"/>
                  </a:lnTo>
                  <a:lnTo>
                    <a:pt x="53256" y="801635"/>
                  </a:lnTo>
                  <a:lnTo>
                    <a:pt x="51187" y="739971"/>
                  </a:lnTo>
                  <a:lnTo>
                    <a:pt x="49118" y="678307"/>
                  </a:lnTo>
                  <a:lnTo>
                    <a:pt x="47049" y="616642"/>
                  </a:lnTo>
                  <a:lnTo>
                    <a:pt x="44980" y="554978"/>
                  </a:lnTo>
                  <a:lnTo>
                    <a:pt x="42911" y="493314"/>
                  </a:lnTo>
                  <a:lnTo>
                    <a:pt x="40842" y="431650"/>
                  </a:lnTo>
                  <a:lnTo>
                    <a:pt x="38773" y="369985"/>
                  </a:lnTo>
                  <a:lnTo>
                    <a:pt x="36703" y="308321"/>
                  </a:lnTo>
                  <a:lnTo>
                    <a:pt x="34634" y="246657"/>
                  </a:lnTo>
                  <a:lnTo>
                    <a:pt x="32565" y="184992"/>
                  </a:lnTo>
                  <a:lnTo>
                    <a:pt x="30496" y="123328"/>
                  </a:lnTo>
                  <a:lnTo>
                    <a:pt x="28427" y="61664"/>
                  </a:lnTo>
                  <a:lnTo>
                    <a:pt x="26358" y="0"/>
                  </a:lnTo>
                  <a:lnTo>
                    <a:pt x="0" y="1083"/>
                  </a:lnTo>
                  <a:lnTo>
                    <a:pt x="2998" y="62709"/>
                  </a:lnTo>
                  <a:lnTo>
                    <a:pt x="5997" y="124335"/>
                  </a:lnTo>
                  <a:lnTo>
                    <a:pt x="8996" y="185961"/>
                  </a:lnTo>
                  <a:lnTo>
                    <a:pt x="11995" y="247587"/>
                  </a:lnTo>
                  <a:lnTo>
                    <a:pt x="14994" y="309213"/>
                  </a:lnTo>
                  <a:lnTo>
                    <a:pt x="17993" y="370839"/>
                  </a:lnTo>
                  <a:lnTo>
                    <a:pt x="20992" y="432466"/>
                  </a:lnTo>
                  <a:lnTo>
                    <a:pt x="23991" y="494092"/>
                  </a:lnTo>
                  <a:lnTo>
                    <a:pt x="26989" y="555718"/>
                  </a:lnTo>
                  <a:lnTo>
                    <a:pt x="29988" y="617344"/>
                  </a:lnTo>
                  <a:lnTo>
                    <a:pt x="32987" y="678970"/>
                  </a:lnTo>
                  <a:lnTo>
                    <a:pt x="35986" y="740596"/>
                  </a:lnTo>
                  <a:lnTo>
                    <a:pt x="38985" y="802222"/>
                  </a:lnTo>
                  <a:lnTo>
                    <a:pt x="41984" y="863848"/>
                  </a:lnTo>
                  <a:lnTo>
                    <a:pt x="44983" y="925474"/>
                  </a:lnTo>
                  <a:lnTo>
                    <a:pt x="47982" y="987100"/>
                  </a:lnTo>
                  <a:lnTo>
                    <a:pt x="50980" y="1048726"/>
                  </a:lnTo>
                  <a:lnTo>
                    <a:pt x="53979" y="1110352"/>
                  </a:lnTo>
                  <a:lnTo>
                    <a:pt x="56978" y="1171978"/>
                  </a:lnTo>
                  <a:lnTo>
                    <a:pt x="59977" y="1233605"/>
                  </a:lnTo>
                  <a:lnTo>
                    <a:pt x="62976" y="1295231"/>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402118" y="2198044"/>
              <a:ext cx="49162" cy="1295550"/>
            </a:xfrm>
            <a:custGeom>
              <a:avLst/>
              <a:gdLst/>
              <a:ahLst/>
              <a:cxnLst/>
              <a:rect l="0" t="0" r="0" b="0"/>
              <a:pathLst>
                <a:path w="49162" h="1295550">
                  <a:moveTo>
                    <a:pt x="49162" y="1295394"/>
                  </a:moveTo>
                  <a:lnTo>
                    <a:pt x="47870" y="1233709"/>
                  </a:lnTo>
                  <a:lnTo>
                    <a:pt x="46578" y="1172023"/>
                  </a:lnTo>
                  <a:lnTo>
                    <a:pt x="45286" y="1110338"/>
                  </a:lnTo>
                  <a:lnTo>
                    <a:pt x="43994" y="1048652"/>
                  </a:lnTo>
                  <a:lnTo>
                    <a:pt x="42702" y="986967"/>
                  </a:lnTo>
                  <a:lnTo>
                    <a:pt x="41410" y="925282"/>
                  </a:lnTo>
                  <a:lnTo>
                    <a:pt x="40118" y="863596"/>
                  </a:lnTo>
                  <a:lnTo>
                    <a:pt x="38826" y="801911"/>
                  </a:lnTo>
                  <a:lnTo>
                    <a:pt x="37533" y="740225"/>
                  </a:lnTo>
                  <a:lnTo>
                    <a:pt x="36241" y="678540"/>
                  </a:lnTo>
                  <a:lnTo>
                    <a:pt x="34949" y="616854"/>
                  </a:lnTo>
                  <a:lnTo>
                    <a:pt x="33657" y="555169"/>
                  </a:lnTo>
                  <a:lnTo>
                    <a:pt x="32365" y="493483"/>
                  </a:lnTo>
                  <a:lnTo>
                    <a:pt x="31073" y="431798"/>
                  </a:lnTo>
                  <a:lnTo>
                    <a:pt x="29781" y="370112"/>
                  </a:lnTo>
                  <a:lnTo>
                    <a:pt x="28489" y="308427"/>
                  </a:lnTo>
                  <a:lnTo>
                    <a:pt x="27197" y="246741"/>
                  </a:lnTo>
                  <a:lnTo>
                    <a:pt x="25905" y="185056"/>
                  </a:lnTo>
                  <a:lnTo>
                    <a:pt x="24612" y="123370"/>
                  </a:lnTo>
                  <a:lnTo>
                    <a:pt x="23320" y="61685"/>
                  </a:lnTo>
                  <a:lnTo>
                    <a:pt x="22028" y="0"/>
                  </a:lnTo>
                  <a:lnTo>
                    <a:pt x="0" y="600"/>
                  </a:lnTo>
                  <a:lnTo>
                    <a:pt x="2069" y="62264"/>
                  </a:lnTo>
                  <a:lnTo>
                    <a:pt x="4138" y="123928"/>
                  </a:lnTo>
                  <a:lnTo>
                    <a:pt x="6207" y="185593"/>
                  </a:lnTo>
                  <a:lnTo>
                    <a:pt x="8276" y="247257"/>
                  </a:lnTo>
                  <a:lnTo>
                    <a:pt x="10345" y="308921"/>
                  </a:lnTo>
                  <a:lnTo>
                    <a:pt x="12414" y="370586"/>
                  </a:lnTo>
                  <a:lnTo>
                    <a:pt x="14483" y="432250"/>
                  </a:lnTo>
                  <a:lnTo>
                    <a:pt x="16553" y="493914"/>
                  </a:lnTo>
                  <a:lnTo>
                    <a:pt x="18622" y="555578"/>
                  </a:lnTo>
                  <a:lnTo>
                    <a:pt x="20691" y="617243"/>
                  </a:lnTo>
                  <a:lnTo>
                    <a:pt x="22760" y="678907"/>
                  </a:lnTo>
                  <a:lnTo>
                    <a:pt x="24829" y="740571"/>
                  </a:lnTo>
                  <a:lnTo>
                    <a:pt x="26898" y="802236"/>
                  </a:lnTo>
                  <a:lnTo>
                    <a:pt x="28967" y="863900"/>
                  </a:lnTo>
                  <a:lnTo>
                    <a:pt x="31036" y="925564"/>
                  </a:lnTo>
                  <a:lnTo>
                    <a:pt x="33106" y="987229"/>
                  </a:lnTo>
                  <a:lnTo>
                    <a:pt x="35175" y="1048893"/>
                  </a:lnTo>
                  <a:lnTo>
                    <a:pt x="37244" y="1110557"/>
                  </a:lnTo>
                  <a:lnTo>
                    <a:pt x="39313" y="1172221"/>
                  </a:lnTo>
                  <a:lnTo>
                    <a:pt x="41382" y="1233886"/>
                  </a:lnTo>
                  <a:lnTo>
                    <a:pt x="43451" y="129555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424147" y="2197756"/>
              <a:ext cx="31887" cy="1295682"/>
            </a:xfrm>
            <a:custGeom>
              <a:avLst/>
              <a:gdLst/>
              <a:ahLst/>
              <a:cxnLst/>
              <a:rect l="0" t="0" r="0" b="0"/>
              <a:pathLst>
                <a:path w="31887" h="1295682">
                  <a:moveTo>
                    <a:pt x="31887" y="1295608"/>
                  </a:moveTo>
                  <a:lnTo>
                    <a:pt x="31241" y="1233912"/>
                  </a:lnTo>
                  <a:lnTo>
                    <a:pt x="30596" y="1172216"/>
                  </a:lnTo>
                  <a:lnTo>
                    <a:pt x="29951" y="1110521"/>
                  </a:lnTo>
                  <a:lnTo>
                    <a:pt x="29305" y="1048825"/>
                  </a:lnTo>
                  <a:lnTo>
                    <a:pt x="28660" y="987130"/>
                  </a:lnTo>
                  <a:lnTo>
                    <a:pt x="28014" y="925434"/>
                  </a:lnTo>
                  <a:lnTo>
                    <a:pt x="27369" y="863738"/>
                  </a:lnTo>
                  <a:lnTo>
                    <a:pt x="26724" y="802043"/>
                  </a:lnTo>
                  <a:lnTo>
                    <a:pt x="26078" y="740347"/>
                  </a:lnTo>
                  <a:lnTo>
                    <a:pt x="25433" y="678651"/>
                  </a:lnTo>
                  <a:lnTo>
                    <a:pt x="24787" y="616956"/>
                  </a:lnTo>
                  <a:lnTo>
                    <a:pt x="24142" y="555260"/>
                  </a:lnTo>
                  <a:lnTo>
                    <a:pt x="23496" y="493565"/>
                  </a:lnTo>
                  <a:lnTo>
                    <a:pt x="22851" y="431869"/>
                  </a:lnTo>
                  <a:lnTo>
                    <a:pt x="22206" y="370173"/>
                  </a:lnTo>
                  <a:lnTo>
                    <a:pt x="21560" y="308478"/>
                  </a:lnTo>
                  <a:lnTo>
                    <a:pt x="20915" y="246782"/>
                  </a:lnTo>
                  <a:lnTo>
                    <a:pt x="20269" y="185086"/>
                  </a:lnTo>
                  <a:lnTo>
                    <a:pt x="19624" y="123391"/>
                  </a:lnTo>
                  <a:lnTo>
                    <a:pt x="18979" y="61695"/>
                  </a:lnTo>
                  <a:lnTo>
                    <a:pt x="18333" y="0"/>
                  </a:lnTo>
                  <a:lnTo>
                    <a:pt x="0" y="287"/>
                  </a:lnTo>
                  <a:lnTo>
                    <a:pt x="1292" y="61973"/>
                  </a:lnTo>
                  <a:lnTo>
                    <a:pt x="2584" y="123658"/>
                  </a:lnTo>
                  <a:lnTo>
                    <a:pt x="3876" y="185344"/>
                  </a:lnTo>
                  <a:lnTo>
                    <a:pt x="5168" y="247029"/>
                  </a:lnTo>
                  <a:lnTo>
                    <a:pt x="6460" y="308715"/>
                  </a:lnTo>
                  <a:lnTo>
                    <a:pt x="7752" y="370400"/>
                  </a:lnTo>
                  <a:lnTo>
                    <a:pt x="9044" y="432086"/>
                  </a:lnTo>
                  <a:lnTo>
                    <a:pt x="10336" y="493771"/>
                  </a:lnTo>
                  <a:lnTo>
                    <a:pt x="11628" y="555457"/>
                  </a:lnTo>
                  <a:lnTo>
                    <a:pt x="12921" y="617142"/>
                  </a:lnTo>
                  <a:lnTo>
                    <a:pt x="14213" y="678828"/>
                  </a:lnTo>
                  <a:lnTo>
                    <a:pt x="15505" y="740513"/>
                  </a:lnTo>
                  <a:lnTo>
                    <a:pt x="16797" y="802199"/>
                  </a:lnTo>
                  <a:lnTo>
                    <a:pt x="18089" y="863884"/>
                  </a:lnTo>
                  <a:lnTo>
                    <a:pt x="19381" y="925569"/>
                  </a:lnTo>
                  <a:lnTo>
                    <a:pt x="20673" y="987255"/>
                  </a:lnTo>
                  <a:lnTo>
                    <a:pt x="21965" y="1048940"/>
                  </a:lnTo>
                  <a:lnTo>
                    <a:pt x="23257" y="1110626"/>
                  </a:lnTo>
                  <a:lnTo>
                    <a:pt x="24549" y="1172311"/>
                  </a:lnTo>
                  <a:lnTo>
                    <a:pt x="25842" y="1233997"/>
                  </a:lnTo>
                  <a:lnTo>
                    <a:pt x="27134" y="1295682"/>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442480" y="2197662"/>
              <a:ext cx="17682" cy="1295702"/>
            </a:xfrm>
            <a:custGeom>
              <a:avLst/>
              <a:gdLst/>
              <a:ahLst/>
              <a:cxnLst/>
              <a:rect l="0" t="0" r="0" b="0"/>
              <a:pathLst>
                <a:path w="17682" h="1295702">
                  <a:moveTo>
                    <a:pt x="17682" y="1295677"/>
                  </a:moveTo>
                  <a:lnTo>
                    <a:pt x="17598" y="1233978"/>
                  </a:lnTo>
                  <a:lnTo>
                    <a:pt x="17515" y="1172279"/>
                  </a:lnTo>
                  <a:lnTo>
                    <a:pt x="17431" y="1110580"/>
                  </a:lnTo>
                  <a:lnTo>
                    <a:pt x="17347" y="1048882"/>
                  </a:lnTo>
                  <a:lnTo>
                    <a:pt x="17264" y="987183"/>
                  </a:lnTo>
                  <a:lnTo>
                    <a:pt x="17180" y="925484"/>
                  </a:lnTo>
                  <a:lnTo>
                    <a:pt x="17096" y="863785"/>
                  </a:lnTo>
                  <a:lnTo>
                    <a:pt x="17013" y="802086"/>
                  </a:lnTo>
                  <a:lnTo>
                    <a:pt x="16929" y="740387"/>
                  </a:lnTo>
                  <a:lnTo>
                    <a:pt x="16845" y="678688"/>
                  </a:lnTo>
                  <a:lnTo>
                    <a:pt x="16762" y="616989"/>
                  </a:lnTo>
                  <a:lnTo>
                    <a:pt x="16678" y="555290"/>
                  </a:lnTo>
                  <a:lnTo>
                    <a:pt x="16594" y="493591"/>
                  </a:lnTo>
                  <a:lnTo>
                    <a:pt x="16511" y="431892"/>
                  </a:lnTo>
                  <a:lnTo>
                    <a:pt x="16427" y="370193"/>
                  </a:lnTo>
                  <a:lnTo>
                    <a:pt x="16343" y="308494"/>
                  </a:lnTo>
                  <a:lnTo>
                    <a:pt x="16260" y="246795"/>
                  </a:lnTo>
                  <a:lnTo>
                    <a:pt x="16176" y="185096"/>
                  </a:lnTo>
                  <a:lnTo>
                    <a:pt x="16092" y="123397"/>
                  </a:lnTo>
                  <a:lnTo>
                    <a:pt x="16009" y="61698"/>
                  </a:lnTo>
                  <a:lnTo>
                    <a:pt x="15925" y="0"/>
                  </a:lnTo>
                  <a:lnTo>
                    <a:pt x="0" y="94"/>
                  </a:lnTo>
                  <a:lnTo>
                    <a:pt x="645" y="61789"/>
                  </a:lnTo>
                  <a:lnTo>
                    <a:pt x="1290" y="123485"/>
                  </a:lnTo>
                  <a:lnTo>
                    <a:pt x="1936" y="185180"/>
                  </a:lnTo>
                  <a:lnTo>
                    <a:pt x="2581" y="246876"/>
                  </a:lnTo>
                  <a:lnTo>
                    <a:pt x="3227" y="308572"/>
                  </a:lnTo>
                  <a:lnTo>
                    <a:pt x="3872" y="370267"/>
                  </a:lnTo>
                  <a:lnTo>
                    <a:pt x="4517" y="431963"/>
                  </a:lnTo>
                  <a:lnTo>
                    <a:pt x="5163" y="493659"/>
                  </a:lnTo>
                  <a:lnTo>
                    <a:pt x="5808" y="555354"/>
                  </a:lnTo>
                  <a:lnTo>
                    <a:pt x="6454" y="617050"/>
                  </a:lnTo>
                  <a:lnTo>
                    <a:pt x="7099" y="678745"/>
                  </a:lnTo>
                  <a:lnTo>
                    <a:pt x="7744" y="740441"/>
                  </a:lnTo>
                  <a:lnTo>
                    <a:pt x="8390" y="802137"/>
                  </a:lnTo>
                  <a:lnTo>
                    <a:pt x="9035" y="863832"/>
                  </a:lnTo>
                  <a:lnTo>
                    <a:pt x="9681" y="925528"/>
                  </a:lnTo>
                  <a:lnTo>
                    <a:pt x="10326" y="987224"/>
                  </a:lnTo>
                  <a:lnTo>
                    <a:pt x="10972" y="1048919"/>
                  </a:lnTo>
                  <a:lnTo>
                    <a:pt x="11617" y="1110615"/>
                  </a:lnTo>
                  <a:lnTo>
                    <a:pt x="12262" y="1172310"/>
                  </a:lnTo>
                  <a:lnTo>
                    <a:pt x="12908" y="1234006"/>
                  </a:lnTo>
                  <a:lnTo>
                    <a:pt x="13553" y="1295702"/>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458406" y="2197660"/>
              <a:ext cx="2163" cy="1295679"/>
            </a:xfrm>
            <a:custGeom>
              <a:avLst/>
              <a:gdLst/>
              <a:ahLst/>
              <a:cxnLst/>
              <a:rect l="0" t="0" r="0" b="0"/>
              <a:pathLst>
                <a:path w="2163" h="1295679">
                  <a:moveTo>
                    <a:pt x="2163" y="1295678"/>
                  </a:moveTo>
                  <a:lnTo>
                    <a:pt x="2135" y="1233979"/>
                  </a:lnTo>
                  <a:lnTo>
                    <a:pt x="2106" y="1172280"/>
                  </a:lnTo>
                  <a:lnTo>
                    <a:pt x="2078" y="1110581"/>
                  </a:lnTo>
                  <a:lnTo>
                    <a:pt x="2049" y="1048882"/>
                  </a:lnTo>
                  <a:lnTo>
                    <a:pt x="2021" y="987183"/>
                  </a:lnTo>
                  <a:lnTo>
                    <a:pt x="1993" y="925484"/>
                  </a:lnTo>
                  <a:lnTo>
                    <a:pt x="1964" y="863785"/>
                  </a:lnTo>
                  <a:lnTo>
                    <a:pt x="1936" y="802086"/>
                  </a:lnTo>
                  <a:lnTo>
                    <a:pt x="1908" y="740387"/>
                  </a:lnTo>
                  <a:lnTo>
                    <a:pt x="1879" y="678688"/>
                  </a:lnTo>
                  <a:lnTo>
                    <a:pt x="1851" y="616989"/>
                  </a:lnTo>
                  <a:lnTo>
                    <a:pt x="1822" y="555290"/>
                  </a:lnTo>
                  <a:lnTo>
                    <a:pt x="1794" y="493591"/>
                  </a:lnTo>
                  <a:lnTo>
                    <a:pt x="1766" y="431892"/>
                  </a:lnTo>
                  <a:lnTo>
                    <a:pt x="1737" y="370193"/>
                  </a:lnTo>
                  <a:lnTo>
                    <a:pt x="1709" y="308494"/>
                  </a:lnTo>
                  <a:lnTo>
                    <a:pt x="1680" y="246795"/>
                  </a:lnTo>
                  <a:lnTo>
                    <a:pt x="1652" y="185096"/>
                  </a:lnTo>
                  <a:lnTo>
                    <a:pt x="1624" y="123397"/>
                  </a:lnTo>
                  <a:lnTo>
                    <a:pt x="1595" y="61698"/>
                  </a:lnTo>
                  <a:lnTo>
                    <a:pt x="1567" y="0"/>
                  </a:lnTo>
                  <a:lnTo>
                    <a:pt x="0" y="1"/>
                  </a:lnTo>
                  <a:lnTo>
                    <a:pt x="83" y="61700"/>
                  </a:lnTo>
                  <a:lnTo>
                    <a:pt x="167" y="123399"/>
                  </a:lnTo>
                  <a:lnTo>
                    <a:pt x="251" y="185098"/>
                  </a:lnTo>
                  <a:lnTo>
                    <a:pt x="334" y="246797"/>
                  </a:lnTo>
                  <a:lnTo>
                    <a:pt x="418" y="308496"/>
                  </a:lnTo>
                  <a:lnTo>
                    <a:pt x="502" y="370195"/>
                  </a:lnTo>
                  <a:lnTo>
                    <a:pt x="585" y="431894"/>
                  </a:lnTo>
                  <a:lnTo>
                    <a:pt x="669" y="493592"/>
                  </a:lnTo>
                  <a:lnTo>
                    <a:pt x="753" y="555291"/>
                  </a:lnTo>
                  <a:lnTo>
                    <a:pt x="836" y="616990"/>
                  </a:lnTo>
                  <a:lnTo>
                    <a:pt x="920" y="678689"/>
                  </a:lnTo>
                  <a:lnTo>
                    <a:pt x="1004" y="740388"/>
                  </a:lnTo>
                  <a:lnTo>
                    <a:pt x="1087" y="802087"/>
                  </a:lnTo>
                  <a:lnTo>
                    <a:pt x="1171" y="863786"/>
                  </a:lnTo>
                  <a:lnTo>
                    <a:pt x="1255" y="925485"/>
                  </a:lnTo>
                  <a:lnTo>
                    <a:pt x="1338" y="987184"/>
                  </a:lnTo>
                  <a:lnTo>
                    <a:pt x="1422" y="1048883"/>
                  </a:lnTo>
                  <a:lnTo>
                    <a:pt x="1506" y="1110582"/>
                  </a:lnTo>
                  <a:lnTo>
                    <a:pt x="1589" y="1172281"/>
                  </a:lnTo>
                  <a:lnTo>
                    <a:pt x="1673" y="1233980"/>
                  </a:lnTo>
                  <a:lnTo>
                    <a:pt x="1757" y="1295679"/>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459973" y="2197660"/>
              <a:ext cx="804" cy="1295679"/>
            </a:xfrm>
            <a:custGeom>
              <a:avLst/>
              <a:gdLst/>
              <a:ahLst/>
              <a:cxnLst/>
              <a:rect l="0" t="0" r="0" b="0"/>
              <a:pathLst>
                <a:path w="804" h="1295679">
                  <a:moveTo>
                    <a:pt x="804" y="1295679"/>
                  </a:moveTo>
                  <a:lnTo>
                    <a:pt x="804" y="1233980"/>
                  </a:lnTo>
                  <a:lnTo>
                    <a:pt x="804" y="1172281"/>
                  </a:lnTo>
                  <a:lnTo>
                    <a:pt x="804" y="1110582"/>
                  </a:lnTo>
                  <a:lnTo>
                    <a:pt x="804" y="1048883"/>
                  </a:lnTo>
                  <a:lnTo>
                    <a:pt x="804" y="987184"/>
                  </a:lnTo>
                  <a:lnTo>
                    <a:pt x="804" y="925485"/>
                  </a:lnTo>
                  <a:lnTo>
                    <a:pt x="804" y="863786"/>
                  </a:lnTo>
                  <a:lnTo>
                    <a:pt x="804" y="802087"/>
                  </a:lnTo>
                  <a:lnTo>
                    <a:pt x="804" y="740388"/>
                  </a:lnTo>
                  <a:lnTo>
                    <a:pt x="804" y="678689"/>
                  </a:lnTo>
                  <a:lnTo>
                    <a:pt x="804" y="616990"/>
                  </a:lnTo>
                  <a:lnTo>
                    <a:pt x="804" y="555291"/>
                  </a:lnTo>
                  <a:lnTo>
                    <a:pt x="804" y="493592"/>
                  </a:lnTo>
                  <a:lnTo>
                    <a:pt x="804" y="431893"/>
                  </a:lnTo>
                  <a:lnTo>
                    <a:pt x="804" y="370194"/>
                  </a:lnTo>
                  <a:lnTo>
                    <a:pt x="804" y="308495"/>
                  </a:lnTo>
                  <a:lnTo>
                    <a:pt x="804" y="246796"/>
                  </a:lnTo>
                  <a:lnTo>
                    <a:pt x="804" y="185097"/>
                  </a:lnTo>
                  <a:lnTo>
                    <a:pt x="804" y="123398"/>
                  </a:lnTo>
                  <a:lnTo>
                    <a:pt x="804" y="61699"/>
                  </a:lnTo>
                  <a:lnTo>
                    <a:pt x="804" y="0"/>
                  </a:lnTo>
                  <a:lnTo>
                    <a:pt x="0" y="0"/>
                  </a:lnTo>
                  <a:lnTo>
                    <a:pt x="28" y="61699"/>
                  </a:lnTo>
                  <a:lnTo>
                    <a:pt x="56" y="123398"/>
                  </a:lnTo>
                  <a:lnTo>
                    <a:pt x="85" y="185097"/>
                  </a:lnTo>
                  <a:lnTo>
                    <a:pt x="113" y="246796"/>
                  </a:lnTo>
                  <a:lnTo>
                    <a:pt x="141" y="308495"/>
                  </a:lnTo>
                  <a:lnTo>
                    <a:pt x="170" y="370194"/>
                  </a:lnTo>
                  <a:lnTo>
                    <a:pt x="198" y="431893"/>
                  </a:lnTo>
                  <a:lnTo>
                    <a:pt x="227" y="493592"/>
                  </a:lnTo>
                  <a:lnTo>
                    <a:pt x="255" y="555291"/>
                  </a:lnTo>
                  <a:lnTo>
                    <a:pt x="283" y="616990"/>
                  </a:lnTo>
                  <a:lnTo>
                    <a:pt x="312" y="678689"/>
                  </a:lnTo>
                  <a:lnTo>
                    <a:pt x="340" y="740388"/>
                  </a:lnTo>
                  <a:lnTo>
                    <a:pt x="368" y="802087"/>
                  </a:lnTo>
                  <a:lnTo>
                    <a:pt x="397" y="863786"/>
                  </a:lnTo>
                  <a:lnTo>
                    <a:pt x="425" y="925485"/>
                  </a:lnTo>
                  <a:lnTo>
                    <a:pt x="454" y="987184"/>
                  </a:lnTo>
                  <a:lnTo>
                    <a:pt x="482" y="1048883"/>
                  </a:lnTo>
                  <a:lnTo>
                    <a:pt x="510" y="1110582"/>
                  </a:lnTo>
                  <a:lnTo>
                    <a:pt x="539" y="1172281"/>
                  </a:lnTo>
                  <a:lnTo>
                    <a:pt x="567" y="1233980"/>
                  </a:lnTo>
                  <a:lnTo>
                    <a:pt x="596" y="1295679"/>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2304099" y="3865946"/>
              <a:ext cx="313358"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6m</a:t>
              </a:r>
            </a:p>
          </p:txBody>
        </p:sp>
        <p:sp>
          <p:nvSpPr>
            <p:cNvPr id="29" name="tx29"/>
            <p:cNvSpPr/>
            <p:nvPr/>
          </p:nvSpPr>
          <p:spPr>
            <a:xfrm>
              <a:off x="4719236" y="251419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0" name="rc30"/>
            <p:cNvSpPr/>
            <p:nvPr/>
          </p:nvSpPr>
          <p:spPr>
            <a:xfrm>
              <a:off x="4728236"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728236"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728236"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728236"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728236"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728236"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728236"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728236"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728236"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728236"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728236"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728236"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733093" y="2738585"/>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733093" y="2958041"/>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733093" y="3177497"/>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733093" y="3396953"/>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733093" y="361640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733093" y="383586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733093" y="405532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733093" y="427477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733093" y="449423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733093" y="471368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733093" y="493314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733093" y="5152601"/>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5008281"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2.8 million (45.6%) </a:t>
              </a:r>
            </a:p>
          </p:txBody>
        </p:sp>
        <p:sp>
          <p:nvSpPr>
            <p:cNvPr id="55" name="tx55"/>
            <p:cNvSpPr/>
            <p:nvPr/>
          </p:nvSpPr>
          <p:spPr>
            <a:xfrm>
              <a:off x="5008281" y="2993885"/>
              <a:ext cx="139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1.5 million (25.4%) </a:t>
              </a:r>
            </a:p>
          </p:txBody>
        </p:sp>
        <p:sp>
          <p:nvSpPr>
            <p:cNvPr id="56" name="tx56"/>
            <p:cNvSpPr/>
            <p:nvPr/>
          </p:nvSpPr>
          <p:spPr>
            <a:xfrm>
              <a:off x="5008281"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293,000 (4.9%) </a:t>
              </a:r>
            </a:p>
          </p:txBody>
        </p:sp>
        <p:sp>
          <p:nvSpPr>
            <p:cNvPr id="57" name="tx57"/>
            <p:cNvSpPr/>
            <p:nvPr/>
          </p:nvSpPr>
          <p:spPr>
            <a:xfrm>
              <a:off x="5008281" y="3432797"/>
              <a:ext cx="12549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Chad: 250,000 (4.1%) </a:t>
              </a:r>
            </a:p>
          </p:txBody>
        </p:sp>
        <p:sp>
          <p:nvSpPr>
            <p:cNvPr id="58" name="tx58"/>
            <p:cNvSpPr/>
            <p:nvPr/>
          </p:nvSpPr>
          <p:spPr>
            <a:xfrm>
              <a:off x="5008281" y="3652253"/>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Guinea: 165,000 (2.7%) </a:t>
              </a:r>
            </a:p>
          </p:txBody>
        </p:sp>
        <p:sp>
          <p:nvSpPr>
            <p:cNvPr id="59" name="tx59"/>
            <p:cNvSpPr/>
            <p:nvPr/>
          </p:nvSpPr>
          <p:spPr>
            <a:xfrm>
              <a:off x="5008281" y="3871709"/>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Cameroon: 161,000 (2.7%) </a:t>
              </a:r>
            </a:p>
          </p:txBody>
        </p:sp>
        <p:sp>
          <p:nvSpPr>
            <p:cNvPr id="60" name="tx60"/>
            <p:cNvSpPr/>
            <p:nvPr/>
          </p:nvSpPr>
          <p:spPr>
            <a:xfrm>
              <a:off x="5008281" y="4091165"/>
              <a:ext cx="11926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Mali: 151,000 (2.5%) </a:t>
              </a:r>
            </a:p>
          </p:txBody>
        </p:sp>
        <p:sp>
          <p:nvSpPr>
            <p:cNvPr id="61" name="tx61"/>
            <p:cNvSpPr/>
            <p:nvPr/>
          </p:nvSpPr>
          <p:spPr>
            <a:xfrm>
              <a:off x="5008281" y="4310621"/>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Benin: 145,000 (2.4%) </a:t>
              </a:r>
            </a:p>
          </p:txBody>
        </p:sp>
        <p:sp>
          <p:nvSpPr>
            <p:cNvPr id="62" name="tx62"/>
            <p:cNvSpPr/>
            <p:nvPr/>
          </p:nvSpPr>
          <p:spPr>
            <a:xfrm>
              <a:off x="5008281" y="4530077"/>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Niger: 141,000 (2.3%) </a:t>
              </a:r>
            </a:p>
          </p:txBody>
        </p:sp>
        <p:sp>
          <p:nvSpPr>
            <p:cNvPr id="63" name="tx63"/>
            <p:cNvSpPr/>
            <p:nvPr/>
          </p:nvSpPr>
          <p:spPr>
            <a:xfrm>
              <a:off x="5008281" y="4749533"/>
              <a:ext cx="128589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CAR: 128,000 (2.1%) </a:t>
              </a:r>
            </a:p>
          </p:txBody>
        </p:sp>
        <p:sp>
          <p:nvSpPr>
            <p:cNvPr id="64" name="tx64"/>
            <p:cNvSpPr/>
            <p:nvPr/>
          </p:nvSpPr>
          <p:spPr>
            <a:xfrm>
              <a:off x="5008281" y="4968989"/>
              <a:ext cx="16462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64,000 (1.1%) </a:t>
              </a:r>
            </a:p>
          </p:txBody>
        </p:sp>
        <p:sp>
          <p:nvSpPr>
            <p:cNvPr id="65" name="tx65"/>
            <p:cNvSpPr/>
            <p:nvPr/>
          </p:nvSpPr>
          <p:spPr>
            <a:xfrm>
              <a:off x="5008281" y="518844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Senegal: 48,000 (&lt;1%) </a:t>
              </a:r>
            </a:p>
          </p:txBody>
        </p:sp>
        <p:sp>
          <p:nvSpPr>
            <p:cNvPr id="66" name="tx66"/>
            <p:cNvSpPr/>
            <p:nvPr/>
          </p:nvSpPr>
          <p:spPr>
            <a:xfrm>
              <a:off x="7013138" y="2774429"/>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Congo: 29,000 (&lt;1%) </a:t>
              </a:r>
            </a:p>
          </p:txBody>
        </p:sp>
        <p:sp>
          <p:nvSpPr>
            <p:cNvPr id="67" name="tx67"/>
            <p:cNvSpPr/>
            <p:nvPr/>
          </p:nvSpPr>
          <p:spPr>
            <a:xfrm>
              <a:off x="7013138" y="2993885"/>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Togo: 29,000 (&lt;1%) </a:t>
              </a:r>
            </a:p>
          </p:txBody>
        </p:sp>
        <p:sp>
          <p:nvSpPr>
            <p:cNvPr id="68" name="tx68"/>
            <p:cNvSpPr/>
            <p:nvPr/>
          </p:nvSpPr>
          <p:spPr>
            <a:xfrm>
              <a:off x="7013138"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Liberia: 28,000 (&lt;1%) </a:t>
              </a:r>
            </a:p>
          </p:txBody>
        </p:sp>
        <p:sp>
          <p:nvSpPr>
            <p:cNvPr id="69" name="tx69"/>
            <p:cNvSpPr/>
            <p:nvPr/>
          </p:nvSpPr>
          <p:spPr>
            <a:xfrm>
              <a:off x="7013138" y="343279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Gabon: 26,000 (&lt;1%) </a:t>
              </a:r>
            </a:p>
          </p:txBody>
        </p:sp>
        <p:sp>
          <p:nvSpPr>
            <p:cNvPr id="70" name="tx70"/>
            <p:cNvSpPr/>
            <p:nvPr/>
          </p:nvSpPr>
          <p:spPr>
            <a:xfrm>
              <a:off x="7013138" y="3652253"/>
              <a:ext cx="148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Mauritania: 24,000 (&lt;1%) </a:t>
              </a:r>
            </a:p>
          </p:txBody>
        </p:sp>
        <p:sp>
          <p:nvSpPr>
            <p:cNvPr id="71" name="tx71"/>
            <p:cNvSpPr/>
            <p:nvPr/>
          </p:nvSpPr>
          <p:spPr>
            <a:xfrm>
              <a:off x="7013138" y="3871709"/>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Sierra Leone: 22,000 (&lt;1%) </a:t>
              </a:r>
            </a:p>
          </p:txBody>
        </p:sp>
        <p:sp>
          <p:nvSpPr>
            <p:cNvPr id="72" name="tx72"/>
            <p:cNvSpPr/>
            <p:nvPr/>
          </p:nvSpPr>
          <p:spPr>
            <a:xfrm>
              <a:off x="7013138" y="4091165"/>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Gambia: 14,000 (&lt;1%) </a:t>
              </a:r>
            </a:p>
          </p:txBody>
        </p:sp>
        <p:sp>
          <p:nvSpPr>
            <p:cNvPr id="73" name="tx73"/>
            <p:cNvSpPr/>
            <p:nvPr/>
          </p:nvSpPr>
          <p:spPr>
            <a:xfrm>
              <a:off x="7013138" y="4310621"/>
              <a:ext cx="18545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Equatorial Guinea: 12,000 (&lt;1%) </a:t>
              </a:r>
            </a:p>
          </p:txBody>
        </p:sp>
        <p:sp>
          <p:nvSpPr>
            <p:cNvPr id="74" name="tx74"/>
            <p:cNvSpPr/>
            <p:nvPr/>
          </p:nvSpPr>
          <p:spPr>
            <a:xfrm>
              <a:off x="7013138" y="4530077"/>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Guinea-Bissau: 10,000 (&lt;1%) </a:t>
              </a:r>
            </a:p>
          </p:txBody>
        </p:sp>
        <p:sp>
          <p:nvSpPr>
            <p:cNvPr id="75" name="tx75"/>
            <p:cNvSpPr/>
            <p:nvPr/>
          </p:nvSpPr>
          <p:spPr>
            <a:xfrm>
              <a:off x="7013138" y="4749533"/>
              <a:ext cx="12332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Ghana: 9,000 (&lt;1%) </a:t>
              </a:r>
            </a:p>
          </p:txBody>
        </p:sp>
        <p:sp>
          <p:nvSpPr>
            <p:cNvPr id="76" name="tx76"/>
            <p:cNvSpPr/>
            <p:nvPr/>
          </p:nvSpPr>
          <p:spPr>
            <a:xfrm>
              <a:off x="7013138" y="4968989"/>
              <a:ext cx="21308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Tome and Principe: &lt;1,000 (&lt;1%) </a:t>
              </a:r>
            </a:p>
          </p:txBody>
        </p:sp>
        <p:sp>
          <p:nvSpPr>
            <p:cNvPr id="77" name="tx77"/>
            <p:cNvSpPr/>
            <p:nvPr/>
          </p:nvSpPr>
          <p:spPr>
            <a:xfrm>
              <a:off x="7013138"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567762"/>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unvaccinated (% of total unvaccinated)</a:t>
              </a:r>
            </a:p>
          </p:txBody>
        </p:sp>
        <p:sp>
          <p:nvSpPr>
            <p:cNvPr id="79" name="tx79"/>
            <p:cNvSpPr/>
            <p:nvPr/>
          </p:nvSpPr>
          <p:spPr>
            <a:xfrm>
              <a:off x="485650" y="6177935"/>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602812" y="6300055"/>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031626" y="6420701"/>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(71%) of all un- and under-vaccinated children in WCAR.
Nigeria had the highest number of children who did not receive DTP3 (n=2.8 million), which is approximately 45.6% of all un- and under-vaccinated children in WCAR (n=6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un- and under-vaccinated children in WCAR, with Nigeria contributing the highest share.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885340"/>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336973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2854122"/>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2338512"/>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2864" y="1822903"/>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62864" y="41431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2864" y="3627536"/>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2864" y="3111926"/>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2864" y="2596317"/>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62864" y="208070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25243"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5011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7497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399846"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5974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2471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89687"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54661"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1963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78460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4958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06004" y="3742596"/>
              <a:ext cx="238476" cy="400549"/>
            </a:xfrm>
            <a:prstGeom prst="rect">
              <a:avLst/>
            </a:prstGeom>
            <a:solidFill>
              <a:srgbClr val="E2231A">
                <a:alpha val="100000"/>
              </a:srgbClr>
            </a:solidFill>
          </p:spPr>
          <p:txBody>
            <a:bodyPr/>
            <a:lstStyle/>
            <a:p>
              <a:endParaRPr/>
            </a:p>
          </p:txBody>
        </p:sp>
        <p:sp>
          <p:nvSpPr>
            <p:cNvPr id="27" name="rc27"/>
            <p:cNvSpPr/>
            <p:nvPr/>
          </p:nvSpPr>
          <p:spPr>
            <a:xfrm>
              <a:off x="1570978" y="3740761"/>
              <a:ext cx="238476" cy="402383"/>
            </a:xfrm>
            <a:prstGeom prst="rect">
              <a:avLst/>
            </a:prstGeom>
            <a:solidFill>
              <a:srgbClr val="E2231A">
                <a:alpha val="100000"/>
              </a:srgbClr>
            </a:solidFill>
          </p:spPr>
          <p:txBody>
            <a:bodyPr/>
            <a:lstStyle/>
            <a:p>
              <a:endParaRPr/>
            </a:p>
          </p:txBody>
        </p:sp>
        <p:sp>
          <p:nvSpPr>
            <p:cNvPr id="28" name="rc28"/>
            <p:cNvSpPr/>
            <p:nvPr/>
          </p:nvSpPr>
          <p:spPr>
            <a:xfrm>
              <a:off x="1835952" y="3740021"/>
              <a:ext cx="238476" cy="403123"/>
            </a:xfrm>
            <a:prstGeom prst="rect">
              <a:avLst/>
            </a:prstGeom>
            <a:solidFill>
              <a:srgbClr val="E2231A">
                <a:alpha val="100000"/>
              </a:srgbClr>
            </a:solidFill>
          </p:spPr>
          <p:txBody>
            <a:bodyPr/>
            <a:lstStyle/>
            <a:p>
              <a:endParaRPr/>
            </a:p>
          </p:txBody>
        </p:sp>
        <p:sp>
          <p:nvSpPr>
            <p:cNvPr id="29" name="rc29"/>
            <p:cNvSpPr/>
            <p:nvPr/>
          </p:nvSpPr>
          <p:spPr>
            <a:xfrm>
              <a:off x="2100925" y="3761489"/>
              <a:ext cx="238476" cy="381656"/>
            </a:xfrm>
            <a:prstGeom prst="rect">
              <a:avLst/>
            </a:prstGeom>
            <a:solidFill>
              <a:srgbClr val="E2231A">
                <a:alpha val="100000"/>
              </a:srgbClr>
            </a:solidFill>
          </p:spPr>
          <p:txBody>
            <a:bodyPr/>
            <a:lstStyle/>
            <a:p>
              <a:endParaRPr/>
            </a:p>
          </p:txBody>
        </p:sp>
        <p:sp>
          <p:nvSpPr>
            <p:cNvPr id="30" name="rc30"/>
            <p:cNvSpPr/>
            <p:nvPr/>
          </p:nvSpPr>
          <p:spPr>
            <a:xfrm>
              <a:off x="2365899" y="3778777"/>
              <a:ext cx="238476" cy="364368"/>
            </a:xfrm>
            <a:prstGeom prst="rect">
              <a:avLst/>
            </a:prstGeom>
            <a:solidFill>
              <a:srgbClr val="E2231A">
                <a:alpha val="100000"/>
              </a:srgbClr>
            </a:solidFill>
          </p:spPr>
          <p:txBody>
            <a:bodyPr/>
            <a:lstStyle/>
            <a:p>
              <a:endParaRPr/>
            </a:p>
          </p:txBody>
        </p:sp>
        <p:sp>
          <p:nvSpPr>
            <p:cNvPr id="31" name="rc31"/>
            <p:cNvSpPr/>
            <p:nvPr/>
          </p:nvSpPr>
          <p:spPr>
            <a:xfrm>
              <a:off x="2630872" y="3801048"/>
              <a:ext cx="238476" cy="342097"/>
            </a:xfrm>
            <a:prstGeom prst="rect">
              <a:avLst/>
            </a:prstGeom>
            <a:solidFill>
              <a:srgbClr val="E2231A">
                <a:alpha val="100000"/>
              </a:srgbClr>
            </a:solidFill>
          </p:spPr>
          <p:txBody>
            <a:bodyPr/>
            <a:lstStyle/>
            <a:p>
              <a:endParaRPr/>
            </a:p>
          </p:txBody>
        </p:sp>
        <p:sp>
          <p:nvSpPr>
            <p:cNvPr id="32" name="rc32"/>
            <p:cNvSpPr/>
            <p:nvPr/>
          </p:nvSpPr>
          <p:spPr>
            <a:xfrm>
              <a:off x="2895846" y="3808902"/>
              <a:ext cx="238476" cy="334243"/>
            </a:xfrm>
            <a:prstGeom prst="rect">
              <a:avLst/>
            </a:prstGeom>
            <a:solidFill>
              <a:srgbClr val="E2231A">
                <a:alpha val="100000"/>
              </a:srgbClr>
            </a:solidFill>
          </p:spPr>
          <p:txBody>
            <a:bodyPr/>
            <a:lstStyle/>
            <a:p>
              <a:endParaRPr/>
            </a:p>
          </p:txBody>
        </p:sp>
        <p:sp>
          <p:nvSpPr>
            <p:cNvPr id="33" name="rc33"/>
            <p:cNvSpPr/>
            <p:nvPr/>
          </p:nvSpPr>
          <p:spPr>
            <a:xfrm>
              <a:off x="3160819" y="3797791"/>
              <a:ext cx="238476" cy="345354"/>
            </a:xfrm>
            <a:prstGeom prst="rect">
              <a:avLst/>
            </a:prstGeom>
            <a:solidFill>
              <a:srgbClr val="E2231A">
                <a:alpha val="100000"/>
              </a:srgbClr>
            </a:solidFill>
          </p:spPr>
          <p:txBody>
            <a:bodyPr/>
            <a:lstStyle/>
            <a:p>
              <a:endParaRPr/>
            </a:p>
          </p:txBody>
        </p:sp>
        <p:sp>
          <p:nvSpPr>
            <p:cNvPr id="34" name="rc34"/>
            <p:cNvSpPr/>
            <p:nvPr/>
          </p:nvSpPr>
          <p:spPr>
            <a:xfrm>
              <a:off x="3425793" y="3826389"/>
              <a:ext cx="238476" cy="316756"/>
            </a:xfrm>
            <a:prstGeom prst="rect">
              <a:avLst/>
            </a:prstGeom>
            <a:solidFill>
              <a:srgbClr val="E2231A">
                <a:alpha val="100000"/>
              </a:srgbClr>
            </a:solidFill>
          </p:spPr>
          <p:txBody>
            <a:bodyPr/>
            <a:lstStyle/>
            <a:p>
              <a:endParaRPr/>
            </a:p>
          </p:txBody>
        </p:sp>
        <p:sp>
          <p:nvSpPr>
            <p:cNvPr id="35" name="rc35"/>
            <p:cNvSpPr/>
            <p:nvPr/>
          </p:nvSpPr>
          <p:spPr>
            <a:xfrm>
              <a:off x="3690766" y="3865065"/>
              <a:ext cx="238476" cy="278080"/>
            </a:xfrm>
            <a:prstGeom prst="rect">
              <a:avLst/>
            </a:prstGeom>
            <a:solidFill>
              <a:srgbClr val="E2231A">
                <a:alpha val="100000"/>
              </a:srgbClr>
            </a:solidFill>
          </p:spPr>
          <p:txBody>
            <a:bodyPr/>
            <a:lstStyle/>
            <a:p>
              <a:endParaRPr/>
            </a:p>
          </p:txBody>
        </p:sp>
        <p:sp>
          <p:nvSpPr>
            <p:cNvPr id="36" name="rc36"/>
            <p:cNvSpPr/>
            <p:nvPr/>
          </p:nvSpPr>
          <p:spPr>
            <a:xfrm>
              <a:off x="3955740" y="3837119"/>
              <a:ext cx="238476" cy="306025"/>
            </a:xfrm>
            <a:prstGeom prst="rect">
              <a:avLst/>
            </a:prstGeom>
            <a:solidFill>
              <a:srgbClr val="E2231A">
                <a:alpha val="100000"/>
              </a:srgbClr>
            </a:solidFill>
          </p:spPr>
          <p:txBody>
            <a:bodyPr/>
            <a:lstStyle/>
            <a:p>
              <a:endParaRPr/>
            </a:p>
          </p:txBody>
        </p:sp>
        <p:sp>
          <p:nvSpPr>
            <p:cNvPr id="37" name="rc37"/>
            <p:cNvSpPr/>
            <p:nvPr/>
          </p:nvSpPr>
          <p:spPr>
            <a:xfrm>
              <a:off x="4220714" y="3800501"/>
              <a:ext cx="238476" cy="342644"/>
            </a:xfrm>
            <a:prstGeom prst="rect">
              <a:avLst/>
            </a:prstGeom>
            <a:solidFill>
              <a:srgbClr val="E2231A">
                <a:alpha val="100000"/>
              </a:srgbClr>
            </a:solidFill>
          </p:spPr>
          <p:txBody>
            <a:bodyPr/>
            <a:lstStyle/>
            <a:p>
              <a:endParaRPr/>
            </a:p>
          </p:txBody>
        </p:sp>
        <p:sp>
          <p:nvSpPr>
            <p:cNvPr id="38" name="rc38"/>
            <p:cNvSpPr/>
            <p:nvPr/>
          </p:nvSpPr>
          <p:spPr>
            <a:xfrm>
              <a:off x="4485687" y="3787952"/>
              <a:ext cx="238476" cy="355193"/>
            </a:xfrm>
            <a:prstGeom prst="rect">
              <a:avLst/>
            </a:prstGeom>
            <a:solidFill>
              <a:srgbClr val="E2231A">
                <a:alpha val="100000"/>
              </a:srgbClr>
            </a:solidFill>
          </p:spPr>
          <p:txBody>
            <a:bodyPr/>
            <a:lstStyle/>
            <a:p>
              <a:endParaRPr/>
            </a:p>
          </p:txBody>
        </p:sp>
        <p:sp>
          <p:nvSpPr>
            <p:cNvPr id="39" name="rc39"/>
            <p:cNvSpPr/>
            <p:nvPr/>
          </p:nvSpPr>
          <p:spPr>
            <a:xfrm>
              <a:off x="4750661" y="3773686"/>
              <a:ext cx="238476" cy="369459"/>
            </a:xfrm>
            <a:prstGeom prst="rect">
              <a:avLst/>
            </a:prstGeom>
            <a:solidFill>
              <a:srgbClr val="E2231A">
                <a:alpha val="100000"/>
              </a:srgbClr>
            </a:solidFill>
          </p:spPr>
          <p:txBody>
            <a:bodyPr/>
            <a:lstStyle/>
            <a:p>
              <a:endParaRPr/>
            </a:p>
          </p:txBody>
        </p:sp>
        <p:sp>
          <p:nvSpPr>
            <p:cNvPr id="40" name="rc40"/>
            <p:cNvSpPr/>
            <p:nvPr/>
          </p:nvSpPr>
          <p:spPr>
            <a:xfrm>
              <a:off x="5015634" y="3764831"/>
              <a:ext cx="238476" cy="378313"/>
            </a:xfrm>
            <a:prstGeom prst="rect">
              <a:avLst/>
            </a:prstGeom>
            <a:solidFill>
              <a:srgbClr val="E2231A">
                <a:alpha val="100000"/>
              </a:srgbClr>
            </a:solidFill>
          </p:spPr>
          <p:txBody>
            <a:bodyPr/>
            <a:lstStyle/>
            <a:p>
              <a:endParaRPr/>
            </a:p>
          </p:txBody>
        </p:sp>
        <p:sp>
          <p:nvSpPr>
            <p:cNvPr id="41" name="rc41"/>
            <p:cNvSpPr/>
            <p:nvPr/>
          </p:nvSpPr>
          <p:spPr>
            <a:xfrm>
              <a:off x="5280608" y="3753097"/>
              <a:ext cx="238476" cy="390048"/>
            </a:xfrm>
            <a:prstGeom prst="rect">
              <a:avLst/>
            </a:prstGeom>
            <a:solidFill>
              <a:srgbClr val="E2231A">
                <a:alpha val="100000"/>
              </a:srgbClr>
            </a:solidFill>
          </p:spPr>
          <p:txBody>
            <a:bodyPr/>
            <a:lstStyle/>
            <a:p>
              <a:endParaRPr/>
            </a:p>
          </p:txBody>
        </p:sp>
        <p:sp>
          <p:nvSpPr>
            <p:cNvPr id="42" name="rc42"/>
            <p:cNvSpPr/>
            <p:nvPr/>
          </p:nvSpPr>
          <p:spPr>
            <a:xfrm>
              <a:off x="5545581" y="3770630"/>
              <a:ext cx="238476" cy="372514"/>
            </a:xfrm>
            <a:prstGeom prst="rect">
              <a:avLst/>
            </a:prstGeom>
            <a:solidFill>
              <a:srgbClr val="E2231A">
                <a:alpha val="100000"/>
              </a:srgbClr>
            </a:solidFill>
          </p:spPr>
          <p:txBody>
            <a:bodyPr/>
            <a:lstStyle/>
            <a:p>
              <a:endParaRPr/>
            </a:p>
          </p:txBody>
        </p:sp>
        <p:sp>
          <p:nvSpPr>
            <p:cNvPr id="43" name="rc43"/>
            <p:cNvSpPr/>
            <p:nvPr/>
          </p:nvSpPr>
          <p:spPr>
            <a:xfrm>
              <a:off x="5810555" y="3792498"/>
              <a:ext cx="238476" cy="350647"/>
            </a:xfrm>
            <a:prstGeom prst="rect">
              <a:avLst/>
            </a:prstGeom>
            <a:solidFill>
              <a:srgbClr val="E2231A">
                <a:alpha val="100000"/>
              </a:srgbClr>
            </a:solidFill>
          </p:spPr>
          <p:txBody>
            <a:bodyPr/>
            <a:lstStyle/>
            <a:p>
              <a:endParaRPr/>
            </a:p>
          </p:txBody>
        </p:sp>
        <p:sp>
          <p:nvSpPr>
            <p:cNvPr id="44" name="rc44"/>
            <p:cNvSpPr/>
            <p:nvPr/>
          </p:nvSpPr>
          <p:spPr>
            <a:xfrm>
              <a:off x="6075529" y="3790879"/>
              <a:ext cx="238476" cy="352265"/>
            </a:xfrm>
            <a:prstGeom prst="rect">
              <a:avLst/>
            </a:prstGeom>
            <a:solidFill>
              <a:srgbClr val="E2231A">
                <a:alpha val="100000"/>
              </a:srgbClr>
            </a:solidFill>
          </p:spPr>
          <p:txBody>
            <a:bodyPr/>
            <a:lstStyle/>
            <a:p>
              <a:endParaRPr/>
            </a:p>
          </p:txBody>
        </p:sp>
        <p:sp>
          <p:nvSpPr>
            <p:cNvPr id="45" name="rc45"/>
            <p:cNvSpPr/>
            <p:nvPr/>
          </p:nvSpPr>
          <p:spPr>
            <a:xfrm>
              <a:off x="6340502" y="3798471"/>
              <a:ext cx="238476" cy="344674"/>
            </a:xfrm>
            <a:prstGeom prst="rect">
              <a:avLst/>
            </a:prstGeom>
            <a:solidFill>
              <a:srgbClr val="E2231A">
                <a:alpha val="100000"/>
              </a:srgbClr>
            </a:solidFill>
          </p:spPr>
          <p:txBody>
            <a:bodyPr/>
            <a:lstStyle/>
            <a:p>
              <a:endParaRPr/>
            </a:p>
          </p:txBody>
        </p:sp>
        <p:sp>
          <p:nvSpPr>
            <p:cNvPr id="46" name="rc46"/>
            <p:cNvSpPr/>
            <p:nvPr/>
          </p:nvSpPr>
          <p:spPr>
            <a:xfrm>
              <a:off x="6605476" y="3784980"/>
              <a:ext cx="238476" cy="358165"/>
            </a:xfrm>
            <a:prstGeom prst="rect">
              <a:avLst/>
            </a:prstGeom>
            <a:solidFill>
              <a:srgbClr val="E2231A">
                <a:alpha val="100000"/>
              </a:srgbClr>
            </a:solidFill>
          </p:spPr>
          <p:txBody>
            <a:bodyPr/>
            <a:lstStyle/>
            <a:p>
              <a:endParaRPr/>
            </a:p>
          </p:txBody>
        </p:sp>
        <p:sp>
          <p:nvSpPr>
            <p:cNvPr id="47" name="rc47"/>
            <p:cNvSpPr/>
            <p:nvPr/>
          </p:nvSpPr>
          <p:spPr>
            <a:xfrm>
              <a:off x="6870449" y="3732820"/>
              <a:ext cx="238476" cy="410325"/>
            </a:xfrm>
            <a:prstGeom prst="rect">
              <a:avLst/>
            </a:prstGeom>
            <a:solidFill>
              <a:srgbClr val="E2231A">
                <a:alpha val="100000"/>
              </a:srgbClr>
            </a:solidFill>
          </p:spPr>
          <p:txBody>
            <a:bodyPr/>
            <a:lstStyle/>
            <a:p>
              <a:endParaRPr/>
            </a:p>
          </p:txBody>
        </p:sp>
        <p:sp>
          <p:nvSpPr>
            <p:cNvPr id="48" name="rc48"/>
            <p:cNvSpPr/>
            <p:nvPr/>
          </p:nvSpPr>
          <p:spPr>
            <a:xfrm>
              <a:off x="7135423" y="3732166"/>
              <a:ext cx="238476" cy="410979"/>
            </a:xfrm>
            <a:prstGeom prst="rect">
              <a:avLst/>
            </a:prstGeom>
            <a:solidFill>
              <a:srgbClr val="E2231A">
                <a:alpha val="100000"/>
              </a:srgbClr>
            </a:solidFill>
          </p:spPr>
          <p:txBody>
            <a:bodyPr/>
            <a:lstStyle/>
            <a:p>
              <a:endParaRPr/>
            </a:p>
          </p:txBody>
        </p:sp>
        <p:sp>
          <p:nvSpPr>
            <p:cNvPr id="49" name="rc49"/>
            <p:cNvSpPr/>
            <p:nvPr/>
          </p:nvSpPr>
          <p:spPr>
            <a:xfrm>
              <a:off x="7400396" y="3741494"/>
              <a:ext cx="238476" cy="401651"/>
            </a:xfrm>
            <a:prstGeom prst="rect">
              <a:avLst/>
            </a:prstGeom>
            <a:solidFill>
              <a:srgbClr val="E2231A">
                <a:alpha val="100000"/>
              </a:srgbClr>
            </a:solidFill>
          </p:spPr>
          <p:txBody>
            <a:bodyPr/>
            <a:lstStyle/>
            <a:p>
              <a:endParaRPr/>
            </a:p>
          </p:txBody>
        </p:sp>
        <p:sp>
          <p:nvSpPr>
            <p:cNvPr id="50" name="rc50"/>
            <p:cNvSpPr/>
            <p:nvPr/>
          </p:nvSpPr>
          <p:spPr>
            <a:xfrm>
              <a:off x="7665370" y="3764489"/>
              <a:ext cx="238476" cy="378655"/>
            </a:xfrm>
            <a:prstGeom prst="rect">
              <a:avLst/>
            </a:prstGeom>
            <a:solidFill>
              <a:srgbClr val="E2231A">
                <a:alpha val="100000"/>
              </a:srgbClr>
            </a:solidFill>
          </p:spPr>
          <p:txBody>
            <a:bodyPr/>
            <a:lstStyle/>
            <a:p>
              <a:endParaRPr/>
            </a:p>
          </p:txBody>
        </p:sp>
        <p:sp>
          <p:nvSpPr>
            <p:cNvPr id="51" name="rc51"/>
            <p:cNvSpPr/>
            <p:nvPr/>
          </p:nvSpPr>
          <p:spPr>
            <a:xfrm>
              <a:off x="7930343" y="3753478"/>
              <a:ext cx="238476" cy="389667"/>
            </a:xfrm>
            <a:prstGeom prst="rect">
              <a:avLst/>
            </a:prstGeom>
            <a:solidFill>
              <a:srgbClr val="E2231A">
                <a:alpha val="100000"/>
              </a:srgbClr>
            </a:solidFill>
          </p:spPr>
          <p:txBody>
            <a:bodyPr/>
            <a:lstStyle/>
            <a:p>
              <a:endParaRPr/>
            </a:p>
          </p:txBody>
        </p:sp>
        <p:sp>
          <p:nvSpPr>
            <p:cNvPr id="52" name="rc52"/>
            <p:cNvSpPr/>
            <p:nvPr/>
          </p:nvSpPr>
          <p:spPr>
            <a:xfrm>
              <a:off x="1306004" y="3556816"/>
              <a:ext cx="238476" cy="185779"/>
            </a:xfrm>
            <a:prstGeom prst="rect">
              <a:avLst/>
            </a:prstGeom>
            <a:solidFill>
              <a:srgbClr val="B3B3B3">
                <a:alpha val="100000"/>
              </a:srgbClr>
            </a:solidFill>
          </p:spPr>
          <p:txBody>
            <a:bodyPr/>
            <a:lstStyle/>
            <a:p>
              <a:endParaRPr/>
            </a:p>
          </p:txBody>
        </p:sp>
        <p:sp>
          <p:nvSpPr>
            <p:cNvPr id="53" name="rc53"/>
            <p:cNvSpPr/>
            <p:nvPr/>
          </p:nvSpPr>
          <p:spPr>
            <a:xfrm>
              <a:off x="1570978" y="3539221"/>
              <a:ext cx="238476" cy="201540"/>
            </a:xfrm>
            <a:prstGeom prst="rect">
              <a:avLst/>
            </a:prstGeom>
            <a:solidFill>
              <a:srgbClr val="B3B3B3">
                <a:alpha val="100000"/>
              </a:srgbClr>
            </a:solidFill>
          </p:spPr>
          <p:txBody>
            <a:bodyPr/>
            <a:lstStyle/>
            <a:p>
              <a:endParaRPr/>
            </a:p>
          </p:txBody>
        </p:sp>
        <p:sp>
          <p:nvSpPr>
            <p:cNvPr id="54" name="rc54"/>
            <p:cNvSpPr/>
            <p:nvPr/>
          </p:nvSpPr>
          <p:spPr>
            <a:xfrm>
              <a:off x="1835952" y="3517520"/>
              <a:ext cx="238476" cy="222501"/>
            </a:xfrm>
            <a:prstGeom prst="rect">
              <a:avLst/>
            </a:prstGeom>
            <a:solidFill>
              <a:srgbClr val="B3B3B3">
                <a:alpha val="100000"/>
              </a:srgbClr>
            </a:solidFill>
          </p:spPr>
          <p:txBody>
            <a:bodyPr/>
            <a:lstStyle/>
            <a:p>
              <a:endParaRPr/>
            </a:p>
          </p:txBody>
        </p:sp>
        <p:sp>
          <p:nvSpPr>
            <p:cNvPr id="55" name="rc55"/>
            <p:cNvSpPr/>
            <p:nvPr/>
          </p:nvSpPr>
          <p:spPr>
            <a:xfrm>
              <a:off x="2100925" y="3497205"/>
              <a:ext cx="238476" cy="264283"/>
            </a:xfrm>
            <a:prstGeom prst="rect">
              <a:avLst/>
            </a:prstGeom>
            <a:solidFill>
              <a:srgbClr val="B3B3B3">
                <a:alpha val="100000"/>
              </a:srgbClr>
            </a:solidFill>
          </p:spPr>
          <p:txBody>
            <a:bodyPr/>
            <a:lstStyle/>
            <a:p>
              <a:endParaRPr/>
            </a:p>
          </p:txBody>
        </p:sp>
        <p:sp>
          <p:nvSpPr>
            <p:cNvPr id="56" name="rc56"/>
            <p:cNvSpPr/>
            <p:nvPr/>
          </p:nvSpPr>
          <p:spPr>
            <a:xfrm>
              <a:off x="2365899" y="3478895"/>
              <a:ext cx="238476" cy="299882"/>
            </a:xfrm>
            <a:prstGeom prst="rect">
              <a:avLst/>
            </a:prstGeom>
            <a:solidFill>
              <a:srgbClr val="B3B3B3">
                <a:alpha val="100000"/>
              </a:srgbClr>
            </a:solidFill>
          </p:spPr>
          <p:txBody>
            <a:bodyPr/>
            <a:lstStyle/>
            <a:p>
              <a:endParaRPr/>
            </a:p>
          </p:txBody>
        </p:sp>
        <p:sp>
          <p:nvSpPr>
            <p:cNvPr id="57" name="rc57"/>
            <p:cNvSpPr/>
            <p:nvPr/>
          </p:nvSpPr>
          <p:spPr>
            <a:xfrm>
              <a:off x="2630872" y="3459975"/>
              <a:ext cx="238476" cy="341072"/>
            </a:xfrm>
            <a:prstGeom prst="rect">
              <a:avLst/>
            </a:prstGeom>
            <a:solidFill>
              <a:srgbClr val="B3B3B3">
                <a:alpha val="100000"/>
              </a:srgbClr>
            </a:solidFill>
          </p:spPr>
          <p:txBody>
            <a:bodyPr/>
            <a:lstStyle/>
            <a:p>
              <a:endParaRPr/>
            </a:p>
          </p:txBody>
        </p:sp>
        <p:sp>
          <p:nvSpPr>
            <p:cNvPr id="58" name="rc58"/>
            <p:cNvSpPr/>
            <p:nvPr/>
          </p:nvSpPr>
          <p:spPr>
            <a:xfrm>
              <a:off x="2895846" y="3440397"/>
              <a:ext cx="238476" cy="368504"/>
            </a:xfrm>
            <a:prstGeom prst="rect">
              <a:avLst/>
            </a:prstGeom>
            <a:solidFill>
              <a:srgbClr val="B3B3B3">
                <a:alpha val="100000"/>
              </a:srgbClr>
            </a:solidFill>
          </p:spPr>
          <p:txBody>
            <a:bodyPr/>
            <a:lstStyle/>
            <a:p>
              <a:endParaRPr/>
            </a:p>
          </p:txBody>
        </p:sp>
        <p:sp>
          <p:nvSpPr>
            <p:cNvPr id="59" name="rc59"/>
            <p:cNvSpPr/>
            <p:nvPr/>
          </p:nvSpPr>
          <p:spPr>
            <a:xfrm>
              <a:off x="3160819" y="3419304"/>
              <a:ext cx="238476" cy="378486"/>
            </a:xfrm>
            <a:prstGeom prst="rect">
              <a:avLst/>
            </a:prstGeom>
            <a:solidFill>
              <a:srgbClr val="B3B3B3">
                <a:alpha val="100000"/>
              </a:srgbClr>
            </a:solidFill>
          </p:spPr>
          <p:txBody>
            <a:bodyPr/>
            <a:lstStyle/>
            <a:p>
              <a:endParaRPr/>
            </a:p>
          </p:txBody>
        </p:sp>
        <p:sp>
          <p:nvSpPr>
            <p:cNvPr id="60" name="rc60"/>
            <p:cNvSpPr/>
            <p:nvPr/>
          </p:nvSpPr>
          <p:spPr>
            <a:xfrm>
              <a:off x="3425793" y="3397309"/>
              <a:ext cx="238476" cy="429080"/>
            </a:xfrm>
            <a:prstGeom prst="rect">
              <a:avLst/>
            </a:prstGeom>
            <a:solidFill>
              <a:srgbClr val="B3B3B3">
                <a:alpha val="100000"/>
              </a:srgbClr>
            </a:solidFill>
          </p:spPr>
          <p:txBody>
            <a:bodyPr/>
            <a:lstStyle/>
            <a:p>
              <a:endParaRPr/>
            </a:p>
          </p:txBody>
        </p:sp>
        <p:sp>
          <p:nvSpPr>
            <p:cNvPr id="61" name="rc61"/>
            <p:cNvSpPr/>
            <p:nvPr/>
          </p:nvSpPr>
          <p:spPr>
            <a:xfrm>
              <a:off x="3690766" y="3377161"/>
              <a:ext cx="238476" cy="487903"/>
            </a:xfrm>
            <a:prstGeom prst="rect">
              <a:avLst/>
            </a:prstGeom>
            <a:solidFill>
              <a:srgbClr val="B3B3B3">
                <a:alpha val="100000"/>
              </a:srgbClr>
            </a:solidFill>
          </p:spPr>
          <p:txBody>
            <a:bodyPr/>
            <a:lstStyle/>
            <a:p>
              <a:endParaRPr/>
            </a:p>
          </p:txBody>
        </p:sp>
        <p:sp>
          <p:nvSpPr>
            <p:cNvPr id="62" name="rc62"/>
            <p:cNvSpPr/>
            <p:nvPr/>
          </p:nvSpPr>
          <p:spPr>
            <a:xfrm>
              <a:off x="3955740" y="3356393"/>
              <a:ext cx="238476" cy="480726"/>
            </a:xfrm>
            <a:prstGeom prst="rect">
              <a:avLst/>
            </a:prstGeom>
            <a:solidFill>
              <a:srgbClr val="B3B3B3">
                <a:alpha val="100000"/>
              </a:srgbClr>
            </a:solidFill>
          </p:spPr>
          <p:txBody>
            <a:bodyPr/>
            <a:lstStyle/>
            <a:p>
              <a:endParaRPr/>
            </a:p>
          </p:txBody>
        </p:sp>
        <p:sp>
          <p:nvSpPr>
            <p:cNvPr id="63" name="rc63"/>
            <p:cNvSpPr/>
            <p:nvPr/>
          </p:nvSpPr>
          <p:spPr>
            <a:xfrm>
              <a:off x="4220714" y="3335015"/>
              <a:ext cx="238476" cy="465485"/>
            </a:xfrm>
            <a:prstGeom prst="rect">
              <a:avLst/>
            </a:prstGeom>
            <a:solidFill>
              <a:srgbClr val="B3B3B3">
                <a:alpha val="100000"/>
              </a:srgbClr>
            </a:solidFill>
          </p:spPr>
          <p:txBody>
            <a:bodyPr/>
            <a:lstStyle/>
            <a:p>
              <a:endParaRPr/>
            </a:p>
          </p:txBody>
        </p:sp>
        <p:sp>
          <p:nvSpPr>
            <p:cNvPr id="64" name="rc64"/>
            <p:cNvSpPr/>
            <p:nvPr/>
          </p:nvSpPr>
          <p:spPr>
            <a:xfrm>
              <a:off x="4485687" y="3336307"/>
              <a:ext cx="238476" cy="451644"/>
            </a:xfrm>
            <a:prstGeom prst="rect">
              <a:avLst/>
            </a:prstGeom>
            <a:solidFill>
              <a:srgbClr val="B3B3B3">
                <a:alpha val="100000"/>
              </a:srgbClr>
            </a:solidFill>
          </p:spPr>
          <p:txBody>
            <a:bodyPr/>
            <a:lstStyle/>
            <a:p>
              <a:endParaRPr/>
            </a:p>
          </p:txBody>
        </p:sp>
        <p:sp>
          <p:nvSpPr>
            <p:cNvPr id="65" name="rc65"/>
            <p:cNvSpPr/>
            <p:nvPr/>
          </p:nvSpPr>
          <p:spPr>
            <a:xfrm>
              <a:off x="4750661" y="3316301"/>
              <a:ext cx="238476" cy="457385"/>
            </a:xfrm>
            <a:prstGeom prst="rect">
              <a:avLst/>
            </a:prstGeom>
            <a:solidFill>
              <a:srgbClr val="B3B3B3">
                <a:alpha val="100000"/>
              </a:srgbClr>
            </a:solidFill>
          </p:spPr>
          <p:txBody>
            <a:bodyPr/>
            <a:lstStyle/>
            <a:p>
              <a:endParaRPr/>
            </a:p>
          </p:txBody>
        </p:sp>
        <p:sp>
          <p:nvSpPr>
            <p:cNvPr id="66" name="rc66"/>
            <p:cNvSpPr/>
            <p:nvPr/>
          </p:nvSpPr>
          <p:spPr>
            <a:xfrm>
              <a:off x="5015634" y="3314218"/>
              <a:ext cx="238476" cy="450613"/>
            </a:xfrm>
            <a:prstGeom prst="rect">
              <a:avLst/>
            </a:prstGeom>
            <a:solidFill>
              <a:srgbClr val="B3B3B3">
                <a:alpha val="100000"/>
              </a:srgbClr>
            </a:solidFill>
          </p:spPr>
          <p:txBody>
            <a:bodyPr/>
            <a:lstStyle/>
            <a:p>
              <a:endParaRPr/>
            </a:p>
          </p:txBody>
        </p:sp>
        <p:sp>
          <p:nvSpPr>
            <p:cNvPr id="67" name="rc67"/>
            <p:cNvSpPr/>
            <p:nvPr/>
          </p:nvSpPr>
          <p:spPr>
            <a:xfrm>
              <a:off x="5280608" y="3330076"/>
              <a:ext cx="238476" cy="423020"/>
            </a:xfrm>
            <a:prstGeom prst="rect">
              <a:avLst/>
            </a:prstGeom>
            <a:solidFill>
              <a:srgbClr val="B3B3B3">
                <a:alpha val="100000"/>
              </a:srgbClr>
            </a:solidFill>
          </p:spPr>
          <p:txBody>
            <a:bodyPr/>
            <a:lstStyle/>
            <a:p>
              <a:endParaRPr/>
            </a:p>
          </p:txBody>
        </p:sp>
        <p:sp>
          <p:nvSpPr>
            <p:cNvPr id="68" name="rc68"/>
            <p:cNvSpPr/>
            <p:nvPr/>
          </p:nvSpPr>
          <p:spPr>
            <a:xfrm>
              <a:off x="5545581" y="3327187"/>
              <a:ext cx="238476" cy="443443"/>
            </a:xfrm>
            <a:prstGeom prst="rect">
              <a:avLst/>
            </a:prstGeom>
            <a:solidFill>
              <a:srgbClr val="B3B3B3">
                <a:alpha val="100000"/>
              </a:srgbClr>
            </a:solidFill>
          </p:spPr>
          <p:txBody>
            <a:bodyPr/>
            <a:lstStyle/>
            <a:p>
              <a:endParaRPr/>
            </a:p>
          </p:txBody>
        </p:sp>
        <p:sp>
          <p:nvSpPr>
            <p:cNvPr id="69" name="rc69"/>
            <p:cNvSpPr/>
            <p:nvPr/>
          </p:nvSpPr>
          <p:spPr>
            <a:xfrm>
              <a:off x="5810555" y="3324408"/>
              <a:ext cx="238476" cy="468089"/>
            </a:xfrm>
            <a:prstGeom prst="rect">
              <a:avLst/>
            </a:prstGeom>
            <a:solidFill>
              <a:srgbClr val="B3B3B3">
                <a:alpha val="100000"/>
              </a:srgbClr>
            </a:solidFill>
          </p:spPr>
          <p:txBody>
            <a:bodyPr/>
            <a:lstStyle/>
            <a:p>
              <a:endParaRPr/>
            </a:p>
          </p:txBody>
        </p:sp>
        <p:sp>
          <p:nvSpPr>
            <p:cNvPr id="70" name="rc70"/>
            <p:cNvSpPr/>
            <p:nvPr/>
          </p:nvSpPr>
          <p:spPr>
            <a:xfrm>
              <a:off x="6075529" y="3319172"/>
              <a:ext cx="238476" cy="471707"/>
            </a:xfrm>
            <a:prstGeom prst="rect">
              <a:avLst/>
            </a:prstGeom>
            <a:solidFill>
              <a:srgbClr val="B3B3B3">
                <a:alpha val="100000"/>
              </a:srgbClr>
            </a:solidFill>
          </p:spPr>
          <p:txBody>
            <a:bodyPr/>
            <a:lstStyle/>
            <a:p>
              <a:endParaRPr/>
            </a:p>
          </p:txBody>
        </p:sp>
        <p:sp>
          <p:nvSpPr>
            <p:cNvPr id="71" name="rc71"/>
            <p:cNvSpPr/>
            <p:nvPr/>
          </p:nvSpPr>
          <p:spPr>
            <a:xfrm>
              <a:off x="6340502" y="3355637"/>
              <a:ext cx="238476" cy="442834"/>
            </a:xfrm>
            <a:prstGeom prst="rect">
              <a:avLst/>
            </a:prstGeom>
            <a:solidFill>
              <a:srgbClr val="B3B3B3">
                <a:alpha val="100000"/>
              </a:srgbClr>
            </a:solidFill>
          </p:spPr>
          <p:txBody>
            <a:bodyPr/>
            <a:lstStyle/>
            <a:p>
              <a:endParaRPr/>
            </a:p>
          </p:txBody>
        </p:sp>
        <p:sp>
          <p:nvSpPr>
            <p:cNvPr id="72" name="rc72"/>
            <p:cNvSpPr/>
            <p:nvPr/>
          </p:nvSpPr>
          <p:spPr>
            <a:xfrm>
              <a:off x="6605476" y="3390022"/>
              <a:ext cx="238476" cy="394957"/>
            </a:xfrm>
            <a:prstGeom prst="rect">
              <a:avLst/>
            </a:prstGeom>
            <a:solidFill>
              <a:srgbClr val="B3B3B3">
                <a:alpha val="100000"/>
              </a:srgbClr>
            </a:solidFill>
          </p:spPr>
          <p:txBody>
            <a:bodyPr/>
            <a:lstStyle/>
            <a:p>
              <a:endParaRPr/>
            </a:p>
          </p:txBody>
        </p:sp>
        <p:sp>
          <p:nvSpPr>
            <p:cNvPr id="73" name="rc73"/>
            <p:cNvSpPr/>
            <p:nvPr/>
          </p:nvSpPr>
          <p:spPr>
            <a:xfrm>
              <a:off x="6870449" y="3418855"/>
              <a:ext cx="238476" cy="313964"/>
            </a:xfrm>
            <a:prstGeom prst="rect">
              <a:avLst/>
            </a:prstGeom>
            <a:solidFill>
              <a:srgbClr val="B3B3B3">
                <a:alpha val="100000"/>
              </a:srgbClr>
            </a:solidFill>
          </p:spPr>
          <p:txBody>
            <a:bodyPr/>
            <a:lstStyle/>
            <a:p>
              <a:endParaRPr/>
            </a:p>
          </p:txBody>
        </p:sp>
        <p:sp>
          <p:nvSpPr>
            <p:cNvPr id="74" name="rc74"/>
            <p:cNvSpPr/>
            <p:nvPr/>
          </p:nvSpPr>
          <p:spPr>
            <a:xfrm>
              <a:off x="7135423" y="3440700"/>
              <a:ext cx="238476" cy="291465"/>
            </a:xfrm>
            <a:prstGeom prst="rect">
              <a:avLst/>
            </a:prstGeom>
            <a:solidFill>
              <a:srgbClr val="B3B3B3">
                <a:alpha val="100000"/>
              </a:srgbClr>
            </a:solidFill>
          </p:spPr>
          <p:txBody>
            <a:bodyPr/>
            <a:lstStyle/>
            <a:p>
              <a:endParaRPr/>
            </a:p>
          </p:txBody>
        </p:sp>
        <p:sp>
          <p:nvSpPr>
            <p:cNvPr id="75" name="rc75"/>
            <p:cNvSpPr/>
            <p:nvPr/>
          </p:nvSpPr>
          <p:spPr>
            <a:xfrm>
              <a:off x="7400396" y="3524219"/>
              <a:ext cx="238476" cy="217274"/>
            </a:xfrm>
            <a:prstGeom prst="rect">
              <a:avLst/>
            </a:prstGeom>
            <a:solidFill>
              <a:srgbClr val="B3B3B3">
                <a:alpha val="100000"/>
              </a:srgbClr>
            </a:solidFill>
          </p:spPr>
          <p:txBody>
            <a:bodyPr/>
            <a:lstStyle/>
            <a:p>
              <a:endParaRPr/>
            </a:p>
          </p:txBody>
        </p:sp>
        <p:sp>
          <p:nvSpPr>
            <p:cNvPr id="76" name="rc76"/>
            <p:cNvSpPr/>
            <p:nvPr/>
          </p:nvSpPr>
          <p:spPr>
            <a:xfrm>
              <a:off x="7665370" y="3620748"/>
              <a:ext cx="238476" cy="143740"/>
            </a:xfrm>
            <a:prstGeom prst="rect">
              <a:avLst/>
            </a:prstGeom>
            <a:solidFill>
              <a:srgbClr val="B3B3B3">
                <a:alpha val="100000"/>
              </a:srgbClr>
            </a:solidFill>
          </p:spPr>
          <p:txBody>
            <a:bodyPr/>
            <a:lstStyle/>
            <a:p>
              <a:endParaRPr/>
            </a:p>
          </p:txBody>
        </p:sp>
        <p:sp>
          <p:nvSpPr>
            <p:cNvPr id="77" name="rc77"/>
            <p:cNvSpPr/>
            <p:nvPr/>
          </p:nvSpPr>
          <p:spPr>
            <a:xfrm>
              <a:off x="7930343" y="3632871"/>
              <a:ext cx="238476" cy="120606"/>
            </a:xfrm>
            <a:prstGeom prst="rect">
              <a:avLst/>
            </a:prstGeom>
            <a:solidFill>
              <a:srgbClr val="B3B3B3">
                <a:alpha val="100000"/>
              </a:srgbClr>
            </a:solidFill>
          </p:spPr>
          <p:txBody>
            <a:bodyPr/>
            <a:lstStyle/>
            <a:p>
              <a:endParaRPr/>
            </a:p>
          </p:txBody>
        </p:sp>
        <p:sp>
          <p:nvSpPr>
            <p:cNvPr id="78" name="pl78"/>
            <p:cNvSpPr/>
            <p:nvPr/>
          </p:nvSpPr>
          <p:spPr>
            <a:xfrm>
              <a:off x="1425243" y="2520401"/>
              <a:ext cx="6624339" cy="644324"/>
            </a:xfrm>
            <a:custGeom>
              <a:avLst/>
              <a:gdLst/>
              <a:ahLst/>
              <a:cxnLst/>
              <a:rect l="0" t="0" r="0" b="0"/>
              <a:pathLst>
                <a:path w="6624339" h="644324">
                  <a:moveTo>
                    <a:pt x="0" y="644324"/>
                  </a:moveTo>
                  <a:lnTo>
                    <a:pt x="264973" y="596597"/>
                  </a:lnTo>
                  <a:lnTo>
                    <a:pt x="529947" y="572733"/>
                  </a:lnTo>
                  <a:lnTo>
                    <a:pt x="794920" y="477277"/>
                  </a:lnTo>
                  <a:lnTo>
                    <a:pt x="1059894" y="381822"/>
                  </a:lnTo>
                  <a:lnTo>
                    <a:pt x="1324867" y="286366"/>
                  </a:lnTo>
                  <a:lnTo>
                    <a:pt x="1589841" y="238638"/>
                  </a:lnTo>
                  <a:lnTo>
                    <a:pt x="1854814" y="238638"/>
                  </a:lnTo>
                  <a:lnTo>
                    <a:pt x="2119788" y="143183"/>
                  </a:lnTo>
                  <a:lnTo>
                    <a:pt x="2384762" y="0"/>
                  </a:lnTo>
                  <a:lnTo>
                    <a:pt x="2649735" y="71591"/>
                  </a:lnTo>
                  <a:lnTo>
                    <a:pt x="2914709" y="143183"/>
                  </a:lnTo>
                  <a:lnTo>
                    <a:pt x="3179682" y="167047"/>
                  </a:lnTo>
                  <a:lnTo>
                    <a:pt x="3444656" y="167047"/>
                  </a:lnTo>
                  <a:lnTo>
                    <a:pt x="3709629" y="190911"/>
                  </a:lnTo>
                  <a:lnTo>
                    <a:pt x="3974603" y="190911"/>
                  </a:lnTo>
                  <a:lnTo>
                    <a:pt x="4239576" y="143183"/>
                  </a:lnTo>
                  <a:lnTo>
                    <a:pt x="4504550" y="95455"/>
                  </a:lnTo>
                  <a:lnTo>
                    <a:pt x="4769524" y="95455"/>
                  </a:lnTo>
                  <a:lnTo>
                    <a:pt x="5034497" y="71591"/>
                  </a:lnTo>
                  <a:lnTo>
                    <a:pt x="5299471" y="95455"/>
                  </a:lnTo>
                  <a:lnTo>
                    <a:pt x="5564444" y="190911"/>
                  </a:lnTo>
                  <a:lnTo>
                    <a:pt x="5829418" y="190911"/>
                  </a:lnTo>
                  <a:lnTo>
                    <a:pt x="6094391" y="143183"/>
                  </a:lnTo>
                  <a:lnTo>
                    <a:pt x="6359365" y="71591"/>
                  </a:lnTo>
                  <a:lnTo>
                    <a:pt x="6624339" y="95455"/>
                  </a:lnTo>
                </a:path>
              </a:pathLst>
            </a:custGeom>
            <a:ln w="27101" cap="flat">
              <a:solidFill>
                <a:srgbClr val="0058AB">
                  <a:alpha val="80000"/>
                </a:srgbClr>
              </a:solidFill>
              <a:prstDash val="solid"/>
              <a:round/>
            </a:ln>
          </p:spPr>
          <p:txBody>
            <a:bodyPr/>
            <a:lstStyle/>
            <a:p>
              <a:endParaRPr/>
            </a:p>
          </p:txBody>
        </p:sp>
        <p:sp>
          <p:nvSpPr>
            <p:cNvPr id="79" name="pl79"/>
            <p:cNvSpPr/>
            <p:nvPr/>
          </p:nvSpPr>
          <p:spPr>
            <a:xfrm>
              <a:off x="1425243" y="2949951"/>
              <a:ext cx="6624339" cy="1193194"/>
            </a:xfrm>
            <a:custGeom>
              <a:avLst/>
              <a:gdLst/>
              <a:ahLst/>
              <a:cxnLst/>
              <a:rect l="0" t="0" r="0" b="0"/>
              <a:pathLst>
                <a:path w="6624339" h="1193194">
                  <a:moveTo>
                    <a:pt x="0" y="1193194"/>
                  </a:moveTo>
                  <a:lnTo>
                    <a:pt x="264973" y="1193194"/>
                  </a:lnTo>
                  <a:lnTo>
                    <a:pt x="529947" y="1193194"/>
                  </a:lnTo>
                  <a:lnTo>
                    <a:pt x="794920" y="1193194"/>
                  </a:lnTo>
                  <a:lnTo>
                    <a:pt x="1059894" y="1193194"/>
                  </a:lnTo>
                  <a:lnTo>
                    <a:pt x="1324867" y="1193194"/>
                  </a:lnTo>
                  <a:lnTo>
                    <a:pt x="1589841" y="1193194"/>
                  </a:lnTo>
                  <a:lnTo>
                    <a:pt x="1854814" y="1193194"/>
                  </a:lnTo>
                  <a:lnTo>
                    <a:pt x="2119788" y="1193194"/>
                  </a:lnTo>
                  <a:lnTo>
                    <a:pt x="2384762" y="1193194"/>
                  </a:lnTo>
                  <a:lnTo>
                    <a:pt x="2649735" y="1193194"/>
                  </a:lnTo>
                  <a:lnTo>
                    <a:pt x="2914709" y="1193194"/>
                  </a:lnTo>
                  <a:lnTo>
                    <a:pt x="3179682" y="1121602"/>
                  </a:lnTo>
                  <a:lnTo>
                    <a:pt x="3444656" y="1121602"/>
                  </a:lnTo>
                  <a:lnTo>
                    <a:pt x="3709629" y="1073874"/>
                  </a:lnTo>
                  <a:lnTo>
                    <a:pt x="3974603" y="1002283"/>
                  </a:lnTo>
                  <a:lnTo>
                    <a:pt x="4239576" y="954555"/>
                  </a:lnTo>
                  <a:lnTo>
                    <a:pt x="4504550" y="930691"/>
                  </a:lnTo>
                  <a:lnTo>
                    <a:pt x="4769524" y="906827"/>
                  </a:lnTo>
                  <a:lnTo>
                    <a:pt x="5034497" y="811371"/>
                  </a:lnTo>
                  <a:lnTo>
                    <a:pt x="5299471" y="692052"/>
                  </a:lnTo>
                  <a:lnTo>
                    <a:pt x="5564444" y="620460"/>
                  </a:lnTo>
                  <a:lnTo>
                    <a:pt x="5829418" y="548869"/>
                  </a:lnTo>
                  <a:lnTo>
                    <a:pt x="6094391" y="310230"/>
                  </a:lnTo>
                  <a:lnTo>
                    <a:pt x="6359365" y="47727"/>
                  </a:lnTo>
                  <a:lnTo>
                    <a:pt x="6624339" y="0"/>
                  </a:lnTo>
                </a:path>
              </a:pathLst>
            </a:custGeom>
            <a:ln w="27101" cap="flat">
              <a:solidFill>
                <a:srgbClr val="333333">
                  <a:alpha val="80000"/>
                </a:srgbClr>
              </a:solidFill>
              <a:prstDash val="solid"/>
              <a:round/>
            </a:ln>
          </p:spPr>
          <p:txBody>
            <a:bodyPr/>
            <a:lstStyle/>
            <a:p>
              <a:endParaRPr/>
            </a:p>
          </p:txBody>
        </p:sp>
        <p:sp>
          <p:nvSpPr>
            <p:cNvPr id="80" name="tx80"/>
            <p:cNvSpPr/>
            <p:nvPr/>
          </p:nvSpPr>
          <p:spPr>
            <a:xfrm>
              <a:off x="6389402" y="24090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1" name="tx81"/>
            <p:cNvSpPr/>
            <p:nvPr/>
          </p:nvSpPr>
          <p:spPr>
            <a:xfrm>
              <a:off x="6654376" y="24328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2" name="tx82"/>
            <p:cNvSpPr/>
            <p:nvPr/>
          </p:nvSpPr>
          <p:spPr>
            <a:xfrm>
              <a:off x="6919349" y="25283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3" name="tx83"/>
            <p:cNvSpPr/>
            <p:nvPr/>
          </p:nvSpPr>
          <p:spPr>
            <a:xfrm>
              <a:off x="7184323" y="25283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4" name="tx84"/>
            <p:cNvSpPr/>
            <p:nvPr/>
          </p:nvSpPr>
          <p:spPr>
            <a:xfrm>
              <a:off x="7449296" y="24806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5" name="tx85"/>
            <p:cNvSpPr/>
            <p:nvPr/>
          </p:nvSpPr>
          <p:spPr>
            <a:xfrm>
              <a:off x="7714270" y="24090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6" name="tx86"/>
            <p:cNvSpPr/>
            <p:nvPr/>
          </p:nvSpPr>
          <p:spPr>
            <a:xfrm>
              <a:off x="7979244" y="24328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7" name="tx87"/>
            <p:cNvSpPr/>
            <p:nvPr/>
          </p:nvSpPr>
          <p:spPr>
            <a:xfrm>
              <a:off x="6389402" y="3822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16</a:t>
              </a:r>
            </a:p>
          </p:txBody>
        </p:sp>
        <p:sp>
          <p:nvSpPr>
            <p:cNvPr id="88" name="tx88"/>
            <p:cNvSpPr/>
            <p:nvPr/>
          </p:nvSpPr>
          <p:spPr>
            <a:xfrm>
              <a:off x="6654376" y="370500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21</a:t>
              </a:r>
            </a:p>
          </p:txBody>
        </p:sp>
        <p:sp>
          <p:nvSpPr>
            <p:cNvPr id="89" name="tx89"/>
            <p:cNvSpPr/>
            <p:nvPr/>
          </p:nvSpPr>
          <p:spPr>
            <a:xfrm>
              <a:off x="6919349" y="3633413"/>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24</a:t>
              </a:r>
            </a:p>
          </p:txBody>
        </p:sp>
        <p:sp>
          <p:nvSpPr>
            <p:cNvPr id="90" name="tx90"/>
            <p:cNvSpPr/>
            <p:nvPr/>
          </p:nvSpPr>
          <p:spPr>
            <a:xfrm>
              <a:off x="7184323" y="356182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27</a:t>
              </a:r>
            </a:p>
          </p:txBody>
        </p:sp>
        <p:sp>
          <p:nvSpPr>
            <p:cNvPr id="91" name="tx91"/>
            <p:cNvSpPr/>
            <p:nvPr/>
          </p:nvSpPr>
          <p:spPr>
            <a:xfrm>
              <a:off x="7449296" y="3321577"/>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37</a:t>
              </a:r>
            </a:p>
          </p:txBody>
        </p:sp>
        <p:sp>
          <p:nvSpPr>
            <p:cNvPr id="92" name="tx92"/>
            <p:cNvSpPr/>
            <p:nvPr/>
          </p:nvSpPr>
          <p:spPr>
            <a:xfrm>
              <a:off x="7714270" y="30591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48</a:t>
              </a:r>
            </a:p>
          </p:txBody>
        </p:sp>
        <p:sp>
          <p:nvSpPr>
            <p:cNvPr id="93" name="tx93"/>
            <p:cNvSpPr/>
            <p:nvPr/>
          </p:nvSpPr>
          <p:spPr>
            <a:xfrm>
              <a:off x="7979244" y="30114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50</a:t>
              </a:r>
            </a:p>
          </p:txBody>
        </p:sp>
        <p:sp>
          <p:nvSpPr>
            <p:cNvPr id="94" name="tx94"/>
            <p:cNvSpPr/>
            <p:nvPr/>
          </p:nvSpPr>
          <p:spPr>
            <a:xfrm>
              <a:off x="1349894" y="390243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5" name="tx95"/>
            <p:cNvSpPr/>
            <p:nvPr/>
          </p:nvSpPr>
          <p:spPr>
            <a:xfrm>
              <a:off x="2674761" y="393165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96" name="tx96"/>
            <p:cNvSpPr/>
            <p:nvPr/>
          </p:nvSpPr>
          <p:spPr>
            <a:xfrm>
              <a:off x="3999629" y="394969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7" name="tx97"/>
            <p:cNvSpPr/>
            <p:nvPr/>
          </p:nvSpPr>
          <p:spPr>
            <a:xfrm>
              <a:off x="5324497" y="390768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384391" y="39303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99" name="tx99"/>
            <p:cNvSpPr/>
            <p:nvPr/>
          </p:nvSpPr>
          <p:spPr>
            <a:xfrm>
              <a:off x="6649365" y="392362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0" name="tx100"/>
            <p:cNvSpPr/>
            <p:nvPr/>
          </p:nvSpPr>
          <p:spPr>
            <a:xfrm>
              <a:off x="6959542" y="38975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1" name="tx101"/>
            <p:cNvSpPr/>
            <p:nvPr/>
          </p:nvSpPr>
          <p:spPr>
            <a:xfrm>
              <a:off x="7224516" y="38972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2" name="tx102"/>
            <p:cNvSpPr/>
            <p:nvPr/>
          </p:nvSpPr>
          <p:spPr>
            <a:xfrm>
              <a:off x="7444286" y="39018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103" name="tx103"/>
            <p:cNvSpPr/>
            <p:nvPr/>
          </p:nvSpPr>
          <p:spPr>
            <a:xfrm>
              <a:off x="7709259" y="391332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04" name="tx104"/>
            <p:cNvSpPr/>
            <p:nvPr/>
          </p:nvSpPr>
          <p:spPr>
            <a:xfrm>
              <a:off x="7974233" y="390787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105" name="tx105"/>
            <p:cNvSpPr/>
            <p:nvPr/>
          </p:nvSpPr>
          <p:spPr>
            <a:xfrm>
              <a:off x="1349894" y="360921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2674761" y="359007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7" name="tx107"/>
            <p:cNvSpPr/>
            <p:nvPr/>
          </p:nvSpPr>
          <p:spPr>
            <a:xfrm>
              <a:off x="3999629" y="355626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08" name="tx108"/>
            <p:cNvSpPr/>
            <p:nvPr/>
          </p:nvSpPr>
          <p:spPr>
            <a:xfrm>
              <a:off x="5324497" y="35011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a:t>
              </a:r>
            </a:p>
          </p:txBody>
        </p:sp>
        <p:sp>
          <p:nvSpPr>
            <p:cNvPr id="109" name="tx109"/>
            <p:cNvSpPr/>
            <p:nvPr/>
          </p:nvSpPr>
          <p:spPr>
            <a:xfrm>
              <a:off x="6384391" y="35366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110" name="tx110"/>
            <p:cNvSpPr/>
            <p:nvPr/>
          </p:nvSpPr>
          <p:spPr>
            <a:xfrm>
              <a:off x="6649365" y="3549708"/>
              <a:ext cx="150697"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7.7</a:t>
              </a:r>
            </a:p>
          </p:txBody>
        </p:sp>
        <p:sp>
          <p:nvSpPr>
            <p:cNvPr id="111" name="tx111"/>
            <p:cNvSpPr/>
            <p:nvPr/>
          </p:nvSpPr>
          <p:spPr>
            <a:xfrm>
              <a:off x="6914338" y="35353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12" name="tx112"/>
            <p:cNvSpPr/>
            <p:nvPr/>
          </p:nvSpPr>
          <p:spPr>
            <a:xfrm>
              <a:off x="7179312" y="354731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3" name="tx113"/>
            <p:cNvSpPr/>
            <p:nvPr/>
          </p:nvSpPr>
          <p:spPr>
            <a:xfrm>
              <a:off x="7444286" y="359374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4" name="tx114"/>
            <p:cNvSpPr/>
            <p:nvPr/>
          </p:nvSpPr>
          <p:spPr>
            <a:xfrm>
              <a:off x="7709259" y="36521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5" name="tx115"/>
            <p:cNvSpPr/>
            <p:nvPr/>
          </p:nvSpPr>
          <p:spPr>
            <a:xfrm>
              <a:off x="7974233" y="365268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6" name="tx116"/>
            <p:cNvSpPr/>
            <p:nvPr/>
          </p:nvSpPr>
          <p:spPr>
            <a:xfrm>
              <a:off x="1319749" y="344010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11.4</a:t>
              </a:r>
            </a:p>
          </p:txBody>
        </p:sp>
        <p:sp>
          <p:nvSpPr>
            <p:cNvPr id="117" name="tx117"/>
            <p:cNvSpPr/>
            <p:nvPr/>
          </p:nvSpPr>
          <p:spPr>
            <a:xfrm>
              <a:off x="2644617" y="334188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8" name="tx118"/>
            <p:cNvSpPr/>
            <p:nvPr/>
          </p:nvSpPr>
          <p:spPr>
            <a:xfrm>
              <a:off x="3969484" y="323830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15.3</a:t>
              </a:r>
            </a:p>
          </p:txBody>
        </p:sp>
        <p:sp>
          <p:nvSpPr>
            <p:cNvPr id="119" name="tx119"/>
            <p:cNvSpPr/>
            <p:nvPr/>
          </p:nvSpPr>
          <p:spPr>
            <a:xfrm>
              <a:off x="5294352" y="32120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15.8</a:t>
              </a:r>
            </a:p>
          </p:txBody>
        </p:sp>
        <p:sp>
          <p:nvSpPr>
            <p:cNvPr id="120" name="tx120"/>
            <p:cNvSpPr/>
            <p:nvPr/>
          </p:nvSpPr>
          <p:spPr>
            <a:xfrm>
              <a:off x="6354246" y="323754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15.3</a:t>
              </a:r>
            </a:p>
          </p:txBody>
        </p:sp>
        <p:sp>
          <p:nvSpPr>
            <p:cNvPr id="121" name="tx121"/>
            <p:cNvSpPr/>
            <p:nvPr/>
          </p:nvSpPr>
          <p:spPr>
            <a:xfrm>
              <a:off x="6619220" y="327198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14.6</a:t>
              </a:r>
            </a:p>
          </p:txBody>
        </p:sp>
        <p:sp>
          <p:nvSpPr>
            <p:cNvPr id="122" name="tx122"/>
            <p:cNvSpPr/>
            <p:nvPr/>
          </p:nvSpPr>
          <p:spPr>
            <a:xfrm>
              <a:off x="6929398" y="33021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3" name="tx123"/>
            <p:cNvSpPr/>
            <p:nvPr/>
          </p:nvSpPr>
          <p:spPr>
            <a:xfrm>
              <a:off x="7149167" y="332260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13.6</a:t>
              </a:r>
            </a:p>
          </p:txBody>
        </p:sp>
        <p:sp>
          <p:nvSpPr>
            <p:cNvPr id="124" name="tx124"/>
            <p:cNvSpPr/>
            <p:nvPr/>
          </p:nvSpPr>
          <p:spPr>
            <a:xfrm>
              <a:off x="7459345" y="34075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5" name="tx125"/>
            <p:cNvSpPr/>
            <p:nvPr/>
          </p:nvSpPr>
          <p:spPr>
            <a:xfrm>
              <a:off x="7679114" y="350271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10.1</a:t>
              </a:r>
            </a:p>
          </p:txBody>
        </p:sp>
        <p:sp>
          <p:nvSpPr>
            <p:cNvPr id="126" name="tx126"/>
            <p:cNvSpPr/>
            <p:nvPr/>
          </p:nvSpPr>
          <p:spPr>
            <a:xfrm>
              <a:off x="7974233" y="351483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 name="tx127"/>
            <p:cNvSpPr/>
            <p:nvPr/>
          </p:nvSpPr>
          <p:spPr>
            <a:xfrm>
              <a:off x="688526" y="4086293"/>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8" name="tx128"/>
            <p:cNvSpPr/>
            <p:nvPr/>
          </p:nvSpPr>
          <p:spPr>
            <a:xfrm>
              <a:off x="603768" y="3570683"/>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9" name="tx129"/>
            <p:cNvSpPr/>
            <p:nvPr/>
          </p:nvSpPr>
          <p:spPr>
            <a:xfrm>
              <a:off x="603768" y="3055074"/>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20M</a:t>
              </a:r>
            </a:p>
          </p:txBody>
        </p:sp>
        <p:sp>
          <p:nvSpPr>
            <p:cNvPr id="130" name="tx130"/>
            <p:cNvSpPr/>
            <p:nvPr/>
          </p:nvSpPr>
          <p:spPr>
            <a:xfrm>
              <a:off x="603768" y="2539390"/>
              <a:ext cx="296465"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30M</a:t>
              </a:r>
            </a:p>
          </p:txBody>
        </p:sp>
        <p:sp>
          <p:nvSpPr>
            <p:cNvPr id="131" name="tx131"/>
            <p:cNvSpPr/>
            <p:nvPr/>
          </p:nvSpPr>
          <p:spPr>
            <a:xfrm>
              <a:off x="603768" y="2023855"/>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40M</a:t>
              </a:r>
            </a:p>
          </p:txBody>
        </p:sp>
        <p:sp>
          <p:nvSpPr>
            <p:cNvPr id="132" name="tx132"/>
            <p:cNvSpPr/>
            <p:nvPr/>
          </p:nvSpPr>
          <p:spPr>
            <a:xfrm>
              <a:off x="8574591" y="4086293"/>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33" name="tx133"/>
            <p:cNvSpPr/>
            <p:nvPr/>
          </p:nvSpPr>
          <p:spPr>
            <a:xfrm>
              <a:off x="8574591" y="348969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4" name="tx134"/>
            <p:cNvSpPr/>
            <p:nvPr/>
          </p:nvSpPr>
          <p:spPr>
            <a:xfrm>
              <a:off x="8574591" y="289309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5" name="tx135"/>
            <p:cNvSpPr/>
            <p:nvPr/>
          </p:nvSpPr>
          <p:spPr>
            <a:xfrm>
              <a:off x="8574591" y="2298362"/>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6" name="tx136"/>
            <p:cNvSpPr/>
            <p:nvPr/>
          </p:nvSpPr>
          <p:spPr>
            <a:xfrm>
              <a:off x="8574591" y="1699904"/>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7" name="tx137"/>
            <p:cNvSpPr/>
            <p:nvPr/>
          </p:nvSpPr>
          <p:spPr>
            <a:xfrm rot="-5400000">
              <a:off x="125457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8" name="tx138"/>
            <p:cNvSpPr/>
            <p:nvPr/>
          </p:nvSpPr>
          <p:spPr>
            <a:xfrm rot="-5400000">
              <a:off x="257944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9" name="tx139"/>
            <p:cNvSpPr/>
            <p:nvPr/>
          </p:nvSpPr>
          <p:spPr>
            <a:xfrm rot="-5400000">
              <a:off x="390430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40" name="tx140"/>
            <p:cNvSpPr/>
            <p:nvPr/>
          </p:nvSpPr>
          <p:spPr>
            <a:xfrm rot="-5400000">
              <a:off x="5229177"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41" name="tx141"/>
            <p:cNvSpPr/>
            <p:nvPr/>
          </p:nvSpPr>
          <p:spPr>
            <a:xfrm rot="-5400000">
              <a:off x="628907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42" name="tx142"/>
            <p:cNvSpPr/>
            <p:nvPr/>
          </p:nvSpPr>
          <p:spPr>
            <a:xfrm rot="-5400000">
              <a:off x="6554045"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43" name="tx143"/>
            <p:cNvSpPr/>
            <p:nvPr/>
          </p:nvSpPr>
          <p:spPr>
            <a:xfrm rot="-5400000">
              <a:off x="681901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4" name="tx144"/>
            <p:cNvSpPr/>
            <p:nvPr/>
          </p:nvSpPr>
          <p:spPr>
            <a:xfrm rot="-5400000">
              <a:off x="708399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5" name="tx145"/>
            <p:cNvSpPr/>
            <p:nvPr/>
          </p:nvSpPr>
          <p:spPr>
            <a:xfrm rot="-5400000">
              <a:off x="7348929" y="443768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6" name="tx146"/>
            <p:cNvSpPr/>
            <p:nvPr/>
          </p:nvSpPr>
          <p:spPr>
            <a:xfrm rot="-5400000">
              <a:off x="761393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7" name="tx147"/>
            <p:cNvSpPr/>
            <p:nvPr/>
          </p:nvSpPr>
          <p:spPr>
            <a:xfrm rot="-5400000">
              <a:off x="7878913"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8" name="tx148"/>
            <p:cNvSpPr/>
            <p:nvPr/>
          </p:nvSpPr>
          <p:spPr>
            <a:xfrm rot="-5400000">
              <a:off x="-751714" y="2890371"/>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9" name="tx149"/>
            <p:cNvSpPr/>
            <p:nvPr/>
          </p:nvSpPr>
          <p:spPr>
            <a:xfrm rot="5400000">
              <a:off x="8306669" y="2890371"/>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50" name="pl150"/>
            <p:cNvSpPr/>
            <p:nvPr/>
          </p:nvSpPr>
          <p:spPr>
            <a:xfrm>
              <a:off x="2888511" y="515738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1" name="pl151"/>
            <p:cNvSpPr/>
            <p:nvPr/>
          </p:nvSpPr>
          <p:spPr>
            <a:xfrm>
              <a:off x="3670561" y="515738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2" name="tx152"/>
            <p:cNvSpPr/>
            <p:nvPr/>
          </p:nvSpPr>
          <p:spPr>
            <a:xfrm>
              <a:off x="315561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53" name="tx153"/>
            <p:cNvSpPr/>
            <p:nvPr/>
          </p:nvSpPr>
          <p:spPr>
            <a:xfrm>
              <a:off x="393766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54" name="rc154"/>
            <p:cNvSpPr/>
            <p:nvPr/>
          </p:nvSpPr>
          <p:spPr>
            <a:xfrm>
              <a:off x="4648433" y="5056657"/>
              <a:ext cx="201456" cy="201456"/>
            </a:xfrm>
            <a:prstGeom prst="rect">
              <a:avLst/>
            </a:prstGeom>
            <a:solidFill>
              <a:srgbClr val="E2231A">
                <a:alpha val="100000"/>
              </a:srgbClr>
            </a:solidFill>
          </p:spPr>
          <p:txBody>
            <a:bodyPr/>
            <a:lstStyle/>
            <a:p>
              <a:endParaRPr/>
            </a:p>
          </p:txBody>
        </p:sp>
        <p:sp>
          <p:nvSpPr>
            <p:cNvPr id="155" name="rc155"/>
            <p:cNvSpPr/>
            <p:nvPr/>
          </p:nvSpPr>
          <p:spPr>
            <a:xfrm>
              <a:off x="5667640" y="5056657"/>
              <a:ext cx="201456" cy="201456"/>
            </a:xfrm>
            <a:prstGeom prst="rect">
              <a:avLst/>
            </a:prstGeom>
            <a:solidFill>
              <a:srgbClr val="B3B3B3">
                <a:alpha val="100000"/>
              </a:srgbClr>
            </a:solidFill>
          </p:spPr>
          <p:txBody>
            <a:bodyPr/>
            <a:lstStyle/>
            <a:p>
              <a:endParaRPr/>
            </a:p>
          </p:txBody>
        </p:sp>
        <p:sp>
          <p:nvSpPr>
            <p:cNvPr id="156" name="tx156"/>
            <p:cNvSpPr/>
            <p:nvPr/>
          </p:nvSpPr>
          <p:spPr>
            <a:xfrm>
              <a:off x="4928478"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7" name="tx157"/>
            <p:cNvSpPr/>
            <p:nvPr/>
          </p:nvSpPr>
          <p:spPr>
            <a:xfrm>
              <a:off x="5947685"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8" name="tx158"/>
            <p:cNvSpPr/>
            <p:nvPr/>
          </p:nvSpPr>
          <p:spPr>
            <a:xfrm>
              <a:off x="962864" y="1400299"/>
              <a:ext cx="735209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WCAR, 2000-2025</a:t>
              </a:r>
            </a:p>
          </p:txBody>
        </p:sp>
        <p:sp>
          <p:nvSpPr>
            <p:cNvPr id="159" name="pl159"/>
            <p:cNvSpPr/>
            <p:nvPr/>
          </p:nvSpPr>
          <p:spPr>
            <a:xfrm>
              <a:off x="2429336"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4675999"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922663"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62864" y="589818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62864" y="573575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62864" y="5573334"/>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06004"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552668"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799331"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8045995"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rc169"/>
            <p:cNvSpPr/>
            <p:nvPr/>
          </p:nvSpPr>
          <p:spPr>
            <a:xfrm>
              <a:off x="1306004" y="5825091"/>
              <a:ext cx="3003695" cy="146181"/>
            </a:xfrm>
            <a:prstGeom prst="rect">
              <a:avLst/>
            </a:prstGeom>
            <a:solidFill>
              <a:srgbClr val="E2231A">
                <a:alpha val="100000"/>
              </a:srgbClr>
            </a:solidFill>
          </p:spPr>
          <p:txBody>
            <a:bodyPr/>
            <a:lstStyle/>
            <a:p>
              <a:endParaRPr/>
            </a:p>
          </p:txBody>
        </p:sp>
        <p:sp>
          <p:nvSpPr>
            <p:cNvPr id="170" name="rc170"/>
            <p:cNvSpPr/>
            <p:nvPr/>
          </p:nvSpPr>
          <p:spPr>
            <a:xfrm>
              <a:off x="1306004" y="5662667"/>
              <a:ext cx="3299831" cy="146181"/>
            </a:xfrm>
            <a:prstGeom prst="rect">
              <a:avLst/>
            </a:prstGeom>
            <a:solidFill>
              <a:srgbClr val="E2231A">
                <a:alpha val="100000"/>
              </a:srgbClr>
            </a:solidFill>
          </p:spPr>
          <p:txBody>
            <a:bodyPr/>
            <a:lstStyle/>
            <a:p>
              <a:endParaRPr/>
            </a:p>
          </p:txBody>
        </p:sp>
        <p:sp>
          <p:nvSpPr>
            <p:cNvPr id="171" name="rc171"/>
            <p:cNvSpPr/>
            <p:nvPr/>
          </p:nvSpPr>
          <p:spPr>
            <a:xfrm>
              <a:off x="1306004" y="5500244"/>
              <a:ext cx="3395793" cy="146181"/>
            </a:xfrm>
            <a:prstGeom prst="rect">
              <a:avLst/>
            </a:prstGeom>
            <a:solidFill>
              <a:srgbClr val="E2231A">
                <a:alpha val="100000"/>
              </a:srgbClr>
            </a:solidFill>
          </p:spPr>
          <p:txBody>
            <a:bodyPr/>
            <a:lstStyle/>
            <a:p>
              <a:endParaRPr/>
            </a:p>
          </p:txBody>
        </p:sp>
        <p:sp>
          <p:nvSpPr>
            <p:cNvPr id="172" name="rc172"/>
            <p:cNvSpPr/>
            <p:nvPr/>
          </p:nvSpPr>
          <p:spPr>
            <a:xfrm>
              <a:off x="4309699" y="5825091"/>
              <a:ext cx="3859120" cy="146181"/>
            </a:xfrm>
            <a:prstGeom prst="rect">
              <a:avLst/>
            </a:prstGeom>
            <a:solidFill>
              <a:srgbClr val="B3B3B3">
                <a:alpha val="100000"/>
              </a:srgbClr>
            </a:solidFill>
          </p:spPr>
          <p:txBody>
            <a:bodyPr/>
            <a:lstStyle/>
            <a:p>
              <a:endParaRPr/>
            </a:p>
          </p:txBody>
        </p:sp>
        <p:sp>
          <p:nvSpPr>
            <p:cNvPr id="173" name="rc173"/>
            <p:cNvSpPr/>
            <p:nvPr/>
          </p:nvSpPr>
          <p:spPr>
            <a:xfrm>
              <a:off x="4605836" y="5662667"/>
              <a:ext cx="1252643" cy="146181"/>
            </a:xfrm>
            <a:prstGeom prst="rect">
              <a:avLst/>
            </a:prstGeom>
            <a:solidFill>
              <a:srgbClr val="B3B3B3">
                <a:alpha val="100000"/>
              </a:srgbClr>
            </a:solidFill>
          </p:spPr>
          <p:txBody>
            <a:bodyPr/>
            <a:lstStyle/>
            <a:p>
              <a:endParaRPr/>
            </a:p>
          </p:txBody>
        </p:sp>
        <p:sp>
          <p:nvSpPr>
            <p:cNvPr id="174" name="rc174"/>
            <p:cNvSpPr/>
            <p:nvPr/>
          </p:nvSpPr>
          <p:spPr>
            <a:xfrm>
              <a:off x="4701797" y="5500244"/>
              <a:ext cx="1051035" cy="146181"/>
            </a:xfrm>
            <a:prstGeom prst="rect">
              <a:avLst/>
            </a:prstGeom>
            <a:solidFill>
              <a:srgbClr val="B3B3B3">
                <a:alpha val="100000"/>
              </a:srgbClr>
            </a:solidFill>
          </p:spPr>
          <p:txBody>
            <a:bodyPr/>
            <a:lstStyle/>
            <a:p>
              <a:endParaRPr/>
            </a:p>
          </p:txBody>
        </p:sp>
        <p:sp>
          <p:nvSpPr>
            <p:cNvPr id="175" name="tx175"/>
            <p:cNvSpPr/>
            <p:nvPr/>
          </p:nvSpPr>
          <p:spPr>
            <a:xfrm>
              <a:off x="2428280"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6.7</a:t>
              </a:r>
            </a:p>
          </p:txBody>
        </p:sp>
        <p:sp>
          <p:nvSpPr>
            <p:cNvPr id="176" name="tx176"/>
            <p:cNvSpPr/>
            <p:nvPr/>
          </p:nvSpPr>
          <p:spPr>
            <a:xfrm>
              <a:off x="2576348" y="5687342"/>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7.3</a:t>
              </a:r>
            </a:p>
          </p:txBody>
        </p:sp>
        <p:sp>
          <p:nvSpPr>
            <p:cNvPr id="177" name="tx177"/>
            <p:cNvSpPr/>
            <p:nvPr/>
          </p:nvSpPr>
          <p:spPr>
            <a:xfrm>
              <a:off x="2624329"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7.6</a:t>
              </a:r>
            </a:p>
          </p:txBody>
        </p:sp>
        <p:sp>
          <p:nvSpPr>
            <p:cNvPr id="178" name="tx178"/>
            <p:cNvSpPr/>
            <p:nvPr/>
          </p:nvSpPr>
          <p:spPr>
            <a:xfrm>
              <a:off x="5859688"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8.6</a:t>
              </a:r>
            </a:p>
          </p:txBody>
        </p:sp>
        <p:sp>
          <p:nvSpPr>
            <p:cNvPr id="179" name="tx179"/>
            <p:cNvSpPr/>
            <p:nvPr/>
          </p:nvSpPr>
          <p:spPr>
            <a:xfrm>
              <a:off x="4852586"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2.8</a:t>
              </a:r>
            </a:p>
          </p:txBody>
        </p:sp>
        <p:sp>
          <p:nvSpPr>
            <p:cNvPr id="180" name="tx180"/>
            <p:cNvSpPr/>
            <p:nvPr/>
          </p:nvSpPr>
          <p:spPr>
            <a:xfrm>
              <a:off x="4847744" y="5524919"/>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2.3</a:t>
              </a:r>
            </a:p>
          </p:txBody>
        </p:sp>
        <p:sp>
          <p:nvSpPr>
            <p:cNvPr id="181" name="tx181"/>
            <p:cNvSpPr/>
            <p:nvPr/>
          </p:nvSpPr>
          <p:spPr>
            <a:xfrm>
              <a:off x="8253215" y="5844190"/>
              <a:ext cx="28131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15.3</a:t>
              </a:r>
            </a:p>
          </p:txBody>
        </p:sp>
        <p:sp>
          <p:nvSpPr>
            <p:cNvPr id="182" name="tx182"/>
            <p:cNvSpPr/>
            <p:nvPr/>
          </p:nvSpPr>
          <p:spPr>
            <a:xfrm>
              <a:off x="5942875" y="5681837"/>
              <a:ext cx="28131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10.1</a:t>
              </a:r>
            </a:p>
          </p:txBody>
        </p:sp>
        <p:sp>
          <p:nvSpPr>
            <p:cNvPr id="183" name="tx183"/>
            <p:cNvSpPr/>
            <p:nvPr/>
          </p:nvSpPr>
          <p:spPr>
            <a:xfrm>
              <a:off x="5813112" y="5519414"/>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184" name="tx184"/>
            <p:cNvSpPr/>
            <p:nvPr/>
          </p:nvSpPr>
          <p:spPr>
            <a:xfrm>
              <a:off x="589456" y="5846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89456" y="56836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89456" y="55212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189565"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8" name="tx188"/>
            <p:cNvSpPr/>
            <p:nvPr/>
          </p:nvSpPr>
          <p:spPr>
            <a:xfrm>
              <a:off x="3436228"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9" name="tx189"/>
            <p:cNvSpPr/>
            <p:nvPr/>
          </p:nvSpPr>
          <p:spPr>
            <a:xfrm>
              <a:off x="5644045"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0" name="tx190"/>
            <p:cNvSpPr/>
            <p:nvPr/>
          </p:nvSpPr>
          <p:spPr>
            <a:xfrm>
              <a:off x="7890708"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1" name="tx191"/>
            <p:cNvSpPr/>
            <p:nvPr/>
          </p:nvSpPr>
          <p:spPr>
            <a:xfrm>
              <a:off x="3634853"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2" name="tx192"/>
            <p:cNvSpPr/>
            <p:nvPr/>
          </p:nvSpPr>
          <p:spPr>
            <a:xfrm>
              <a:off x="4350374"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971058"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64%. This is similar to in 2019, where coverage was 65%.
7.6 million children missed their routine first dose of measles vaccine.
MCV2 is typically administered to children between 18 months and five years old. MCV2 coverage increased at 50% in 2025.</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remained relatively constant 65% in 2025, leaving 7.6 million children without any protection against measles. MCV2 coverage increased to 50% in 2025.</a:t>
            </a:r>
          </a:p>
        </p:txBody>
      </p:sp>
      <p:grpSp>
        <p:nvGrpSpPr>
          <p:cNvPr id="196" name="Group 195"/>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571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475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3796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2834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1872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023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9277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68315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17353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96273" y="3932862"/>
              <a:ext cx="239888" cy="279147"/>
            </a:xfrm>
            <a:prstGeom prst="rect">
              <a:avLst/>
            </a:prstGeom>
            <a:solidFill>
              <a:srgbClr val="80BD41">
                <a:alpha val="100000"/>
              </a:srgbClr>
            </a:solidFill>
          </p:spPr>
          <p:txBody>
            <a:bodyPr/>
            <a:lstStyle/>
            <a:p>
              <a:endParaRPr/>
            </a:p>
          </p:txBody>
        </p:sp>
        <p:sp>
          <p:nvSpPr>
            <p:cNvPr id="27" name="rc27"/>
            <p:cNvSpPr/>
            <p:nvPr/>
          </p:nvSpPr>
          <p:spPr>
            <a:xfrm>
              <a:off x="1296273" y="3536965"/>
              <a:ext cx="239888" cy="395896"/>
            </a:xfrm>
            <a:prstGeom prst="rect">
              <a:avLst/>
            </a:prstGeom>
            <a:solidFill>
              <a:srgbClr val="E2231A">
                <a:alpha val="100000"/>
              </a:srgbClr>
            </a:solidFill>
          </p:spPr>
          <p:txBody>
            <a:bodyPr/>
            <a:lstStyle/>
            <a:p>
              <a:endParaRPr/>
            </a:p>
          </p:txBody>
        </p:sp>
        <p:sp>
          <p:nvSpPr>
            <p:cNvPr id="28" name="rc28"/>
            <p:cNvSpPr/>
            <p:nvPr/>
          </p:nvSpPr>
          <p:spPr>
            <a:xfrm>
              <a:off x="1562816" y="3916666"/>
              <a:ext cx="239888" cy="295342"/>
            </a:xfrm>
            <a:prstGeom prst="rect">
              <a:avLst/>
            </a:prstGeom>
            <a:solidFill>
              <a:srgbClr val="80BD41">
                <a:alpha val="100000"/>
              </a:srgbClr>
            </a:solidFill>
          </p:spPr>
          <p:txBody>
            <a:bodyPr/>
            <a:lstStyle/>
            <a:p>
              <a:endParaRPr/>
            </a:p>
          </p:txBody>
        </p:sp>
        <p:sp>
          <p:nvSpPr>
            <p:cNvPr id="29" name="rc29"/>
            <p:cNvSpPr/>
            <p:nvPr/>
          </p:nvSpPr>
          <p:spPr>
            <a:xfrm>
              <a:off x="1562816" y="3518957"/>
              <a:ext cx="239888" cy="397709"/>
            </a:xfrm>
            <a:prstGeom prst="rect">
              <a:avLst/>
            </a:prstGeom>
            <a:solidFill>
              <a:srgbClr val="E2231A">
                <a:alpha val="100000"/>
              </a:srgbClr>
            </a:solidFill>
          </p:spPr>
          <p:txBody>
            <a:bodyPr/>
            <a:lstStyle/>
            <a:p>
              <a:endParaRPr/>
            </a:p>
          </p:txBody>
        </p:sp>
        <p:sp>
          <p:nvSpPr>
            <p:cNvPr id="30" name="rc30"/>
            <p:cNvSpPr/>
            <p:nvPr/>
          </p:nvSpPr>
          <p:spPr>
            <a:xfrm>
              <a:off x="1829360" y="3900169"/>
              <a:ext cx="239888" cy="311839"/>
            </a:xfrm>
            <a:prstGeom prst="rect">
              <a:avLst/>
            </a:prstGeom>
            <a:solidFill>
              <a:srgbClr val="80BD41">
                <a:alpha val="100000"/>
              </a:srgbClr>
            </a:solidFill>
          </p:spPr>
          <p:txBody>
            <a:bodyPr/>
            <a:lstStyle/>
            <a:p>
              <a:endParaRPr/>
            </a:p>
          </p:txBody>
        </p:sp>
        <p:sp>
          <p:nvSpPr>
            <p:cNvPr id="31" name="rc31"/>
            <p:cNvSpPr/>
            <p:nvPr/>
          </p:nvSpPr>
          <p:spPr>
            <a:xfrm>
              <a:off x="1829360" y="3501729"/>
              <a:ext cx="239888" cy="398440"/>
            </a:xfrm>
            <a:prstGeom prst="rect">
              <a:avLst/>
            </a:prstGeom>
            <a:solidFill>
              <a:srgbClr val="E2231A">
                <a:alpha val="100000"/>
              </a:srgbClr>
            </a:solidFill>
          </p:spPr>
          <p:txBody>
            <a:bodyPr/>
            <a:lstStyle/>
            <a:p>
              <a:endParaRPr/>
            </a:p>
          </p:txBody>
        </p:sp>
        <p:sp>
          <p:nvSpPr>
            <p:cNvPr id="32" name="rc32"/>
            <p:cNvSpPr/>
            <p:nvPr/>
          </p:nvSpPr>
          <p:spPr>
            <a:xfrm>
              <a:off x="2095903" y="3860651"/>
              <a:ext cx="239888" cy="351358"/>
            </a:xfrm>
            <a:prstGeom prst="rect">
              <a:avLst/>
            </a:prstGeom>
            <a:solidFill>
              <a:srgbClr val="80BD41">
                <a:alpha val="100000"/>
              </a:srgbClr>
            </a:solidFill>
          </p:spPr>
          <p:txBody>
            <a:bodyPr/>
            <a:lstStyle/>
            <a:p>
              <a:endParaRPr/>
            </a:p>
          </p:txBody>
        </p:sp>
        <p:sp>
          <p:nvSpPr>
            <p:cNvPr id="33" name="rc33"/>
            <p:cNvSpPr/>
            <p:nvPr/>
          </p:nvSpPr>
          <p:spPr>
            <a:xfrm>
              <a:off x="2095903" y="3483428"/>
              <a:ext cx="239888" cy="377222"/>
            </a:xfrm>
            <a:prstGeom prst="rect">
              <a:avLst/>
            </a:prstGeom>
            <a:solidFill>
              <a:srgbClr val="E2231A">
                <a:alpha val="100000"/>
              </a:srgbClr>
            </a:solidFill>
          </p:spPr>
          <p:txBody>
            <a:bodyPr/>
            <a:lstStyle/>
            <a:p>
              <a:endParaRPr/>
            </a:p>
          </p:txBody>
        </p:sp>
        <p:sp>
          <p:nvSpPr>
            <p:cNvPr id="34" name="rc34"/>
            <p:cNvSpPr/>
            <p:nvPr/>
          </p:nvSpPr>
          <p:spPr>
            <a:xfrm>
              <a:off x="2362446" y="3825766"/>
              <a:ext cx="239888" cy="386243"/>
            </a:xfrm>
            <a:prstGeom prst="rect">
              <a:avLst/>
            </a:prstGeom>
            <a:solidFill>
              <a:srgbClr val="80BD41">
                <a:alpha val="100000"/>
              </a:srgbClr>
            </a:solidFill>
          </p:spPr>
          <p:txBody>
            <a:bodyPr/>
            <a:lstStyle/>
            <a:p>
              <a:endParaRPr/>
            </a:p>
          </p:txBody>
        </p:sp>
        <p:sp>
          <p:nvSpPr>
            <p:cNvPr id="35" name="rc35"/>
            <p:cNvSpPr/>
            <p:nvPr/>
          </p:nvSpPr>
          <p:spPr>
            <a:xfrm>
              <a:off x="2362446" y="3465631"/>
              <a:ext cx="239888" cy="360135"/>
            </a:xfrm>
            <a:prstGeom prst="rect">
              <a:avLst/>
            </a:prstGeom>
            <a:solidFill>
              <a:srgbClr val="E2231A">
                <a:alpha val="100000"/>
              </a:srgbClr>
            </a:solidFill>
          </p:spPr>
          <p:txBody>
            <a:bodyPr/>
            <a:lstStyle/>
            <a:p>
              <a:endParaRPr/>
            </a:p>
          </p:txBody>
        </p:sp>
        <p:sp>
          <p:nvSpPr>
            <p:cNvPr id="36" name="rc36"/>
            <p:cNvSpPr/>
            <p:nvPr/>
          </p:nvSpPr>
          <p:spPr>
            <a:xfrm>
              <a:off x="2628989" y="3782303"/>
              <a:ext cx="239888" cy="429706"/>
            </a:xfrm>
            <a:prstGeom prst="rect">
              <a:avLst/>
            </a:prstGeom>
            <a:solidFill>
              <a:srgbClr val="80BD41">
                <a:alpha val="100000"/>
              </a:srgbClr>
            </a:solidFill>
          </p:spPr>
          <p:txBody>
            <a:bodyPr/>
            <a:lstStyle/>
            <a:p>
              <a:endParaRPr/>
            </a:p>
          </p:txBody>
        </p:sp>
        <p:sp>
          <p:nvSpPr>
            <p:cNvPr id="37" name="rc37"/>
            <p:cNvSpPr/>
            <p:nvPr/>
          </p:nvSpPr>
          <p:spPr>
            <a:xfrm>
              <a:off x="2628989" y="3444179"/>
              <a:ext cx="239888" cy="338123"/>
            </a:xfrm>
            <a:prstGeom prst="rect">
              <a:avLst/>
            </a:prstGeom>
            <a:solidFill>
              <a:srgbClr val="E2231A">
                <a:alpha val="100000"/>
              </a:srgbClr>
            </a:solidFill>
          </p:spPr>
          <p:txBody>
            <a:bodyPr/>
            <a:lstStyle/>
            <a:p>
              <a:endParaRPr/>
            </a:p>
          </p:txBody>
        </p:sp>
        <p:sp>
          <p:nvSpPr>
            <p:cNvPr id="38" name="rc38"/>
            <p:cNvSpPr/>
            <p:nvPr/>
          </p:nvSpPr>
          <p:spPr>
            <a:xfrm>
              <a:off x="2895532" y="3753497"/>
              <a:ext cx="239888" cy="458511"/>
            </a:xfrm>
            <a:prstGeom prst="rect">
              <a:avLst/>
            </a:prstGeom>
            <a:solidFill>
              <a:srgbClr val="80BD41">
                <a:alpha val="100000"/>
              </a:srgbClr>
            </a:solidFill>
          </p:spPr>
          <p:txBody>
            <a:bodyPr/>
            <a:lstStyle/>
            <a:p>
              <a:endParaRPr/>
            </a:p>
          </p:txBody>
        </p:sp>
        <p:sp>
          <p:nvSpPr>
            <p:cNvPr id="39" name="rc39"/>
            <p:cNvSpPr/>
            <p:nvPr/>
          </p:nvSpPr>
          <p:spPr>
            <a:xfrm>
              <a:off x="2895532" y="3423137"/>
              <a:ext cx="239888" cy="330360"/>
            </a:xfrm>
            <a:prstGeom prst="rect">
              <a:avLst/>
            </a:prstGeom>
            <a:solidFill>
              <a:srgbClr val="E2231A">
                <a:alpha val="100000"/>
              </a:srgbClr>
            </a:solidFill>
          </p:spPr>
          <p:txBody>
            <a:bodyPr/>
            <a:lstStyle/>
            <a:p>
              <a:endParaRPr/>
            </a:p>
          </p:txBody>
        </p:sp>
        <p:sp>
          <p:nvSpPr>
            <p:cNvPr id="40" name="rc40"/>
            <p:cNvSpPr/>
            <p:nvPr/>
          </p:nvSpPr>
          <p:spPr>
            <a:xfrm>
              <a:off x="3162075" y="3745232"/>
              <a:ext cx="239888" cy="466777"/>
            </a:xfrm>
            <a:prstGeom prst="rect">
              <a:avLst/>
            </a:prstGeom>
            <a:solidFill>
              <a:srgbClr val="80BD41">
                <a:alpha val="100000"/>
              </a:srgbClr>
            </a:solidFill>
          </p:spPr>
          <p:txBody>
            <a:bodyPr/>
            <a:lstStyle/>
            <a:p>
              <a:endParaRPr/>
            </a:p>
          </p:txBody>
        </p:sp>
        <p:sp>
          <p:nvSpPr>
            <p:cNvPr id="41" name="rc41"/>
            <p:cNvSpPr/>
            <p:nvPr/>
          </p:nvSpPr>
          <p:spPr>
            <a:xfrm>
              <a:off x="3162075" y="3403890"/>
              <a:ext cx="239888" cy="341342"/>
            </a:xfrm>
            <a:prstGeom prst="rect">
              <a:avLst/>
            </a:prstGeom>
            <a:solidFill>
              <a:srgbClr val="E2231A">
                <a:alpha val="100000"/>
              </a:srgbClr>
            </a:solidFill>
          </p:spPr>
          <p:txBody>
            <a:bodyPr/>
            <a:lstStyle/>
            <a:p>
              <a:endParaRPr/>
            </a:p>
          </p:txBody>
        </p:sp>
        <p:sp>
          <p:nvSpPr>
            <p:cNvPr id="42" name="rc42"/>
            <p:cNvSpPr/>
            <p:nvPr/>
          </p:nvSpPr>
          <p:spPr>
            <a:xfrm>
              <a:off x="3428618" y="3695642"/>
              <a:ext cx="239888" cy="516367"/>
            </a:xfrm>
            <a:prstGeom prst="rect">
              <a:avLst/>
            </a:prstGeom>
            <a:solidFill>
              <a:srgbClr val="80BD41">
                <a:alpha val="100000"/>
              </a:srgbClr>
            </a:solidFill>
          </p:spPr>
          <p:txBody>
            <a:bodyPr/>
            <a:lstStyle/>
            <a:p>
              <a:endParaRPr/>
            </a:p>
          </p:txBody>
        </p:sp>
        <p:sp>
          <p:nvSpPr>
            <p:cNvPr id="43" name="rc43"/>
            <p:cNvSpPr/>
            <p:nvPr/>
          </p:nvSpPr>
          <p:spPr>
            <a:xfrm>
              <a:off x="3428618" y="3382565"/>
              <a:ext cx="239888" cy="313076"/>
            </a:xfrm>
            <a:prstGeom prst="rect">
              <a:avLst/>
            </a:prstGeom>
            <a:solidFill>
              <a:srgbClr val="E2231A">
                <a:alpha val="100000"/>
              </a:srgbClr>
            </a:solidFill>
          </p:spPr>
          <p:txBody>
            <a:bodyPr/>
            <a:lstStyle/>
            <a:p>
              <a:endParaRPr/>
            </a:p>
          </p:txBody>
        </p:sp>
        <p:sp>
          <p:nvSpPr>
            <p:cNvPr id="44" name="rc44"/>
            <p:cNvSpPr/>
            <p:nvPr/>
          </p:nvSpPr>
          <p:spPr>
            <a:xfrm>
              <a:off x="3695161" y="3637272"/>
              <a:ext cx="239888" cy="574737"/>
            </a:xfrm>
            <a:prstGeom prst="rect">
              <a:avLst/>
            </a:prstGeom>
            <a:solidFill>
              <a:srgbClr val="80BD41">
                <a:alpha val="100000"/>
              </a:srgbClr>
            </a:solidFill>
          </p:spPr>
          <p:txBody>
            <a:bodyPr/>
            <a:lstStyle/>
            <a:p>
              <a:endParaRPr/>
            </a:p>
          </p:txBody>
        </p:sp>
        <p:sp>
          <p:nvSpPr>
            <p:cNvPr id="45" name="rc45"/>
            <p:cNvSpPr/>
            <p:nvPr/>
          </p:nvSpPr>
          <p:spPr>
            <a:xfrm>
              <a:off x="3695161" y="3362422"/>
              <a:ext cx="239888" cy="274849"/>
            </a:xfrm>
            <a:prstGeom prst="rect">
              <a:avLst/>
            </a:prstGeom>
            <a:solidFill>
              <a:srgbClr val="E2231A">
                <a:alpha val="100000"/>
              </a:srgbClr>
            </a:solidFill>
          </p:spPr>
          <p:txBody>
            <a:bodyPr/>
            <a:lstStyle/>
            <a:p>
              <a:endParaRPr/>
            </a:p>
          </p:txBody>
        </p:sp>
        <p:sp>
          <p:nvSpPr>
            <p:cNvPr id="46" name="rc46"/>
            <p:cNvSpPr/>
            <p:nvPr/>
          </p:nvSpPr>
          <p:spPr>
            <a:xfrm>
              <a:off x="3961705" y="3642868"/>
              <a:ext cx="239888" cy="569140"/>
            </a:xfrm>
            <a:prstGeom prst="rect">
              <a:avLst/>
            </a:prstGeom>
            <a:solidFill>
              <a:srgbClr val="80BD41">
                <a:alpha val="100000"/>
              </a:srgbClr>
            </a:solidFill>
          </p:spPr>
          <p:txBody>
            <a:bodyPr/>
            <a:lstStyle/>
            <a:p>
              <a:endParaRPr/>
            </a:p>
          </p:txBody>
        </p:sp>
        <p:sp>
          <p:nvSpPr>
            <p:cNvPr id="47" name="rc47"/>
            <p:cNvSpPr/>
            <p:nvPr/>
          </p:nvSpPr>
          <p:spPr>
            <a:xfrm>
              <a:off x="3961705" y="3340397"/>
              <a:ext cx="239888" cy="302471"/>
            </a:xfrm>
            <a:prstGeom prst="rect">
              <a:avLst/>
            </a:prstGeom>
            <a:solidFill>
              <a:srgbClr val="E2231A">
                <a:alpha val="100000"/>
              </a:srgbClr>
            </a:solidFill>
          </p:spPr>
          <p:txBody>
            <a:bodyPr/>
            <a:lstStyle/>
            <a:p>
              <a:endParaRPr/>
            </a:p>
          </p:txBody>
        </p:sp>
        <p:sp>
          <p:nvSpPr>
            <p:cNvPr id="48" name="rc48"/>
            <p:cNvSpPr/>
            <p:nvPr/>
          </p:nvSpPr>
          <p:spPr>
            <a:xfrm>
              <a:off x="4228248" y="3658056"/>
              <a:ext cx="239888" cy="553952"/>
            </a:xfrm>
            <a:prstGeom prst="rect">
              <a:avLst/>
            </a:prstGeom>
            <a:solidFill>
              <a:srgbClr val="80BD41">
                <a:alpha val="100000"/>
              </a:srgbClr>
            </a:solidFill>
          </p:spPr>
          <p:txBody>
            <a:bodyPr/>
            <a:lstStyle/>
            <a:p>
              <a:endParaRPr/>
            </a:p>
          </p:txBody>
        </p:sp>
        <p:sp>
          <p:nvSpPr>
            <p:cNvPr id="49" name="rc49"/>
            <p:cNvSpPr/>
            <p:nvPr/>
          </p:nvSpPr>
          <p:spPr>
            <a:xfrm>
              <a:off x="4228248" y="3319392"/>
              <a:ext cx="239888" cy="338663"/>
            </a:xfrm>
            <a:prstGeom prst="rect">
              <a:avLst/>
            </a:prstGeom>
            <a:solidFill>
              <a:srgbClr val="E2231A">
                <a:alpha val="100000"/>
              </a:srgbClr>
            </a:solidFill>
          </p:spPr>
          <p:txBody>
            <a:bodyPr/>
            <a:lstStyle/>
            <a:p>
              <a:endParaRPr/>
            </a:p>
          </p:txBody>
        </p:sp>
        <p:sp>
          <p:nvSpPr>
            <p:cNvPr id="50" name="rc50"/>
            <p:cNvSpPr/>
            <p:nvPr/>
          </p:nvSpPr>
          <p:spPr>
            <a:xfrm>
              <a:off x="4494791" y="3652482"/>
              <a:ext cx="239888" cy="559526"/>
            </a:xfrm>
            <a:prstGeom prst="rect">
              <a:avLst/>
            </a:prstGeom>
            <a:solidFill>
              <a:srgbClr val="80BD41">
                <a:alpha val="100000"/>
              </a:srgbClr>
            </a:solidFill>
          </p:spPr>
          <p:txBody>
            <a:bodyPr/>
            <a:lstStyle/>
            <a:p>
              <a:endParaRPr/>
            </a:p>
          </p:txBody>
        </p:sp>
        <p:sp>
          <p:nvSpPr>
            <p:cNvPr id="51" name="rc51"/>
            <p:cNvSpPr/>
            <p:nvPr/>
          </p:nvSpPr>
          <p:spPr>
            <a:xfrm>
              <a:off x="4494791" y="3301415"/>
              <a:ext cx="239888" cy="351067"/>
            </a:xfrm>
            <a:prstGeom prst="rect">
              <a:avLst/>
            </a:prstGeom>
            <a:solidFill>
              <a:srgbClr val="E2231A">
                <a:alpha val="100000"/>
              </a:srgbClr>
            </a:solidFill>
          </p:spPr>
          <p:txBody>
            <a:bodyPr/>
            <a:lstStyle/>
            <a:p>
              <a:endParaRPr/>
            </a:p>
          </p:txBody>
        </p:sp>
        <p:sp>
          <p:nvSpPr>
            <p:cNvPr id="52" name="rc52"/>
            <p:cNvSpPr/>
            <p:nvPr/>
          </p:nvSpPr>
          <p:spPr>
            <a:xfrm>
              <a:off x="4761334" y="3651773"/>
              <a:ext cx="239888" cy="560235"/>
            </a:xfrm>
            <a:prstGeom prst="rect">
              <a:avLst/>
            </a:prstGeom>
            <a:solidFill>
              <a:srgbClr val="80BD41">
                <a:alpha val="100000"/>
              </a:srgbClr>
            </a:solidFill>
          </p:spPr>
          <p:txBody>
            <a:bodyPr/>
            <a:lstStyle/>
            <a:p>
              <a:endParaRPr/>
            </a:p>
          </p:txBody>
        </p:sp>
        <p:sp>
          <p:nvSpPr>
            <p:cNvPr id="53" name="rc53"/>
            <p:cNvSpPr/>
            <p:nvPr/>
          </p:nvSpPr>
          <p:spPr>
            <a:xfrm>
              <a:off x="4761334" y="3286606"/>
              <a:ext cx="239888" cy="365167"/>
            </a:xfrm>
            <a:prstGeom prst="rect">
              <a:avLst/>
            </a:prstGeom>
            <a:solidFill>
              <a:srgbClr val="E2231A">
                <a:alpha val="100000"/>
              </a:srgbClr>
            </a:solidFill>
          </p:spPr>
          <p:txBody>
            <a:bodyPr/>
            <a:lstStyle/>
            <a:p>
              <a:endParaRPr/>
            </a:p>
          </p:txBody>
        </p:sp>
        <p:sp>
          <p:nvSpPr>
            <p:cNvPr id="54" name="rc54"/>
            <p:cNvSpPr/>
            <p:nvPr/>
          </p:nvSpPr>
          <p:spPr>
            <a:xfrm>
              <a:off x="5027877" y="3645355"/>
              <a:ext cx="239888" cy="566653"/>
            </a:xfrm>
            <a:prstGeom prst="rect">
              <a:avLst/>
            </a:prstGeom>
            <a:solidFill>
              <a:srgbClr val="80BD41">
                <a:alpha val="100000"/>
              </a:srgbClr>
            </a:solidFill>
          </p:spPr>
          <p:txBody>
            <a:bodyPr/>
            <a:lstStyle/>
            <a:p>
              <a:endParaRPr/>
            </a:p>
          </p:txBody>
        </p:sp>
        <p:sp>
          <p:nvSpPr>
            <p:cNvPr id="55" name="rc55"/>
            <p:cNvSpPr/>
            <p:nvPr/>
          </p:nvSpPr>
          <p:spPr>
            <a:xfrm>
              <a:off x="5027877" y="3271436"/>
              <a:ext cx="239888" cy="373918"/>
            </a:xfrm>
            <a:prstGeom prst="rect">
              <a:avLst/>
            </a:prstGeom>
            <a:solidFill>
              <a:srgbClr val="E2231A">
                <a:alpha val="100000"/>
              </a:srgbClr>
            </a:solidFill>
          </p:spPr>
          <p:txBody>
            <a:bodyPr/>
            <a:lstStyle/>
            <a:p>
              <a:endParaRPr/>
            </a:p>
          </p:txBody>
        </p:sp>
        <p:sp>
          <p:nvSpPr>
            <p:cNvPr id="56" name="rc56"/>
            <p:cNvSpPr/>
            <p:nvPr/>
          </p:nvSpPr>
          <p:spPr>
            <a:xfrm>
              <a:off x="5294420" y="3645267"/>
              <a:ext cx="239888" cy="566742"/>
            </a:xfrm>
            <a:prstGeom prst="rect">
              <a:avLst/>
            </a:prstGeom>
            <a:solidFill>
              <a:srgbClr val="80BD41">
                <a:alpha val="100000"/>
              </a:srgbClr>
            </a:solidFill>
          </p:spPr>
          <p:txBody>
            <a:bodyPr/>
            <a:lstStyle/>
            <a:p>
              <a:endParaRPr/>
            </a:p>
          </p:txBody>
        </p:sp>
        <p:sp>
          <p:nvSpPr>
            <p:cNvPr id="57" name="rc57"/>
            <p:cNvSpPr/>
            <p:nvPr/>
          </p:nvSpPr>
          <p:spPr>
            <a:xfrm>
              <a:off x="5294420" y="3259750"/>
              <a:ext cx="239888" cy="385517"/>
            </a:xfrm>
            <a:prstGeom prst="rect">
              <a:avLst/>
            </a:prstGeom>
            <a:solidFill>
              <a:srgbClr val="E2231A">
                <a:alpha val="100000"/>
              </a:srgbClr>
            </a:solidFill>
          </p:spPr>
          <p:txBody>
            <a:bodyPr/>
            <a:lstStyle/>
            <a:p>
              <a:endParaRPr/>
            </a:p>
          </p:txBody>
        </p:sp>
        <p:sp>
          <p:nvSpPr>
            <p:cNvPr id="58" name="rc58"/>
            <p:cNvSpPr/>
            <p:nvPr/>
          </p:nvSpPr>
          <p:spPr>
            <a:xfrm>
              <a:off x="5560963" y="3619606"/>
              <a:ext cx="239888" cy="592403"/>
            </a:xfrm>
            <a:prstGeom prst="rect">
              <a:avLst/>
            </a:prstGeom>
            <a:solidFill>
              <a:srgbClr val="80BD41">
                <a:alpha val="100000"/>
              </a:srgbClr>
            </a:solidFill>
          </p:spPr>
          <p:txBody>
            <a:bodyPr/>
            <a:lstStyle/>
            <a:p>
              <a:endParaRPr/>
            </a:p>
          </p:txBody>
        </p:sp>
        <p:sp>
          <p:nvSpPr>
            <p:cNvPr id="59" name="rc59"/>
            <p:cNvSpPr/>
            <p:nvPr/>
          </p:nvSpPr>
          <p:spPr>
            <a:xfrm>
              <a:off x="5560963" y="3251418"/>
              <a:ext cx="239888" cy="368187"/>
            </a:xfrm>
            <a:prstGeom prst="rect">
              <a:avLst/>
            </a:prstGeom>
            <a:solidFill>
              <a:srgbClr val="E2231A">
                <a:alpha val="100000"/>
              </a:srgbClr>
            </a:solidFill>
          </p:spPr>
          <p:txBody>
            <a:bodyPr/>
            <a:lstStyle/>
            <a:p>
              <a:endParaRPr/>
            </a:p>
          </p:txBody>
        </p:sp>
        <p:sp>
          <p:nvSpPr>
            <p:cNvPr id="60" name="rc60"/>
            <p:cNvSpPr/>
            <p:nvPr/>
          </p:nvSpPr>
          <p:spPr>
            <a:xfrm>
              <a:off x="5827506" y="3588606"/>
              <a:ext cx="239888" cy="623403"/>
            </a:xfrm>
            <a:prstGeom prst="rect">
              <a:avLst/>
            </a:prstGeom>
            <a:solidFill>
              <a:srgbClr val="80BD41">
                <a:alpha val="100000"/>
              </a:srgbClr>
            </a:solidFill>
          </p:spPr>
          <p:txBody>
            <a:bodyPr/>
            <a:lstStyle/>
            <a:p>
              <a:endParaRPr/>
            </a:p>
          </p:txBody>
        </p:sp>
        <p:sp>
          <p:nvSpPr>
            <p:cNvPr id="61" name="rc61"/>
            <p:cNvSpPr/>
            <p:nvPr/>
          </p:nvSpPr>
          <p:spPr>
            <a:xfrm>
              <a:off x="5827506" y="3242032"/>
              <a:ext cx="239888" cy="346573"/>
            </a:xfrm>
            <a:prstGeom prst="rect">
              <a:avLst/>
            </a:prstGeom>
            <a:solidFill>
              <a:srgbClr val="E2231A">
                <a:alpha val="100000"/>
              </a:srgbClr>
            </a:solidFill>
          </p:spPr>
          <p:txBody>
            <a:bodyPr/>
            <a:lstStyle/>
            <a:p>
              <a:endParaRPr/>
            </a:p>
          </p:txBody>
        </p:sp>
        <p:sp>
          <p:nvSpPr>
            <p:cNvPr id="62" name="rc62"/>
            <p:cNvSpPr/>
            <p:nvPr/>
          </p:nvSpPr>
          <p:spPr>
            <a:xfrm>
              <a:off x="6094049" y="3583172"/>
              <a:ext cx="239888" cy="628836"/>
            </a:xfrm>
            <a:prstGeom prst="rect">
              <a:avLst/>
            </a:prstGeom>
            <a:solidFill>
              <a:srgbClr val="80BD41">
                <a:alpha val="100000"/>
              </a:srgbClr>
            </a:solidFill>
          </p:spPr>
          <p:txBody>
            <a:bodyPr/>
            <a:lstStyle/>
            <a:p>
              <a:endParaRPr/>
            </a:p>
          </p:txBody>
        </p:sp>
        <p:sp>
          <p:nvSpPr>
            <p:cNvPr id="63" name="rc63"/>
            <p:cNvSpPr/>
            <p:nvPr/>
          </p:nvSpPr>
          <p:spPr>
            <a:xfrm>
              <a:off x="6094049" y="3234999"/>
              <a:ext cx="239888" cy="348173"/>
            </a:xfrm>
            <a:prstGeom prst="rect">
              <a:avLst/>
            </a:prstGeom>
            <a:solidFill>
              <a:srgbClr val="E2231A">
                <a:alpha val="100000"/>
              </a:srgbClr>
            </a:solidFill>
          </p:spPr>
          <p:txBody>
            <a:bodyPr/>
            <a:lstStyle/>
            <a:p>
              <a:endParaRPr/>
            </a:p>
          </p:txBody>
        </p:sp>
        <p:sp>
          <p:nvSpPr>
            <p:cNvPr id="64" name="rc64"/>
            <p:cNvSpPr/>
            <p:nvPr/>
          </p:nvSpPr>
          <p:spPr>
            <a:xfrm>
              <a:off x="6360593" y="3570639"/>
              <a:ext cx="239888" cy="641370"/>
            </a:xfrm>
            <a:prstGeom prst="rect">
              <a:avLst/>
            </a:prstGeom>
            <a:solidFill>
              <a:srgbClr val="80BD41">
                <a:alpha val="100000"/>
              </a:srgbClr>
            </a:solidFill>
          </p:spPr>
          <p:txBody>
            <a:bodyPr/>
            <a:lstStyle/>
            <a:p>
              <a:endParaRPr/>
            </a:p>
          </p:txBody>
        </p:sp>
        <p:sp>
          <p:nvSpPr>
            <p:cNvPr id="65" name="rc65"/>
            <p:cNvSpPr/>
            <p:nvPr/>
          </p:nvSpPr>
          <p:spPr>
            <a:xfrm>
              <a:off x="6360593" y="3229968"/>
              <a:ext cx="239888" cy="340670"/>
            </a:xfrm>
            <a:prstGeom prst="rect">
              <a:avLst/>
            </a:prstGeom>
            <a:solidFill>
              <a:srgbClr val="E2231A">
                <a:alpha val="100000"/>
              </a:srgbClr>
            </a:solidFill>
          </p:spPr>
          <p:txBody>
            <a:bodyPr/>
            <a:lstStyle/>
            <a:p>
              <a:endParaRPr/>
            </a:p>
          </p:txBody>
        </p:sp>
        <p:sp>
          <p:nvSpPr>
            <p:cNvPr id="66" name="rc66"/>
            <p:cNvSpPr/>
            <p:nvPr/>
          </p:nvSpPr>
          <p:spPr>
            <a:xfrm>
              <a:off x="6627136" y="3576381"/>
              <a:ext cx="239888" cy="635627"/>
            </a:xfrm>
            <a:prstGeom prst="rect">
              <a:avLst/>
            </a:prstGeom>
            <a:solidFill>
              <a:srgbClr val="80BD41">
                <a:alpha val="100000"/>
              </a:srgbClr>
            </a:solidFill>
          </p:spPr>
          <p:txBody>
            <a:bodyPr/>
            <a:lstStyle/>
            <a:p>
              <a:endParaRPr/>
            </a:p>
          </p:txBody>
        </p:sp>
        <p:sp>
          <p:nvSpPr>
            <p:cNvPr id="67" name="rc67"/>
            <p:cNvSpPr/>
            <p:nvPr/>
          </p:nvSpPr>
          <p:spPr>
            <a:xfrm>
              <a:off x="6627136" y="3222377"/>
              <a:ext cx="239888" cy="354004"/>
            </a:xfrm>
            <a:prstGeom prst="rect">
              <a:avLst/>
            </a:prstGeom>
            <a:solidFill>
              <a:srgbClr val="E2231A">
                <a:alpha val="100000"/>
              </a:srgbClr>
            </a:solidFill>
          </p:spPr>
          <p:txBody>
            <a:bodyPr/>
            <a:lstStyle/>
            <a:p>
              <a:endParaRPr/>
            </a:p>
          </p:txBody>
        </p:sp>
        <p:sp>
          <p:nvSpPr>
            <p:cNvPr id="68" name="rc68"/>
            <p:cNvSpPr/>
            <p:nvPr/>
          </p:nvSpPr>
          <p:spPr>
            <a:xfrm>
              <a:off x="6893679" y="3610370"/>
              <a:ext cx="239888" cy="601639"/>
            </a:xfrm>
            <a:prstGeom prst="rect">
              <a:avLst/>
            </a:prstGeom>
            <a:solidFill>
              <a:srgbClr val="80BD41">
                <a:alpha val="100000"/>
              </a:srgbClr>
            </a:solidFill>
          </p:spPr>
          <p:txBody>
            <a:bodyPr/>
            <a:lstStyle/>
            <a:p>
              <a:endParaRPr/>
            </a:p>
          </p:txBody>
        </p:sp>
        <p:sp>
          <p:nvSpPr>
            <p:cNvPr id="69" name="rc69"/>
            <p:cNvSpPr/>
            <p:nvPr/>
          </p:nvSpPr>
          <p:spPr>
            <a:xfrm>
              <a:off x="6893679" y="3204811"/>
              <a:ext cx="239888" cy="405558"/>
            </a:xfrm>
            <a:prstGeom prst="rect">
              <a:avLst/>
            </a:prstGeom>
            <a:solidFill>
              <a:srgbClr val="E2231A">
                <a:alpha val="100000"/>
              </a:srgbClr>
            </a:solidFill>
          </p:spPr>
          <p:txBody>
            <a:bodyPr/>
            <a:lstStyle/>
            <a:p>
              <a:endParaRPr/>
            </a:p>
          </p:txBody>
        </p:sp>
        <p:sp>
          <p:nvSpPr>
            <p:cNvPr id="70" name="rc70"/>
            <p:cNvSpPr/>
            <p:nvPr/>
          </p:nvSpPr>
          <p:spPr>
            <a:xfrm>
              <a:off x="7160222" y="3595181"/>
              <a:ext cx="239888" cy="616828"/>
            </a:xfrm>
            <a:prstGeom prst="rect">
              <a:avLst/>
            </a:prstGeom>
            <a:solidFill>
              <a:srgbClr val="80BD41">
                <a:alpha val="100000"/>
              </a:srgbClr>
            </a:solidFill>
          </p:spPr>
          <p:txBody>
            <a:bodyPr/>
            <a:lstStyle/>
            <a:p>
              <a:endParaRPr/>
            </a:p>
          </p:txBody>
        </p:sp>
        <p:sp>
          <p:nvSpPr>
            <p:cNvPr id="71" name="rc71"/>
            <p:cNvSpPr/>
            <p:nvPr/>
          </p:nvSpPr>
          <p:spPr>
            <a:xfrm>
              <a:off x="7160222" y="3188976"/>
              <a:ext cx="239888" cy="406205"/>
            </a:xfrm>
            <a:prstGeom prst="rect">
              <a:avLst/>
            </a:prstGeom>
            <a:solidFill>
              <a:srgbClr val="E2231A">
                <a:alpha val="100000"/>
              </a:srgbClr>
            </a:solidFill>
          </p:spPr>
          <p:txBody>
            <a:bodyPr/>
            <a:lstStyle/>
            <a:p>
              <a:endParaRPr/>
            </a:p>
          </p:txBody>
        </p:sp>
        <p:sp>
          <p:nvSpPr>
            <p:cNvPr id="72" name="rc72"/>
            <p:cNvSpPr/>
            <p:nvPr/>
          </p:nvSpPr>
          <p:spPr>
            <a:xfrm>
              <a:off x="7426765" y="3566460"/>
              <a:ext cx="239888" cy="645549"/>
            </a:xfrm>
            <a:prstGeom prst="rect">
              <a:avLst/>
            </a:prstGeom>
            <a:solidFill>
              <a:srgbClr val="80BD41">
                <a:alpha val="100000"/>
              </a:srgbClr>
            </a:solidFill>
          </p:spPr>
          <p:txBody>
            <a:bodyPr/>
            <a:lstStyle/>
            <a:p>
              <a:endParaRPr/>
            </a:p>
          </p:txBody>
        </p:sp>
        <p:sp>
          <p:nvSpPr>
            <p:cNvPr id="73" name="rc73"/>
            <p:cNvSpPr/>
            <p:nvPr/>
          </p:nvSpPr>
          <p:spPr>
            <a:xfrm>
              <a:off x="7426765" y="3169474"/>
              <a:ext cx="239888" cy="396985"/>
            </a:xfrm>
            <a:prstGeom prst="rect">
              <a:avLst/>
            </a:prstGeom>
            <a:solidFill>
              <a:srgbClr val="E2231A">
                <a:alpha val="100000"/>
              </a:srgbClr>
            </a:solidFill>
          </p:spPr>
          <p:txBody>
            <a:bodyPr/>
            <a:lstStyle/>
            <a:p>
              <a:endParaRPr/>
            </a:p>
          </p:txBody>
        </p:sp>
        <p:sp>
          <p:nvSpPr>
            <p:cNvPr id="74" name="rc74"/>
            <p:cNvSpPr/>
            <p:nvPr/>
          </p:nvSpPr>
          <p:spPr>
            <a:xfrm>
              <a:off x="7693308" y="3527335"/>
              <a:ext cx="239888" cy="684673"/>
            </a:xfrm>
            <a:prstGeom prst="rect">
              <a:avLst/>
            </a:prstGeom>
            <a:solidFill>
              <a:srgbClr val="80BD41">
                <a:alpha val="100000"/>
              </a:srgbClr>
            </a:solidFill>
          </p:spPr>
          <p:txBody>
            <a:bodyPr/>
            <a:lstStyle/>
            <a:p>
              <a:endParaRPr/>
            </a:p>
          </p:txBody>
        </p:sp>
        <p:sp>
          <p:nvSpPr>
            <p:cNvPr id="75" name="rc75"/>
            <p:cNvSpPr/>
            <p:nvPr/>
          </p:nvSpPr>
          <p:spPr>
            <a:xfrm>
              <a:off x="7693308" y="3153078"/>
              <a:ext cx="239888" cy="374257"/>
            </a:xfrm>
            <a:prstGeom prst="rect">
              <a:avLst/>
            </a:prstGeom>
            <a:solidFill>
              <a:srgbClr val="E2231A">
                <a:alpha val="100000"/>
              </a:srgbClr>
            </a:solidFill>
          </p:spPr>
          <p:txBody>
            <a:bodyPr/>
            <a:lstStyle/>
            <a:p>
              <a:endParaRPr/>
            </a:p>
          </p:txBody>
        </p:sp>
        <p:sp>
          <p:nvSpPr>
            <p:cNvPr id="76" name="rc76"/>
            <p:cNvSpPr/>
            <p:nvPr/>
          </p:nvSpPr>
          <p:spPr>
            <a:xfrm>
              <a:off x="7959851" y="3523017"/>
              <a:ext cx="239888" cy="688992"/>
            </a:xfrm>
            <a:prstGeom prst="rect">
              <a:avLst/>
            </a:prstGeom>
            <a:solidFill>
              <a:srgbClr val="80BD41">
                <a:alpha val="100000"/>
              </a:srgbClr>
            </a:solidFill>
          </p:spPr>
          <p:txBody>
            <a:bodyPr/>
            <a:lstStyle/>
            <a:p>
              <a:endParaRPr/>
            </a:p>
          </p:txBody>
        </p:sp>
        <p:sp>
          <p:nvSpPr>
            <p:cNvPr id="77" name="rc77"/>
            <p:cNvSpPr/>
            <p:nvPr/>
          </p:nvSpPr>
          <p:spPr>
            <a:xfrm>
              <a:off x="7959851" y="3137876"/>
              <a:ext cx="239888" cy="385140"/>
            </a:xfrm>
            <a:prstGeom prst="rect">
              <a:avLst/>
            </a:prstGeom>
            <a:solidFill>
              <a:srgbClr val="E2231A">
                <a:alpha val="100000"/>
              </a:srgbClr>
            </a:solidFill>
          </p:spPr>
          <p:txBody>
            <a:bodyPr/>
            <a:lstStyle/>
            <a:p>
              <a:endParaRPr/>
            </a:p>
          </p:txBody>
        </p:sp>
        <p:sp>
          <p:nvSpPr>
            <p:cNvPr id="78" name="pl78"/>
            <p:cNvSpPr/>
            <p:nvPr/>
          </p:nvSpPr>
          <p:spPr>
            <a:xfrm>
              <a:off x="1416218" y="2751188"/>
              <a:ext cx="6663577" cy="580031"/>
            </a:xfrm>
            <a:custGeom>
              <a:avLst/>
              <a:gdLst/>
              <a:ahLst/>
              <a:cxnLst/>
              <a:rect l="0" t="0" r="0" b="0"/>
              <a:pathLst>
                <a:path w="6663577" h="580031">
                  <a:moveTo>
                    <a:pt x="0" y="580031"/>
                  </a:moveTo>
                  <a:lnTo>
                    <a:pt x="266543" y="537066"/>
                  </a:lnTo>
                  <a:lnTo>
                    <a:pt x="533086" y="515583"/>
                  </a:lnTo>
                  <a:lnTo>
                    <a:pt x="799629" y="429653"/>
                  </a:lnTo>
                  <a:lnTo>
                    <a:pt x="1066172" y="343722"/>
                  </a:lnTo>
                  <a:lnTo>
                    <a:pt x="1332715" y="257791"/>
                  </a:lnTo>
                  <a:lnTo>
                    <a:pt x="1599258" y="214826"/>
                  </a:lnTo>
                  <a:lnTo>
                    <a:pt x="1865801" y="214826"/>
                  </a:lnTo>
                  <a:lnTo>
                    <a:pt x="2132344" y="128895"/>
                  </a:lnTo>
                  <a:lnTo>
                    <a:pt x="2398888" y="0"/>
                  </a:lnTo>
                  <a:lnTo>
                    <a:pt x="2665431" y="64447"/>
                  </a:lnTo>
                  <a:lnTo>
                    <a:pt x="2931974" y="128895"/>
                  </a:lnTo>
                  <a:lnTo>
                    <a:pt x="3198517" y="150378"/>
                  </a:lnTo>
                  <a:lnTo>
                    <a:pt x="3465060" y="150378"/>
                  </a:lnTo>
                  <a:lnTo>
                    <a:pt x="3731603" y="171861"/>
                  </a:lnTo>
                  <a:lnTo>
                    <a:pt x="3998146" y="171861"/>
                  </a:lnTo>
                  <a:lnTo>
                    <a:pt x="4264689" y="128895"/>
                  </a:lnTo>
                  <a:lnTo>
                    <a:pt x="4531233" y="85930"/>
                  </a:lnTo>
                  <a:lnTo>
                    <a:pt x="4797776" y="85930"/>
                  </a:lnTo>
                  <a:lnTo>
                    <a:pt x="5064319" y="64447"/>
                  </a:lnTo>
                  <a:lnTo>
                    <a:pt x="5330862" y="85930"/>
                  </a:lnTo>
                  <a:lnTo>
                    <a:pt x="5597405" y="171861"/>
                  </a:lnTo>
                  <a:lnTo>
                    <a:pt x="5863948" y="171861"/>
                  </a:lnTo>
                  <a:lnTo>
                    <a:pt x="6130491" y="128895"/>
                  </a:lnTo>
                  <a:lnTo>
                    <a:pt x="6397034" y="64447"/>
                  </a:lnTo>
                  <a:lnTo>
                    <a:pt x="6663577" y="85930"/>
                  </a:lnTo>
                </a:path>
              </a:pathLst>
            </a:custGeom>
            <a:ln w="27101" cap="flat">
              <a:solidFill>
                <a:srgbClr val="0058AB">
                  <a:alpha val="100000"/>
                </a:srgbClr>
              </a:solidFill>
              <a:prstDash val="solid"/>
              <a:round/>
            </a:ln>
          </p:spPr>
          <p:txBody>
            <a:bodyPr/>
            <a:lstStyle/>
            <a:p>
              <a:endParaRPr/>
            </a:p>
          </p:txBody>
        </p:sp>
        <p:sp>
          <p:nvSpPr>
            <p:cNvPr id="79" name="tx79"/>
            <p:cNvSpPr/>
            <p:nvPr/>
          </p:nvSpPr>
          <p:spPr>
            <a:xfrm>
              <a:off x="1345880" y="314978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41</a:t>
              </a:r>
            </a:p>
          </p:txBody>
        </p:sp>
        <p:sp>
          <p:nvSpPr>
            <p:cNvPr id="80" name="tx80"/>
            <p:cNvSpPr/>
            <p:nvPr/>
          </p:nvSpPr>
          <p:spPr>
            <a:xfrm>
              <a:off x="2678595" y="2826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56</a:t>
              </a:r>
            </a:p>
          </p:txBody>
        </p:sp>
        <p:sp>
          <p:nvSpPr>
            <p:cNvPr id="81" name="tx81"/>
            <p:cNvSpPr/>
            <p:nvPr/>
          </p:nvSpPr>
          <p:spPr>
            <a:xfrm>
              <a:off x="4011311"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2" name="tx82"/>
            <p:cNvSpPr/>
            <p:nvPr/>
          </p:nvSpPr>
          <p:spPr>
            <a:xfrm>
              <a:off x="5344027"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3" name="tx83"/>
            <p:cNvSpPr/>
            <p:nvPr/>
          </p:nvSpPr>
          <p:spPr>
            <a:xfrm>
              <a:off x="6410199"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4" name="tx84"/>
            <p:cNvSpPr/>
            <p:nvPr/>
          </p:nvSpPr>
          <p:spPr>
            <a:xfrm>
              <a:off x="6676742" y="26541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85" name="tx85"/>
            <p:cNvSpPr/>
            <p:nvPr/>
          </p:nvSpPr>
          <p:spPr>
            <a:xfrm>
              <a:off x="6943285"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6" name="tx86"/>
            <p:cNvSpPr/>
            <p:nvPr/>
          </p:nvSpPr>
          <p:spPr>
            <a:xfrm>
              <a:off x="7209828"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87" name="tx87"/>
            <p:cNvSpPr/>
            <p:nvPr/>
          </p:nvSpPr>
          <p:spPr>
            <a:xfrm>
              <a:off x="7476372" y="2697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8" name="tx88"/>
            <p:cNvSpPr/>
            <p:nvPr/>
          </p:nvSpPr>
          <p:spPr>
            <a:xfrm>
              <a:off x="7742915" y="26326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9" name="tx89"/>
            <p:cNvSpPr/>
            <p:nvPr/>
          </p:nvSpPr>
          <p:spPr>
            <a:xfrm>
              <a:off x="8009458" y="26541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90" name="tx90"/>
            <p:cNvSpPr/>
            <p:nvPr/>
          </p:nvSpPr>
          <p:spPr>
            <a:xfrm>
              <a:off x="1340869" y="4033371"/>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1340869" y="369447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2" name="tx92"/>
            <p:cNvSpPr/>
            <p:nvPr/>
          </p:nvSpPr>
          <p:spPr>
            <a:xfrm>
              <a:off x="2673584" y="395671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93" name="tx93"/>
            <p:cNvSpPr/>
            <p:nvPr/>
          </p:nvSpPr>
          <p:spPr>
            <a:xfrm>
              <a:off x="2673584" y="357280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94" name="tx94"/>
            <p:cNvSpPr/>
            <p:nvPr/>
          </p:nvSpPr>
          <p:spPr>
            <a:xfrm>
              <a:off x="3976155" y="388832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95" name="tx95"/>
            <p:cNvSpPr/>
            <p:nvPr/>
          </p:nvSpPr>
          <p:spPr>
            <a:xfrm>
              <a:off x="4006300" y="34511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5308871" y="388952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11.1</a:t>
              </a:r>
            </a:p>
          </p:txBody>
        </p:sp>
        <p:sp>
          <p:nvSpPr>
            <p:cNvPr id="97" name="tx97"/>
            <p:cNvSpPr/>
            <p:nvPr/>
          </p:nvSpPr>
          <p:spPr>
            <a:xfrm>
              <a:off x="5339016" y="34120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375043" y="385088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12.6</a:t>
              </a:r>
            </a:p>
          </p:txBody>
        </p:sp>
        <p:sp>
          <p:nvSpPr>
            <p:cNvPr id="99" name="tx99"/>
            <p:cNvSpPr/>
            <p:nvPr/>
          </p:nvSpPr>
          <p:spPr>
            <a:xfrm>
              <a:off x="6405188" y="33598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100" name="tx100"/>
            <p:cNvSpPr/>
            <p:nvPr/>
          </p:nvSpPr>
          <p:spPr>
            <a:xfrm>
              <a:off x="6641586" y="38537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101" name="tx101"/>
            <p:cNvSpPr/>
            <p:nvPr/>
          </p:nvSpPr>
          <p:spPr>
            <a:xfrm>
              <a:off x="6671731" y="33589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2" name="tx102"/>
            <p:cNvSpPr/>
            <p:nvPr/>
          </p:nvSpPr>
          <p:spPr>
            <a:xfrm>
              <a:off x="6908130" y="387074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103" name="tx103"/>
            <p:cNvSpPr/>
            <p:nvPr/>
          </p:nvSpPr>
          <p:spPr>
            <a:xfrm>
              <a:off x="6983478" y="33671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4" name="tx104"/>
            <p:cNvSpPr/>
            <p:nvPr/>
          </p:nvSpPr>
          <p:spPr>
            <a:xfrm>
              <a:off x="7174673" y="386447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12.1</a:t>
              </a:r>
            </a:p>
          </p:txBody>
        </p:sp>
        <p:sp>
          <p:nvSpPr>
            <p:cNvPr id="105" name="tx105"/>
            <p:cNvSpPr/>
            <p:nvPr/>
          </p:nvSpPr>
          <p:spPr>
            <a:xfrm>
              <a:off x="7250022" y="33516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06" name="tx106"/>
            <p:cNvSpPr/>
            <p:nvPr/>
          </p:nvSpPr>
          <p:spPr>
            <a:xfrm>
              <a:off x="7441216" y="385011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12.7</a:t>
              </a:r>
            </a:p>
          </p:txBody>
        </p:sp>
        <p:sp>
          <p:nvSpPr>
            <p:cNvPr id="107" name="tx107"/>
            <p:cNvSpPr/>
            <p:nvPr/>
          </p:nvSpPr>
          <p:spPr>
            <a:xfrm>
              <a:off x="7471361" y="33275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108" name="tx108"/>
            <p:cNvSpPr/>
            <p:nvPr/>
          </p:nvSpPr>
          <p:spPr>
            <a:xfrm>
              <a:off x="7707759" y="38291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13.4</a:t>
              </a:r>
            </a:p>
          </p:txBody>
        </p:sp>
        <p:sp>
          <p:nvSpPr>
            <p:cNvPr id="109" name="tx109"/>
            <p:cNvSpPr/>
            <p:nvPr/>
          </p:nvSpPr>
          <p:spPr>
            <a:xfrm>
              <a:off x="7737904" y="32997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10" name="tx110"/>
            <p:cNvSpPr/>
            <p:nvPr/>
          </p:nvSpPr>
          <p:spPr>
            <a:xfrm>
              <a:off x="7974302" y="38270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13.5</a:t>
              </a:r>
            </a:p>
          </p:txBody>
        </p:sp>
        <p:sp>
          <p:nvSpPr>
            <p:cNvPr id="111" name="tx111"/>
            <p:cNvSpPr/>
            <p:nvPr/>
          </p:nvSpPr>
          <p:spPr>
            <a:xfrm>
              <a:off x="8004447" y="32900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112" name="tx112"/>
            <p:cNvSpPr/>
            <p:nvPr/>
          </p:nvSpPr>
          <p:spPr>
            <a:xfrm>
              <a:off x="1310724" y="33800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13" name="tx113"/>
            <p:cNvSpPr/>
            <p:nvPr/>
          </p:nvSpPr>
          <p:spPr>
            <a:xfrm>
              <a:off x="2643440" y="328734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15.1</a:t>
              </a:r>
            </a:p>
          </p:txBody>
        </p:sp>
        <p:sp>
          <p:nvSpPr>
            <p:cNvPr id="114" name="tx114"/>
            <p:cNvSpPr/>
            <p:nvPr/>
          </p:nvSpPr>
          <p:spPr>
            <a:xfrm>
              <a:off x="3976155" y="31848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17.1</a:t>
              </a:r>
            </a:p>
          </p:txBody>
        </p:sp>
        <p:sp>
          <p:nvSpPr>
            <p:cNvPr id="115" name="tx115"/>
            <p:cNvSpPr/>
            <p:nvPr/>
          </p:nvSpPr>
          <p:spPr>
            <a:xfrm>
              <a:off x="5308871" y="31029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18.7</a:t>
              </a:r>
            </a:p>
          </p:txBody>
        </p:sp>
        <p:sp>
          <p:nvSpPr>
            <p:cNvPr id="116" name="tx116"/>
            <p:cNvSpPr/>
            <p:nvPr/>
          </p:nvSpPr>
          <p:spPr>
            <a:xfrm>
              <a:off x="6375043" y="307307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17" name="tx117"/>
            <p:cNvSpPr/>
            <p:nvPr/>
          </p:nvSpPr>
          <p:spPr>
            <a:xfrm>
              <a:off x="6641586" y="30655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8" name="tx118"/>
            <p:cNvSpPr/>
            <p:nvPr/>
          </p:nvSpPr>
          <p:spPr>
            <a:xfrm>
              <a:off x="6908130" y="30479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19.8</a:t>
              </a:r>
            </a:p>
          </p:txBody>
        </p:sp>
        <p:sp>
          <p:nvSpPr>
            <p:cNvPr id="119" name="tx119"/>
            <p:cNvSpPr/>
            <p:nvPr/>
          </p:nvSpPr>
          <p:spPr>
            <a:xfrm>
              <a:off x="7174673" y="303213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20" name="tx120"/>
            <p:cNvSpPr/>
            <p:nvPr/>
          </p:nvSpPr>
          <p:spPr>
            <a:xfrm>
              <a:off x="7441216" y="301263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20.5</a:t>
              </a:r>
            </a:p>
          </p:txBody>
        </p:sp>
        <p:sp>
          <p:nvSpPr>
            <p:cNvPr id="121" name="tx121"/>
            <p:cNvSpPr/>
            <p:nvPr/>
          </p:nvSpPr>
          <p:spPr>
            <a:xfrm>
              <a:off x="7707759" y="299624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20.8</a:t>
              </a:r>
            </a:p>
          </p:txBody>
        </p:sp>
        <p:sp>
          <p:nvSpPr>
            <p:cNvPr id="122" name="tx122"/>
            <p:cNvSpPr/>
            <p:nvPr/>
          </p:nvSpPr>
          <p:spPr>
            <a:xfrm>
              <a:off x="7974302"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21.1</a:t>
              </a:r>
            </a:p>
          </p:txBody>
        </p:sp>
        <p:sp>
          <p:nvSpPr>
            <p:cNvPr id="123" name="tx123"/>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16710" y="365027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616710" y="314065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6" name="tx126"/>
            <p:cNvSpPr/>
            <p:nvPr/>
          </p:nvSpPr>
          <p:spPr>
            <a:xfrm>
              <a:off x="616710" y="2630967"/>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7" name="tx127"/>
            <p:cNvSpPr/>
            <p:nvPr/>
          </p:nvSpPr>
          <p:spPr>
            <a:xfrm>
              <a:off x="616710" y="212141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8" name="tx12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5" name="tx145"/>
            <p:cNvSpPr/>
            <p:nvPr/>
          </p:nvSpPr>
          <p:spPr>
            <a:xfrm rot="5400000">
              <a:off x="8326001" y="301861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6" name="pl146"/>
            <p:cNvSpPr/>
            <p:nvPr/>
          </p:nvSpPr>
          <p:spPr>
            <a:xfrm>
              <a:off x="2892766"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7" name="tx147"/>
            <p:cNvSpPr/>
            <p:nvPr/>
          </p:nvSpPr>
          <p:spPr>
            <a:xfrm>
              <a:off x="3159865" y="5099786"/>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48" name="rc148"/>
            <p:cNvSpPr/>
            <p:nvPr/>
          </p:nvSpPr>
          <p:spPr>
            <a:xfrm>
              <a:off x="4448859" y="5080163"/>
              <a:ext cx="201456" cy="201456"/>
            </a:xfrm>
            <a:prstGeom prst="rect">
              <a:avLst/>
            </a:prstGeom>
            <a:solidFill>
              <a:srgbClr val="E2231A">
                <a:alpha val="100000"/>
              </a:srgbClr>
            </a:solidFill>
          </p:spPr>
          <p:txBody>
            <a:bodyPr/>
            <a:lstStyle/>
            <a:p>
              <a:endParaRPr/>
            </a:p>
          </p:txBody>
        </p:sp>
        <p:sp>
          <p:nvSpPr>
            <p:cNvPr id="149" name="rc149"/>
            <p:cNvSpPr/>
            <p:nvPr/>
          </p:nvSpPr>
          <p:spPr>
            <a:xfrm>
              <a:off x="5653947" y="5080163"/>
              <a:ext cx="201456" cy="201456"/>
            </a:xfrm>
            <a:prstGeom prst="rect">
              <a:avLst/>
            </a:prstGeom>
            <a:solidFill>
              <a:srgbClr val="80BD41">
                <a:alpha val="100000"/>
              </a:srgbClr>
            </a:solidFill>
          </p:spPr>
          <p:txBody>
            <a:bodyPr/>
            <a:lstStyle/>
            <a:p>
              <a:endParaRPr/>
            </a:p>
          </p:txBody>
        </p:sp>
        <p:sp>
          <p:nvSpPr>
            <p:cNvPr id="150" name="tx150"/>
            <p:cNvSpPr/>
            <p:nvPr/>
          </p:nvSpPr>
          <p:spPr>
            <a:xfrm>
              <a:off x="4728904" y="512918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1" name="tx151"/>
            <p:cNvSpPr/>
            <p:nvPr/>
          </p:nvSpPr>
          <p:spPr>
            <a:xfrm>
              <a:off x="5933992"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2" name="tx152"/>
            <p:cNvSpPr/>
            <p:nvPr/>
          </p:nvSpPr>
          <p:spPr>
            <a:xfrm>
              <a:off x="951100" y="1400299"/>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3" name="tx153"/>
            <p:cNvSpPr/>
            <p:nvPr/>
          </p:nvSpPr>
          <p:spPr>
            <a:xfrm>
              <a:off x="951100" y="1592892"/>
              <a:ext cx="14070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WCAR, 2000-2025</a:t>
              </a:r>
            </a:p>
          </p:txBody>
        </p:sp>
        <p:sp>
          <p:nvSpPr>
            <p:cNvPr id="154" name="pl154"/>
            <p:cNvSpPr/>
            <p:nvPr/>
          </p:nvSpPr>
          <p:spPr>
            <a:xfrm>
              <a:off x="207611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579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19547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675516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31484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285595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41563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97532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753500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296273" y="5840557"/>
              <a:ext cx="3925805" cy="124062"/>
            </a:xfrm>
            <a:prstGeom prst="rect">
              <a:avLst/>
            </a:prstGeom>
            <a:solidFill>
              <a:srgbClr val="80BD41">
                <a:alpha val="100000"/>
              </a:srgbClr>
            </a:solidFill>
          </p:spPr>
          <p:txBody>
            <a:bodyPr/>
            <a:lstStyle/>
            <a:p>
              <a:endParaRPr/>
            </a:p>
          </p:txBody>
        </p:sp>
        <p:sp>
          <p:nvSpPr>
            <p:cNvPr id="168" name="rc168"/>
            <p:cNvSpPr/>
            <p:nvPr/>
          </p:nvSpPr>
          <p:spPr>
            <a:xfrm>
              <a:off x="5222079" y="5840557"/>
              <a:ext cx="2085229" cy="124062"/>
            </a:xfrm>
            <a:prstGeom prst="rect">
              <a:avLst/>
            </a:prstGeom>
            <a:solidFill>
              <a:srgbClr val="E2231A">
                <a:alpha val="100000"/>
              </a:srgbClr>
            </a:solidFill>
          </p:spPr>
          <p:txBody>
            <a:bodyPr/>
            <a:lstStyle/>
            <a:p>
              <a:endParaRPr/>
            </a:p>
          </p:txBody>
        </p:sp>
        <p:sp>
          <p:nvSpPr>
            <p:cNvPr id="169" name="rc169"/>
            <p:cNvSpPr/>
            <p:nvPr/>
          </p:nvSpPr>
          <p:spPr>
            <a:xfrm>
              <a:off x="1296273" y="5685479"/>
              <a:ext cx="4190863" cy="124062"/>
            </a:xfrm>
            <a:prstGeom prst="rect">
              <a:avLst/>
            </a:prstGeom>
            <a:solidFill>
              <a:srgbClr val="80BD41">
                <a:alpha val="100000"/>
              </a:srgbClr>
            </a:solidFill>
          </p:spPr>
          <p:txBody>
            <a:bodyPr/>
            <a:lstStyle/>
            <a:p>
              <a:endParaRPr/>
            </a:p>
          </p:txBody>
        </p:sp>
        <p:sp>
          <p:nvSpPr>
            <p:cNvPr id="170" name="rc170"/>
            <p:cNvSpPr/>
            <p:nvPr/>
          </p:nvSpPr>
          <p:spPr>
            <a:xfrm>
              <a:off x="5487137" y="5685479"/>
              <a:ext cx="2290814" cy="124062"/>
            </a:xfrm>
            <a:prstGeom prst="rect">
              <a:avLst/>
            </a:prstGeom>
            <a:solidFill>
              <a:srgbClr val="E2231A">
                <a:alpha val="100000"/>
              </a:srgbClr>
            </a:solidFill>
          </p:spPr>
          <p:txBody>
            <a:bodyPr/>
            <a:lstStyle/>
            <a:p>
              <a:endParaRPr/>
            </a:p>
          </p:txBody>
        </p:sp>
        <p:sp>
          <p:nvSpPr>
            <p:cNvPr id="171" name="rc171"/>
            <p:cNvSpPr/>
            <p:nvPr/>
          </p:nvSpPr>
          <p:spPr>
            <a:xfrm>
              <a:off x="1296273" y="5530401"/>
              <a:ext cx="4217297" cy="124062"/>
            </a:xfrm>
            <a:prstGeom prst="rect">
              <a:avLst/>
            </a:prstGeom>
            <a:solidFill>
              <a:srgbClr val="80BD41">
                <a:alpha val="100000"/>
              </a:srgbClr>
            </a:solidFill>
          </p:spPr>
          <p:txBody>
            <a:bodyPr/>
            <a:lstStyle/>
            <a:p>
              <a:endParaRPr/>
            </a:p>
          </p:txBody>
        </p:sp>
        <p:sp>
          <p:nvSpPr>
            <p:cNvPr id="172" name="rc172"/>
            <p:cNvSpPr/>
            <p:nvPr/>
          </p:nvSpPr>
          <p:spPr>
            <a:xfrm>
              <a:off x="5513571" y="5530401"/>
              <a:ext cx="2357432" cy="124062"/>
            </a:xfrm>
            <a:prstGeom prst="rect">
              <a:avLst/>
            </a:prstGeom>
            <a:solidFill>
              <a:srgbClr val="E2231A">
                <a:alpha val="100000"/>
              </a:srgbClr>
            </a:solidFill>
          </p:spPr>
          <p:txBody>
            <a:bodyPr/>
            <a:lstStyle/>
            <a:p>
              <a:endParaRPr/>
            </a:p>
          </p:txBody>
        </p:sp>
        <p:sp>
          <p:nvSpPr>
            <p:cNvPr id="173" name="tx173"/>
            <p:cNvSpPr/>
            <p:nvPr/>
          </p:nvSpPr>
          <p:spPr>
            <a:xfrm>
              <a:off x="3136100"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12.6</a:t>
              </a:r>
            </a:p>
          </p:txBody>
        </p:sp>
        <p:sp>
          <p:nvSpPr>
            <p:cNvPr id="174" name="tx174"/>
            <p:cNvSpPr/>
            <p:nvPr/>
          </p:nvSpPr>
          <p:spPr>
            <a:xfrm>
              <a:off x="6176787"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6.7</a:t>
              </a:r>
            </a:p>
          </p:txBody>
        </p:sp>
        <p:sp>
          <p:nvSpPr>
            <p:cNvPr id="175" name="tx175"/>
            <p:cNvSpPr/>
            <p:nvPr/>
          </p:nvSpPr>
          <p:spPr>
            <a:xfrm>
              <a:off x="3268629"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13.4</a:t>
              </a:r>
            </a:p>
          </p:txBody>
        </p:sp>
        <p:sp>
          <p:nvSpPr>
            <p:cNvPr id="176" name="tx176"/>
            <p:cNvSpPr/>
            <p:nvPr/>
          </p:nvSpPr>
          <p:spPr>
            <a:xfrm>
              <a:off x="6544637"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7.3</a:t>
              </a:r>
            </a:p>
          </p:txBody>
        </p:sp>
        <p:sp>
          <p:nvSpPr>
            <p:cNvPr id="177" name="tx177"/>
            <p:cNvSpPr/>
            <p:nvPr/>
          </p:nvSpPr>
          <p:spPr>
            <a:xfrm>
              <a:off x="3281846"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13.5</a:t>
              </a:r>
            </a:p>
          </p:txBody>
        </p:sp>
        <p:sp>
          <p:nvSpPr>
            <p:cNvPr id="178" name="tx178"/>
            <p:cNvSpPr/>
            <p:nvPr/>
          </p:nvSpPr>
          <p:spPr>
            <a:xfrm>
              <a:off x="6604380"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7.6</a:t>
              </a:r>
            </a:p>
          </p:txBody>
        </p:sp>
        <p:sp>
          <p:nvSpPr>
            <p:cNvPr id="179" name="tx179"/>
            <p:cNvSpPr/>
            <p:nvPr/>
          </p:nvSpPr>
          <p:spPr>
            <a:xfrm>
              <a:off x="7484785"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80" name="tx180"/>
            <p:cNvSpPr/>
            <p:nvPr/>
          </p:nvSpPr>
          <p:spPr>
            <a:xfrm>
              <a:off x="7978959"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81" name="tx181"/>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21.1</a:t>
              </a:r>
            </a:p>
          </p:txBody>
        </p:sp>
        <p:sp>
          <p:nvSpPr>
            <p:cNvPr id="182" name="tx182"/>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6" name="tx186"/>
            <p:cNvSpPr/>
            <p:nvPr/>
          </p:nvSpPr>
          <p:spPr>
            <a:xfrm>
              <a:off x="2739516" y="6056560"/>
              <a:ext cx="2328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 M</a:t>
              </a:r>
            </a:p>
          </p:txBody>
        </p:sp>
        <p:sp>
          <p:nvSpPr>
            <p:cNvPr id="187" name="tx187"/>
            <p:cNvSpPr/>
            <p:nvPr/>
          </p:nvSpPr>
          <p:spPr>
            <a:xfrm>
              <a:off x="4260351"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5820033"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89" name="tx189"/>
            <p:cNvSpPr/>
            <p:nvPr/>
          </p:nvSpPr>
          <p:spPr>
            <a:xfrm>
              <a:off x="7379716"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0" name="tx190"/>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1" name="tx191"/>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2" name="tx192"/>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MCV1 coverage in 2025 (64%) was within 1% of coverage in 2019 (65%).
The number of children vaccinated with MCV1 increased 7% from 12.6 million in 2019 to 13.5 million in 2025.
The number of surviving infants increased approximately 9% from 19.3 million in 2019 to 21.1 million in 2025.
In 2025, 934,000 more children were vaccinated than in 2019.
In 2025, there were 1.8 million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MCV1 coverage was 64%: 13.5 million children received the measles vaccine, but 7.6 million remain unvaccinated against the highly contagious disease.</a:t>
            </a:r>
          </a:p>
        </p:txBody>
      </p:sp>
      <p:grpSp>
        <p:nvGrpSpPr>
          <p:cNvPr id="195" name="Group 194"/>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350797" y="5354411"/>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597084" y="5354411"/>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43370" y="5354411"/>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089656" y="5354411"/>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335942" y="5354411"/>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582228" y="5354411"/>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828515" y="5354411"/>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074801" y="5354411"/>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321087" y="5354411"/>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567373" y="5354411"/>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13659" y="5354411"/>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059946" y="5354411"/>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06232" y="5354411"/>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552518" y="5354411"/>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798804" y="5354411"/>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45090" y="5354411"/>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291376" y="5354411"/>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37663" y="5354411"/>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83949" y="5354411"/>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30235" y="5354411"/>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76521" y="5354411"/>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22807" y="5354411"/>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69094" y="5354411"/>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15380" y="5354411"/>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61666" y="5354411"/>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07952" y="5354411"/>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350797" y="2115879"/>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597084" y="2115879"/>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843370" y="2115879"/>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089656" y="2115879"/>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335942" y="2115879"/>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582228" y="2115879"/>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828515"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074801"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321087"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567373" y="2115879"/>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13659" y="2115879"/>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059946" y="211587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06232" y="2115879"/>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552518" y="211587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798804"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45090"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291376"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37663"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83949"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30235"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76521"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22807"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69094"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15380"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61666"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07952" y="211587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350797" y="1216286"/>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97084" y="1216286"/>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43370" y="1216286"/>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089656" y="1216286"/>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335942" y="1216286"/>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582228" y="121628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828515" y="1216286"/>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074801" y="121628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321087"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567373"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13659" y="1216286"/>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059946" y="121628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06232" y="1216286"/>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552518" y="1216286"/>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798804" y="121628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45090" y="1216286"/>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91376" y="1216286"/>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37663" y="1216286"/>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83949" y="1216286"/>
              <a:ext cx="246286" cy="17991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30235" y="1216286"/>
              <a:ext cx="246286" cy="17991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76521"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22807"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69094"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15380"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61666"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07952" y="1216286"/>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350797" y="3375308"/>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597084" y="3375308"/>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843370" y="3375308"/>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089656" y="3375308"/>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35942" y="3375308"/>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582228" y="3375308"/>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828515" y="3375308"/>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074801" y="3375308"/>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321087" y="3375308"/>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567373" y="3375308"/>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13659" y="3375308"/>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059946" y="3375308"/>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06232" y="3375308"/>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52518" y="3375308"/>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798804" y="3375308"/>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45090" y="3375308"/>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291376" y="3375308"/>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37663" y="3375308"/>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83949" y="3375308"/>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30235" y="3375308"/>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76521" y="3375308"/>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22807" y="3375308"/>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69094" y="3375308"/>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15380" y="3375308"/>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61666" y="3375308"/>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07952" y="3375308"/>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350797" y="5534329"/>
              <a:ext cx="246286"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597084" y="5534329"/>
              <a:ext cx="246286"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843370" y="5534329"/>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089656" y="5534329"/>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335942" y="5534329"/>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582228" y="5534329"/>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828515" y="5534329"/>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74801" y="5534329"/>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21087" y="5534329"/>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567373" y="5534329"/>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13659" y="5534329"/>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059946" y="5534329"/>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06232" y="5534329"/>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552518" y="5534329"/>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798804" y="5534329"/>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45090" y="5534329"/>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291376" y="5534329"/>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37663" y="5534329"/>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83949" y="5534329"/>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30235" y="5534329"/>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76521" y="5534329"/>
              <a:ext cx="246286"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22807" y="5534329"/>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69094" y="5534329"/>
              <a:ext cx="246286" cy="17991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15380" y="5534329"/>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61666" y="5534329"/>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07952" y="5534329"/>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350797" y="3735145"/>
              <a:ext cx="246286" cy="179918"/>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597084" y="3735145"/>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843370" y="3735145"/>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089656" y="3735145"/>
              <a:ext cx="246286" cy="17991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335942" y="3735145"/>
              <a:ext cx="246286" cy="179918"/>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582228" y="3735145"/>
              <a:ext cx="246286"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828515" y="3735145"/>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074801" y="3735145"/>
              <a:ext cx="246286" cy="17991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321087" y="3735145"/>
              <a:ext cx="246286" cy="179918"/>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567373" y="3735145"/>
              <a:ext cx="246286" cy="17991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13659" y="3735145"/>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059946" y="3735145"/>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06232" y="3735145"/>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552518" y="3735145"/>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798804" y="3735145"/>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45090" y="3735145"/>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291376" y="3735145"/>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37663" y="3735145"/>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83949" y="3735145"/>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30235" y="3735145"/>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76521" y="3735145"/>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22807" y="3735145"/>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69094" y="3735145"/>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15380" y="3735145"/>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61666" y="3735145"/>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07952" y="3735145"/>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350797" y="2475716"/>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597084" y="2475716"/>
              <a:ext cx="246286" cy="17991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843370" y="2475716"/>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089656" y="2475716"/>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335942" y="247571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582228" y="2475716"/>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828515" y="2475716"/>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074801" y="2475716"/>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321087" y="2475716"/>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567373" y="2475716"/>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13659" y="2475716"/>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059946" y="2475716"/>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06232" y="247571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552518" y="247571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798804" y="247571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45090" y="247571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291376" y="2475716"/>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37663" y="247571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83949" y="2475716"/>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30235" y="247571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76521" y="2475716"/>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22807" y="2475716"/>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69094" y="247571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15380" y="2475716"/>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61666" y="2475716"/>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07952" y="2475716"/>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350797" y="4634737"/>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597084" y="4634737"/>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843370" y="4634737"/>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089656" y="4634737"/>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335942" y="4634737"/>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582228" y="4634737"/>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828515" y="4634737"/>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074801" y="4634737"/>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321087" y="4634737"/>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567373" y="4634737"/>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13659" y="4634737"/>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59946" y="4634737"/>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06232" y="4634737"/>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552518" y="4634737"/>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798804" y="4634737"/>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45090" y="4634737"/>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91376" y="4634737"/>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37663" y="4634737"/>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83949" y="4634737"/>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30235" y="4634737"/>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76521" y="4634737"/>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22807" y="4634737"/>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69094" y="4634737"/>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15380" y="4634737"/>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61666" y="4634737"/>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07952" y="4634737"/>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350797" y="5174492"/>
              <a:ext cx="246286" cy="17991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597084" y="5174492"/>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43370" y="5174492"/>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089656" y="5174492"/>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335942" y="5174492"/>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582228" y="5174492"/>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828515" y="517449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074801" y="517449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321087" y="517449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567373" y="517449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13659" y="5174492"/>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059946" y="5174492"/>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06232" y="5174492"/>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552518" y="5174492"/>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798804" y="5174492"/>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45090" y="517449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291376" y="5174492"/>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37663" y="517449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83949" y="517449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30235" y="517449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76521" y="517449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22807" y="5174492"/>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69094" y="5174492"/>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15380" y="5174492"/>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61666" y="5174492"/>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07952" y="5174492"/>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350797" y="4274900"/>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597084" y="4274900"/>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843370" y="4274900"/>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089656" y="4274900"/>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335942" y="4274900"/>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582228" y="4274900"/>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828515" y="4274900"/>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074801" y="4274900"/>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321087" y="4274900"/>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567373" y="4274900"/>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13659" y="4274900"/>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059946" y="4274900"/>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06232" y="4274900"/>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552518" y="4274900"/>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798804" y="4274900"/>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45090" y="4274900"/>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291376" y="4274900"/>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37663" y="4274900"/>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83949" y="4274900"/>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30235" y="4274900"/>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76521" y="4274900"/>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22807" y="4274900"/>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69094" y="4274900"/>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15380" y="4274900"/>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61666" y="4274900"/>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07952" y="4274900"/>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350797" y="4814656"/>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597084" y="4814656"/>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843370" y="4814656"/>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089656" y="4814656"/>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335942" y="4814656"/>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582228" y="4814656"/>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828515" y="4814656"/>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074801" y="4814656"/>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321087" y="4814656"/>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567373" y="4814656"/>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13659" y="4814656"/>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059946" y="4814656"/>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06232" y="481465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552518" y="481465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798804" y="4814656"/>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45090" y="4814656"/>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291376" y="4814656"/>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37663" y="4814656"/>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83949" y="4814656"/>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30235" y="4814656"/>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76521" y="4814656"/>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22807" y="4814656"/>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69094" y="4814656"/>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15380" y="4814656"/>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61666" y="4814656"/>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07952" y="4814656"/>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350797" y="319538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597084" y="319538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843370" y="319538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089656" y="319538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335942" y="3195389"/>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582228" y="319538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828515" y="3195389"/>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4074801" y="3195389"/>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321087" y="3195389"/>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567373" y="319538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813659" y="3195389"/>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5059946" y="319538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306232" y="3195389"/>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552518" y="319538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798804" y="3195389"/>
              <a:ext cx="246286" cy="17991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6045090" y="3195389"/>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291376" y="3195389"/>
              <a:ext cx="246286" cy="17991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537663" y="3195389"/>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83949" y="3195389"/>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030235" y="3195389"/>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76521" y="3195389"/>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22807" y="3195389"/>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69094" y="3195389"/>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015380" y="3195389"/>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61666" y="3195389"/>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07952" y="3195389"/>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350797" y="1396205"/>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597084" y="1396205"/>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843370" y="1396205"/>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3089656" y="1396205"/>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335942" y="1396205"/>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582228" y="1396205"/>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828515" y="1396205"/>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4074801"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321087" y="1396205"/>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567373"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13659"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059946" y="1396205"/>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06232" y="1396205"/>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552518" y="1396205"/>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798804" y="1396205"/>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045090" y="1396205"/>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291376" y="1396205"/>
              <a:ext cx="246286" cy="17991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537663"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83949" y="1396205"/>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030235" y="1396205"/>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76521" y="1396205"/>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522807" y="1396205"/>
              <a:ext cx="246286" cy="17991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69094"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015380" y="1396205"/>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61666" y="1396205"/>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507952" y="1396205"/>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350797" y="4454819"/>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597084" y="4454819"/>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843370" y="4454819"/>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089656" y="4454819"/>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335942"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582228"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828515"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4074801" y="4454819"/>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321087" y="4454819"/>
              <a:ext cx="246286" cy="17991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567373" y="4454819"/>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813659" y="4454819"/>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5059946" y="4454819"/>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306232" y="4454819"/>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552518" y="4454819"/>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798804"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6045090" y="4454819"/>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291376" y="4454819"/>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537663" y="4454819"/>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83949" y="4454819"/>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7030235"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76521"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22807"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69094" y="4454819"/>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015380" y="4454819"/>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61666" y="4454819"/>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507952" y="4454819"/>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350797" y="355522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597084" y="3555226"/>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843370" y="355522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3089656" y="3555226"/>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335942" y="3555226"/>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582228" y="3555226"/>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828515" y="3555226"/>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4074801" y="3555226"/>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321087" y="3555226"/>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567373" y="3555226"/>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13659" y="3555226"/>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059946" y="3555226"/>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306232"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552518"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798804"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045090" y="355522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291376" y="3555226"/>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537663" y="3555226"/>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83949" y="3555226"/>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7030235" y="3555226"/>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76521" y="3555226"/>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522807" y="3555226"/>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69094" y="3555226"/>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8015380" y="3555226"/>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61666" y="3555226"/>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507952" y="3555226"/>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350797" y="2655634"/>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597084" y="2655634"/>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843370" y="2655634"/>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3089656" y="2655634"/>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335942" y="2655634"/>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582228" y="2655634"/>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828515" y="2655634"/>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4074801" y="2655634"/>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321087" y="2655634"/>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567373" y="2655634"/>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813659" y="2655634"/>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5059946" y="2655634"/>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306232" y="2655634"/>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552518" y="2655634"/>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798804" y="2655634"/>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6045090" y="265563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291376" y="2655634"/>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537663" y="2655634"/>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83949" y="2655634"/>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7030235" y="2655634"/>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76521" y="2655634"/>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522807" y="2655634"/>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69094" y="2655634"/>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8015380" y="2655634"/>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61666" y="2655634"/>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507952" y="2655634"/>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350797" y="3915063"/>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597084" y="391506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843370" y="3915063"/>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3089656" y="3915063"/>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335942" y="3915063"/>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582228" y="391506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828515" y="3915063"/>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4074801" y="3915063"/>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321087" y="3915063"/>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567373" y="391506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813659" y="3915063"/>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5059946" y="3915063"/>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306232" y="3915063"/>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552518" y="3915063"/>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798804" y="3915063"/>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6045090" y="3915063"/>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291376" y="3915063"/>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537663" y="3915063"/>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83949" y="3915063"/>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7030235" y="3915063"/>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76521" y="3915063"/>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522807" y="3915063"/>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69094" y="3915063"/>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8015380" y="3915063"/>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61666" y="3915063"/>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507952" y="3915063"/>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350797" y="1576123"/>
              <a:ext cx="246286" cy="17991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597084" y="1576123"/>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843370" y="1576123"/>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3089656" y="1576123"/>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335942" y="157612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582228" y="1576123"/>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828515" y="1576123"/>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4074801" y="1576123"/>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321087" y="1576123"/>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567373" y="1576123"/>
              <a:ext cx="246286" cy="17991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813659" y="1576123"/>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5059946" y="1576123"/>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306232" y="157612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552518" y="157612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798804" y="157612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6045090" y="1576123"/>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291376" y="1576123"/>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537663" y="157612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83949" y="1576123"/>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7030235" y="157612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76521" y="1576123"/>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522807" y="157612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69094" y="1576123"/>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8015380" y="1576123"/>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61666" y="1576123"/>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507952" y="1576123"/>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350797" y="2835553"/>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597084" y="2835553"/>
              <a:ext cx="246286" cy="17991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843370" y="2835553"/>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3089656" y="2835553"/>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335942" y="2835553"/>
              <a:ext cx="246286" cy="17991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582228" y="2835553"/>
              <a:ext cx="246286" cy="17991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828515" y="2835553"/>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4074801" y="2835553"/>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321087" y="2835553"/>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567373" y="2835553"/>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813659" y="2835553"/>
              <a:ext cx="246286" cy="17991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5059946" y="2835553"/>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306232" y="2835553"/>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552518"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798804"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6045090" y="2835553"/>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291376" y="2835553"/>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537663" y="2835553"/>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83949" y="2835553"/>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7030235" y="2835553"/>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76521" y="2835553"/>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522807"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69094" y="2835553"/>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8015380" y="2835553"/>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61666" y="2835553"/>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507952" y="2835553"/>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350797" y="4994574"/>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597084" y="4994574"/>
              <a:ext cx="246286" cy="17991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843370" y="4994574"/>
              <a:ext cx="246286" cy="179918"/>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3089656" y="4994574"/>
              <a:ext cx="246286" cy="179918"/>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335942" y="4994574"/>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582228" y="4994574"/>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828515" y="4994574"/>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4074801" y="4994574"/>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321087" y="4994574"/>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567373" y="4994574"/>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813659" y="4994574"/>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5059946" y="4994574"/>
              <a:ext cx="246286" cy="17991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306232" y="4994574"/>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552518" y="4994574"/>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798804" y="4994574"/>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6045090" y="4994574"/>
              <a:ext cx="246286" cy="17991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291376" y="4994574"/>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537663" y="4994574"/>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83949" y="4994574"/>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7030235" y="4994574"/>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76521" y="4994574"/>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522807" y="4994574"/>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69094" y="4994574"/>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8015380" y="4994574"/>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61666" y="4994574"/>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507952" y="4994574"/>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350797" y="1756042"/>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597084" y="1756042"/>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843370" y="1756042"/>
              <a:ext cx="246286" cy="17991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3089656" y="175604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335942" y="1756042"/>
              <a:ext cx="246286" cy="17991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582228" y="1756042"/>
              <a:ext cx="246286" cy="17991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828515" y="1756042"/>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4074801" y="1756042"/>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321087" y="1756042"/>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567373" y="1756042"/>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813659" y="1756042"/>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5059946" y="1756042"/>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306232" y="1756042"/>
              <a:ext cx="246286" cy="17991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552518" y="1756042"/>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798804" y="1756042"/>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6045090" y="1756042"/>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291376" y="1756042"/>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537663" y="1756042"/>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83949" y="1756042"/>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7030235" y="1756042"/>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76521" y="1756042"/>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522807" y="1756042"/>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69094" y="1756042"/>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8015380" y="1756042"/>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61666" y="1756042"/>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507952" y="1756042"/>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350797" y="1935960"/>
              <a:ext cx="246286" cy="17991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597084" y="1935960"/>
              <a:ext cx="246286" cy="17991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843370" y="1935960"/>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3089656" y="1935960"/>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335942" y="1935960"/>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582228" y="1935960"/>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828515" y="1935960"/>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4074801" y="1935960"/>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321087" y="1935960"/>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567373" y="1935960"/>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813659" y="1935960"/>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5059946" y="1935960"/>
              <a:ext cx="246286" cy="17991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306232" y="1935960"/>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552518" y="1935960"/>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798804" y="1935960"/>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6045090" y="1935960"/>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291376" y="1935960"/>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537663" y="1935960"/>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783949" y="1935960"/>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7030235" y="1935960"/>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276521" y="1935960"/>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522807" y="1935960"/>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69094" y="1935960"/>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8015380" y="1935960"/>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61666" y="1935960"/>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507952" y="1935960"/>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350797" y="2295797"/>
              <a:ext cx="246286" cy="17991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597084" y="2295797"/>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2843370" y="2295797"/>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089656" y="2295797"/>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335942" y="2295797"/>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582228" y="2295797"/>
              <a:ext cx="246286" cy="17991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3828515" y="2295797"/>
              <a:ext cx="246286" cy="17991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074801" y="2295797"/>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321087"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567373" y="2295797"/>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4813659" y="2295797"/>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059946" y="2295797"/>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306232" y="2295797"/>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552518" y="2295797"/>
              <a:ext cx="246286" cy="17991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5798804" y="2295797"/>
              <a:ext cx="246286" cy="17991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045090"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291376" y="2295797"/>
              <a:ext cx="246286" cy="17991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537663" y="2295797"/>
              <a:ext cx="246286" cy="17991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6783949" y="2295797"/>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030235" y="2295797"/>
              <a:ext cx="246286" cy="17991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276521" y="2295797"/>
              <a:ext cx="246286" cy="17991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522807" y="2295797"/>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7769094" y="2295797"/>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015380" y="2295797"/>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8261666" y="2295797"/>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8507952" y="2295797"/>
              <a:ext cx="246286" cy="17991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350797" y="3015471"/>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597084" y="3015471"/>
              <a:ext cx="246286" cy="17991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2843370" y="3015471"/>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089656" y="3015471"/>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335942" y="3015471"/>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582228" y="3015471"/>
              <a:ext cx="246286" cy="17991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3828515" y="3015471"/>
              <a:ext cx="246286" cy="17991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074801" y="3015471"/>
              <a:ext cx="246286" cy="17991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321087" y="3015471"/>
              <a:ext cx="246286" cy="17991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567373" y="3015471"/>
              <a:ext cx="246286" cy="17991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4813659" y="3015471"/>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059946" y="3015471"/>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306232" y="3015471"/>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552518" y="3015471"/>
              <a:ext cx="246286" cy="17991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5798804" y="3015471"/>
              <a:ext cx="246286" cy="17991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045090" y="3015471"/>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291376" y="3015471"/>
              <a:ext cx="246286" cy="17991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537663" y="3015471"/>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6783949" y="3015471"/>
              <a:ext cx="246286" cy="17991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030235" y="3015471"/>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276521" y="3015471"/>
              <a:ext cx="246286" cy="17991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522807" y="3015471"/>
              <a:ext cx="246286" cy="17991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7769094" y="3015471"/>
              <a:ext cx="246286" cy="17991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015380" y="3015471"/>
              <a:ext cx="246286" cy="17991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8261666" y="3015471"/>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8507952" y="3015471"/>
              <a:ext cx="246286" cy="17991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350797" y="4094982"/>
              <a:ext cx="246286" cy="17991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597084" y="4094982"/>
              <a:ext cx="246286" cy="17991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2843370" y="4094982"/>
              <a:ext cx="246286" cy="17991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089656" y="4094982"/>
              <a:ext cx="246286" cy="17991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335942" y="4094982"/>
              <a:ext cx="246286" cy="17991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582228" y="4094982"/>
              <a:ext cx="246286" cy="17991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3828515" y="4094982"/>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074801" y="4094982"/>
              <a:ext cx="246286" cy="17991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321087"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567373" y="4094982"/>
              <a:ext cx="246286" cy="17991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4813659" y="409498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059946"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306232" y="4094982"/>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552518" y="4094982"/>
              <a:ext cx="246286" cy="17991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5798804" y="409498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045090" y="409498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291376"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537663"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6783949"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030235" y="409498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276521"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522807" y="409498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7769094" y="4094982"/>
              <a:ext cx="246286" cy="17991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015380" y="4094982"/>
              <a:ext cx="246286" cy="17991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8261666" y="4094982"/>
              <a:ext cx="246286" cy="17991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8507952" y="4094982"/>
              <a:ext cx="246286" cy="17991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54" name="tx654"/>
            <p:cNvSpPr/>
            <p:nvPr/>
          </p:nvSpPr>
          <p:spPr>
            <a:xfrm>
              <a:off x="241365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55" name="tx655"/>
            <p:cNvSpPr/>
            <p:nvPr/>
          </p:nvSpPr>
          <p:spPr>
            <a:xfrm>
              <a:off x="265993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56" name="tx656"/>
            <p:cNvSpPr/>
            <p:nvPr/>
          </p:nvSpPr>
          <p:spPr>
            <a:xfrm>
              <a:off x="290622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57" name="tx657"/>
            <p:cNvSpPr/>
            <p:nvPr/>
          </p:nvSpPr>
          <p:spPr>
            <a:xfrm>
              <a:off x="315250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58" name="tx658"/>
            <p:cNvSpPr/>
            <p:nvPr/>
          </p:nvSpPr>
          <p:spPr>
            <a:xfrm>
              <a:off x="3398796"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59" name="tx659"/>
            <p:cNvSpPr/>
            <p:nvPr/>
          </p:nvSpPr>
          <p:spPr>
            <a:xfrm>
              <a:off x="364508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60" name="tx660"/>
            <p:cNvSpPr/>
            <p:nvPr/>
          </p:nvSpPr>
          <p:spPr>
            <a:xfrm>
              <a:off x="389136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61" name="tx661"/>
            <p:cNvSpPr/>
            <p:nvPr/>
          </p:nvSpPr>
          <p:spPr>
            <a:xfrm>
              <a:off x="413765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2" name="tx662"/>
            <p:cNvSpPr/>
            <p:nvPr/>
          </p:nvSpPr>
          <p:spPr>
            <a:xfrm>
              <a:off x="438394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63" name="tx663"/>
            <p:cNvSpPr/>
            <p:nvPr/>
          </p:nvSpPr>
          <p:spPr>
            <a:xfrm>
              <a:off x="4630227" y="5405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64" name="tx664"/>
            <p:cNvSpPr/>
            <p:nvPr/>
          </p:nvSpPr>
          <p:spPr>
            <a:xfrm>
              <a:off x="487651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65" name="tx665"/>
            <p:cNvSpPr/>
            <p:nvPr/>
          </p:nvSpPr>
          <p:spPr>
            <a:xfrm>
              <a:off x="512279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66" name="tx666"/>
            <p:cNvSpPr/>
            <p:nvPr/>
          </p:nvSpPr>
          <p:spPr>
            <a:xfrm>
              <a:off x="5369085" y="540557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67" name="tx667"/>
            <p:cNvSpPr/>
            <p:nvPr/>
          </p:nvSpPr>
          <p:spPr>
            <a:xfrm>
              <a:off x="5615371"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68" name="tx668"/>
            <p:cNvSpPr/>
            <p:nvPr/>
          </p:nvSpPr>
          <p:spPr>
            <a:xfrm>
              <a:off x="586165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69" name="tx669"/>
            <p:cNvSpPr/>
            <p:nvPr/>
          </p:nvSpPr>
          <p:spPr>
            <a:xfrm>
              <a:off x="6107944"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70" name="tx670"/>
            <p:cNvSpPr/>
            <p:nvPr/>
          </p:nvSpPr>
          <p:spPr>
            <a:xfrm>
              <a:off x="6354230"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71" name="tx671"/>
            <p:cNvSpPr/>
            <p:nvPr/>
          </p:nvSpPr>
          <p:spPr>
            <a:xfrm>
              <a:off x="660051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72" name="tx672"/>
            <p:cNvSpPr/>
            <p:nvPr/>
          </p:nvSpPr>
          <p:spPr>
            <a:xfrm>
              <a:off x="6846802"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73" name="tx673"/>
            <p:cNvSpPr/>
            <p:nvPr/>
          </p:nvSpPr>
          <p:spPr>
            <a:xfrm>
              <a:off x="2659937" y="21653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74" name="tx674"/>
            <p:cNvSpPr/>
            <p:nvPr/>
          </p:nvSpPr>
          <p:spPr>
            <a:xfrm>
              <a:off x="290622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75" name="tx675"/>
            <p:cNvSpPr/>
            <p:nvPr/>
          </p:nvSpPr>
          <p:spPr>
            <a:xfrm>
              <a:off x="315250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76" name="tx676"/>
            <p:cNvSpPr/>
            <p:nvPr/>
          </p:nvSpPr>
          <p:spPr>
            <a:xfrm>
              <a:off x="339879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77" name="tx677"/>
            <p:cNvSpPr/>
            <p:nvPr/>
          </p:nvSpPr>
          <p:spPr>
            <a:xfrm>
              <a:off x="364508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8" name="tx678"/>
            <p:cNvSpPr/>
            <p:nvPr/>
          </p:nvSpPr>
          <p:spPr>
            <a:xfrm>
              <a:off x="389136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79" name="tx679"/>
            <p:cNvSpPr/>
            <p:nvPr/>
          </p:nvSpPr>
          <p:spPr>
            <a:xfrm>
              <a:off x="413765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0" name="tx680"/>
            <p:cNvSpPr/>
            <p:nvPr/>
          </p:nvSpPr>
          <p:spPr>
            <a:xfrm>
              <a:off x="438394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1" name="tx681"/>
            <p:cNvSpPr/>
            <p:nvPr/>
          </p:nvSpPr>
          <p:spPr>
            <a:xfrm>
              <a:off x="463022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2" name="tx682"/>
            <p:cNvSpPr/>
            <p:nvPr/>
          </p:nvSpPr>
          <p:spPr>
            <a:xfrm>
              <a:off x="487651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3" name="tx683"/>
            <p:cNvSpPr/>
            <p:nvPr/>
          </p:nvSpPr>
          <p:spPr>
            <a:xfrm>
              <a:off x="512279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4" name="tx684"/>
            <p:cNvSpPr/>
            <p:nvPr/>
          </p:nvSpPr>
          <p:spPr>
            <a:xfrm>
              <a:off x="536908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5" name="tx685"/>
            <p:cNvSpPr/>
            <p:nvPr/>
          </p:nvSpPr>
          <p:spPr>
            <a:xfrm>
              <a:off x="561537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6" name="tx686"/>
            <p:cNvSpPr/>
            <p:nvPr/>
          </p:nvSpPr>
          <p:spPr>
            <a:xfrm>
              <a:off x="586165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7" name="tx687"/>
            <p:cNvSpPr/>
            <p:nvPr/>
          </p:nvSpPr>
          <p:spPr>
            <a:xfrm>
              <a:off x="6107944"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8" name="tx688"/>
            <p:cNvSpPr/>
            <p:nvPr/>
          </p:nvSpPr>
          <p:spPr>
            <a:xfrm>
              <a:off x="6354230"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9" name="tx689"/>
            <p:cNvSpPr/>
            <p:nvPr/>
          </p:nvSpPr>
          <p:spPr>
            <a:xfrm>
              <a:off x="660051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0" name="tx690"/>
            <p:cNvSpPr/>
            <p:nvPr/>
          </p:nvSpPr>
          <p:spPr>
            <a:xfrm>
              <a:off x="6846802"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1" name="tx691"/>
            <p:cNvSpPr/>
            <p:nvPr/>
          </p:nvSpPr>
          <p:spPr>
            <a:xfrm>
              <a:off x="7093088"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2" name="tx692"/>
            <p:cNvSpPr/>
            <p:nvPr/>
          </p:nvSpPr>
          <p:spPr>
            <a:xfrm>
              <a:off x="7339375"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758566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4" name="tx694"/>
            <p:cNvSpPr/>
            <p:nvPr/>
          </p:nvSpPr>
          <p:spPr>
            <a:xfrm>
              <a:off x="7831947"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5" name="tx695"/>
            <p:cNvSpPr/>
            <p:nvPr/>
          </p:nvSpPr>
          <p:spPr>
            <a:xfrm>
              <a:off x="8078233"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6" name="tx696"/>
            <p:cNvSpPr/>
            <p:nvPr/>
          </p:nvSpPr>
          <p:spPr>
            <a:xfrm>
              <a:off x="8324519"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7" name="tx697"/>
            <p:cNvSpPr/>
            <p:nvPr/>
          </p:nvSpPr>
          <p:spPr>
            <a:xfrm>
              <a:off x="8570806"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8" name="tx698"/>
            <p:cNvSpPr/>
            <p:nvPr/>
          </p:nvSpPr>
          <p:spPr>
            <a:xfrm>
              <a:off x="241365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99" name="tx699"/>
            <p:cNvSpPr/>
            <p:nvPr/>
          </p:nvSpPr>
          <p:spPr>
            <a:xfrm>
              <a:off x="265993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00" name="tx700"/>
            <p:cNvSpPr/>
            <p:nvPr/>
          </p:nvSpPr>
          <p:spPr>
            <a:xfrm>
              <a:off x="290622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01" name="tx701"/>
            <p:cNvSpPr/>
            <p:nvPr/>
          </p:nvSpPr>
          <p:spPr>
            <a:xfrm>
              <a:off x="315250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2" name="tx702"/>
            <p:cNvSpPr/>
            <p:nvPr/>
          </p:nvSpPr>
          <p:spPr>
            <a:xfrm>
              <a:off x="339879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3" name="tx703"/>
            <p:cNvSpPr/>
            <p:nvPr/>
          </p:nvSpPr>
          <p:spPr>
            <a:xfrm>
              <a:off x="3645082"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04" name="tx704"/>
            <p:cNvSpPr/>
            <p:nvPr/>
          </p:nvSpPr>
          <p:spPr>
            <a:xfrm>
              <a:off x="389136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5" name="tx705"/>
            <p:cNvSpPr/>
            <p:nvPr/>
          </p:nvSpPr>
          <p:spPr>
            <a:xfrm>
              <a:off x="413765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6" name="tx706"/>
            <p:cNvSpPr/>
            <p:nvPr/>
          </p:nvSpPr>
          <p:spPr>
            <a:xfrm>
              <a:off x="4383940"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7" name="tx707"/>
            <p:cNvSpPr/>
            <p:nvPr/>
          </p:nvSpPr>
          <p:spPr>
            <a:xfrm>
              <a:off x="463022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8" name="tx708"/>
            <p:cNvSpPr/>
            <p:nvPr/>
          </p:nvSpPr>
          <p:spPr>
            <a:xfrm>
              <a:off x="487651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9" name="tx709"/>
            <p:cNvSpPr/>
            <p:nvPr/>
          </p:nvSpPr>
          <p:spPr>
            <a:xfrm>
              <a:off x="512279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0" name="tx710"/>
            <p:cNvSpPr/>
            <p:nvPr/>
          </p:nvSpPr>
          <p:spPr>
            <a:xfrm>
              <a:off x="536908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1" name="tx711"/>
            <p:cNvSpPr/>
            <p:nvPr/>
          </p:nvSpPr>
          <p:spPr>
            <a:xfrm>
              <a:off x="561537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2" name="tx712"/>
            <p:cNvSpPr/>
            <p:nvPr/>
          </p:nvSpPr>
          <p:spPr>
            <a:xfrm>
              <a:off x="5861657"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3" name="tx713"/>
            <p:cNvSpPr/>
            <p:nvPr/>
          </p:nvSpPr>
          <p:spPr>
            <a:xfrm>
              <a:off x="6107944"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4" name="tx714"/>
            <p:cNvSpPr/>
            <p:nvPr/>
          </p:nvSpPr>
          <p:spPr>
            <a:xfrm>
              <a:off x="6354230" y="1265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5" name="tx715"/>
            <p:cNvSpPr/>
            <p:nvPr/>
          </p:nvSpPr>
          <p:spPr>
            <a:xfrm>
              <a:off x="660051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6" name="tx716"/>
            <p:cNvSpPr/>
            <p:nvPr/>
          </p:nvSpPr>
          <p:spPr>
            <a:xfrm>
              <a:off x="6846802"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093088"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8" name="tx718"/>
            <p:cNvSpPr/>
            <p:nvPr/>
          </p:nvSpPr>
          <p:spPr>
            <a:xfrm>
              <a:off x="7339375"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9" name="tx719"/>
            <p:cNvSpPr/>
            <p:nvPr/>
          </p:nvSpPr>
          <p:spPr>
            <a:xfrm>
              <a:off x="7585661"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7831947"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1" name="tx721"/>
            <p:cNvSpPr/>
            <p:nvPr/>
          </p:nvSpPr>
          <p:spPr>
            <a:xfrm>
              <a:off x="8078233"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8324519"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3" name="tx723"/>
            <p:cNvSpPr/>
            <p:nvPr/>
          </p:nvSpPr>
          <p:spPr>
            <a:xfrm>
              <a:off x="8570806" y="1265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4" name="tx724"/>
            <p:cNvSpPr/>
            <p:nvPr/>
          </p:nvSpPr>
          <p:spPr>
            <a:xfrm>
              <a:off x="315250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25" name="tx725"/>
            <p:cNvSpPr/>
            <p:nvPr/>
          </p:nvSpPr>
          <p:spPr>
            <a:xfrm>
              <a:off x="339879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26" name="tx726"/>
            <p:cNvSpPr/>
            <p:nvPr/>
          </p:nvSpPr>
          <p:spPr>
            <a:xfrm>
              <a:off x="364508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27" name="tx727"/>
            <p:cNvSpPr/>
            <p:nvPr/>
          </p:nvSpPr>
          <p:spPr>
            <a:xfrm>
              <a:off x="3891368"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28" name="tx728"/>
            <p:cNvSpPr/>
            <p:nvPr/>
          </p:nvSpPr>
          <p:spPr>
            <a:xfrm>
              <a:off x="4137654"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29" name="tx729"/>
            <p:cNvSpPr/>
            <p:nvPr/>
          </p:nvSpPr>
          <p:spPr>
            <a:xfrm>
              <a:off x="438394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30" name="tx730"/>
            <p:cNvSpPr/>
            <p:nvPr/>
          </p:nvSpPr>
          <p:spPr>
            <a:xfrm>
              <a:off x="4630227"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1" name="tx731"/>
            <p:cNvSpPr/>
            <p:nvPr/>
          </p:nvSpPr>
          <p:spPr>
            <a:xfrm>
              <a:off x="487651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2" name="tx732"/>
            <p:cNvSpPr/>
            <p:nvPr/>
          </p:nvSpPr>
          <p:spPr>
            <a:xfrm>
              <a:off x="512279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33" name="tx733"/>
            <p:cNvSpPr/>
            <p:nvPr/>
          </p:nvSpPr>
          <p:spPr>
            <a:xfrm>
              <a:off x="5369085" y="34264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4" name="tx734"/>
            <p:cNvSpPr/>
            <p:nvPr/>
          </p:nvSpPr>
          <p:spPr>
            <a:xfrm>
              <a:off x="5615371"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5" name="tx735"/>
            <p:cNvSpPr/>
            <p:nvPr/>
          </p:nvSpPr>
          <p:spPr>
            <a:xfrm>
              <a:off x="5861657"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6" name="tx736"/>
            <p:cNvSpPr/>
            <p:nvPr/>
          </p:nvSpPr>
          <p:spPr>
            <a:xfrm>
              <a:off x="6107944"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37" name="tx737"/>
            <p:cNvSpPr/>
            <p:nvPr/>
          </p:nvSpPr>
          <p:spPr>
            <a:xfrm>
              <a:off x="6354230"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38" name="tx738"/>
            <p:cNvSpPr/>
            <p:nvPr/>
          </p:nvSpPr>
          <p:spPr>
            <a:xfrm>
              <a:off x="660051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39" name="tx739"/>
            <p:cNvSpPr/>
            <p:nvPr/>
          </p:nvSpPr>
          <p:spPr>
            <a:xfrm>
              <a:off x="684680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0" name="tx740"/>
            <p:cNvSpPr/>
            <p:nvPr/>
          </p:nvSpPr>
          <p:spPr>
            <a:xfrm>
              <a:off x="709308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1" name="tx741"/>
            <p:cNvSpPr/>
            <p:nvPr/>
          </p:nvSpPr>
          <p:spPr>
            <a:xfrm>
              <a:off x="7339375"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42" name="tx742"/>
            <p:cNvSpPr/>
            <p:nvPr/>
          </p:nvSpPr>
          <p:spPr>
            <a:xfrm>
              <a:off x="758566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43" name="tx743"/>
            <p:cNvSpPr/>
            <p:nvPr/>
          </p:nvSpPr>
          <p:spPr>
            <a:xfrm>
              <a:off x="783194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44" name="tx744"/>
            <p:cNvSpPr/>
            <p:nvPr/>
          </p:nvSpPr>
          <p:spPr>
            <a:xfrm>
              <a:off x="8078233"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5" name="tx745"/>
            <p:cNvSpPr/>
            <p:nvPr/>
          </p:nvSpPr>
          <p:spPr>
            <a:xfrm>
              <a:off x="8324519"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6" name="tx746"/>
            <p:cNvSpPr/>
            <p:nvPr/>
          </p:nvSpPr>
          <p:spPr>
            <a:xfrm>
              <a:off x="8570806" y="34261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47" name="tx747"/>
            <p:cNvSpPr/>
            <p:nvPr/>
          </p:nvSpPr>
          <p:spPr>
            <a:xfrm>
              <a:off x="3645082"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48" name="tx748"/>
            <p:cNvSpPr/>
            <p:nvPr/>
          </p:nvSpPr>
          <p:spPr>
            <a:xfrm>
              <a:off x="3891368"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49" name="tx749"/>
            <p:cNvSpPr/>
            <p:nvPr/>
          </p:nvSpPr>
          <p:spPr>
            <a:xfrm>
              <a:off x="5369085"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0" name="tx750"/>
            <p:cNvSpPr/>
            <p:nvPr/>
          </p:nvSpPr>
          <p:spPr>
            <a:xfrm>
              <a:off x="8078233"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1" name="tx751"/>
            <p:cNvSpPr/>
            <p:nvPr/>
          </p:nvSpPr>
          <p:spPr>
            <a:xfrm>
              <a:off x="8324519"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2" name="tx752"/>
            <p:cNvSpPr/>
            <p:nvPr/>
          </p:nvSpPr>
          <p:spPr>
            <a:xfrm>
              <a:off x="857080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53" name="tx753"/>
            <p:cNvSpPr/>
            <p:nvPr/>
          </p:nvSpPr>
          <p:spPr>
            <a:xfrm>
              <a:off x="339879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54" name="tx754"/>
            <p:cNvSpPr/>
            <p:nvPr/>
          </p:nvSpPr>
          <p:spPr>
            <a:xfrm>
              <a:off x="3891368"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55" name="tx755"/>
            <p:cNvSpPr/>
            <p:nvPr/>
          </p:nvSpPr>
          <p:spPr>
            <a:xfrm>
              <a:off x="438394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56" name="tx756"/>
            <p:cNvSpPr/>
            <p:nvPr/>
          </p:nvSpPr>
          <p:spPr>
            <a:xfrm>
              <a:off x="4630227"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57" name="tx757"/>
            <p:cNvSpPr/>
            <p:nvPr/>
          </p:nvSpPr>
          <p:spPr>
            <a:xfrm>
              <a:off x="4876513"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8" name="tx758"/>
            <p:cNvSpPr/>
            <p:nvPr/>
          </p:nvSpPr>
          <p:spPr>
            <a:xfrm>
              <a:off x="5122799"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9" name="tx759"/>
            <p:cNvSpPr/>
            <p:nvPr/>
          </p:nvSpPr>
          <p:spPr>
            <a:xfrm>
              <a:off x="536908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0" name="tx760"/>
            <p:cNvSpPr/>
            <p:nvPr/>
          </p:nvSpPr>
          <p:spPr>
            <a:xfrm>
              <a:off x="561537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1" name="tx761"/>
            <p:cNvSpPr/>
            <p:nvPr/>
          </p:nvSpPr>
          <p:spPr>
            <a:xfrm>
              <a:off x="586165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2" name="tx762"/>
            <p:cNvSpPr/>
            <p:nvPr/>
          </p:nvSpPr>
          <p:spPr>
            <a:xfrm>
              <a:off x="610794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3" name="tx763"/>
            <p:cNvSpPr/>
            <p:nvPr/>
          </p:nvSpPr>
          <p:spPr>
            <a:xfrm>
              <a:off x="6354230"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64" name="tx764"/>
            <p:cNvSpPr/>
            <p:nvPr/>
          </p:nvSpPr>
          <p:spPr>
            <a:xfrm>
              <a:off x="660051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65" name="tx765"/>
            <p:cNvSpPr/>
            <p:nvPr/>
          </p:nvSpPr>
          <p:spPr>
            <a:xfrm>
              <a:off x="6846802" y="25265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66" name="tx766"/>
            <p:cNvSpPr/>
            <p:nvPr/>
          </p:nvSpPr>
          <p:spPr>
            <a:xfrm>
              <a:off x="7093088"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67" name="tx767"/>
            <p:cNvSpPr/>
            <p:nvPr/>
          </p:nvSpPr>
          <p:spPr>
            <a:xfrm>
              <a:off x="7339375"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8" name="tx768"/>
            <p:cNvSpPr/>
            <p:nvPr/>
          </p:nvSpPr>
          <p:spPr>
            <a:xfrm>
              <a:off x="7585661"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69" name="tx769"/>
            <p:cNvSpPr/>
            <p:nvPr/>
          </p:nvSpPr>
          <p:spPr>
            <a:xfrm>
              <a:off x="7831947"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70" name="tx770"/>
            <p:cNvSpPr/>
            <p:nvPr/>
          </p:nvSpPr>
          <p:spPr>
            <a:xfrm>
              <a:off x="8078233"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71" name="tx771"/>
            <p:cNvSpPr/>
            <p:nvPr/>
          </p:nvSpPr>
          <p:spPr>
            <a:xfrm>
              <a:off x="832451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72" name="tx772"/>
            <p:cNvSpPr/>
            <p:nvPr/>
          </p:nvSpPr>
          <p:spPr>
            <a:xfrm>
              <a:off x="8570806"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3" name="tx773"/>
            <p:cNvSpPr/>
            <p:nvPr/>
          </p:nvSpPr>
          <p:spPr>
            <a:xfrm>
              <a:off x="241365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74" name="tx774"/>
            <p:cNvSpPr/>
            <p:nvPr/>
          </p:nvSpPr>
          <p:spPr>
            <a:xfrm>
              <a:off x="2659937"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5" name="tx775"/>
            <p:cNvSpPr/>
            <p:nvPr/>
          </p:nvSpPr>
          <p:spPr>
            <a:xfrm>
              <a:off x="2906223"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6" name="tx776"/>
            <p:cNvSpPr/>
            <p:nvPr/>
          </p:nvSpPr>
          <p:spPr>
            <a:xfrm>
              <a:off x="315250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77" name="tx777"/>
            <p:cNvSpPr/>
            <p:nvPr/>
          </p:nvSpPr>
          <p:spPr>
            <a:xfrm>
              <a:off x="339879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78" name="tx778"/>
            <p:cNvSpPr/>
            <p:nvPr/>
          </p:nvSpPr>
          <p:spPr>
            <a:xfrm>
              <a:off x="3645082"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3891368"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0" name="tx780"/>
            <p:cNvSpPr/>
            <p:nvPr/>
          </p:nvSpPr>
          <p:spPr>
            <a:xfrm>
              <a:off x="413765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1" name="tx781"/>
            <p:cNvSpPr/>
            <p:nvPr/>
          </p:nvSpPr>
          <p:spPr>
            <a:xfrm>
              <a:off x="4383940"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82" name="tx782"/>
            <p:cNvSpPr/>
            <p:nvPr/>
          </p:nvSpPr>
          <p:spPr>
            <a:xfrm>
              <a:off x="463022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3" name="tx783"/>
            <p:cNvSpPr/>
            <p:nvPr/>
          </p:nvSpPr>
          <p:spPr>
            <a:xfrm>
              <a:off x="4876513"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84" name="tx784"/>
            <p:cNvSpPr/>
            <p:nvPr/>
          </p:nvSpPr>
          <p:spPr>
            <a:xfrm>
              <a:off x="5369085" y="468589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85" name="tx785"/>
            <p:cNvSpPr/>
            <p:nvPr/>
          </p:nvSpPr>
          <p:spPr>
            <a:xfrm>
              <a:off x="561537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86" name="tx786"/>
            <p:cNvSpPr/>
            <p:nvPr/>
          </p:nvSpPr>
          <p:spPr>
            <a:xfrm>
              <a:off x="6107944"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87" name="tx787"/>
            <p:cNvSpPr/>
            <p:nvPr/>
          </p:nvSpPr>
          <p:spPr>
            <a:xfrm>
              <a:off x="6354230"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88" name="tx788"/>
            <p:cNvSpPr/>
            <p:nvPr/>
          </p:nvSpPr>
          <p:spPr>
            <a:xfrm>
              <a:off x="660051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89" name="tx789"/>
            <p:cNvSpPr/>
            <p:nvPr/>
          </p:nvSpPr>
          <p:spPr>
            <a:xfrm>
              <a:off x="6846802"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0" name="tx790"/>
            <p:cNvSpPr/>
            <p:nvPr/>
          </p:nvSpPr>
          <p:spPr>
            <a:xfrm>
              <a:off x="7093088" y="46855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91" name="tx791"/>
            <p:cNvSpPr/>
            <p:nvPr/>
          </p:nvSpPr>
          <p:spPr>
            <a:xfrm>
              <a:off x="7339375"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2" name="tx792"/>
            <p:cNvSpPr/>
            <p:nvPr/>
          </p:nvSpPr>
          <p:spPr>
            <a:xfrm>
              <a:off x="7585661"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93" name="tx793"/>
            <p:cNvSpPr/>
            <p:nvPr/>
          </p:nvSpPr>
          <p:spPr>
            <a:xfrm>
              <a:off x="8078233" y="46842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4" name="tx794"/>
            <p:cNvSpPr/>
            <p:nvPr/>
          </p:nvSpPr>
          <p:spPr>
            <a:xfrm>
              <a:off x="832451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95" name="tx795"/>
            <p:cNvSpPr/>
            <p:nvPr/>
          </p:nvSpPr>
          <p:spPr>
            <a:xfrm>
              <a:off x="364508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96" name="tx796"/>
            <p:cNvSpPr/>
            <p:nvPr/>
          </p:nvSpPr>
          <p:spPr>
            <a:xfrm>
              <a:off x="3891368"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97" name="tx797"/>
            <p:cNvSpPr/>
            <p:nvPr/>
          </p:nvSpPr>
          <p:spPr>
            <a:xfrm>
              <a:off x="413765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98" name="tx798"/>
            <p:cNvSpPr/>
            <p:nvPr/>
          </p:nvSpPr>
          <p:spPr>
            <a:xfrm>
              <a:off x="4383940"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99" name="tx799"/>
            <p:cNvSpPr/>
            <p:nvPr/>
          </p:nvSpPr>
          <p:spPr>
            <a:xfrm>
              <a:off x="463022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0" name="tx800"/>
            <p:cNvSpPr/>
            <p:nvPr/>
          </p:nvSpPr>
          <p:spPr>
            <a:xfrm>
              <a:off x="487651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01" name="tx801"/>
            <p:cNvSpPr/>
            <p:nvPr/>
          </p:nvSpPr>
          <p:spPr>
            <a:xfrm>
              <a:off x="512279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02" name="tx802"/>
            <p:cNvSpPr/>
            <p:nvPr/>
          </p:nvSpPr>
          <p:spPr>
            <a:xfrm>
              <a:off x="536908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3" name="tx803"/>
            <p:cNvSpPr/>
            <p:nvPr/>
          </p:nvSpPr>
          <p:spPr>
            <a:xfrm>
              <a:off x="561537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04" name="tx804"/>
            <p:cNvSpPr/>
            <p:nvPr/>
          </p:nvSpPr>
          <p:spPr>
            <a:xfrm>
              <a:off x="586165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05" name="tx805"/>
            <p:cNvSpPr/>
            <p:nvPr/>
          </p:nvSpPr>
          <p:spPr>
            <a:xfrm>
              <a:off x="6107944"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6" name="tx806"/>
            <p:cNvSpPr/>
            <p:nvPr/>
          </p:nvSpPr>
          <p:spPr>
            <a:xfrm>
              <a:off x="6354230"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07" name="tx807"/>
            <p:cNvSpPr/>
            <p:nvPr/>
          </p:nvSpPr>
          <p:spPr>
            <a:xfrm>
              <a:off x="6600516"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08" name="tx808"/>
            <p:cNvSpPr/>
            <p:nvPr/>
          </p:nvSpPr>
          <p:spPr>
            <a:xfrm>
              <a:off x="6846802"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09" name="tx809"/>
            <p:cNvSpPr/>
            <p:nvPr/>
          </p:nvSpPr>
          <p:spPr>
            <a:xfrm>
              <a:off x="7093088"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10" name="tx810"/>
            <p:cNvSpPr/>
            <p:nvPr/>
          </p:nvSpPr>
          <p:spPr>
            <a:xfrm>
              <a:off x="7339375"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1" name="tx811"/>
            <p:cNvSpPr/>
            <p:nvPr/>
          </p:nvSpPr>
          <p:spPr>
            <a:xfrm>
              <a:off x="783194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2" name="tx812"/>
            <p:cNvSpPr/>
            <p:nvPr/>
          </p:nvSpPr>
          <p:spPr>
            <a:xfrm>
              <a:off x="807823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13" name="tx813"/>
            <p:cNvSpPr/>
            <p:nvPr/>
          </p:nvSpPr>
          <p:spPr>
            <a:xfrm>
              <a:off x="857080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4" name="tx814"/>
            <p:cNvSpPr/>
            <p:nvPr/>
          </p:nvSpPr>
          <p:spPr>
            <a:xfrm>
              <a:off x="413765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5" name="tx815"/>
            <p:cNvSpPr/>
            <p:nvPr/>
          </p:nvSpPr>
          <p:spPr>
            <a:xfrm>
              <a:off x="438394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16" name="tx816"/>
            <p:cNvSpPr/>
            <p:nvPr/>
          </p:nvSpPr>
          <p:spPr>
            <a:xfrm>
              <a:off x="4630227"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17" name="tx817"/>
            <p:cNvSpPr/>
            <p:nvPr/>
          </p:nvSpPr>
          <p:spPr>
            <a:xfrm>
              <a:off x="487651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18" name="tx818"/>
            <p:cNvSpPr/>
            <p:nvPr/>
          </p:nvSpPr>
          <p:spPr>
            <a:xfrm>
              <a:off x="5122799"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19" name="tx819"/>
            <p:cNvSpPr/>
            <p:nvPr/>
          </p:nvSpPr>
          <p:spPr>
            <a:xfrm>
              <a:off x="5369085"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0" name="tx820"/>
            <p:cNvSpPr/>
            <p:nvPr/>
          </p:nvSpPr>
          <p:spPr>
            <a:xfrm>
              <a:off x="561537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1" name="tx821"/>
            <p:cNvSpPr/>
            <p:nvPr/>
          </p:nvSpPr>
          <p:spPr>
            <a:xfrm>
              <a:off x="586165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22" name="tx822"/>
            <p:cNvSpPr/>
            <p:nvPr/>
          </p:nvSpPr>
          <p:spPr>
            <a:xfrm>
              <a:off x="6107944"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23" name="tx823"/>
            <p:cNvSpPr/>
            <p:nvPr/>
          </p:nvSpPr>
          <p:spPr>
            <a:xfrm>
              <a:off x="6354230"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24" name="tx824"/>
            <p:cNvSpPr/>
            <p:nvPr/>
          </p:nvSpPr>
          <p:spPr>
            <a:xfrm>
              <a:off x="6600516"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25" name="tx825"/>
            <p:cNvSpPr/>
            <p:nvPr/>
          </p:nvSpPr>
          <p:spPr>
            <a:xfrm>
              <a:off x="7093088"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26" name="tx826"/>
            <p:cNvSpPr/>
            <p:nvPr/>
          </p:nvSpPr>
          <p:spPr>
            <a:xfrm>
              <a:off x="7585661"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27" name="tx827"/>
            <p:cNvSpPr/>
            <p:nvPr/>
          </p:nvSpPr>
          <p:spPr>
            <a:xfrm>
              <a:off x="8078233"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28" name="tx828"/>
            <p:cNvSpPr/>
            <p:nvPr/>
          </p:nvSpPr>
          <p:spPr>
            <a:xfrm>
              <a:off x="241365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29" name="tx829"/>
            <p:cNvSpPr/>
            <p:nvPr/>
          </p:nvSpPr>
          <p:spPr>
            <a:xfrm>
              <a:off x="265993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0" name="tx830"/>
            <p:cNvSpPr/>
            <p:nvPr/>
          </p:nvSpPr>
          <p:spPr>
            <a:xfrm>
              <a:off x="290622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31" name="tx831"/>
            <p:cNvSpPr/>
            <p:nvPr/>
          </p:nvSpPr>
          <p:spPr>
            <a:xfrm>
              <a:off x="315250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32" name="tx832"/>
            <p:cNvSpPr/>
            <p:nvPr/>
          </p:nvSpPr>
          <p:spPr>
            <a:xfrm>
              <a:off x="339879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3" name="tx833"/>
            <p:cNvSpPr/>
            <p:nvPr/>
          </p:nvSpPr>
          <p:spPr>
            <a:xfrm>
              <a:off x="364508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34" name="tx834"/>
            <p:cNvSpPr/>
            <p:nvPr/>
          </p:nvSpPr>
          <p:spPr>
            <a:xfrm>
              <a:off x="389136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5" name="tx835"/>
            <p:cNvSpPr/>
            <p:nvPr/>
          </p:nvSpPr>
          <p:spPr>
            <a:xfrm>
              <a:off x="413765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36" name="tx836"/>
            <p:cNvSpPr/>
            <p:nvPr/>
          </p:nvSpPr>
          <p:spPr>
            <a:xfrm>
              <a:off x="438394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7" name="tx837"/>
            <p:cNvSpPr/>
            <p:nvPr/>
          </p:nvSpPr>
          <p:spPr>
            <a:xfrm>
              <a:off x="463022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8" name="tx838"/>
            <p:cNvSpPr/>
            <p:nvPr/>
          </p:nvSpPr>
          <p:spPr>
            <a:xfrm>
              <a:off x="487651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9" name="tx839"/>
            <p:cNvSpPr/>
            <p:nvPr/>
          </p:nvSpPr>
          <p:spPr>
            <a:xfrm>
              <a:off x="5122799"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40" name="tx840"/>
            <p:cNvSpPr/>
            <p:nvPr/>
          </p:nvSpPr>
          <p:spPr>
            <a:xfrm>
              <a:off x="536908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1" name="tx841"/>
            <p:cNvSpPr/>
            <p:nvPr/>
          </p:nvSpPr>
          <p:spPr>
            <a:xfrm>
              <a:off x="561537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2" name="tx842"/>
            <p:cNvSpPr/>
            <p:nvPr/>
          </p:nvSpPr>
          <p:spPr>
            <a:xfrm>
              <a:off x="5861657"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3" name="tx843"/>
            <p:cNvSpPr/>
            <p:nvPr/>
          </p:nvSpPr>
          <p:spPr>
            <a:xfrm>
              <a:off x="6107944"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4" name="tx844"/>
            <p:cNvSpPr/>
            <p:nvPr/>
          </p:nvSpPr>
          <p:spPr>
            <a:xfrm>
              <a:off x="6354230"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5" name="tx845"/>
            <p:cNvSpPr/>
            <p:nvPr/>
          </p:nvSpPr>
          <p:spPr>
            <a:xfrm>
              <a:off x="660051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46" name="tx846"/>
            <p:cNvSpPr/>
            <p:nvPr/>
          </p:nvSpPr>
          <p:spPr>
            <a:xfrm>
              <a:off x="6846802"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47" name="tx847"/>
            <p:cNvSpPr/>
            <p:nvPr/>
          </p:nvSpPr>
          <p:spPr>
            <a:xfrm>
              <a:off x="7093088"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48" name="tx848"/>
            <p:cNvSpPr/>
            <p:nvPr/>
          </p:nvSpPr>
          <p:spPr>
            <a:xfrm>
              <a:off x="7339375"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9" name="tx849"/>
            <p:cNvSpPr/>
            <p:nvPr/>
          </p:nvSpPr>
          <p:spPr>
            <a:xfrm>
              <a:off x="7585661"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50" name="tx850"/>
            <p:cNvSpPr/>
            <p:nvPr/>
          </p:nvSpPr>
          <p:spPr>
            <a:xfrm>
              <a:off x="7831947" y="32465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51" name="tx851"/>
            <p:cNvSpPr/>
            <p:nvPr/>
          </p:nvSpPr>
          <p:spPr>
            <a:xfrm>
              <a:off x="8078233"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2" name="tx852"/>
            <p:cNvSpPr/>
            <p:nvPr/>
          </p:nvSpPr>
          <p:spPr>
            <a:xfrm>
              <a:off x="8324519" y="32448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53" name="tx853"/>
            <p:cNvSpPr/>
            <p:nvPr/>
          </p:nvSpPr>
          <p:spPr>
            <a:xfrm>
              <a:off x="8570806" y="324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4" name="tx854"/>
            <p:cNvSpPr/>
            <p:nvPr/>
          </p:nvSpPr>
          <p:spPr>
            <a:xfrm>
              <a:off x="241365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5" name="tx855"/>
            <p:cNvSpPr/>
            <p:nvPr/>
          </p:nvSpPr>
          <p:spPr>
            <a:xfrm>
              <a:off x="265993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6" name="tx856"/>
            <p:cNvSpPr/>
            <p:nvPr/>
          </p:nvSpPr>
          <p:spPr>
            <a:xfrm>
              <a:off x="290622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57" name="tx857"/>
            <p:cNvSpPr/>
            <p:nvPr/>
          </p:nvSpPr>
          <p:spPr>
            <a:xfrm>
              <a:off x="315250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8" name="tx858"/>
            <p:cNvSpPr/>
            <p:nvPr/>
          </p:nvSpPr>
          <p:spPr>
            <a:xfrm>
              <a:off x="3398796"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59" name="tx859"/>
            <p:cNvSpPr/>
            <p:nvPr/>
          </p:nvSpPr>
          <p:spPr>
            <a:xfrm>
              <a:off x="3645082"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60" name="tx860"/>
            <p:cNvSpPr/>
            <p:nvPr/>
          </p:nvSpPr>
          <p:spPr>
            <a:xfrm>
              <a:off x="389136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61" name="tx861"/>
            <p:cNvSpPr/>
            <p:nvPr/>
          </p:nvSpPr>
          <p:spPr>
            <a:xfrm>
              <a:off x="413765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2" name="tx862"/>
            <p:cNvSpPr/>
            <p:nvPr/>
          </p:nvSpPr>
          <p:spPr>
            <a:xfrm>
              <a:off x="438394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63" name="tx863"/>
            <p:cNvSpPr/>
            <p:nvPr/>
          </p:nvSpPr>
          <p:spPr>
            <a:xfrm>
              <a:off x="4630227"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4" name="tx864"/>
            <p:cNvSpPr/>
            <p:nvPr/>
          </p:nvSpPr>
          <p:spPr>
            <a:xfrm>
              <a:off x="4876513"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5" name="tx865"/>
            <p:cNvSpPr/>
            <p:nvPr/>
          </p:nvSpPr>
          <p:spPr>
            <a:xfrm>
              <a:off x="512279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66" name="tx866"/>
            <p:cNvSpPr/>
            <p:nvPr/>
          </p:nvSpPr>
          <p:spPr>
            <a:xfrm>
              <a:off x="536908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7" name="tx867"/>
            <p:cNvSpPr/>
            <p:nvPr/>
          </p:nvSpPr>
          <p:spPr>
            <a:xfrm>
              <a:off x="561537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8" name="tx868"/>
            <p:cNvSpPr/>
            <p:nvPr/>
          </p:nvSpPr>
          <p:spPr>
            <a:xfrm>
              <a:off x="586165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9" name="tx869"/>
            <p:cNvSpPr/>
            <p:nvPr/>
          </p:nvSpPr>
          <p:spPr>
            <a:xfrm>
              <a:off x="6107944"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0" name="tx870"/>
            <p:cNvSpPr/>
            <p:nvPr/>
          </p:nvSpPr>
          <p:spPr>
            <a:xfrm>
              <a:off x="6354230"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1" name="tx871"/>
            <p:cNvSpPr/>
            <p:nvPr/>
          </p:nvSpPr>
          <p:spPr>
            <a:xfrm>
              <a:off x="6600516"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2" name="tx872"/>
            <p:cNvSpPr/>
            <p:nvPr/>
          </p:nvSpPr>
          <p:spPr>
            <a:xfrm>
              <a:off x="6846802"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3" name="tx873"/>
            <p:cNvSpPr/>
            <p:nvPr/>
          </p:nvSpPr>
          <p:spPr>
            <a:xfrm>
              <a:off x="7093088"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4" name="tx874"/>
            <p:cNvSpPr/>
            <p:nvPr/>
          </p:nvSpPr>
          <p:spPr>
            <a:xfrm>
              <a:off x="7339375"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5" name="tx875"/>
            <p:cNvSpPr/>
            <p:nvPr/>
          </p:nvSpPr>
          <p:spPr>
            <a:xfrm>
              <a:off x="7585661"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6" name="tx876"/>
            <p:cNvSpPr/>
            <p:nvPr/>
          </p:nvSpPr>
          <p:spPr>
            <a:xfrm>
              <a:off x="7831947"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7" name="tx877"/>
            <p:cNvSpPr/>
            <p:nvPr/>
          </p:nvSpPr>
          <p:spPr>
            <a:xfrm>
              <a:off x="8078233"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78" name="tx878"/>
            <p:cNvSpPr/>
            <p:nvPr/>
          </p:nvSpPr>
          <p:spPr>
            <a:xfrm>
              <a:off x="8324519" y="14457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9" name="tx879"/>
            <p:cNvSpPr/>
            <p:nvPr/>
          </p:nvSpPr>
          <p:spPr>
            <a:xfrm>
              <a:off x="8570806" y="14456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80" name="tx880"/>
            <p:cNvSpPr/>
            <p:nvPr/>
          </p:nvSpPr>
          <p:spPr>
            <a:xfrm>
              <a:off x="512279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81" name="tx881"/>
            <p:cNvSpPr/>
            <p:nvPr/>
          </p:nvSpPr>
          <p:spPr>
            <a:xfrm>
              <a:off x="832451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82" name="tx882"/>
            <p:cNvSpPr/>
            <p:nvPr/>
          </p:nvSpPr>
          <p:spPr>
            <a:xfrm>
              <a:off x="857080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83" name="tx883"/>
            <p:cNvSpPr/>
            <p:nvPr/>
          </p:nvSpPr>
          <p:spPr>
            <a:xfrm>
              <a:off x="2413651"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84" name="tx884"/>
            <p:cNvSpPr/>
            <p:nvPr/>
          </p:nvSpPr>
          <p:spPr>
            <a:xfrm>
              <a:off x="2659937"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85" name="tx885"/>
            <p:cNvSpPr/>
            <p:nvPr/>
          </p:nvSpPr>
          <p:spPr>
            <a:xfrm>
              <a:off x="290622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6" name="tx886"/>
            <p:cNvSpPr/>
            <p:nvPr/>
          </p:nvSpPr>
          <p:spPr>
            <a:xfrm>
              <a:off x="3152509"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87" name="tx887"/>
            <p:cNvSpPr/>
            <p:nvPr/>
          </p:nvSpPr>
          <p:spPr>
            <a:xfrm>
              <a:off x="3398796"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88" name="tx888"/>
            <p:cNvSpPr/>
            <p:nvPr/>
          </p:nvSpPr>
          <p:spPr>
            <a:xfrm>
              <a:off x="364508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89" name="tx889"/>
            <p:cNvSpPr/>
            <p:nvPr/>
          </p:nvSpPr>
          <p:spPr>
            <a:xfrm>
              <a:off x="3891368" y="360638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90" name="tx890"/>
            <p:cNvSpPr/>
            <p:nvPr/>
          </p:nvSpPr>
          <p:spPr>
            <a:xfrm>
              <a:off x="4137654"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91" name="tx891"/>
            <p:cNvSpPr/>
            <p:nvPr/>
          </p:nvSpPr>
          <p:spPr>
            <a:xfrm>
              <a:off x="4383940" y="36060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92" name="tx892"/>
            <p:cNvSpPr/>
            <p:nvPr/>
          </p:nvSpPr>
          <p:spPr>
            <a:xfrm>
              <a:off x="463022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93" name="tx893"/>
            <p:cNvSpPr/>
            <p:nvPr/>
          </p:nvSpPr>
          <p:spPr>
            <a:xfrm>
              <a:off x="4876513"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4" name="tx894"/>
            <p:cNvSpPr/>
            <p:nvPr/>
          </p:nvSpPr>
          <p:spPr>
            <a:xfrm>
              <a:off x="5122799"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95" name="tx895"/>
            <p:cNvSpPr/>
            <p:nvPr/>
          </p:nvSpPr>
          <p:spPr>
            <a:xfrm>
              <a:off x="536908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6" name="tx896"/>
            <p:cNvSpPr/>
            <p:nvPr/>
          </p:nvSpPr>
          <p:spPr>
            <a:xfrm>
              <a:off x="561537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7" name="tx897"/>
            <p:cNvSpPr/>
            <p:nvPr/>
          </p:nvSpPr>
          <p:spPr>
            <a:xfrm>
              <a:off x="586165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8" name="tx898"/>
            <p:cNvSpPr/>
            <p:nvPr/>
          </p:nvSpPr>
          <p:spPr>
            <a:xfrm>
              <a:off x="6107944"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99" name="tx899"/>
            <p:cNvSpPr/>
            <p:nvPr/>
          </p:nvSpPr>
          <p:spPr>
            <a:xfrm>
              <a:off x="6354230"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00" name="tx900"/>
            <p:cNvSpPr/>
            <p:nvPr/>
          </p:nvSpPr>
          <p:spPr>
            <a:xfrm>
              <a:off x="660051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01" name="tx901"/>
            <p:cNvSpPr/>
            <p:nvPr/>
          </p:nvSpPr>
          <p:spPr>
            <a:xfrm>
              <a:off x="6846802"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02" name="tx902"/>
            <p:cNvSpPr/>
            <p:nvPr/>
          </p:nvSpPr>
          <p:spPr>
            <a:xfrm>
              <a:off x="7093088"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3" name="tx903"/>
            <p:cNvSpPr/>
            <p:nvPr/>
          </p:nvSpPr>
          <p:spPr>
            <a:xfrm>
              <a:off x="7339375"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04" name="tx904"/>
            <p:cNvSpPr/>
            <p:nvPr/>
          </p:nvSpPr>
          <p:spPr>
            <a:xfrm>
              <a:off x="7585661"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05" name="tx905"/>
            <p:cNvSpPr/>
            <p:nvPr/>
          </p:nvSpPr>
          <p:spPr>
            <a:xfrm>
              <a:off x="7831947"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6" name="tx906"/>
            <p:cNvSpPr/>
            <p:nvPr/>
          </p:nvSpPr>
          <p:spPr>
            <a:xfrm>
              <a:off x="8078233" y="36046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7" name="tx907"/>
            <p:cNvSpPr/>
            <p:nvPr/>
          </p:nvSpPr>
          <p:spPr>
            <a:xfrm>
              <a:off x="8324519"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08" name="tx908"/>
            <p:cNvSpPr/>
            <p:nvPr/>
          </p:nvSpPr>
          <p:spPr>
            <a:xfrm>
              <a:off x="8570806" y="3604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09" name="tx909"/>
            <p:cNvSpPr/>
            <p:nvPr/>
          </p:nvSpPr>
          <p:spPr>
            <a:xfrm>
              <a:off x="2413651"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0" name="tx910"/>
            <p:cNvSpPr/>
            <p:nvPr/>
          </p:nvSpPr>
          <p:spPr>
            <a:xfrm>
              <a:off x="3645082"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11" name="tx911"/>
            <p:cNvSpPr/>
            <p:nvPr/>
          </p:nvSpPr>
          <p:spPr>
            <a:xfrm>
              <a:off x="3891368"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12" name="tx912"/>
            <p:cNvSpPr/>
            <p:nvPr/>
          </p:nvSpPr>
          <p:spPr>
            <a:xfrm>
              <a:off x="4137654"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13" name="tx913"/>
            <p:cNvSpPr/>
            <p:nvPr/>
          </p:nvSpPr>
          <p:spPr>
            <a:xfrm>
              <a:off x="438394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4" name="tx914"/>
            <p:cNvSpPr/>
            <p:nvPr/>
          </p:nvSpPr>
          <p:spPr>
            <a:xfrm>
              <a:off x="4630227" y="27051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15" name="tx915"/>
            <p:cNvSpPr/>
            <p:nvPr/>
          </p:nvSpPr>
          <p:spPr>
            <a:xfrm>
              <a:off x="487651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16" name="tx916"/>
            <p:cNvSpPr/>
            <p:nvPr/>
          </p:nvSpPr>
          <p:spPr>
            <a:xfrm>
              <a:off x="5122799"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17" name="tx917"/>
            <p:cNvSpPr/>
            <p:nvPr/>
          </p:nvSpPr>
          <p:spPr>
            <a:xfrm>
              <a:off x="536908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18" name="tx918"/>
            <p:cNvSpPr/>
            <p:nvPr/>
          </p:nvSpPr>
          <p:spPr>
            <a:xfrm>
              <a:off x="5615371"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19" name="tx919"/>
            <p:cNvSpPr/>
            <p:nvPr/>
          </p:nvSpPr>
          <p:spPr>
            <a:xfrm>
              <a:off x="6107944"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20" name="tx920"/>
            <p:cNvSpPr/>
            <p:nvPr/>
          </p:nvSpPr>
          <p:spPr>
            <a:xfrm>
              <a:off x="6354230"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21" name="tx921"/>
            <p:cNvSpPr/>
            <p:nvPr/>
          </p:nvSpPr>
          <p:spPr>
            <a:xfrm>
              <a:off x="6600516"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22" name="tx922"/>
            <p:cNvSpPr/>
            <p:nvPr/>
          </p:nvSpPr>
          <p:spPr>
            <a:xfrm>
              <a:off x="6846802"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23" name="tx923"/>
            <p:cNvSpPr/>
            <p:nvPr/>
          </p:nvSpPr>
          <p:spPr>
            <a:xfrm>
              <a:off x="7093088"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24" name="tx924"/>
            <p:cNvSpPr/>
            <p:nvPr/>
          </p:nvSpPr>
          <p:spPr>
            <a:xfrm>
              <a:off x="7339375"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25" name="tx925"/>
            <p:cNvSpPr/>
            <p:nvPr/>
          </p:nvSpPr>
          <p:spPr>
            <a:xfrm>
              <a:off x="783194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26" name="tx926"/>
            <p:cNvSpPr/>
            <p:nvPr/>
          </p:nvSpPr>
          <p:spPr>
            <a:xfrm>
              <a:off x="807823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7" name="tx927"/>
            <p:cNvSpPr/>
            <p:nvPr/>
          </p:nvSpPr>
          <p:spPr>
            <a:xfrm>
              <a:off x="8324519"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8" name="tx928"/>
            <p:cNvSpPr/>
            <p:nvPr/>
          </p:nvSpPr>
          <p:spPr>
            <a:xfrm>
              <a:off x="8570806"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9" name="tx929"/>
            <p:cNvSpPr/>
            <p:nvPr/>
          </p:nvSpPr>
          <p:spPr>
            <a:xfrm>
              <a:off x="3398796"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30" name="tx930"/>
            <p:cNvSpPr/>
            <p:nvPr/>
          </p:nvSpPr>
          <p:spPr>
            <a:xfrm>
              <a:off x="3645082"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1" name="tx931"/>
            <p:cNvSpPr/>
            <p:nvPr/>
          </p:nvSpPr>
          <p:spPr>
            <a:xfrm>
              <a:off x="3891368"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32" name="tx932"/>
            <p:cNvSpPr/>
            <p:nvPr/>
          </p:nvSpPr>
          <p:spPr>
            <a:xfrm>
              <a:off x="413765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33" name="tx933"/>
            <p:cNvSpPr/>
            <p:nvPr/>
          </p:nvSpPr>
          <p:spPr>
            <a:xfrm>
              <a:off x="4383940"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34" name="tx934"/>
            <p:cNvSpPr/>
            <p:nvPr/>
          </p:nvSpPr>
          <p:spPr>
            <a:xfrm>
              <a:off x="4630227" y="39645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5" name="tx935"/>
            <p:cNvSpPr/>
            <p:nvPr/>
          </p:nvSpPr>
          <p:spPr>
            <a:xfrm>
              <a:off x="487651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6" name="tx936"/>
            <p:cNvSpPr/>
            <p:nvPr/>
          </p:nvSpPr>
          <p:spPr>
            <a:xfrm>
              <a:off x="5122799"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37" name="tx937"/>
            <p:cNvSpPr/>
            <p:nvPr/>
          </p:nvSpPr>
          <p:spPr>
            <a:xfrm>
              <a:off x="536908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38" name="tx938"/>
            <p:cNvSpPr/>
            <p:nvPr/>
          </p:nvSpPr>
          <p:spPr>
            <a:xfrm>
              <a:off x="561537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39" name="tx939"/>
            <p:cNvSpPr/>
            <p:nvPr/>
          </p:nvSpPr>
          <p:spPr>
            <a:xfrm>
              <a:off x="586165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40" name="tx940"/>
            <p:cNvSpPr/>
            <p:nvPr/>
          </p:nvSpPr>
          <p:spPr>
            <a:xfrm>
              <a:off x="6107944"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1" name="tx941"/>
            <p:cNvSpPr/>
            <p:nvPr/>
          </p:nvSpPr>
          <p:spPr>
            <a:xfrm>
              <a:off x="6354230"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2" name="tx942"/>
            <p:cNvSpPr/>
            <p:nvPr/>
          </p:nvSpPr>
          <p:spPr>
            <a:xfrm>
              <a:off x="660051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3" name="tx943"/>
            <p:cNvSpPr/>
            <p:nvPr/>
          </p:nvSpPr>
          <p:spPr>
            <a:xfrm>
              <a:off x="6846802"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4" name="tx944"/>
            <p:cNvSpPr/>
            <p:nvPr/>
          </p:nvSpPr>
          <p:spPr>
            <a:xfrm>
              <a:off x="7093088"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45" name="tx945"/>
            <p:cNvSpPr/>
            <p:nvPr/>
          </p:nvSpPr>
          <p:spPr>
            <a:xfrm>
              <a:off x="7339375"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46" name="tx946"/>
            <p:cNvSpPr/>
            <p:nvPr/>
          </p:nvSpPr>
          <p:spPr>
            <a:xfrm>
              <a:off x="7585661"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47" name="tx947"/>
            <p:cNvSpPr/>
            <p:nvPr/>
          </p:nvSpPr>
          <p:spPr>
            <a:xfrm>
              <a:off x="7831947"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48" name="tx948"/>
            <p:cNvSpPr/>
            <p:nvPr/>
          </p:nvSpPr>
          <p:spPr>
            <a:xfrm>
              <a:off x="807823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49" name="tx949"/>
            <p:cNvSpPr/>
            <p:nvPr/>
          </p:nvSpPr>
          <p:spPr>
            <a:xfrm>
              <a:off x="8324519"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50" name="tx950"/>
            <p:cNvSpPr/>
            <p:nvPr/>
          </p:nvSpPr>
          <p:spPr>
            <a:xfrm>
              <a:off x="8570806"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51" name="tx951"/>
            <p:cNvSpPr/>
            <p:nvPr/>
          </p:nvSpPr>
          <p:spPr>
            <a:xfrm>
              <a:off x="290622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2" name="tx952"/>
            <p:cNvSpPr/>
            <p:nvPr/>
          </p:nvSpPr>
          <p:spPr>
            <a:xfrm>
              <a:off x="315250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3" name="tx953"/>
            <p:cNvSpPr/>
            <p:nvPr/>
          </p:nvSpPr>
          <p:spPr>
            <a:xfrm>
              <a:off x="3398796"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54" name="tx954"/>
            <p:cNvSpPr/>
            <p:nvPr/>
          </p:nvSpPr>
          <p:spPr>
            <a:xfrm>
              <a:off x="364508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5" name="tx955"/>
            <p:cNvSpPr/>
            <p:nvPr/>
          </p:nvSpPr>
          <p:spPr>
            <a:xfrm>
              <a:off x="3891368"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56" name="tx956"/>
            <p:cNvSpPr/>
            <p:nvPr/>
          </p:nvSpPr>
          <p:spPr>
            <a:xfrm>
              <a:off x="413765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4383940"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58" name="tx958"/>
            <p:cNvSpPr/>
            <p:nvPr/>
          </p:nvSpPr>
          <p:spPr>
            <a:xfrm>
              <a:off x="487651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9" name="tx959"/>
            <p:cNvSpPr/>
            <p:nvPr/>
          </p:nvSpPr>
          <p:spPr>
            <a:xfrm>
              <a:off x="5122799"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60" name="tx960"/>
            <p:cNvSpPr/>
            <p:nvPr/>
          </p:nvSpPr>
          <p:spPr>
            <a:xfrm>
              <a:off x="5369085"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1" name="tx961"/>
            <p:cNvSpPr/>
            <p:nvPr/>
          </p:nvSpPr>
          <p:spPr>
            <a:xfrm>
              <a:off x="561537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62" name="tx962"/>
            <p:cNvSpPr/>
            <p:nvPr/>
          </p:nvSpPr>
          <p:spPr>
            <a:xfrm>
              <a:off x="5861657"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3" name="tx963"/>
            <p:cNvSpPr/>
            <p:nvPr/>
          </p:nvSpPr>
          <p:spPr>
            <a:xfrm>
              <a:off x="6107944"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64" name="tx964"/>
            <p:cNvSpPr/>
            <p:nvPr/>
          </p:nvSpPr>
          <p:spPr>
            <a:xfrm>
              <a:off x="6354230"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5" name="tx965"/>
            <p:cNvSpPr/>
            <p:nvPr/>
          </p:nvSpPr>
          <p:spPr>
            <a:xfrm>
              <a:off x="6600516"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6" name="tx966"/>
            <p:cNvSpPr/>
            <p:nvPr/>
          </p:nvSpPr>
          <p:spPr>
            <a:xfrm>
              <a:off x="6846802"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67" name="tx967"/>
            <p:cNvSpPr/>
            <p:nvPr/>
          </p:nvSpPr>
          <p:spPr>
            <a:xfrm>
              <a:off x="7093088"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8" name="tx968"/>
            <p:cNvSpPr/>
            <p:nvPr/>
          </p:nvSpPr>
          <p:spPr>
            <a:xfrm>
              <a:off x="7339375"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9" name="tx969"/>
            <p:cNvSpPr/>
            <p:nvPr/>
          </p:nvSpPr>
          <p:spPr>
            <a:xfrm>
              <a:off x="7585661" y="16269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70" name="tx970"/>
            <p:cNvSpPr/>
            <p:nvPr/>
          </p:nvSpPr>
          <p:spPr>
            <a:xfrm>
              <a:off x="783194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1" name="tx971"/>
            <p:cNvSpPr/>
            <p:nvPr/>
          </p:nvSpPr>
          <p:spPr>
            <a:xfrm>
              <a:off x="8078233"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2" name="tx972"/>
            <p:cNvSpPr/>
            <p:nvPr/>
          </p:nvSpPr>
          <p:spPr>
            <a:xfrm>
              <a:off x="8324519"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3" name="tx973"/>
            <p:cNvSpPr/>
            <p:nvPr/>
          </p:nvSpPr>
          <p:spPr>
            <a:xfrm>
              <a:off x="8570806" y="16255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4" name="tx974"/>
            <p:cNvSpPr/>
            <p:nvPr/>
          </p:nvSpPr>
          <p:spPr>
            <a:xfrm>
              <a:off x="413765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75" name="tx975"/>
            <p:cNvSpPr/>
            <p:nvPr/>
          </p:nvSpPr>
          <p:spPr>
            <a:xfrm>
              <a:off x="438394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6" name="tx976"/>
            <p:cNvSpPr/>
            <p:nvPr/>
          </p:nvSpPr>
          <p:spPr>
            <a:xfrm>
              <a:off x="463022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77" name="tx977"/>
            <p:cNvSpPr/>
            <p:nvPr/>
          </p:nvSpPr>
          <p:spPr>
            <a:xfrm>
              <a:off x="487651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78" name="tx978"/>
            <p:cNvSpPr/>
            <p:nvPr/>
          </p:nvSpPr>
          <p:spPr>
            <a:xfrm>
              <a:off x="512279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79" name="tx979"/>
            <p:cNvSpPr/>
            <p:nvPr/>
          </p:nvSpPr>
          <p:spPr>
            <a:xfrm>
              <a:off x="5369085"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80" name="tx980"/>
            <p:cNvSpPr/>
            <p:nvPr/>
          </p:nvSpPr>
          <p:spPr>
            <a:xfrm>
              <a:off x="561537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1" name="tx981"/>
            <p:cNvSpPr/>
            <p:nvPr/>
          </p:nvSpPr>
          <p:spPr>
            <a:xfrm>
              <a:off x="586165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2" name="tx982"/>
            <p:cNvSpPr/>
            <p:nvPr/>
          </p:nvSpPr>
          <p:spPr>
            <a:xfrm>
              <a:off x="6107944"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83" name="tx983"/>
            <p:cNvSpPr/>
            <p:nvPr/>
          </p:nvSpPr>
          <p:spPr>
            <a:xfrm>
              <a:off x="6354230"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4" name="tx984"/>
            <p:cNvSpPr/>
            <p:nvPr/>
          </p:nvSpPr>
          <p:spPr>
            <a:xfrm>
              <a:off x="660051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85" name="tx985"/>
            <p:cNvSpPr/>
            <p:nvPr/>
          </p:nvSpPr>
          <p:spPr>
            <a:xfrm>
              <a:off x="6846802" y="288771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6" name="tx986"/>
            <p:cNvSpPr/>
            <p:nvPr/>
          </p:nvSpPr>
          <p:spPr>
            <a:xfrm>
              <a:off x="7093088"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7" name="tx987"/>
            <p:cNvSpPr/>
            <p:nvPr/>
          </p:nvSpPr>
          <p:spPr>
            <a:xfrm>
              <a:off x="7339375"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8" name="tx988"/>
            <p:cNvSpPr/>
            <p:nvPr/>
          </p:nvSpPr>
          <p:spPr>
            <a:xfrm>
              <a:off x="7585661"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9" name="tx989"/>
            <p:cNvSpPr/>
            <p:nvPr/>
          </p:nvSpPr>
          <p:spPr>
            <a:xfrm>
              <a:off x="7831947"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90" name="tx990"/>
            <p:cNvSpPr/>
            <p:nvPr/>
          </p:nvSpPr>
          <p:spPr>
            <a:xfrm>
              <a:off x="8078233"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1" name="tx991"/>
            <p:cNvSpPr/>
            <p:nvPr/>
          </p:nvSpPr>
          <p:spPr>
            <a:xfrm>
              <a:off x="8324519"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2" name="tx992"/>
            <p:cNvSpPr/>
            <p:nvPr/>
          </p:nvSpPr>
          <p:spPr>
            <a:xfrm>
              <a:off x="8570806" y="2885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93" name="tx993"/>
            <p:cNvSpPr/>
            <p:nvPr/>
          </p:nvSpPr>
          <p:spPr>
            <a:xfrm>
              <a:off x="463022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94" name="tx994"/>
            <p:cNvSpPr/>
            <p:nvPr/>
          </p:nvSpPr>
          <p:spPr>
            <a:xfrm>
              <a:off x="7339375"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5" name="tx995"/>
            <p:cNvSpPr/>
            <p:nvPr/>
          </p:nvSpPr>
          <p:spPr>
            <a:xfrm>
              <a:off x="315250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6" name="tx996"/>
            <p:cNvSpPr/>
            <p:nvPr/>
          </p:nvSpPr>
          <p:spPr>
            <a:xfrm>
              <a:off x="3645082" y="180720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97" name="tx997"/>
            <p:cNvSpPr/>
            <p:nvPr/>
          </p:nvSpPr>
          <p:spPr>
            <a:xfrm>
              <a:off x="389136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8" name="tx998"/>
            <p:cNvSpPr/>
            <p:nvPr/>
          </p:nvSpPr>
          <p:spPr>
            <a:xfrm>
              <a:off x="413765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99" name="tx999"/>
            <p:cNvSpPr/>
            <p:nvPr/>
          </p:nvSpPr>
          <p:spPr>
            <a:xfrm>
              <a:off x="4383940" y="180820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00" name="tx1000"/>
            <p:cNvSpPr/>
            <p:nvPr/>
          </p:nvSpPr>
          <p:spPr>
            <a:xfrm>
              <a:off x="463022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01" name="tx1001"/>
            <p:cNvSpPr/>
            <p:nvPr/>
          </p:nvSpPr>
          <p:spPr>
            <a:xfrm>
              <a:off x="487651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02" name="tx1002"/>
            <p:cNvSpPr/>
            <p:nvPr/>
          </p:nvSpPr>
          <p:spPr>
            <a:xfrm>
              <a:off x="512279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3" name="tx1003"/>
            <p:cNvSpPr/>
            <p:nvPr/>
          </p:nvSpPr>
          <p:spPr>
            <a:xfrm>
              <a:off x="5369085"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04" name="tx1004"/>
            <p:cNvSpPr/>
            <p:nvPr/>
          </p:nvSpPr>
          <p:spPr>
            <a:xfrm>
              <a:off x="561537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5" name="tx1005"/>
            <p:cNvSpPr/>
            <p:nvPr/>
          </p:nvSpPr>
          <p:spPr>
            <a:xfrm>
              <a:off x="586165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6" name="tx1006"/>
            <p:cNvSpPr/>
            <p:nvPr/>
          </p:nvSpPr>
          <p:spPr>
            <a:xfrm>
              <a:off x="6107944"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07" name="tx1007"/>
            <p:cNvSpPr/>
            <p:nvPr/>
          </p:nvSpPr>
          <p:spPr>
            <a:xfrm>
              <a:off x="6354230" y="18055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08" name="tx1008"/>
            <p:cNvSpPr/>
            <p:nvPr/>
          </p:nvSpPr>
          <p:spPr>
            <a:xfrm>
              <a:off x="660051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9" name="tx1009"/>
            <p:cNvSpPr/>
            <p:nvPr/>
          </p:nvSpPr>
          <p:spPr>
            <a:xfrm>
              <a:off x="6846802"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0" name="tx1010"/>
            <p:cNvSpPr/>
            <p:nvPr/>
          </p:nvSpPr>
          <p:spPr>
            <a:xfrm>
              <a:off x="7093088"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1" name="tx1011"/>
            <p:cNvSpPr/>
            <p:nvPr/>
          </p:nvSpPr>
          <p:spPr>
            <a:xfrm>
              <a:off x="7339375"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12" name="tx1012"/>
            <p:cNvSpPr/>
            <p:nvPr/>
          </p:nvSpPr>
          <p:spPr>
            <a:xfrm>
              <a:off x="758566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13" name="tx1013"/>
            <p:cNvSpPr/>
            <p:nvPr/>
          </p:nvSpPr>
          <p:spPr>
            <a:xfrm>
              <a:off x="783194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4" name="tx1014"/>
            <p:cNvSpPr/>
            <p:nvPr/>
          </p:nvSpPr>
          <p:spPr>
            <a:xfrm>
              <a:off x="8078233"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5" name="tx1015"/>
            <p:cNvSpPr/>
            <p:nvPr/>
          </p:nvSpPr>
          <p:spPr>
            <a:xfrm>
              <a:off x="8324519"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6" name="tx1016"/>
            <p:cNvSpPr/>
            <p:nvPr/>
          </p:nvSpPr>
          <p:spPr>
            <a:xfrm>
              <a:off x="8570806"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7" name="tx1017"/>
            <p:cNvSpPr/>
            <p:nvPr/>
          </p:nvSpPr>
          <p:spPr>
            <a:xfrm>
              <a:off x="290622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18" name="tx1018"/>
            <p:cNvSpPr/>
            <p:nvPr/>
          </p:nvSpPr>
          <p:spPr>
            <a:xfrm>
              <a:off x="3152509"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19" name="tx1019"/>
            <p:cNvSpPr/>
            <p:nvPr/>
          </p:nvSpPr>
          <p:spPr>
            <a:xfrm>
              <a:off x="339879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20" name="tx1020"/>
            <p:cNvSpPr/>
            <p:nvPr/>
          </p:nvSpPr>
          <p:spPr>
            <a:xfrm>
              <a:off x="3645082" y="1986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21" name="tx1021"/>
            <p:cNvSpPr/>
            <p:nvPr/>
          </p:nvSpPr>
          <p:spPr>
            <a:xfrm>
              <a:off x="3891368"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22" name="tx1022"/>
            <p:cNvSpPr/>
            <p:nvPr/>
          </p:nvSpPr>
          <p:spPr>
            <a:xfrm>
              <a:off x="413765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23" name="tx1023"/>
            <p:cNvSpPr/>
            <p:nvPr/>
          </p:nvSpPr>
          <p:spPr>
            <a:xfrm>
              <a:off x="4383940"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24" name="tx1024"/>
            <p:cNvSpPr/>
            <p:nvPr/>
          </p:nvSpPr>
          <p:spPr>
            <a:xfrm>
              <a:off x="463022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25" name="tx1025"/>
            <p:cNvSpPr/>
            <p:nvPr/>
          </p:nvSpPr>
          <p:spPr>
            <a:xfrm>
              <a:off x="487651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26" name="tx1026"/>
            <p:cNvSpPr/>
            <p:nvPr/>
          </p:nvSpPr>
          <p:spPr>
            <a:xfrm>
              <a:off x="512279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27" name="tx1027"/>
            <p:cNvSpPr/>
            <p:nvPr/>
          </p:nvSpPr>
          <p:spPr>
            <a:xfrm>
              <a:off x="536908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8" name="tx1028"/>
            <p:cNvSpPr/>
            <p:nvPr/>
          </p:nvSpPr>
          <p:spPr>
            <a:xfrm>
              <a:off x="561537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9" name="tx1029"/>
            <p:cNvSpPr/>
            <p:nvPr/>
          </p:nvSpPr>
          <p:spPr>
            <a:xfrm>
              <a:off x="586165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30" name="tx1030"/>
            <p:cNvSpPr/>
            <p:nvPr/>
          </p:nvSpPr>
          <p:spPr>
            <a:xfrm>
              <a:off x="6107944"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1" name="tx1031"/>
            <p:cNvSpPr/>
            <p:nvPr/>
          </p:nvSpPr>
          <p:spPr>
            <a:xfrm>
              <a:off x="6354230"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32" name="tx1032"/>
            <p:cNvSpPr/>
            <p:nvPr/>
          </p:nvSpPr>
          <p:spPr>
            <a:xfrm>
              <a:off x="660051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33" name="tx1033"/>
            <p:cNvSpPr/>
            <p:nvPr/>
          </p:nvSpPr>
          <p:spPr>
            <a:xfrm>
              <a:off x="6846802"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4" name="tx1034"/>
            <p:cNvSpPr/>
            <p:nvPr/>
          </p:nvSpPr>
          <p:spPr>
            <a:xfrm>
              <a:off x="7093088"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35" name="tx1035"/>
            <p:cNvSpPr/>
            <p:nvPr/>
          </p:nvSpPr>
          <p:spPr>
            <a:xfrm>
              <a:off x="7339375"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6" name="tx1036"/>
            <p:cNvSpPr/>
            <p:nvPr/>
          </p:nvSpPr>
          <p:spPr>
            <a:xfrm>
              <a:off x="7585661"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37" name="tx1037"/>
            <p:cNvSpPr/>
            <p:nvPr/>
          </p:nvSpPr>
          <p:spPr>
            <a:xfrm>
              <a:off x="783194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38" name="tx1038"/>
            <p:cNvSpPr/>
            <p:nvPr/>
          </p:nvSpPr>
          <p:spPr>
            <a:xfrm>
              <a:off x="8078233"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39" name="tx1039"/>
            <p:cNvSpPr/>
            <p:nvPr/>
          </p:nvSpPr>
          <p:spPr>
            <a:xfrm>
              <a:off x="8324519"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40" name="tx1040"/>
            <p:cNvSpPr/>
            <p:nvPr/>
          </p:nvSpPr>
          <p:spPr>
            <a:xfrm>
              <a:off x="8570806"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41" name="tx1041"/>
            <p:cNvSpPr/>
            <p:nvPr/>
          </p:nvSpPr>
          <p:spPr>
            <a:xfrm>
              <a:off x="241365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42" name="tx1042"/>
            <p:cNvSpPr/>
            <p:nvPr/>
          </p:nvSpPr>
          <p:spPr>
            <a:xfrm>
              <a:off x="2659937" y="2346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43" name="tx1043"/>
            <p:cNvSpPr/>
            <p:nvPr/>
          </p:nvSpPr>
          <p:spPr>
            <a:xfrm>
              <a:off x="290622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4" name="tx1044"/>
            <p:cNvSpPr/>
            <p:nvPr/>
          </p:nvSpPr>
          <p:spPr>
            <a:xfrm>
              <a:off x="315250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45" name="tx1045"/>
            <p:cNvSpPr/>
            <p:nvPr/>
          </p:nvSpPr>
          <p:spPr>
            <a:xfrm>
              <a:off x="339879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46" name="tx1046"/>
            <p:cNvSpPr/>
            <p:nvPr/>
          </p:nvSpPr>
          <p:spPr>
            <a:xfrm>
              <a:off x="364508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7" name="tx1047"/>
            <p:cNvSpPr/>
            <p:nvPr/>
          </p:nvSpPr>
          <p:spPr>
            <a:xfrm>
              <a:off x="389136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8" name="tx1048"/>
            <p:cNvSpPr/>
            <p:nvPr/>
          </p:nvSpPr>
          <p:spPr>
            <a:xfrm>
              <a:off x="4137654"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9" name="tx1049"/>
            <p:cNvSpPr/>
            <p:nvPr/>
          </p:nvSpPr>
          <p:spPr>
            <a:xfrm>
              <a:off x="4383940"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463022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1" name="tx1051"/>
            <p:cNvSpPr/>
            <p:nvPr/>
          </p:nvSpPr>
          <p:spPr>
            <a:xfrm>
              <a:off x="487651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2" name="tx1052"/>
            <p:cNvSpPr/>
            <p:nvPr/>
          </p:nvSpPr>
          <p:spPr>
            <a:xfrm>
              <a:off x="512279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3" name="tx1053"/>
            <p:cNvSpPr/>
            <p:nvPr/>
          </p:nvSpPr>
          <p:spPr>
            <a:xfrm>
              <a:off x="536908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4" name="tx1054"/>
            <p:cNvSpPr/>
            <p:nvPr/>
          </p:nvSpPr>
          <p:spPr>
            <a:xfrm>
              <a:off x="5615371"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5" name="tx1055"/>
            <p:cNvSpPr/>
            <p:nvPr/>
          </p:nvSpPr>
          <p:spPr>
            <a:xfrm>
              <a:off x="586165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56" name="tx1056"/>
            <p:cNvSpPr/>
            <p:nvPr/>
          </p:nvSpPr>
          <p:spPr>
            <a:xfrm>
              <a:off x="6107944"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7" name="tx1057"/>
            <p:cNvSpPr/>
            <p:nvPr/>
          </p:nvSpPr>
          <p:spPr>
            <a:xfrm>
              <a:off x="6354230" y="23452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58" name="tx1058"/>
            <p:cNvSpPr/>
            <p:nvPr/>
          </p:nvSpPr>
          <p:spPr>
            <a:xfrm>
              <a:off x="660051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9" name="tx1059"/>
            <p:cNvSpPr/>
            <p:nvPr/>
          </p:nvSpPr>
          <p:spPr>
            <a:xfrm>
              <a:off x="6846802"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60" name="tx1060"/>
            <p:cNvSpPr/>
            <p:nvPr/>
          </p:nvSpPr>
          <p:spPr>
            <a:xfrm>
              <a:off x="7093088"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61" name="tx1061"/>
            <p:cNvSpPr/>
            <p:nvPr/>
          </p:nvSpPr>
          <p:spPr>
            <a:xfrm>
              <a:off x="7339375"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2" name="tx1062"/>
            <p:cNvSpPr/>
            <p:nvPr/>
          </p:nvSpPr>
          <p:spPr>
            <a:xfrm>
              <a:off x="7585661" y="234796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63" name="tx1063"/>
            <p:cNvSpPr/>
            <p:nvPr/>
          </p:nvSpPr>
          <p:spPr>
            <a:xfrm>
              <a:off x="7831947"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4" name="tx1064"/>
            <p:cNvSpPr/>
            <p:nvPr/>
          </p:nvSpPr>
          <p:spPr>
            <a:xfrm>
              <a:off x="8078233"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5" name="tx1065"/>
            <p:cNvSpPr/>
            <p:nvPr/>
          </p:nvSpPr>
          <p:spPr>
            <a:xfrm>
              <a:off x="8324519"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6" name="tx1066"/>
            <p:cNvSpPr/>
            <p:nvPr/>
          </p:nvSpPr>
          <p:spPr>
            <a:xfrm>
              <a:off x="8570806" y="23453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7" name="tx1067"/>
            <p:cNvSpPr/>
            <p:nvPr/>
          </p:nvSpPr>
          <p:spPr>
            <a:xfrm>
              <a:off x="315250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68" name="tx1068"/>
            <p:cNvSpPr/>
            <p:nvPr/>
          </p:nvSpPr>
          <p:spPr>
            <a:xfrm>
              <a:off x="339879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69" name="tx1069"/>
            <p:cNvSpPr/>
            <p:nvPr/>
          </p:nvSpPr>
          <p:spPr>
            <a:xfrm>
              <a:off x="3645082"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70" name="tx1070"/>
            <p:cNvSpPr/>
            <p:nvPr/>
          </p:nvSpPr>
          <p:spPr>
            <a:xfrm>
              <a:off x="389136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71" name="tx1071"/>
            <p:cNvSpPr/>
            <p:nvPr/>
          </p:nvSpPr>
          <p:spPr>
            <a:xfrm>
              <a:off x="4137654"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2" name="tx1072"/>
            <p:cNvSpPr/>
            <p:nvPr/>
          </p:nvSpPr>
          <p:spPr>
            <a:xfrm>
              <a:off x="4383940"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73" name="tx1073"/>
            <p:cNvSpPr/>
            <p:nvPr/>
          </p:nvSpPr>
          <p:spPr>
            <a:xfrm>
              <a:off x="463022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74" name="tx1074"/>
            <p:cNvSpPr/>
            <p:nvPr/>
          </p:nvSpPr>
          <p:spPr>
            <a:xfrm>
              <a:off x="487651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75" name="tx1075"/>
            <p:cNvSpPr/>
            <p:nvPr/>
          </p:nvSpPr>
          <p:spPr>
            <a:xfrm>
              <a:off x="5122799"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6" name="tx1076"/>
            <p:cNvSpPr/>
            <p:nvPr/>
          </p:nvSpPr>
          <p:spPr>
            <a:xfrm>
              <a:off x="5369085"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7" name="tx1077"/>
            <p:cNvSpPr/>
            <p:nvPr/>
          </p:nvSpPr>
          <p:spPr>
            <a:xfrm>
              <a:off x="5615371"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78" name="tx1078"/>
            <p:cNvSpPr/>
            <p:nvPr/>
          </p:nvSpPr>
          <p:spPr>
            <a:xfrm>
              <a:off x="5861657" y="30676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79" name="tx1079"/>
            <p:cNvSpPr/>
            <p:nvPr/>
          </p:nvSpPr>
          <p:spPr>
            <a:xfrm>
              <a:off x="6107944"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80" name="tx1080"/>
            <p:cNvSpPr/>
            <p:nvPr/>
          </p:nvSpPr>
          <p:spPr>
            <a:xfrm>
              <a:off x="6354230" y="30649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81" name="tx1081"/>
            <p:cNvSpPr/>
            <p:nvPr/>
          </p:nvSpPr>
          <p:spPr>
            <a:xfrm>
              <a:off x="660051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82" name="tx1082"/>
            <p:cNvSpPr/>
            <p:nvPr/>
          </p:nvSpPr>
          <p:spPr>
            <a:xfrm>
              <a:off x="6846802" y="30663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83" name="tx1083"/>
            <p:cNvSpPr/>
            <p:nvPr/>
          </p:nvSpPr>
          <p:spPr>
            <a:xfrm>
              <a:off x="7093088"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4" name="tx1084"/>
            <p:cNvSpPr/>
            <p:nvPr/>
          </p:nvSpPr>
          <p:spPr>
            <a:xfrm>
              <a:off x="7339375"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85" name="tx1085"/>
            <p:cNvSpPr/>
            <p:nvPr/>
          </p:nvSpPr>
          <p:spPr>
            <a:xfrm>
              <a:off x="758566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6" name="tx1086"/>
            <p:cNvSpPr/>
            <p:nvPr/>
          </p:nvSpPr>
          <p:spPr>
            <a:xfrm>
              <a:off x="783194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87" name="tx1087"/>
            <p:cNvSpPr/>
            <p:nvPr/>
          </p:nvSpPr>
          <p:spPr>
            <a:xfrm>
              <a:off x="807823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88" name="tx1088"/>
            <p:cNvSpPr/>
            <p:nvPr/>
          </p:nvSpPr>
          <p:spPr>
            <a:xfrm>
              <a:off x="8324519"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9" name="tx1089"/>
            <p:cNvSpPr/>
            <p:nvPr/>
          </p:nvSpPr>
          <p:spPr>
            <a:xfrm>
              <a:off x="8570806"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90" name="tx1090"/>
            <p:cNvSpPr/>
            <p:nvPr/>
          </p:nvSpPr>
          <p:spPr>
            <a:xfrm>
              <a:off x="438394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1" name="tx1091"/>
            <p:cNvSpPr/>
            <p:nvPr/>
          </p:nvSpPr>
          <p:spPr>
            <a:xfrm>
              <a:off x="463022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92" name="tx1092"/>
            <p:cNvSpPr/>
            <p:nvPr/>
          </p:nvSpPr>
          <p:spPr>
            <a:xfrm>
              <a:off x="487651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93" name="tx1093"/>
            <p:cNvSpPr/>
            <p:nvPr/>
          </p:nvSpPr>
          <p:spPr>
            <a:xfrm>
              <a:off x="512279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4" name="tx1094"/>
            <p:cNvSpPr/>
            <p:nvPr/>
          </p:nvSpPr>
          <p:spPr>
            <a:xfrm>
              <a:off x="536908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95" name="tx1095"/>
            <p:cNvSpPr/>
            <p:nvPr/>
          </p:nvSpPr>
          <p:spPr>
            <a:xfrm>
              <a:off x="561537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96" name="tx1096"/>
            <p:cNvSpPr/>
            <p:nvPr/>
          </p:nvSpPr>
          <p:spPr>
            <a:xfrm>
              <a:off x="586165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97" name="tx1097"/>
            <p:cNvSpPr/>
            <p:nvPr/>
          </p:nvSpPr>
          <p:spPr>
            <a:xfrm>
              <a:off x="610794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98" name="tx1098"/>
            <p:cNvSpPr/>
            <p:nvPr/>
          </p:nvSpPr>
          <p:spPr>
            <a:xfrm>
              <a:off x="6354230"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99" name="tx1099"/>
            <p:cNvSpPr/>
            <p:nvPr/>
          </p:nvSpPr>
          <p:spPr>
            <a:xfrm>
              <a:off x="660051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0" name="tx1100"/>
            <p:cNvSpPr/>
            <p:nvPr/>
          </p:nvSpPr>
          <p:spPr>
            <a:xfrm>
              <a:off x="684680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1" name="tx1101"/>
            <p:cNvSpPr/>
            <p:nvPr/>
          </p:nvSpPr>
          <p:spPr>
            <a:xfrm>
              <a:off x="709308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2" name="tx1102"/>
            <p:cNvSpPr/>
            <p:nvPr/>
          </p:nvSpPr>
          <p:spPr>
            <a:xfrm>
              <a:off x="7339375"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3" name="tx1103"/>
            <p:cNvSpPr/>
            <p:nvPr/>
          </p:nvSpPr>
          <p:spPr>
            <a:xfrm>
              <a:off x="7585661"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4" name="tx1104"/>
            <p:cNvSpPr/>
            <p:nvPr/>
          </p:nvSpPr>
          <p:spPr>
            <a:xfrm>
              <a:off x="7831947"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05" name="tx1105"/>
            <p:cNvSpPr/>
            <p:nvPr/>
          </p:nvSpPr>
          <p:spPr>
            <a:xfrm>
              <a:off x="8078233"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06" name="tx1106"/>
            <p:cNvSpPr/>
            <p:nvPr/>
          </p:nvSpPr>
          <p:spPr>
            <a:xfrm>
              <a:off x="832451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07" name="tx1107"/>
            <p:cNvSpPr/>
            <p:nvPr/>
          </p:nvSpPr>
          <p:spPr>
            <a:xfrm>
              <a:off x="857080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08" name="tx1108"/>
            <p:cNvSpPr/>
            <p:nvPr/>
          </p:nvSpPr>
          <p:spPr>
            <a:xfrm>
              <a:off x="7093088"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09" name="tx1109"/>
            <p:cNvSpPr/>
            <p:nvPr/>
          </p:nvSpPr>
          <p:spPr>
            <a:xfrm>
              <a:off x="7339375" y="540424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10" name="tx1110"/>
            <p:cNvSpPr/>
            <p:nvPr/>
          </p:nvSpPr>
          <p:spPr>
            <a:xfrm>
              <a:off x="7585661" y="54038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1" name="tx1111"/>
            <p:cNvSpPr/>
            <p:nvPr/>
          </p:nvSpPr>
          <p:spPr>
            <a:xfrm>
              <a:off x="7831947"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2" name="tx1112"/>
            <p:cNvSpPr/>
            <p:nvPr/>
          </p:nvSpPr>
          <p:spPr>
            <a:xfrm>
              <a:off x="8078233"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13" name="tx1113"/>
            <p:cNvSpPr/>
            <p:nvPr/>
          </p:nvSpPr>
          <p:spPr>
            <a:xfrm>
              <a:off x="8324519"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4" name="tx1114"/>
            <p:cNvSpPr/>
            <p:nvPr/>
          </p:nvSpPr>
          <p:spPr>
            <a:xfrm>
              <a:off x="8570806" y="54039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15" name="tx1115"/>
            <p:cNvSpPr/>
            <p:nvPr/>
          </p:nvSpPr>
          <p:spPr>
            <a:xfrm>
              <a:off x="2413651" y="2165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16" name="tx1116"/>
            <p:cNvSpPr/>
            <p:nvPr/>
          </p:nvSpPr>
          <p:spPr>
            <a:xfrm>
              <a:off x="241365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17" name="tx1117"/>
            <p:cNvSpPr/>
            <p:nvPr/>
          </p:nvSpPr>
          <p:spPr>
            <a:xfrm>
              <a:off x="265993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18" name="tx1118"/>
            <p:cNvSpPr/>
            <p:nvPr/>
          </p:nvSpPr>
          <p:spPr>
            <a:xfrm>
              <a:off x="2906223"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19" name="tx1119"/>
            <p:cNvSpPr/>
            <p:nvPr/>
          </p:nvSpPr>
          <p:spPr>
            <a:xfrm>
              <a:off x="241365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20" name="tx1120"/>
            <p:cNvSpPr/>
            <p:nvPr/>
          </p:nvSpPr>
          <p:spPr>
            <a:xfrm>
              <a:off x="265993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21" name="tx1121"/>
            <p:cNvSpPr/>
            <p:nvPr/>
          </p:nvSpPr>
          <p:spPr>
            <a:xfrm>
              <a:off x="2906223"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22" name="tx1122"/>
            <p:cNvSpPr/>
            <p:nvPr/>
          </p:nvSpPr>
          <p:spPr>
            <a:xfrm>
              <a:off x="315250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23" name="tx1123"/>
            <p:cNvSpPr/>
            <p:nvPr/>
          </p:nvSpPr>
          <p:spPr>
            <a:xfrm>
              <a:off x="3398796" y="558522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4" name="tx1124"/>
            <p:cNvSpPr/>
            <p:nvPr/>
          </p:nvSpPr>
          <p:spPr>
            <a:xfrm>
              <a:off x="413765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25" name="tx1125"/>
            <p:cNvSpPr/>
            <p:nvPr/>
          </p:nvSpPr>
          <p:spPr>
            <a:xfrm>
              <a:off x="4383940"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26" name="tx1126"/>
            <p:cNvSpPr/>
            <p:nvPr/>
          </p:nvSpPr>
          <p:spPr>
            <a:xfrm>
              <a:off x="4630227"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27" name="tx1127"/>
            <p:cNvSpPr/>
            <p:nvPr/>
          </p:nvSpPr>
          <p:spPr>
            <a:xfrm>
              <a:off x="487651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28" name="tx1128"/>
            <p:cNvSpPr/>
            <p:nvPr/>
          </p:nvSpPr>
          <p:spPr>
            <a:xfrm>
              <a:off x="5122799"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29" name="tx1129"/>
            <p:cNvSpPr/>
            <p:nvPr/>
          </p:nvSpPr>
          <p:spPr>
            <a:xfrm>
              <a:off x="5369085"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30" name="tx1130"/>
            <p:cNvSpPr/>
            <p:nvPr/>
          </p:nvSpPr>
          <p:spPr>
            <a:xfrm>
              <a:off x="5615371"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31" name="tx1131"/>
            <p:cNvSpPr/>
            <p:nvPr/>
          </p:nvSpPr>
          <p:spPr>
            <a:xfrm>
              <a:off x="5861657"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32" name="tx1132"/>
            <p:cNvSpPr/>
            <p:nvPr/>
          </p:nvSpPr>
          <p:spPr>
            <a:xfrm>
              <a:off x="6107944" y="558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33" name="tx1133"/>
            <p:cNvSpPr/>
            <p:nvPr/>
          </p:nvSpPr>
          <p:spPr>
            <a:xfrm>
              <a:off x="6354230" y="558416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34" name="tx1134"/>
            <p:cNvSpPr/>
            <p:nvPr/>
          </p:nvSpPr>
          <p:spPr>
            <a:xfrm>
              <a:off x="6600516"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35" name="tx1135"/>
            <p:cNvSpPr/>
            <p:nvPr/>
          </p:nvSpPr>
          <p:spPr>
            <a:xfrm>
              <a:off x="6846802"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36" name="tx1136"/>
            <p:cNvSpPr/>
            <p:nvPr/>
          </p:nvSpPr>
          <p:spPr>
            <a:xfrm>
              <a:off x="7093088"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37" name="tx1137"/>
            <p:cNvSpPr/>
            <p:nvPr/>
          </p:nvSpPr>
          <p:spPr>
            <a:xfrm>
              <a:off x="7339375"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38" name="tx1138"/>
            <p:cNvSpPr/>
            <p:nvPr/>
          </p:nvSpPr>
          <p:spPr>
            <a:xfrm>
              <a:off x="7585661"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39" name="tx1139"/>
            <p:cNvSpPr/>
            <p:nvPr/>
          </p:nvSpPr>
          <p:spPr>
            <a:xfrm>
              <a:off x="7831947"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140" name="tx1140"/>
            <p:cNvSpPr/>
            <p:nvPr/>
          </p:nvSpPr>
          <p:spPr>
            <a:xfrm>
              <a:off x="8078233" y="55837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41" name="tx1141"/>
            <p:cNvSpPr/>
            <p:nvPr/>
          </p:nvSpPr>
          <p:spPr>
            <a:xfrm>
              <a:off x="8324519" y="55851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42" name="tx1142"/>
            <p:cNvSpPr/>
            <p:nvPr/>
          </p:nvSpPr>
          <p:spPr>
            <a:xfrm>
              <a:off x="8570806" y="558548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43" name="tx1143"/>
            <p:cNvSpPr/>
            <p:nvPr/>
          </p:nvSpPr>
          <p:spPr>
            <a:xfrm>
              <a:off x="2413651"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44" name="tx1144"/>
            <p:cNvSpPr/>
            <p:nvPr/>
          </p:nvSpPr>
          <p:spPr>
            <a:xfrm>
              <a:off x="2659937"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45" name="tx1145"/>
            <p:cNvSpPr/>
            <p:nvPr/>
          </p:nvSpPr>
          <p:spPr>
            <a:xfrm>
              <a:off x="290622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46" name="tx1146"/>
            <p:cNvSpPr/>
            <p:nvPr/>
          </p:nvSpPr>
          <p:spPr>
            <a:xfrm>
              <a:off x="3152509"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47" name="tx1147"/>
            <p:cNvSpPr/>
            <p:nvPr/>
          </p:nvSpPr>
          <p:spPr>
            <a:xfrm>
              <a:off x="3398796"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148" name="tx1148"/>
            <p:cNvSpPr/>
            <p:nvPr/>
          </p:nvSpPr>
          <p:spPr>
            <a:xfrm>
              <a:off x="3645082"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49" name="tx1149"/>
            <p:cNvSpPr/>
            <p:nvPr/>
          </p:nvSpPr>
          <p:spPr>
            <a:xfrm>
              <a:off x="3891368"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50" name="tx1150"/>
            <p:cNvSpPr/>
            <p:nvPr/>
          </p:nvSpPr>
          <p:spPr>
            <a:xfrm>
              <a:off x="4137654"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151" name="tx1151"/>
            <p:cNvSpPr/>
            <p:nvPr/>
          </p:nvSpPr>
          <p:spPr>
            <a:xfrm>
              <a:off x="4383940"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52" name="tx1152"/>
            <p:cNvSpPr/>
            <p:nvPr/>
          </p:nvSpPr>
          <p:spPr>
            <a:xfrm>
              <a:off x="4630227"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153" name="tx1153"/>
            <p:cNvSpPr/>
            <p:nvPr/>
          </p:nvSpPr>
          <p:spPr>
            <a:xfrm>
              <a:off x="4876513"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54" name="tx1154"/>
            <p:cNvSpPr/>
            <p:nvPr/>
          </p:nvSpPr>
          <p:spPr>
            <a:xfrm>
              <a:off x="5122799"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55" name="tx1155"/>
            <p:cNvSpPr/>
            <p:nvPr/>
          </p:nvSpPr>
          <p:spPr>
            <a:xfrm>
              <a:off x="5615371"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56" name="tx1156"/>
            <p:cNvSpPr/>
            <p:nvPr/>
          </p:nvSpPr>
          <p:spPr>
            <a:xfrm>
              <a:off x="5861657"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57" name="tx1157"/>
            <p:cNvSpPr/>
            <p:nvPr/>
          </p:nvSpPr>
          <p:spPr>
            <a:xfrm>
              <a:off x="6107944"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58" name="tx1158"/>
            <p:cNvSpPr/>
            <p:nvPr/>
          </p:nvSpPr>
          <p:spPr>
            <a:xfrm>
              <a:off x="6354230"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59" name="tx1159"/>
            <p:cNvSpPr/>
            <p:nvPr/>
          </p:nvSpPr>
          <p:spPr>
            <a:xfrm>
              <a:off x="6600516"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60" name="tx1160"/>
            <p:cNvSpPr/>
            <p:nvPr/>
          </p:nvSpPr>
          <p:spPr>
            <a:xfrm>
              <a:off x="6846802" y="3785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61" name="tx1161"/>
            <p:cNvSpPr/>
            <p:nvPr/>
          </p:nvSpPr>
          <p:spPr>
            <a:xfrm>
              <a:off x="7093088" y="37846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162" name="tx1162"/>
            <p:cNvSpPr/>
            <p:nvPr/>
          </p:nvSpPr>
          <p:spPr>
            <a:xfrm>
              <a:off x="7339375"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63" name="tx1163"/>
            <p:cNvSpPr/>
            <p:nvPr/>
          </p:nvSpPr>
          <p:spPr>
            <a:xfrm>
              <a:off x="7585661" y="37846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164" name="tx1164"/>
            <p:cNvSpPr/>
            <p:nvPr/>
          </p:nvSpPr>
          <p:spPr>
            <a:xfrm>
              <a:off x="7831947" y="3784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65" name="tx1165"/>
            <p:cNvSpPr/>
            <p:nvPr/>
          </p:nvSpPr>
          <p:spPr>
            <a:xfrm>
              <a:off x="2413651"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66" name="tx1166"/>
            <p:cNvSpPr/>
            <p:nvPr/>
          </p:nvSpPr>
          <p:spPr>
            <a:xfrm>
              <a:off x="2659937"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67" name="tx1167"/>
            <p:cNvSpPr/>
            <p:nvPr/>
          </p:nvSpPr>
          <p:spPr>
            <a:xfrm>
              <a:off x="2906223" y="25251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68" name="tx1168"/>
            <p:cNvSpPr/>
            <p:nvPr/>
          </p:nvSpPr>
          <p:spPr>
            <a:xfrm>
              <a:off x="3152509"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69" name="tx1169"/>
            <p:cNvSpPr/>
            <p:nvPr/>
          </p:nvSpPr>
          <p:spPr>
            <a:xfrm>
              <a:off x="3645082" y="252555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70" name="tx1170"/>
            <p:cNvSpPr/>
            <p:nvPr/>
          </p:nvSpPr>
          <p:spPr>
            <a:xfrm>
              <a:off x="4137654" y="2525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71" name="tx1171"/>
            <p:cNvSpPr/>
            <p:nvPr/>
          </p:nvSpPr>
          <p:spPr>
            <a:xfrm>
              <a:off x="5122799"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72" name="tx1172"/>
            <p:cNvSpPr/>
            <p:nvPr/>
          </p:nvSpPr>
          <p:spPr>
            <a:xfrm>
              <a:off x="586165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73" name="tx1173"/>
            <p:cNvSpPr/>
            <p:nvPr/>
          </p:nvSpPr>
          <p:spPr>
            <a:xfrm>
              <a:off x="7831947"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74" name="tx1174"/>
            <p:cNvSpPr/>
            <p:nvPr/>
          </p:nvSpPr>
          <p:spPr>
            <a:xfrm>
              <a:off x="8570806" y="46842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75" name="tx1175"/>
            <p:cNvSpPr/>
            <p:nvPr/>
          </p:nvSpPr>
          <p:spPr>
            <a:xfrm>
              <a:off x="2413651"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176" name="tx1176"/>
            <p:cNvSpPr/>
            <p:nvPr/>
          </p:nvSpPr>
          <p:spPr>
            <a:xfrm>
              <a:off x="2659937" y="5223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77" name="tx1177"/>
            <p:cNvSpPr/>
            <p:nvPr/>
          </p:nvSpPr>
          <p:spPr>
            <a:xfrm>
              <a:off x="2906223"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78" name="tx1178"/>
            <p:cNvSpPr/>
            <p:nvPr/>
          </p:nvSpPr>
          <p:spPr>
            <a:xfrm>
              <a:off x="3152509"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79" name="tx1179"/>
            <p:cNvSpPr/>
            <p:nvPr/>
          </p:nvSpPr>
          <p:spPr>
            <a:xfrm>
              <a:off x="3398796" y="52253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180" name="tx1180"/>
            <p:cNvSpPr/>
            <p:nvPr/>
          </p:nvSpPr>
          <p:spPr>
            <a:xfrm>
              <a:off x="7585661"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1" name="tx1181"/>
            <p:cNvSpPr/>
            <p:nvPr/>
          </p:nvSpPr>
          <p:spPr>
            <a:xfrm>
              <a:off x="7831947"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82" name="tx1182"/>
            <p:cNvSpPr/>
            <p:nvPr/>
          </p:nvSpPr>
          <p:spPr>
            <a:xfrm>
              <a:off x="8078233" y="52240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83" name="tx1183"/>
            <p:cNvSpPr/>
            <p:nvPr/>
          </p:nvSpPr>
          <p:spPr>
            <a:xfrm>
              <a:off x="8324519"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4" name="tx1184"/>
            <p:cNvSpPr/>
            <p:nvPr/>
          </p:nvSpPr>
          <p:spPr>
            <a:xfrm>
              <a:off x="8570806" y="522538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85" name="tx1185"/>
            <p:cNvSpPr/>
            <p:nvPr/>
          </p:nvSpPr>
          <p:spPr>
            <a:xfrm>
              <a:off x="241365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86" name="tx1186"/>
            <p:cNvSpPr/>
            <p:nvPr/>
          </p:nvSpPr>
          <p:spPr>
            <a:xfrm>
              <a:off x="2659937"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87" name="tx1187"/>
            <p:cNvSpPr/>
            <p:nvPr/>
          </p:nvSpPr>
          <p:spPr>
            <a:xfrm>
              <a:off x="2906223"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88" name="tx1188"/>
            <p:cNvSpPr/>
            <p:nvPr/>
          </p:nvSpPr>
          <p:spPr>
            <a:xfrm>
              <a:off x="315250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89" name="tx1189"/>
            <p:cNvSpPr/>
            <p:nvPr/>
          </p:nvSpPr>
          <p:spPr>
            <a:xfrm>
              <a:off x="3398796"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190" name="tx1190"/>
            <p:cNvSpPr/>
            <p:nvPr/>
          </p:nvSpPr>
          <p:spPr>
            <a:xfrm>
              <a:off x="3645082"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1" name="tx1191"/>
            <p:cNvSpPr/>
            <p:nvPr/>
          </p:nvSpPr>
          <p:spPr>
            <a:xfrm>
              <a:off x="3891368"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92" name="tx1192"/>
            <p:cNvSpPr/>
            <p:nvPr/>
          </p:nvSpPr>
          <p:spPr>
            <a:xfrm>
              <a:off x="413765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93" name="tx1193"/>
            <p:cNvSpPr/>
            <p:nvPr/>
          </p:nvSpPr>
          <p:spPr>
            <a:xfrm>
              <a:off x="4383940" y="432473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94" name="tx1194"/>
            <p:cNvSpPr/>
            <p:nvPr/>
          </p:nvSpPr>
          <p:spPr>
            <a:xfrm>
              <a:off x="4630227" y="432473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95" name="tx1195"/>
            <p:cNvSpPr/>
            <p:nvPr/>
          </p:nvSpPr>
          <p:spPr>
            <a:xfrm>
              <a:off x="4876513" y="43260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96" name="tx1196"/>
            <p:cNvSpPr/>
            <p:nvPr/>
          </p:nvSpPr>
          <p:spPr>
            <a:xfrm>
              <a:off x="5122799"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97" name="tx1197"/>
            <p:cNvSpPr/>
            <p:nvPr/>
          </p:nvSpPr>
          <p:spPr>
            <a:xfrm>
              <a:off x="536908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98" name="tx1198"/>
            <p:cNvSpPr/>
            <p:nvPr/>
          </p:nvSpPr>
          <p:spPr>
            <a:xfrm>
              <a:off x="561537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99" name="tx1199"/>
            <p:cNvSpPr/>
            <p:nvPr/>
          </p:nvSpPr>
          <p:spPr>
            <a:xfrm>
              <a:off x="5861657"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0" name="tx1200"/>
            <p:cNvSpPr/>
            <p:nvPr/>
          </p:nvSpPr>
          <p:spPr>
            <a:xfrm>
              <a:off x="6107944"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01" name="tx1201"/>
            <p:cNvSpPr/>
            <p:nvPr/>
          </p:nvSpPr>
          <p:spPr>
            <a:xfrm>
              <a:off x="6354230"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2" name="tx1202"/>
            <p:cNvSpPr/>
            <p:nvPr/>
          </p:nvSpPr>
          <p:spPr>
            <a:xfrm>
              <a:off x="6600516" y="432473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03" name="tx1203"/>
            <p:cNvSpPr/>
            <p:nvPr/>
          </p:nvSpPr>
          <p:spPr>
            <a:xfrm>
              <a:off x="6846802" y="43257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04" name="tx1204"/>
            <p:cNvSpPr/>
            <p:nvPr/>
          </p:nvSpPr>
          <p:spPr>
            <a:xfrm>
              <a:off x="7093088" y="43257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05" name="tx1205"/>
            <p:cNvSpPr/>
            <p:nvPr/>
          </p:nvSpPr>
          <p:spPr>
            <a:xfrm>
              <a:off x="7339375"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06" name="tx1206"/>
            <p:cNvSpPr/>
            <p:nvPr/>
          </p:nvSpPr>
          <p:spPr>
            <a:xfrm>
              <a:off x="7585661" y="4324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07" name="tx1207"/>
            <p:cNvSpPr/>
            <p:nvPr/>
          </p:nvSpPr>
          <p:spPr>
            <a:xfrm>
              <a:off x="8324519" y="43243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08" name="tx1208"/>
            <p:cNvSpPr/>
            <p:nvPr/>
          </p:nvSpPr>
          <p:spPr>
            <a:xfrm>
              <a:off x="2413651"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09" name="tx1209"/>
            <p:cNvSpPr/>
            <p:nvPr/>
          </p:nvSpPr>
          <p:spPr>
            <a:xfrm>
              <a:off x="2659937"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0" name="tx1210"/>
            <p:cNvSpPr/>
            <p:nvPr/>
          </p:nvSpPr>
          <p:spPr>
            <a:xfrm>
              <a:off x="2906223"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1" name="tx1211"/>
            <p:cNvSpPr/>
            <p:nvPr/>
          </p:nvSpPr>
          <p:spPr>
            <a:xfrm>
              <a:off x="3152509"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2" name="tx1212"/>
            <p:cNvSpPr/>
            <p:nvPr/>
          </p:nvSpPr>
          <p:spPr>
            <a:xfrm>
              <a:off x="3398796"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3" name="tx1213"/>
            <p:cNvSpPr/>
            <p:nvPr/>
          </p:nvSpPr>
          <p:spPr>
            <a:xfrm>
              <a:off x="3645082"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4" name="tx1214"/>
            <p:cNvSpPr/>
            <p:nvPr/>
          </p:nvSpPr>
          <p:spPr>
            <a:xfrm>
              <a:off x="3891368" y="48655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15" name="tx1215"/>
            <p:cNvSpPr/>
            <p:nvPr/>
          </p:nvSpPr>
          <p:spPr>
            <a:xfrm>
              <a:off x="6846802"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16" name="tx1216"/>
            <p:cNvSpPr/>
            <p:nvPr/>
          </p:nvSpPr>
          <p:spPr>
            <a:xfrm>
              <a:off x="7339375" y="4864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17" name="tx1217"/>
            <p:cNvSpPr/>
            <p:nvPr/>
          </p:nvSpPr>
          <p:spPr>
            <a:xfrm>
              <a:off x="7831947"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18" name="tx1218"/>
            <p:cNvSpPr/>
            <p:nvPr/>
          </p:nvSpPr>
          <p:spPr>
            <a:xfrm>
              <a:off x="8324519" y="48654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19" name="tx1219"/>
            <p:cNvSpPr/>
            <p:nvPr/>
          </p:nvSpPr>
          <p:spPr>
            <a:xfrm>
              <a:off x="8570806" y="486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20" name="tx1220"/>
            <p:cNvSpPr/>
            <p:nvPr/>
          </p:nvSpPr>
          <p:spPr>
            <a:xfrm>
              <a:off x="2413651"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21" name="tx1221"/>
            <p:cNvSpPr/>
            <p:nvPr/>
          </p:nvSpPr>
          <p:spPr>
            <a:xfrm>
              <a:off x="2659937"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22" name="tx1222"/>
            <p:cNvSpPr/>
            <p:nvPr/>
          </p:nvSpPr>
          <p:spPr>
            <a:xfrm>
              <a:off x="290622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23" name="tx1223"/>
            <p:cNvSpPr/>
            <p:nvPr/>
          </p:nvSpPr>
          <p:spPr>
            <a:xfrm>
              <a:off x="3152509"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24" name="tx1224"/>
            <p:cNvSpPr/>
            <p:nvPr/>
          </p:nvSpPr>
          <p:spPr>
            <a:xfrm>
              <a:off x="339879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25" name="tx1225"/>
            <p:cNvSpPr/>
            <p:nvPr/>
          </p:nvSpPr>
          <p:spPr>
            <a:xfrm>
              <a:off x="364508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26" name="tx1226"/>
            <p:cNvSpPr/>
            <p:nvPr/>
          </p:nvSpPr>
          <p:spPr>
            <a:xfrm>
              <a:off x="389136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27" name="tx1227"/>
            <p:cNvSpPr/>
            <p:nvPr/>
          </p:nvSpPr>
          <p:spPr>
            <a:xfrm>
              <a:off x="4137654" y="45056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28" name="tx1228"/>
            <p:cNvSpPr/>
            <p:nvPr/>
          </p:nvSpPr>
          <p:spPr>
            <a:xfrm>
              <a:off x="4383940" y="45057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229" name="tx1229"/>
            <p:cNvSpPr/>
            <p:nvPr/>
          </p:nvSpPr>
          <p:spPr>
            <a:xfrm>
              <a:off x="4630227" y="45042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30" name="tx1230"/>
            <p:cNvSpPr/>
            <p:nvPr/>
          </p:nvSpPr>
          <p:spPr>
            <a:xfrm>
              <a:off x="487651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31" name="tx1231"/>
            <p:cNvSpPr/>
            <p:nvPr/>
          </p:nvSpPr>
          <p:spPr>
            <a:xfrm>
              <a:off x="536908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32" name="tx1232"/>
            <p:cNvSpPr/>
            <p:nvPr/>
          </p:nvSpPr>
          <p:spPr>
            <a:xfrm>
              <a:off x="5615371" y="45046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33" name="tx1233"/>
            <p:cNvSpPr/>
            <p:nvPr/>
          </p:nvSpPr>
          <p:spPr>
            <a:xfrm>
              <a:off x="586165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4" name="tx1234"/>
            <p:cNvSpPr/>
            <p:nvPr/>
          </p:nvSpPr>
          <p:spPr>
            <a:xfrm>
              <a:off x="6107944" y="45059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35" name="tx1235"/>
            <p:cNvSpPr/>
            <p:nvPr/>
          </p:nvSpPr>
          <p:spPr>
            <a:xfrm>
              <a:off x="6354230"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36" name="tx1236"/>
            <p:cNvSpPr/>
            <p:nvPr/>
          </p:nvSpPr>
          <p:spPr>
            <a:xfrm>
              <a:off x="6600516"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37" name="tx1237"/>
            <p:cNvSpPr/>
            <p:nvPr/>
          </p:nvSpPr>
          <p:spPr>
            <a:xfrm>
              <a:off x="6846802"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38" name="tx1238"/>
            <p:cNvSpPr/>
            <p:nvPr/>
          </p:nvSpPr>
          <p:spPr>
            <a:xfrm>
              <a:off x="7093088"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39" name="tx1239"/>
            <p:cNvSpPr/>
            <p:nvPr/>
          </p:nvSpPr>
          <p:spPr>
            <a:xfrm>
              <a:off x="7339375"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40" name="tx1240"/>
            <p:cNvSpPr/>
            <p:nvPr/>
          </p:nvSpPr>
          <p:spPr>
            <a:xfrm>
              <a:off x="7585661"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1" name="tx1241"/>
            <p:cNvSpPr/>
            <p:nvPr/>
          </p:nvSpPr>
          <p:spPr>
            <a:xfrm>
              <a:off x="7831947"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42" name="tx1242"/>
            <p:cNvSpPr/>
            <p:nvPr/>
          </p:nvSpPr>
          <p:spPr>
            <a:xfrm>
              <a:off x="8078233" y="4504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3" name="tx1243"/>
            <p:cNvSpPr/>
            <p:nvPr/>
          </p:nvSpPr>
          <p:spPr>
            <a:xfrm>
              <a:off x="265993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4" name="tx1244"/>
            <p:cNvSpPr/>
            <p:nvPr/>
          </p:nvSpPr>
          <p:spPr>
            <a:xfrm>
              <a:off x="2906223"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245" name="tx1245"/>
            <p:cNvSpPr/>
            <p:nvPr/>
          </p:nvSpPr>
          <p:spPr>
            <a:xfrm>
              <a:off x="3152509" y="27067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46" name="tx1246"/>
            <p:cNvSpPr/>
            <p:nvPr/>
          </p:nvSpPr>
          <p:spPr>
            <a:xfrm>
              <a:off x="3398796" y="27064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47" name="tx1247"/>
            <p:cNvSpPr/>
            <p:nvPr/>
          </p:nvSpPr>
          <p:spPr>
            <a:xfrm>
              <a:off x="5861657"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8" name="tx1248"/>
            <p:cNvSpPr/>
            <p:nvPr/>
          </p:nvSpPr>
          <p:spPr>
            <a:xfrm>
              <a:off x="7585661" y="27051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49" name="tx1249"/>
            <p:cNvSpPr/>
            <p:nvPr/>
          </p:nvSpPr>
          <p:spPr>
            <a:xfrm>
              <a:off x="2413651"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50" name="tx1250"/>
            <p:cNvSpPr/>
            <p:nvPr/>
          </p:nvSpPr>
          <p:spPr>
            <a:xfrm>
              <a:off x="2659937" y="396490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51" name="tx1251"/>
            <p:cNvSpPr/>
            <p:nvPr/>
          </p:nvSpPr>
          <p:spPr>
            <a:xfrm>
              <a:off x="2906223" y="3964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52" name="tx1252"/>
            <p:cNvSpPr/>
            <p:nvPr/>
          </p:nvSpPr>
          <p:spPr>
            <a:xfrm>
              <a:off x="3152509" y="39659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53" name="tx1253"/>
            <p:cNvSpPr/>
            <p:nvPr/>
          </p:nvSpPr>
          <p:spPr>
            <a:xfrm>
              <a:off x="2413651"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54" name="tx1254"/>
            <p:cNvSpPr/>
            <p:nvPr/>
          </p:nvSpPr>
          <p:spPr>
            <a:xfrm>
              <a:off x="265993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55" name="tx1255"/>
            <p:cNvSpPr/>
            <p:nvPr/>
          </p:nvSpPr>
          <p:spPr>
            <a:xfrm>
              <a:off x="4630227" y="1625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256" name="tx1256"/>
            <p:cNvSpPr/>
            <p:nvPr/>
          </p:nvSpPr>
          <p:spPr>
            <a:xfrm>
              <a:off x="2413651"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57" name="tx1257"/>
            <p:cNvSpPr/>
            <p:nvPr/>
          </p:nvSpPr>
          <p:spPr>
            <a:xfrm>
              <a:off x="2659937"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258" name="tx1258"/>
            <p:cNvSpPr/>
            <p:nvPr/>
          </p:nvSpPr>
          <p:spPr>
            <a:xfrm>
              <a:off x="2906223" y="28863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59" name="tx1259"/>
            <p:cNvSpPr/>
            <p:nvPr/>
          </p:nvSpPr>
          <p:spPr>
            <a:xfrm>
              <a:off x="3152509"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60" name="tx1260"/>
            <p:cNvSpPr/>
            <p:nvPr/>
          </p:nvSpPr>
          <p:spPr>
            <a:xfrm>
              <a:off x="3398796" y="288538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61" name="tx1261"/>
            <p:cNvSpPr/>
            <p:nvPr/>
          </p:nvSpPr>
          <p:spPr>
            <a:xfrm>
              <a:off x="3645082" y="28867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262" name="tx1262"/>
            <p:cNvSpPr/>
            <p:nvPr/>
          </p:nvSpPr>
          <p:spPr>
            <a:xfrm>
              <a:off x="3891368" y="2885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63" name="tx1263"/>
            <p:cNvSpPr/>
            <p:nvPr/>
          </p:nvSpPr>
          <p:spPr>
            <a:xfrm>
              <a:off x="2413651"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64" name="tx1264"/>
            <p:cNvSpPr/>
            <p:nvPr/>
          </p:nvSpPr>
          <p:spPr>
            <a:xfrm>
              <a:off x="2659937"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265" name="tx1265"/>
            <p:cNvSpPr/>
            <p:nvPr/>
          </p:nvSpPr>
          <p:spPr>
            <a:xfrm>
              <a:off x="2906223"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266" name="tx1266"/>
            <p:cNvSpPr/>
            <p:nvPr/>
          </p:nvSpPr>
          <p:spPr>
            <a:xfrm>
              <a:off x="3152509"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267" name="tx1267"/>
            <p:cNvSpPr/>
            <p:nvPr/>
          </p:nvSpPr>
          <p:spPr>
            <a:xfrm>
              <a:off x="3398796"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68" name="tx1268"/>
            <p:cNvSpPr/>
            <p:nvPr/>
          </p:nvSpPr>
          <p:spPr>
            <a:xfrm>
              <a:off x="3645082"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69" name="tx1269"/>
            <p:cNvSpPr/>
            <p:nvPr/>
          </p:nvSpPr>
          <p:spPr>
            <a:xfrm>
              <a:off x="3891368"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0" name="tx1270"/>
            <p:cNvSpPr/>
            <p:nvPr/>
          </p:nvSpPr>
          <p:spPr>
            <a:xfrm>
              <a:off x="413765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71" name="tx1271"/>
            <p:cNvSpPr/>
            <p:nvPr/>
          </p:nvSpPr>
          <p:spPr>
            <a:xfrm>
              <a:off x="4383940"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272" name="tx1272"/>
            <p:cNvSpPr/>
            <p:nvPr/>
          </p:nvSpPr>
          <p:spPr>
            <a:xfrm>
              <a:off x="4876513"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73" name="tx1273"/>
            <p:cNvSpPr/>
            <p:nvPr/>
          </p:nvSpPr>
          <p:spPr>
            <a:xfrm>
              <a:off x="5122799"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274" name="tx1274"/>
            <p:cNvSpPr/>
            <p:nvPr/>
          </p:nvSpPr>
          <p:spPr>
            <a:xfrm>
              <a:off x="5369085"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5" name="tx1275"/>
            <p:cNvSpPr/>
            <p:nvPr/>
          </p:nvSpPr>
          <p:spPr>
            <a:xfrm>
              <a:off x="5615371" y="5044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76" name="tx1276"/>
            <p:cNvSpPr/>
            <p:nvPr/>
          </p:nvSpPr>
          <p:spPr>
            <a:xfrm>
              <a:off x="5861657" y="50457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77" name="tx1277"/>
            <p:cNvSpPr/>
            <p:nvPr/>
          </p:nvSpPr>
          <p:spPr>
            <a:xfrm>
              <a:off x="6107944"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278" name="tx1278"/>
            <p:cNvSpPr/>
            <p:nvPr/>
          </p:nvSpPr>
          <p:spPr>
            <a:xfrm>
              <a:off x="6354230"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79" name="tx1279"/>
            <p:cNvSpPr/>
            <p:nvPr/>
          </p:nvSpPr>
          <p:spPr>
            <a:xfrm>
              <a:off x="6600516"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80" name="tx1280"/>
            <p:cNvSpPr/>
            <p:nvPr/>
          </p:nvSpPr>
          <p:spPr>
            <a:xfrm>
              <a:off x="6846802"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1" name="tx1281"/>
            <p:cNvSpPr/>
            <p:nvPr/>
          </p:nvSpPr>
          <p:spPr>
            <a:xfrm>
              <a:off x="7093088"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82" name="tx1282"/>
            <p:cNvSpPr/>
            <p:nvPr/>
          </p:nvSpPr>
          <p:spPr>
            <a:xfrm>
              <a:off x="7585661"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3" name="tx1283"/>
            <p:cNvSpPr/>
            <p:nvPr/>
          </p:nvSpPr>
          <p:spPr>
            <a:xfrm>
              <a:off x="7831947"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84" name="tx1284"/>
            <p:cNvSpPr/>
            <p:nvPr/>
          </p:nvSpPr>
          <p:spPr>
            <a:xfrm>
              <a:off x="8078233" y="50444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85" name="tx1285"/>
            <p:cNvSpPr/>
            <p:nvPr/>
          </p:nvSpPr>
          <p:spPr>
            <a:xfrm>
              <a:off x="8324519" y="50454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86" name="tx1286"/>
            <p:cNvSpPr/>
            <p:nvPr/>
          </p:nvSpPr>
          <p:spPr>
            <a:xfrm>
              <a:off x="8570806" y="504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87" name="tx1287"/>
            <p:cNvSpPr/>
            <p:nvPr/>
          </p:nvSpPr>
          <p:spPr>
            <a:xfrm>
              <a:off x="2413651"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8" name="tx1288"/>
            <p:cNvSpPr/>
            <p:nvPr/>
          </p:nvSpPr>
          <p:spPr>
            <a:xfrm>
              <a:off x="2659937" y="18055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89" name="tx1289"/>
            <p:cNvSpPr/>
            <p:nvPr/>
          </p:nvSpPr>
          <p:spPr>
            <a:xfrm>
              <a:off x="2906223" y="180587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90" name="tx1290"/>
            <p:cNvSpPr/>
            <p:nvPr/>
          </p:nvSpPr>
          <p:spPr>
            <a:xfrm>
              <a:off x="3398796" y="18068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91" name="tx1291"/>
            <p:cNvSpPr/>
            <p:nvPr/>
          </p:nvSpPr>
          <p:spPr>
            <a:xfrm>
              <a:off x="2413651" y="1985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292" name="tx1292"/>
            <p:cNvSpPr/>
            <p:nvPr/>
          </p:nvSpPr>
          <p:spPr>
            <a:xfrm>
              <a:off x="2659937" y="1985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293" name="tx1293"/>
            <p:cNvSpPr/>
            <p:nvPr/>
          </p:nvSpPr>
          <p:spPr>
            <a:xfrm>
              <a:off x="2413651"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294" name="tx1294"/>
            <p:cNvSpPr/>
            <p:nvPr/>
          </p:nvSpPr>
          <p:spPr>
            <a:xfrm>
              <a:off x="2659937"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295" name="tx1295"/>
            <p:cNvSpPr/>
            <p:nvPr/>
          </p:nvSpPr>
          <p:spPr>
            <a:xfrm>
              <a:off x="2906223" y="30649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296" name="tx1296"/>
            <p:cNvSpPr/>
            <p:nvPr/>
          </p:nvSpPr>
          <p:spPr>
            <a:xfrm>
              <a:off x="2413651" y="41458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297" name="tx1297"/>
            <p:cNvSpPr/>
            <p:nvPr/>
          </p:nvSpPr>
          <p:spPr>
            <a:xfrm>
              <a:off x="2659937" y="41444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298" name="tx1298"/>
            <p:cNvSpPr/>
            <p:nvPr/>
          </p:nvSpPr>
          <p:spPr>
            <a:xfrm>
              <a:off x="2906223" y="414614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299" name="tx1299"/>
            <p:cNvSpPr/>
            <p:nvPr/>
          </p:nvSpPr>
          <p:spPr>
            <a:xfrm>
              <a:off x="3152509"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300" name="tx1300"/>
            <p:cNvSpPr/>
            <p:nvPr/>
          </p:nvSpPr>
          <p:spPr>
            <a:xfrm>
              <a:off x="3398796"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301" name="tx1301"/>
            <p:cNvSpPr/>
            <p:nvPr/>
          </p:nvSpPr>
          <p:spPr>
            <a:xfrm>
              <a:off x="3645082"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302" name="tx1302"/>
            <p:cNvSpPr/>
            <p:nvPr/>
          </p:nvSpPr>
          <p:spPr>
            <a:xfrm>
              <a:off x="3891368"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3" name="tx1303"/>
            <p:cNvSpPr/>
            <p:nvPr/>
          </p:nvSpPr>
          <p:spPr>
            <a:xfrm>
              <a:off x="4137654" y="41445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304" name="rc13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350797" y="4094982"/>
              <a:ext cx="6403441" cy="179918"/>
            </a:xfrm>
            <a:prstGeom prst="rect">
              <a:avLst/>
            </a:prstGeom>
            <a:ln w="27101" cap="flat">
              <a:solidFill>
                <a:srgbClr val="000000">
                  <a:alpha val="100000"/>
                </a:srgbClr>
              </a:solidFill>
              <a:prstDash val="solid"/>
              <a:miter/>
            </a:ln>
          </p:spPr>
          <p:txBody>
            <a:bodyPr/>
            <a:lstStyle/>
            <a:p>
              <a:endParaRPr/>
            </a:p>
          </p:txBody>
        </p:sp>
        <p:sp>
          <p:nvSpPr>
            <p:cNvPr id="1954" name="tx1954"/>
            <p:cNvSpPr/>
            <p:nvPr/>
          </p:nvSpPr>
          <p:spPr>
            <a:xfrm rot="-2700000">
              <a:off x="23923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955" name="tx1955"/>
            <p:cNvSpPr/>
            <p:nvPr/>
          </p:nvSpPr>
          <p:spPr>
            <a:xfrm rot="-2700000">
              <a:off x="263861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956" name="tx1956"/>
            <p:cNvSpPr/>
            <p:nvPr/>
          </p:nvSpPr>
          <p:spPr>
            <a:xfrm rot="-2700000">
              <a:off x="288489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957" name="tx1957"/>
            <p:cNvSpPr/>
            <p:nvPr/>
          </p:nvSpPr>
          <p:spPr>
            <a:xfrm rot="-2700000">
              <a:off x="313116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958" name="tx1958"/>
            <p:cNvSpPr/>
            <p:nvPr/>
          </p:nvSpPr>
          <p:spPr>
            <a:xfrm rot="-2700000">
              <a:off x="33774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959" name="tx1959"/>
            <p:cNvSpPr/>
            <p:nvPr/>
          </p:nvSpPr>
          <p:spPr>
            <a:xfrm rot="-2700000">
              <a:off x="36237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960" name="tx1960"/>
            <p:cNvSpPr/>
            <p:nvPr/>
          </p:nvSpPr>
          <p:spPr>
            <a:xfrm rot="-2700000">
              <a:off x="38700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961" name="tx1961"/>
            <p:cNvSpPr/>
            <p:nvPr/>
          </p:nvSpPr>
          <p:spPr>
            <a:xfrm rot="-2700000">
              <a:off x="411632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962" name="tx1962"/>
            <p:cNvSpPr/>
            <p:nvPr/>
          </p:nvSpPr>
          <p:spPr>
            <a:xfrm rot="-2700000">
              <a:off x="4362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963" name="tx1963"/>
            <p:cNvSpPr/>
            <p:nvPr/>
          </p:nvSpPr>
          <p:spPr>
            <a:xfrm rot="-2700000">
              <a:off x="46089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964" name="tx1964"/>
            <p:cNvSpPr/>
            <p:nvPr/>
          </p:nvSpPr>
          <p:spPr>
            <a:xfrm rot="-2700000">
              <a:off x="48551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965" name="tx1965"/>
            <p:cNvSpPr/>
            <p:nvPr/>
          </p:nvSpPr>
          <p:spPr>
            <a:xfrm rot="-2700000">
              <a:off x="510147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966" name="tx1966"/>
            <p:cNvSpPr/>
            <p:nvPr/>
          </p:nvSpPr>
          <p:spPr>
            <a:xfrm rot="-2700000">
              <a:off x="534775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967" name="tx1967"/>
            <p:cNvSpPr/>
            <p:nvPr/>
          </p:nvSpPr>
          <p:spPr>
            <a:xfrm rot="-2700000">
              <a:off x="559402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968" name="tx1968"/>
            <p:cNvSpPr/>
            <p:nvPr/>
          </p:nvSpPr>
          <p:spPr>
            <a:xfrm rot="-2700000">
              <a:off x="58403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969" name="tx1969"/>
            <p:cNvSpPr/>
            <p:nvPr/>
          </p:nvSpPr>
          <p:spPr>
            <a:xfrm rot="-2700000">
              <a:off x="60866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970" name="tx1970"/>
            <p:cNvSpPr/>
            <p:nvPr/>
          </p:nvSpPr>
          <p:spPr>
            <a:xfrm rot="-2700000">
              <a:off x="63329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971" name="tx1971"/>
            <p:cNvSpPr/>
            <p:nvPr/>
          </p:nvSpPr>
          <p:spPr>
            <a:xfrm rot="-2700000">
              <a:off x="657919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972" name="tx1972"/>
            <p:cNvSpPr/>
            <p:nvPr/>
          </p:nvSpPr>
          <p:spPr>
            <a:xfrm rot="-2700000">
              <a:off x="68254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973" name="tx1973"/>
            <p:cNvSpPr/>
            <p:nvPr/>
          </p:nvSpPr>
          <p:spPr>
            <a:xfrm rot="-2700000">
              <a:off x="70717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74" name="tx1974"/>
            <p:cNvSpPr/>
            <p:nvPr/>
          </p:nvSpPr>
          <p:spPr>
            <a:xfrm rot="-2700000">
              <a:off x="73180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975" name="tx1975"/>
            <p:cNvSpPr/>
            <p:nvPr/>
          </p:nvSpPr>
          <p:spPr>
            <a:xfrm rot="-2700000">
              <a:off x="756433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76" name="tx1976"/>
            <p:cNvSpPr/>
            <p:nvPr/>
          </p:nvSpPr>
          <p:spPr>
            <a:xfrm rot="-2700000">
              <a:off x="781062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77" name="tx1977"/>
            <p:cNvSpPr/>
            <p:nvPr/>
          </p:nvSpPr>
          <p:spPr>
            <a:xfrm rot="-2700000">
              <a:off x="8056883"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78" name="tx1978"/>
            <p:cNvSpPr/>
            <p:nvPr/>
          </p:nvSpPr>
          <p:spPr>
            <a:xfrm rot="-2700000">
              <a:off x="830319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9" name="tx1979"/>
            <p:cNvSpPr/>
            <p:nvPr/>
          </p:nvSpPr>
          <p:spPr>
            <a:xfrm rot="-2700000">
              <a:off x="8549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80" name="tx1980"/>
            <p:cNvSpPr/>
            <p:nvPr/>
          </p:nvSpPr>
          <p:spPr>
            <a:xfrm>
              <a:off x="1673043" y="5556178"/>
              <a:ext cx="29495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CAR</a:t>
              </a:r>
            </a:p>
          </p:txBody>
        </p:sp>
        <p:sp>
          <p:nvSpPr>
            <p:cNvPr id="1981" name="tx1981"/>
            <p:cNvSpPr/>
            <p:nvPr/>
          </p:nvSpPr>
          <p:spPr>
            <a:xfrm>
              <a:off x="1610696" y="5378033"/>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Benin</a:t>
              </a:r>
            </a:p>
          </p:txBody>
        </p:sp>
        <p:sp>
          <p:nvSpPr>
            <p:cNvPr id="1982" name="tx1982"/>
            <p:cNvSpPr/>
            <p:nvPr/>
          </p:nvSpPr>
          <p:spPr>
            <a:xfrm>
              <a:off x="1665335" y="5196341"/>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DRC</a:t>
              </a:r>
            </a:p>
          </p:txBody>
        </p:sp>
        <p:sp>
          <p:nvSpPr>
            <p:cNvPr id="1983" name="tx1983"/>
            <p:cNvSpPr/>
            <p:nvPr/>
          </p:nvSpPr>
          <p:spPr>
            <a:xfrm>
              <a:off x="1525430" y="4990434"/>
              <a:ext cx="44256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Nigeria</a:t>
              </a:r>
            </a:p>
          </p:txBody>
        </p:sp>
        <p:sp>
          <p:nvSpPr>
            <p:cNvPr id="1984" name="tx1984"/>
            <p:cNvSpPr/>
            <p:nvPr/>
          </p:nvSpPr>
          <p:spPr>
            <a:xfrm>
              <a:off x="1548554" y="483650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1985" name="tx1985"/>
            <p:cNvSpPr/>
            <p:nvPr/>
          </p:nvSpPr>
          <p:spPr>
            <a:xfrm>
              <a:off x="1183752" y="4656586"/>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a:t>
              </a:r>
            </a:p>
          </p:txBody>
        </p:sp>
        <p:sp>
          <p:nvSpPr>
            <p:cNvPr id="1986" name="tx1986"/>
            <p:cNvSpPr/>
            <p:nvPr/>
          </p:nvSpPr>
          <p:spPr>
            <a:xfrm>
              <a:off x="1517654" y="4657336"/>
              <a:ext cx="450341" cy="10266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d’Ivoire</a:t>
              </a:r>
            </a:p>
          </p:txBody>
        </p:sp>
        <p:sp>
          <p:nvSpPr>
            <p:cNvPr id="1987" name="tx1987"/>
            <p:cNvSpPr/>
            <p:nvPr/>
          </p:nvSpPr>
          <p:spPr>
            <a:xfrm>
              <a:off x="1517517" y="4476667"/>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1988" name="tx1988"/>
            <p:cNvSpPr/>
            <p:nvPr/>
          </p:nvSpPr>
          <p:spPr>
            <a:xfrm>
              <a:off x="849645" y="4272397"/>
              <a:ext cx="629059"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Equatorial</a:t>
              </a:r>
            </a:p>
          </p:txBody>
        </p:sp>
        <p:sp>
          <p:nvSpPr>
            <p:cNvPr id="1989" name="tx1989"/>
            <p:cNvSpPr/>
            <p:nvPr/>
          </p:nvSpPr>
          <p:spPr>
            <a:xfrm>
              <a:off x="1517517" y="429674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1990" name="tx1990"/>
            <p:cNvSpPr/>
            <p:nvPr/>
          </p:nvSpPr>
          <p:spPr>
            <a:xfrm>
              <a:off x="1533479" y="4116830"/>
              <a:ext cx="43451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WCAR</a:t>
              </a:r>
            </a:p>
          </p:txBody>
        </p:sp>
        <p:sp>
          <p:nvSpPr>
            <p:cNvPr id="1991" name="tx1991"/>
            <p:cNvSpPr/>
            <p:nvPr/>
          </p:nvSpPr>
          <p:spPr>
            <a:xfrm>
              <a:off x="1711856" y="3938685"/>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1992" name="tx1992"/>
            <p:cNvSpPr/>
            <p:nvPr/>
          </p:nvSpPr>
          <p:spPr>
            <a:xfrm>
              <a:off x="1634025" y="37569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Chad</a:t>
              </a:r>
            </a:p>
          </p:txBody>
        </p:sp>
        <p:sp>
          <p:nvSpPr>
            <p:cNvPr id="1993" name="tx1993"/>
            <p:cNvSpPr/>
            <p:nvPr/>
          </p:nvSpPr>
          <p:spPr>
            <a:xfrm>
              <a:off x="1051691" y="3577075"/>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Guinea-Bissau</a:t>
              </a:r>
            </a:p>
          </p:txBody>
        </p:sp>
        <p:sp>
          <p:nvSpPr>
            <p:cNvPr id="1994" name="tx1994"/>
            <p:cNvSpPr/>
            <p:nvPr/>
          </p:nvSpPr>
          <p:spPr>
            <a:xfrm>
              <a:off x="1315744" y="3397157"/>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Cameroon</a:t>
              </a:r>
            </a:p>
          </p:txBody>
        </p:sp>
        <p:sp>
          <p:nvSpPr>
            <p:cNvPr id="1995" name="tx1995"/>
            <p:cNvSpPr/>
            <p:nvPr/>
          </p:nvSpPr>
          <p:spPr>
            <a:xfrm>
              <a:off x="1478841" y="3217238"/>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Gambia</a:t>
              </a:r>
            </a:p>
          </p:txBody>
        </p:sp>
        <p:sp>
          <p:nvSpPr>
            <p:cNvPr id="1996" name="tx1996"/>
            <p:cNvSpPr/>
            <p:nvPr/>
          </p:nvSpPr>
          <p:spPr>
            <a:xfrm>
              <a:off x="1649577" y="3011331"/>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1997" name="tx1997"/>
            <p:cNvSpPr/>
            <p:nvPr/>
          </p:nvSpPr>
          <p:spPr>
            <a:xfrm>
              <a:off x="1634161" y="2831412"/>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1998" name="tx1998"/>
            <p:cNvSpPr/>
            <p:nvPr/>
          </p:nvSpPr>
          <p:spPr>
            <a:xfrm>
              <a:off x="1548622" y="2679256"/>
              <a:ext cx="4193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Liberia</a:t>
              </a:r>
            </a:p>
          </p:txBody>
        </p:sp>
        <p:sp>
          <p:nvSpPr>
            <p:cNvPr id="1999" name="tx1999"/>
            <p:cNvSpPr/>
            <p:nvPr/>
          </p:nvSpPr>
          <p:spPr>
            <a:xfrm>
              <a:off x="1556330" y="2469870"/>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2000" name="tx2000"/>
            <p:cNvSpPr/>
            <p:nvPr/>
          </p:nvSpPr>
          <p:spPr>
            <a:xfrm>
              <a:off x="508103" y="2317646"/>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2001" name="tx2001"/>
            <p:cNvSpPr/>
            <p:nvPr/>
          </p:nvSpPr>
          <p:spPr>
            <a:xfrm>
              <a:off x="795484" y="2319419"/>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Tome</a:t>
              </a:r>
            </a:p>
          </p:txBody>
        </p:sp>
        <p:sp>
          <p:nvSpPr>
            <p:cNvPr id="2002" name="tx2002"/>
            <p:cNvSpPr/>
            <p:nvPr/>
          </p:nvSpPr>
          <p:spPr>
            <a:xfrm>
              <a:off x="1191391" y="2319419"/>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and</a:t>
              </a:r>
            </a:p>
          </p:txBody>
        </p:sp>
        <p:sp>
          <p:nvSpPr>
            <p:cNvPr id="2003" name="tx2003"/>
            <p:cNvSpPr/>
            <p:nvPr/>
          </p:nvSpPr>
          <p:spPr>
            <a:xfrm>
              <a:off x="1463288" y="2293294"/>
              <a:ext cx="504707"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Principe</a:t>
              </a:r>
            </a:p>
          </p:txBody>
        </p:sp>
        <p:sp>
          <p:nvSpPr>
            <p:cNvPr id="2004" name="tx2004"/>
            <p:cNvSpPr/>
            <p:nvPr/>
          </p:nvSpPr>
          <p:spPr>
            <a:xfrm>
              <a:off x="1144938" y="2139501"/>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a:t>
              </a:r>
            </a:p>
          </p:txBody>
        </p:sp>
        <p:sp>
          <p:nvSpPr>
            <p:cNvPr id="2005" name="tx2005"/>
            <p:cNvSpPr/>
            <p:nvPr/>
          </p:nvSpPr>
          <p:spPr>
            <a:xfrm>
              <a:off x="1657422" y="2139501"/>
              <a:ext cx="31057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Faso</a:t>
              </a:r>
            </a:p>
          </p:txBody>
        </p:sp>
        <p:sp>
          <p:nvSpPr>
            <p:cNvPr id="2006" name="tx2006"/>
            <p:cNvSpPr/>
            <p:nvPr/>
          </p:nvSpPr>
          <p:spPr>
            <a:xfrm>
              <a:off x="1168063" y="195780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a:t>
              </a:r>
            </a:p>
          </p:txBody>
        </p:sp>
        <p:sp>
          <p:nvSpPr>
            <p:cNvPr id="2007" name="tx2007"/>
            <p:cNvSpPr/>
            <p:nvPr/>
          </p:nvSpPr>
          <p:spPr>
            <a:xfrm>
              <a:off x="1579523" y="1959582"/>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Leone</a:t>
              </a:r>
            </a:p>
          </p:txBody>
        </p:sp>
        <p:sp>
          <p:nvSpPr>
            <p:cNvPr id="2008" name="tx2008"/>
            <p:cNvSpPr/>
            <p:nvPr/>
          </p:nvSpPr>
          <p:spPr>
            <a:xfrm>
              <a:off x="1455307" y="1750196"/>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Senegal</a:t>
              </a:r>
            </a:p>
          </p:txBody>
        </p:sp>
        <p:sp>
          <p:nvSpPr>
            <p:cNvPr id="2009" name="tx2009"/>
            <p:cNvSpPr/>
            <p:nvPr/>
          </p:nvSpPr>
          <p:spPr>
            <a:xfrm>
              <a:off x="1315744" y="159974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Mauritania</a:t>
              </a:r>
            </a:p>
          </p:txBody>
        </p:sp>
        <p:sp>
          <p:nvSpPr>
            <p:cNvPr id="2010" name="tx2010"/>
            <p:cNvSpPr/>
            <p:nvPr/>
          </p:nvSpPr>
          <p:spPr>
            <a:xfrm>
              <a:off x="1548554" y="141805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2011" name="tx2011"/>
            <p:cNvSpPr/>
            <p:nvPr/>
          </p:nvSpPr>
          <p:spPr>
            <a:xfrm>
              <a:off x="1222428" y="1238135"/>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a:t>
              </a:r>
            </a:p>
          </p:txBody>
        </p:sp>
        <p:sp>
          <p:nvSpPr>
            <p:cNvPr id="2012" name="tx2012"/>
            <p:cNvSpPr/>
            <p:nvPr/>
          </p:nvSpPr>
          <p:spPr>
            <a:xfrm>
              <a:off x="1595212" y="1239909"/>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Verde</a:t>
              </a:r>
            </a:p>
          </p:txBody>
        </p:sp>
        <p:sp>
          <p:nvSpPr>
            <p:cNvPr id="2013" name="tx2013"/>
            <p:cNvSpPr/>
            <p:nvPr/>
          </p:nvSpPr>
          <p:spPr>
            <a:xfrm>
              <a:off x="364181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2014" name="pic2014"/>
            <p:cNvPicPr/>
            <p:nvPr/>
          </p:nvPicPr>
          <p:blipFill>
            <a:blip r:embed="rId2" cstate="print"/>
            <a:stretch>
              <a:fillRect/>
            </a:stretch>
          </p:blipFill>
          <p:spPr>
            <a:xfrm>
              <a:off x="5303220" y="5941007"/>
              <a:ext cx="2160000" cy="219455"/>
            </a:xfrm>
            <a:prstGeom prst="rect">
              <a:avLst/>
            </a:prstGeom>
          </p:spPr>
        </p:pic>
        <p:sp>
          <p:nvSpPr>
            <p:cNvPr id="2015" name="pl2015"/>
            <p:cNvSpPr/>
            <p:nvPr/>
          </p:nvSpPr>
          <p:spPr>
            <a:xfrm>
              <a:off x="53068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6" name="pl2016"/>
            <p:cNvSpPr/>
            <p:nvPr/>
          </p:nvSpPr>
          <p:spPr>
            <a:xfrm>
              <a:off x="65985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7" name="pl2017"/>
            <p:cNvSpPr/>
            <p:nvPr/>
          </p:nvSpPr>
          <p:spPr>
            <a:xfrm>
              <a:off x="68137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8" name="pl2018"/>
            <p:cNvSpPr/>
            <p:nvPr/>
          </p:nvSpPr>
          <p:spPr>
            <a:xfrm>
              <a:off x="70290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19" name="pl2019"/>
            <p:cNvSpPr/>
            <p:nvPr/>
          </p:nvSpPr>
          <p:spPr>
            <a:xfrm>
              <a:off x="72443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0" name="pl2020"/>
            <p:cNvSpPr/>
            <p:nvPr/>
          </p:nvSpPr>
          <p:spPr>
            <a:xfrm>
              <a:off x="74596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021" name="pl2021"/>
            <p:cNvSpPr/>
            <p:nvPr/>
          </p:nvSpPr>
          <p:spPr>
            <a:xfrm>
              <a:off x="53068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2" name="pl2022"/>
            <p:cNvSpPr/>
            <p:nvPr/>
          </p:nvSpPr>
          <p:spPr>
            <a:xfrm>
              <a:off x="65985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3" name="pl2023"/>
            <p:cNvSpPr/>
            <p:nvPr/>
          </p:nvSpPr>
          <p:spPr>
            <a:xfrm>
              <a:off x="68137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4" name="pl2024"/>
            <p:cNvSpPr/>
            <p:nvPr/>
          </p:nvSpPr>
          <p:spPr>
            <a:xfrm>
              <a:off x="70290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5" name="pl2025"/>
            <p:cNvSpPr/>
            <p:nvPr/>
          </p:nvSpPr>
          <p:spPr>
            <a:xfrm>
              <a:off x="72443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6" name="pl2026"/>
            <p:cNvSpPr/>
            <p:nvPr/>
          </p:nvSpPr>
          <p:spPr>
            <a:xfrm>
              <a:off x="74596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027" name="tx2027"/>
            <p:cNvSpPr/>
            <p:nvPr/>
          </p:nvSpPr>
          <p:spPr>
            <a:xfrm>
              <a:off x="5275743"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028" name="tx2028"/>
            <p:cNvSpPr/>
            <p:nvPr/>
          </p:nvSpPr>
          <p:spPr>
            <a:xfrm>
              <a:off x="653634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029" name="tx2029"/>
            <p:cNvSpPr/>
            <p:nvPr/>
          </p:nvSpPr>
          <p:spPr>
            <a:xfrm>
              <a:off x="675162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030" name="tx2030"/>
            <p:cNvSpPr/>
            <p:nvPr/>
          </p:nvSpPr>
          <p:spPr>
            <a:xfrm>
              <a:off x="696690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031" name="tx2031"/>
            <p:cNvSpPr/>
            <p:nvPr/>
          </p:nvSpPr>
          <p:spPr>
            <a:xfrm>
              <a:off x="718218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032" name="tx2032"/>
            <p:cNvSpPr/>
            <p:nvPr/>
          </p:nvSpPr>
          <p:spPr>
            <a:xfrm>
              <a:off x="7366387"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033" name="tx2033"/>
            <p:cNvSpPr/>
            <p:nvPr/>
          </p:nvSpPr>
          <p:spPr>
            <a:xfrm>
              <a:off x="2030625" y="398022"/>
              <a:ext cx="35686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WCAR, 2000-2025</a:t>
              </a:r>
            </a:p>
          </p:txBody>
        </p:sp>
        <p:sp>
          <p:nvSpPr>
            <p:cNvPr id="2034" name="tx203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5" name="tx203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20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210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8066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4025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998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94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900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9129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508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11046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700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2963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921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9008"/>
              <a:ext cx="3434519" cy="408498"/>
            </a:xfrm>
            <a:custGeom>
              <a:avLst/>
              <a:gdLst/>
              <a:ahLst/>
              <a:cxnLst/>
              <a:rect l="0" t="0" r="0" b="0"/>
              <a:pathLst>
                <a:path w="3434519" h="408498">
                  <a:moveTo>
                    <a:pt x="0" y="408498"/>
                  </a:moveTo>
                  <a:lnTo>
                    <a:pt x="137380" y="408498"/>
                  </a:lnTo>
                  <a:lnTo>
                    <a:pt x="274761" y="408498"/>
                  </a:lnTo>
                  <a:lnTo>
                    <a:pt x="412142" y="374456"/>
                  </a:lnTo>
                  <a:lnTo>
                    <a:pt x="549523" y="306373"/>
                  </a:lnTo>
                  <a:lnTo>
                    <a:pt x="686903" y="306373"/>
                  </a:lnTo>
                  <a:lnTo>
                    <a:pt x="824284" y="170207"/>
                  </a:lnTo>
                  <a:lnTo>
                    <a:pt x="961665" y="204249"/>
                  </a:lnTo>
                  <a:lnTo>
                    <a:pt x="1099046" y="102124"/>
                  </a:lnTo>
                  <a:lnTo>
                    <a:pt x="1236427" y="68083"/>
                  </a:lnTo>
                  <a:lnTo>
                    <a:pt x="1373807" y="68083"/>
                  </a:lnTo>
                  <a:lnTo>
                    <a:pt x="1511188" y="34041"/>
                  </a:lnTo>
                  <a:lnTo>
                    <a:pt x="1648569" y="34041"/>
                  </a:lnTo>
                  <a:lnTo>
                    <a:pt x="1785950" y="0"/>
                  </a:lnTo>
                  <a:lnTo>
                    <a:pt x="1923331" y="34041"/>
                  </a:lnTo>
                  <a:lnTo>
                    <a:pt x="2060711" y="34041"/>
                  </a:lnTo>
                  <a:lnTo>
                    <a:pt x="2198092" y="0"/>
                  </a:lnTo>
                  <a:lnTo>
                    <a:pt x="2335473" y="0"/>
                  </a:lnTo>
                  <a:lnTo>
                    <a:pt x="2472854" y="0"/>
                  </a:lnTo>
                  <a:lnTo>
                    <a:pt x="2610235" y="34041"/>
                  </a:lnTo>
                  <a:lnTo>
                    <a:pt x="2747615" y="136166"/>
                  </a:lnTo>
                  <a:lnTo>
                    <a:pt x="2884996" y="306373"/>
                  </a:lnTo>
                  <a:lnTo>
                    <a:pt x="3022377" y="102124"/>
                  </a:lnTo>
                  <a:lnTo>
                    <a:pt x="3159758" y="238290"/>
                  </a:lnTo>
                  <a:lnTo>
                    <a:pt x="3297139" y="204249"/>
                  </a:lnTo>
                  <a:lnTo>
                    <a:pt x="3434519" y="204249"/>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884967"/>
              <a:ext cx="3434519" cy="272332"/>
            </a:xfrm>
            <a:custGeom>
              <a:avLst/>
              <a:gdLst/>
              <a:ahLst/>
              <a:cxnLst/>
              <a:rect l="0" t="0" r="0" b="0"/>
              <a:pathLst>
                <a:path w="3434519" h="272332">
                  <a:moveTo>
                    <a:pt x="0" y="136166"/>
                  </a:moveTo>
                  <a:lnTo>
                    <a:pt x="137380" y="102124"/>
                  </a:lnTo>
                  <a:lnTo>
                    <a:pt x="274761" y="204249"/>
                  </a:lnTo>
                  <a:lnTo>
                    <a:pt x="412142" y="272332"/>
                  </a:lnTo>
                  <a:lnTo>
                    <a:pt x="549523" y="204249"/>
                  </a:lnTo>
                  <a:lnTo>
                    <a:pt x="686903" y="68083"/>
                  </a:lnTo>
                  <a:lnTo>
                    <a:pt x="824284" y="34041"/>
                  </a:lnTo>
                  <a:lnTo>
                    <a:pt x="961665" y="0"/>
                  </a:lnTo>
                  <a:lnTo>
                    <a:pt x="1099046" y="0"/>
                  </a:lnTo>
                  <a:lnTo>
                    <a:pt x="1236427" y="102124"/>
                  </a:lnTo>
                  <a:lnTo>
                    <a:pt x="1373807" y="136166"/>
                  </a:lnTo>
                  <a:lnTo>
                    <a:pt x="1511188" y="102124"/>
                  </a:lnTo>
                  <a:lnTo>
                    <a:pt x="1648569" y="68083"/>
                  </a:lnTo>
                  <a:lnTo>
                    <a:pt x="1785950" y="68083"/>
                  </a:lnTo>
                  <a:lnTo>
                    <a:pt x="1923331" y="170207"/>
                  </a:lnTo>
                  <a:lnTo>
                    <a:pt x="2060711" y="170207"/>
                  </a:lnTo>
                  <a:lnTo>
                    <a:pt x="2198092" y="238290"/>
                  </a:lnTo>
                  <a:lnTo>
                    <a:pt x="2335473" y="102124"/>
                  </a:lnTo>
                  <a:lnTo>
                    <a:pt x="2472854" y="136166"/>
                  </a:lnTo>
                  <a:lnTo>
                    <a:pt x="2610235" y="102124"/>
                  </a:lnTo>
                  <a:lnTo>
                    <a:pt x="2747615" y="238290"/>
                  </a:lnTo>
                  <a:lnTo>
                    <a:pt x="2884996" y="204249"/>
                  </a:lnTo>
                  <a:lnTo>
                    <a:pt x="3022377" y="238290"/>
                  </a:lnTo>
                  <a:lnTo>
                    <a:pt x="3159758" y="204249"/>
                  </a:lnTo>
                  <a:lnTo>
                    <a:pt x="3297139" y="272332"/>
                  </a:lnTo>
                  <a:lnTo>
                    <a:pt x="3434519" y="272332"/>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497714"/>
              <a:ext cx="3434519" cy="680830"/>
            </a:xfrm>
            <a:custGeom>
              <a:avLst/>
              <a:gdLst/>
              <a:ahLst/>
              <a:cxnLst/>
              <a:rect l="0" t="0" r="0" b="0"/>
              <a:pathLst>
                <a:path w="3434519" h="680830">
                  <a:moveTo>
                    <a:pt x="0" y="680830"/>
                  </a:moveTo>
                  <a:lnTo>
                    <a:pt x="137380" y="578705"/>
                  </a:lnTo>
                  <a:lnTo>
                    <a:pt x="274761" y="510622"/>
                  </a:lnTo>
                  <a:lnTo>
                    <a:pt x="412142" y="476581"/>
                  </a:lnTo>
                  <a:lnTo>
                    <a:pt x="549523" y="442539"/>
                  </a:lnTo>
                  <a:lnTo>
                    <a:pt x="686903" y="442539"/>
                  </a:lnTo>
                  <a:lnTo>
                    <a:pt x="824284" y="340415"/>
                  </a:lnTo>
                  <a:lnTo>
                    <a:pt x="961665" y="272332"/>
                  </a:lnTo>
                  <a:lnTo>
                    <a:pt x="1099046" y="204249"/>
                  </a:lnTo>
                  <a:lnTo>
                    <a:pt x="1236427" y="102124"/>
                  </a:lnTo>
                  <a:lnTo>
                    <a:pt x="1373807" y="68083"/>
                  </a:lnTo>
                  <a:lnTo>
                    <a:pt x="1511188" y="34041"/>
                  </a:lnTo>
                  <a:lnTo>
                    <a:pt x="1648569" y="34041"/>
                  </a:lnTo>
                  <a:lnTo>
                    <a:pt x="1785950" y="68083"/>
                  </a:lnTo>
                  <a:lnTo>
                    <a:pt x="1923331" y="68083"/>
                  </a:lnTo>
                  <a:lnTo>
                    <a:pt x="2060711" y="68083"/>
                  </a:lnTo>
                  <a:lnTo>
                    <a:pt x="2198092" y="136166"/>
                  </a:lnTo>
                  <a:lnTo>
                    <a:pt x="2335473" y="136166"/>
                  </a:lnTo>
                  <a:lnTo>
                    <a:pt x="2472854" y="34041"/>
                  </a:lnTo>
                  <a:lnTo>
                    <a:pt x="2610235" y="0"/>
                  </a:lnTo>
                  <a:lnTo>
                    <a:pt x="2747615" y="34041"/>
                  </a:lnTo>
                  <a:lnTo>
                    <a:pt x="2884996" y="136166"/>
                  </a:lnTo>
                  <a:lnTo>
                    <a:pt x="3022377" y="102124"/>
                  </a:lnTo>
                  <a:lnTo>
                    <a:pt x="3159758" y="34041"/>
                  </a:lnTo>
                  <a:lnTo>
                    <a:pt x="3297139" y="68083"/>
                  </a:lnTo>
                  <a:lnTo>
                    <a:pt x="3434519" y="34041"/>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19008"/>
              <a:ext cx="3434519" cy="476581"/>
            </a:xfrm>
            <a:custGeom>
              <a:avLst/>
              <a:gdLst/>
              <a:ahLst/>
              <a:cxnLst/>
              <a:rect l="0" t="0" r="0" b="0"/>
              <a:pathLst>
                <a:path w="3434519" h="476581">
                  <a:moveTo>
                    <a:pt x="0" y="68083"/>
                  </a:moveTo>
                  <a:lnTo>
                    <a:pt x="137380" y="0"/>
                  </a:lnTo>
                  <a:lnTo>
                    <a:pt x="274761" y="68083"/>
                  </a:lnTo>
                  <a:lnTo>
                    <a:pt x="412142" y="34041"/>
                  </a:lnTo>
                  <a:lnTo>
                    <a:pt x="549523" y="68083"/>
                  </a:lnTo>
                  <a:lnTo>
                    <a:pt x="686903" y="102124"/>
                  </a:lnTo>
                  <a:lnTo>
                    <a:pt x="824284" y="34041"/>
                  </a:lnTo>
                  <a:lnTo>
                    <a:pt x="961665" y="34041"/>
                  </a:lnTo>
                  <a:lnTo>
                    <a:pt x="1099046" y="0"/>
                  </a:lnTo>
                  <a:lnTo>
                    <a:pt x="1236427" y="0"/>
                  </a:lnTo>
                  <a:lnTo>
                    <a:pt x="1373807" y="68083"/>
                  </a:lnTo>
                  <a:lnTo>
                    <a:pt x="1511188" y="0"/>
                  </a:lnTo>
                  <a:lnTo>
                    <a:pt x="1648569" y="0"/>
                  </a:lnTo>
                  <a:lnTo>
                    <a:pt x="1785950" y="102124"/>
                  </a:lnTo>
                  <a:lnTo>
                    <a:pt x="1923331" y="68083"/>
                  </a:lnTo>
                  <a:lnTo>
                    <a:pt x="2060711" y="68083"/>
                  </a:lnTo>
                  <a:lnTo>
                    <a:pt x="2198092" y="68083"/>
                  </a:lnTo>
                  <a:lnTo>
                    <a:pt x="2335473" y="306373"/>
                  </a:lnTo>
                  <a:lnTo>
                    <a:pt x="2472854" y="136166"/>
                  </a:lnTo>
                  <a:lnTo>
                    <a:pt x="2610235" y="306373"/>
                  </a:lnTo>
                  <a:lnTo>
                    <a:pt x="2747615" y="374456"/>
                  </a:lnTo>
                  <a:lnTo>
                    <a:pt x="2884996" y="408498"/>
                  </a:lnTo>
                  <a:lnTo>
                    <a:pt x="3022377" y="476581"/>
                  </a:lnTo>
                  <a:lnTo>
                    <a:pt x="3159758" y="374456"/>
                  </a:lnTo>
                  <a:lnTo>
                    <a:pt x="3297139" y="272332"/>
                  </a:lnTo>
                  <a:lnTo>
                    <a:pt x="3434519" y="306373"/>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5174"/>
              <a:ext cx="3434519" cy="306373"/>
            </a:xfrm>
            <a:custGeom>
              <a:avLst/>
              <a:gdLst/>
              <a:ahLst/>
              <a:cxnLst/>
              <a:rect l="0" t="0" r="0" b="0"/>
              <a:pathLst>
                <a:path w="3434519" h="306373">
                  <a:moveTo>
                    <a:pt x="0" y="204249"/>
                  </a:moveTo>
                  <a:lnTo>
                    <a:pt x="137380" y="204249"/>
                  </a:lnTo>
                  <a:lnTo>
                    <a:pt x="274761" y="238290"/>
                  </a:lnTo>
                  <a:lnTo>
                    <a:pt x="412142" y="238290"/>
                  </a:lnTo>
                  <a:lnTo>
                    <a:pt x="549523" y="204249"/>
                  </a:lnTo>
                  <a:lnTo>
                    <a:pt x="686903" y="170207"/>
                  </a:lnTo>
                  <a:lnTo>
                    <a:pt x="824284" y="170207"/>
                  </a:lnTo>
                  <a:lnTo>
                    <a:pt x="961665" y="136166"/>
                  </a:lnTo>
                  <a:lnTo>
                    <a:pt x="1099046" y="136166"/>
                  </a:lnTo>
                  <a:lnTo>
                    <a:pt x="1236427" y="68083"/>
                  </a:lnTo>
                  <a:lnTo>
                    <a:pt x="1373807" y="0"/>
                  </a:lnTo>
                  <a:lnTo>
                    <a:pt x="1511188" y="34041"/>
                  </a:lnTo>
                  <a:lnTo>
                    <a:pt x="1648569" y="102124"/>
                  </a:lnTo>
                  <a:lnTo>
                    <a:pt x="1785950" y="68083"/>
                  </a:lnTo>
                  <a:lnTo>
                    <a:pt x="1923331" y="102124"/>
                  </a:lnTo>
                  <a:lnTo>
                    <a:pt x="2060711" y="102124"/>
                  </a:lnTo>
                  <a:lnTo>
                    <a:pt x="2198092" y="34041"/>
                  </a:lnTo>
                  <a:lnTo>
                    <a:pt x="2335473" y="68083"/>
                  </a:lnTo>
                  <a:lnTo>
                    <a:pt x="2472854" y="136166"/>
                  </a:lnTo>
                  <a:lnTo>
                    <a:pt x="2610235" y="136166"/>
                  </a:lnTo>
                  <a:lnTo>
                    <a:pt x="2747615" y="170207"/>
                  </a:lnTo>
                  <a:lnTo>
                    <a:pt x="2884996" y="204249"/>
                  </a:lnTo>
                  <a:lnTo>
                    <a:pt x="3022377" y="204249"/>
                  </a:lnTo>
                  <a:lnTo>
                    <a:pt x="3159758" y="272332"/>
                  </a:lnTo>
                  <a:lnTo>
                    <a:pt x="3297139" y="306373"/>
                  </a:lnTo>
                  <a:lnTo>
                    <a:pt x="3434519" y="238290"/>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1987091"/>
              <a:ext cx="3434519" cy="1191453"/>
            </a:xfrm>
            <a:custGeom>
              <a:avLst/>
              <a:gdLst/>
              <a:ahLst/>
              <a:cxnLst/>
              <a:rect l="0" t="0" r="0" b="0"/>
              <a:pathLst>
                <a:path w="3434519" h="1191453">
                  <a:moveTo>
                    <a:pt x="0" y="1191453"/>
                  </a:moveTo>
                  <a:lnTo>
                    <a:pt x="137380" y="1157411"/>
                  </a:lnTo>
                  <a:lnTo>
                    <a:pt x="274761" y="1157411"/>
                  </a:lnTo>
                  <a:lnTo>
                    <a:pt x="412142" y="1055287"/>
                  </a:lnTo>
                  <a:lnTo>
                    <a:pt x="549523" y="919120"/>
                  </a:lnTo>
                  <a:lnTo>
                    <a:pt x="686903" y="816996"/>
                  </a:lnTo>
                  <a:lnTo>
                    <a:pt x="824284" y="816996"/>
                  </a:lnTo>
                  <a:lnTo>
                    <a:pt x="961665" y="782954"/>
                  </a:lnTo>
                  <a:lnTo>
                    <a:pt x="1099046" y="748913"/>
                  </a:lnTo>
                  <a:lnTo>
                    <a:pt x="1236427" y="578705"/>
                  </a:lnTo>
                  <a:lnTo>
                    <a:pt x="1373807" y="510622"/>
                  </a:lnTo>
                  <a:lnTo>
                    <a:pt x="1511188" y="442539"/>
                  </a:lnTo>
                  <a:lnTo>
                    <a:pt x="1648569" y="476581"/>
                  </a:lnTo>
                  <a:lnTo>
                    <a:pt x="1785950" y="442539"/>
                  </a:lnTo>
                  <a:lnTo>
                    <a:pt x="1923331" y="340415"/>
                  </a:lnTo>
                  <a:lnTo>
                    <a:pt x="2060711" y="272332"/>
                  </a:lnTo>
                  <a:lnTo>
                    <a:pt x="2198092" y="238290"/>
                  </a:lnTo>
                  <a:lnTo>
                    <a:pt x="2335473" y="204249"/>
                  </a:lnTo>
                  <a:lnTo>
                    <a:pt x="2472854" y="102124"/>
                  </a:lnTo>
                  <a:lnTo>
                    <a:pt x="2610235" y="68083"/>
                  </a:lnTo>
                  <a:lnTo>
                    <a:pt x="2747615" y="204249"/>
                  </a:lnTo>
                  <a:lnTo>
                    <a:pt x="2884996" y="204249"/>
                  </a:lnTo>
                  <a:lnTo>
                    <a:pt x="3022377" y="68083"/>
                  </a:lnTo>
                  <a:lnTo>
                    <a:pt x="3159758" y="10212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838129"/>
              <a:ext cx="3434519" cy="919120"/>
            </a:xfrm>
            <a:custGeom>
              <a:avLst/>
              <a:gdLst/>
              <a:ahLst/>
              <a:cxnLst/>
              <a:rect l="0" t="0" r="0" b="0"/>
              <a:pathLst>
                <a:path w="3434519" h="919120">
                  <a:moveTo>
                    <a:pt x="0" y="919120"/>
                  </a:moveTo>
                  <a:lnTo>
                    <a:pt x="137380" y="851037"/>
                  </a:lnTo>
                  <a:lnTo>
                    <a:pt x="274761" y="816996"/>
                  </a:lnTo>
                  <a:lnTo>
                    <a:pt x="412142" y="680830"/>
                  </a:lnTo>
                  <a:lnTo>
                    <a:pt x="549523" y="544664"/>
                  </a:lnTo>
                  <a:lnTo>
                    <a:pt x="686903" y="408498"/>
                  </a:lnTo>
                  <a:lnTo>
                    <a:pt x="824284" y="340415"/>
                  </a:lnTo>
                  <a:lnTo>
                    <a:pt x="961665" y="340415"/>
                  </a:lnTo>
                  <a:lnTo>
                    <a:pt x="1099046" y="204249"/>
                  </a:lnTo>
                  <a:lnTo>
                    <a:pt x="1236427" y="0"/>
                  </a:lnTo>
                  <a:lnTo>
                    <a:pt x="1373807" y="102124"/>
                  </a:lnTo>
                  <a:lnTo>
                    <a:pt x="1511188" y="204249"/>
                  </a:lnTo>
                  <a:lnTo>
                    <a:pt x="1648569" y="238290"/>
                  </a:lnTo>
                  <a:lnTo>
                    <a:pt x="1785950" y="238290"/>
                  </a:lnTo>
                  <a:lnTo>
                    <a:pt x="1923331" y="272332"/>
                  </a:lnTo>
                  <a:lnTo>
                    <a:pt x="2060711" y="272332"/>
                  </a:lnTo>
                  <a:lnTo>
                    <a:pt x="2198092" y="204249"/>
                  </a:lnTo>
                  <a:lnTo>
                    <a:pt x="2335473" y="136166"/>
                  </a:lnTo>
                  <a:lnTo>
                    <a:pt x="2472854" y="136166"/>
                  </a:lnTo>
                  <a:lnTo>
                    <a:pt x="2610235" y="102124"/>
                  </a:lnTo>
                  <a:lnTo>
                    <a:pt x="2747615" y="136166"/>
                  </a:lnTo>
                  <a:lnTo>
                    <a:pt x="2884996" y="272332"/>
                  </a:lnTo>
                  <a:lnTo>
                    <a:pt x="3022377" y="272332"/>
                  </a:lnTo>
                  <a:lnTo>
                    <a:pt x="3159758" y="204249"/>
                  </a:lnTo>
                  <a:lnTo>
                    <a:pt x="3297139" y="102124"/>
                  </a:lnTo>
                  <a:lnTo>
                    <a:pt x="3434519" y="136166"/>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2838129"/>
              <a:ext cx="3434519" cy="919120"/>
            </a:xfrm>
            <a:custGeom>
              <a:avLst/>
              <a:gdLst/>
              <a:ahLst/>
              <a:cxnLst/>
              <a:rect l="0" t="0" r="0" b="0"/>
              <a:pathLst>
                <a:path w="3434519" h="919120">
                  <a:moveTo>
                    <a:pt x="0" y="919120"/>
                  </a:moveTo>
                  <a:lnTo>
                    <a:pt x="137380" y="851037"/>
                  </a:lnTo>
                  <a:lnTo>
                    <a:pt x="274761" y="816996"/>
                  </a:lnTo>
                  <a:lnTo>
                    <a:pt x="412142" y="680830"/>
                  </a:lnTo>
                  <a:lnTo>
                    <a:pt x="549523" y="544664"/>
                  </a:lnTo>
                  <a:lnTo>
                    <a:pt x="686903" y="408498"/>
                  </a:lnTo>
                  <a:lnTo>
                    <a:pt x="824284" y="340415"/>
                  </a:lnTo>
                  <a:lnTo>
                    <a:pt x="961665" y="340415"/>
                  </a:lnTo>
                  <a:lnTo>
                    <a:pt x="1099046" y="204249"/>
                  </a:lnTo>
                  <a:lnTo>
                    <a:pt x="1236427" y="0"/>
                  </a:lnTo>
                  <a:lnTo>
                    <a:pt x="1373807" y="102124"/>
                  </a:lnTo>
                  <a:lnTo>
                    <a:pt x="1511188" y="204249"/>
                  </a:lnTo>
                  <a:lnTo>
                    <a:pt x="1648569" y="238290"/>
                  </a:lnTo>
                  <a:lnTo>
                    <a:pt x="1785950" y="238290"/>
                  </a:lnTo>
                  <a:lnTo>
                    <a:pt x="1923331" y="272332"/>
                  </a:lnTo>
                  <a:lnTo>
                    <a:pt x="2060711" y="272332"/>
                  </a:lnTo>
                  <a:lnTo>
                    <a:pt x="2198092" y="204249"/>
                  </a:lnTo>
                  <a:lnTo>
                    <a:pt x="2335473" y="136166"/>
                  </a:lnTo>
                  <a:lnTo>
                    <a:pt x="2472854" y="136166"/>
                  </a:lnTo>
                  <a:lnTo>
                    <a:pt x="2610235" y="102124"/>
                  </a:lnTo>
                  <a:lnTo>
                    <a:pt x="2747615" y="136166"/>
                  </a:lnTo>
                  <a:lnTo>
                    <a:pt x="2884996" y="272332"/>
                  </a:lnTo>
                  <a:lnTo>
                    <a:pt x="3022377" y="272332"/>
                  </a:lnTo>
                  <a:lnTo>
                    <a:pt x="3159758" y="204249"/>
                  </a:lnTo>
                  <a:lnTo>
                    <a:pt x="3297139" y="102124"/>
                  </a:lnTo>
                  <a:lnTo>
                    <a:pt x="3434519" y="136166"/>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2838129"/>
              <a:ext cx="3434519" cy="919120"/>
            </a:xfrm>
            <a:custGeom>
              <a:avLst/>
              <a:gdLst/>
              <a:ahLst/>
              <a:cxnLst/>
              <a:rect l="0" t="0" r="0" b="0"/>
              <a:pathLst>
                <a:path w="3434519" h="919120">
                  <a:moveTo>
                    <a:pt x="0" y="919120"/>
                  </a:moveTo>
                  <a:lnTo>
                    <a:pt x="137380" y="851037"/>
                  </a:lnTo>
                  <a:lnTo>
                    <a:pt x="274761" y="816996"/>
                  </a:lnTo>
                  <a:lnTo>
                    <a:pt x="412142" y="680830"/>
                  </a:lnTo>
                  <a:lnTo>
                    <a:pt x="549523" y="544664"/>
                  </a:lnTo>
                  <a:lnTo>
                    <a:pt x="686903" y="408498"/>
                  </a:lnTo>
                  <a:lnTo>
                    <a:pt x="824284" y="340415"/>
                  </a:lnTo>
                  <a:lnTo>
                    <a:pt x="961665" y="340415"/>
                  </a:lnTo>
                  <a:lnTo>
                    <a:pt x="1099046" y="204249"/>
                  </a:lnTo>
                  <a:lnTo>
                    <a:pt x="1236427" y="0"/>
                  </a:lnTo>
                  <a:lnTo>
                    <a:pt x="1373807" y="102124"/>
                  </a:lnTo>
                  <a:lnTo>
                    <a:pt x="1511188" y="204249"/>
                  </a:lnTo>
                  <a:lnTo>
                    <a:pt x="1648569" y="238290"/>
                  </a:lnTo>
                  <a:lnTo>
                    <a:pt x="1785950" y="238290"/>
                  </a:lnTo>
                  <a:lnTo>
                    <a:pt x="1923331" y="272332"/>
                  </a:lnTo>
                  <a:lnTo>
                    <a:pt x="2060711" y="272332"/>
                  </a:lnTo>
                  <a:lnTo>
                    <a:pt x="2198092" y="204249"/>
                  </a:lnTo>
                  <a:lnTo>
                    <a:pt x="2335473" y="136166"/>
                  </a:lnTo>
                  <a:lnTo>
                    <a:pt x="2472854" y="136166"/>
                  </a:lnTo>
                  <a:lnTo>
                    <a:pt x="2610235" y="102124"/>
                  </a:lnTo>
                  <a:lnTo>
                    <a:pt x="2747615" y="136166"/>
                  </a:lnTo>
                  <a:lnTo>
                    <a:pt x="2884996" y="272332"/>
                  </a:lnTo>
                  <a:lnTo>
                    <a:pt x="3022377" y="272332"/>
                  </a:lnTo>
                  <a:lnTo>
                    <a:pt x="3159758" y="204249"/>
                  </a:lnTo>
                  <a:lnTo>
                    <a:pt x="3297139" y="102124"/>
                  </a:lnTo>
                  <a:lnTo>
                    <a:pt x="3434519" y="136166"/>
                  </a:lnTo>
                </a:path>
              </a:pathLst>
            </a:custGeom>
            <a:ln w="40651" cap="flat">
              <a:solidFill>
                <a:srgbClr val="F26A21">
                  <a:alpha val="100000"/>
                </a:srgbClr>
              </a:solidFill>
              <a:prstDash val="solid"/>
              <a:round/>
            </a:ln>
          </p:spPr>
          <p:txBody>
            <a:bodyPr/>
            <a:lstStyle/>
            <a:p>
              <a:endParaRPr/>
            </a:p>
          </p:txBody>
        </p:sp>
        <p:sp>
          <p:nvSpPr>
            <p:cNvPr id="33" name="tx33"/>
            <p:cNvSpPr/>
            <p:nvPr/>
          </p:nvSpPr>
          <p:spPr>
            <a:xfrm>
              <a:off x="1022520" y="35862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34" name="tx34"/>
            <p:cNvSpPr/>
            <p:nvPr/>
          </p:nvSpPr>
          <p:spPr>
            <a:xfrm>
              <a:off x="1709424" y="30742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35" name="tx35"/>
            <p:cNvSpPr/>
            <p:nvPr/>
          </p:nvSpPr>
          <p:spPr>
            <a:xfrm>
              <a:off x="2396328" y="2767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 name="tx36"/>
            <p:cNvSpPr/>
            <p:nvPr/>
          </p:nvSpPr>
          <p:spPr>
            <a:xfrm>
              <a:off x="3083232" y="29381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 name="tx37"/>
            <p:cNvSpPr/>
            <p:nvPr/>
          </p:nvSpPr>
          <p:spPr>
            <a:xfrm>
              <a:off x="3632755" y="2767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8" name="tx38"/>
            <p:cNvSpPr/>
            <p:nvPr/>
          </p:nvSpPr>
          <p:spPr>
            <a:xfrm>
              <a:off x="4457040" y="28019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9" name="tx39"/>
            <p:cNvSpPr/>
            <p:nvPr/>
          </p:nvSpPr>
          <p:spPr>
            <a:xfrm>
              <a:off x="707191" y="374391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4034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6308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226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8225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4183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6" name="pl56"/>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7" name="pl57"/>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8" name="pl58"/>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9" name="pl59"/>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571829" y="1403693"/>
              <a:ext cx="245648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WCAR, 2000-2025</a:t>
              </a:r>
            </a:p>
          </p:txBody>
        </p:sp>
        <p:sp>
          <p:nvSpPr>
            <p:cNvPr id="69" name="pl69"/>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40651" cap="flat">
              <a:solidFill>
                <a:srgbClr val="F26A21">
                  <a:alpha val="100000"/>
                </a:srgbClr>
              </a:solidFill>
              <a:prstDash val="solid"/>
              <a:round/>
            </a:ln>
          </p:spPr>
          <p:txBody>
            <a:bodyPr/>
            <a:lstStyle/>
            <a:p>
              <a:endParaRPr/>
            </a:p>
          </p:txBody>
        </p:sp>
        <p:sp>
          <p:nvSpPr>
            <p:cNvPr id="95" name="tx95"/>
            <p:cNvSpPr/>
            <p:nvPr/>
          </p:nvSpPr>
          <p:spPr>
            <a:xfrm>
              <a:off x="5320236" y="314807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96" name="tx96"/>
            <p:cNvSpPr/>
            <p:nvPr/>
          </p:nvSpPr>
          <p:spPr>
            <a:xfrm>
              <a:off x="6037285" y="242944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7" name="tx97"/>
            <p:cNvSpPr/>
            <p:nvPr/>
          </p:nvSpPr>
          <p:spPr>
            <a:xfrm>
              <a:off x="6742239"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7411093" y="223954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9" name="tx99"/>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6" name="pl116"/>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7" name="pl117"/>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8" name="pl118"/>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19" name="pl119"/>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78255"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29" name="pl129"/>
            <p:cNvSpPr/>
            <p:nvPr/>
          </p:nvSpPr>
          <p:spPr>
            <a:xfrm>
              <a:off x="224713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4183432"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611973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805603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21528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15158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708788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rc140"/>
            <p:cNvSpPr/>
            <p:nvPr/>
          </p:nvSpPr>
          <p:spPr>
            <a:xfrm>
              <a:off x="1278981" y="5796461"/>
              <a:ext cx="6486607" cy="100422"/>
            </a:xfrm>
            <a:prstGeom prst="rect">
              <a:avLst/>
            </a:prstGeom>
            <a:solidFill>
              <a:srgbClr val="F26A21">
                <a:alpha val="80000"/>
              </a:srgbClr>
            </a:solidFill>
          </p:spPr>
          <p:txBody>
            <a:bodyPr/>
            <a:lstStyle/>
            <a:p>
              <a:endParaRPr/>
            </a:p>
          </p:txBody>
        </p:sp>
        <p:sp>
          <p:nvSpPr>
            <p:cNvPr id="141" name="rc141"/>
            <p:cNvSpPr/>
            <p:nvPr/>
          </p:nvSpPr>
          <p:spPr>
            <a:xfrm>
              <a:off x="1278981" y="5670933"/>
              <a:ext cx="7067498" cy="100422"/>
            </a:xfrm>
            <a:prstGeom prst="rect">
              <a:avLst/>
            </a:prstGeom>
            <a:solidFill>
              <a:srgbClr val="F26A21">
                <a:alpha val="80000"/>
              </a:srgbClr>
            </a:solidFill>
          </p:spPr>
          <p:txBody>
            <a:bodyPr/>
            <a:lstStyle/>
            <a:p>
              <a:endParaRPr/>
            </a:p>
          </p:txBody>
        </p:sp>
        <p:sp>
          <p:nvSpPr>
            <p:cNvPr id="142" name="rc142"/>
            <p:cNvSpPr/>
            <p:nvPr/>
          </p:nvSpPr>
          <p:spPr>
            <a:xfrm>
              <a:off x="1278981" y="5545405"/>
              <a:ext cx="7357943" cy="100422"/>
            </a:xfrm>
            <a:prstGeom prst="rect">
              <a:avLst/>
            </a:prstGeom>
            <a:solidFill>
              <a:srgbClr val="F26A21">
                <a:alpha val="80000"/>
              </a:srgbClr>
            </a:solidFill>
          </p:spPr>
          <p:txBody>
            <a:bodyPr/>
            <a:lstStyle/>
            <a:p>
              <a:endParaRPr/>
            </a:p>
          </p:txBody>
        </p:sp>
        <p:sp>
          <p:nvSpPr>
            <p:cNvPr id="143" name="tx143"/>
            <p:cNvSpPr/>
            <p:nvPr/>
          </p:nvSpPr>
          <p:spPr>
            <a:xfrm>
              <a:off x="7840938" y="58062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44" name="tx144"/>
            <p:cNvSpPr/>
            <p:nvPr/>
          </p:nvSpPr>
          <p:spPr>
            <a:xfrm>
              <a:off x="8421828" y="56806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45" name="tx145"/>
            <p:cNvSpPr/>
            <p:nvPr/>
          </p:nvSpPr>
          <p:spPr>
            <a:xfrm>
              <a:off x="8712273"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46" name="tx146"/>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7" name="tx147"/>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8" name="tx148"/>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9" name="tx149"/>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0" name="tx150"/>
            <p:cNvSpPr/>
            <p:nvPr/>
          </p:nvSpPr>
          <p:spPr>
            <a:xfrm>
              <a:off x="314465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51" name="tx151"/>
            <p:cNvSpPr/>
            <p:nvPr/>
          </p:nvSpPr>
          <p:spPr>
            <a:xfrm>
              <a:off x="5080951"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52" name="tx152"/>
            <p:cNvSpPr/>
            <p:nvPr/>
          </p:nvSpPr>
          <p:spPr>
            <a:xfrm>
              <a:off x="7017252"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53" name="tx153"/>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4" name="tx154"/>
            <p:cNvSpPr/>
            <p:nvPr/>
          </p:nvSpPr>
          <p:spPr>
            <a:xfrm>
              <a:off x="911084" y="5275614"/>
              <a:ext cx="374399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WCAR</a:t>
              </a:r>
            </a:p>
          </p:txBody>
        </p:sp>
        <p:sp>
          <p:nvSpPr>
            <p:cNvPr id="155" name="tx155"/>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6" name="tx156"/>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7" name="tx157"/>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WCAR ranked number 7 out of 7 UNICEF regions, with MCV1 coverage of 64%.
MCV1 coverage (64%) was 1 percentage point lower than in 2019 (65%).
This equates to 7.6 million unvaccinated children in 2025 compared to 6.7 million unvaccinated children in 2019.</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has improved since 2000 in most regions and exceeded pre-pandemic levels in two regions, but progress is uneven and gaps in unvaccinated children persist.</a:t>
            </a:r>
          </a:p>
        </p:txBody>
      </p:sp>
      <p:grpSp>
        <p:nvGrpSpPr>
          <p:cNvPr id="160" name="Group 159"/>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40651" cap="flat">
              <a:solidFill>
                <a:srgbClr val="F26A21">
                  <a:alpha val="100000"/>
                </a:srgbClr>
              </a:solidFill>
              <a:prstDash val="solid"/>
              <a:round/>
            </a:ln>
          </p:spPr>
          <p:txBody>
            <a:bodyPr/>
            <a:lstStyle/>
            <a:p>
              <a:endParaRPr/>
            </a:p>
          </p:txBody>
        </p:sp>
        <p:sp>
          <p:nvSpPr>
            <p:cNvPr id="27" name="tx27"/>
            <p:cNvSpPr/>
            <p:nvPr/>
          </p:nvSpPr>
          <p:spPr>
            <a:xfrm>
              <a:off x="1024125"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8" name="tx28"/>
            <p:cNvSpPr/>
            <p:nvPr/>
          </p:nvSpPr>
          <p:spPr>
            <a:xfrm>
              <a:off x="1519358"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9" name="tx29"/>
            <p:cNvSpPr/>
            <p:nvPr/>
          </p:nvSpPr>
          <p:spPr>
            <a:xfrm>
              <a:off x="2014590"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0" name="tx30"/>
            <p:cNvSpPr/>
            <p:nvPr/>
          </p:nvSpPr>
          <p:spPr>
            <a:xfrm>
              <a:off x="2509822" y="36077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 name="tx31"/>
            <p:cNvSpPr/>
            <p:nvPr/>
          </p:nvSpPr>
          <p:spPr>
            <a:xfrm>
              <a:off x="3005054" y="36077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2" name="tx32"/>
            <p:cNvSpPr/>
            <p:nvPr/>
          </p:nvSpPr>
          <p:spPr>
            <a:xfrm>
              <a:off x="3500286" y="3506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 name="tx33"/>
            <p:cNvSpPr/>
            <p:nvPr/>
          </p:nvSpPr>
          <p:spPr>
            <a:xfrm>
              <a:off x="3995518" y="33539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4" name="tx34"/>
            <p:cNvSpPr/>
            <p:nvPr/>
          </p:nvSpPr>
          <p:spPr>
            <a:xfrm>
              <a:off x="4490751" y="3404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589486" y="1403693"/>
              <a:ext cx="245648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WCAR,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40651" cap="flat">
              <a:solidFill>
                <a:srgbClr val="F26A21">
                  <a:alpha val="100000"/>
                </a:srgbClr>
              </a:solidFill>
              <a:prstDash val="solid"/>
              <a:round/>
            </a:ln>
          </p:spPr>
          <p:txBody>
            <a:bodyPr/>
            <a:lstStyle/>
            <a:p>
              <a:endParaRPr/>
            </a:p>
          </p:txBody>
        </p:sp>
        <p:sp>
          <p:nvSpPr>
            <p:cNvPr id="81" name="tx81"/>
            <p:cNvSpPr/>
            <p:nvPr/>
          </p:nvSpPr>
          <p:spPr>
            <a:xfrm>
              <a:off x="5316670"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6802367"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5" name="tx85"/>
            <p:cNvSpPr/>
            <p:nvPr/>
          </p:nvSpPr>
          <p:spPr>
            <a:xfrm>
              <a:off x="7297599"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6" name="tx86"/>
            <p:cNvSpPr/>
            <p:nvPr/>
          </p:nvSpPr>
          <p:spPr>
            <a:xfrm>
              <a:off x="7792831"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8306113"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878329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9" name="pl99"/>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0" name="pl100"/>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1" name="pl101"/>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2" name="pl102"/>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3" name="pl103"/>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560597"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13" name="pl113"/>
            <p:cNvSpPr/>
            <p:nvPr/>
          </p:nvSpPr>
          <p:spPr>
            <a:xfrm>
              <a:off x="224713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4183432"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611973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805603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21528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15158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08788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rc124"/>
            <p:cNvSpPr/>
            <p:nvPr/>
          </p:nvSpPr>
          <p:spPr>
            <a:xfrm>
              <a:off x="1278981" y="5795103"/>
              <a:ext cx="6486607" cy="101509"/>
            </a:xfrm>
            <a:prstGeom prst="rect">
              <a:avLst/>
            </a:prstGeom>
            <a:solidFill>
              <a:srgbClr val="F26A21">
                <a:alpha val="80000"/>
              </a:srgbClr>
            </a:solidFill>
          </p:spPr>
          <p:txBody>
            <a:bodyPr/>
            <a:lstStyle/>
            <a:p>
              <a:endParaRPr/>
            </a:p>
          </p:txBody>
        </p:sp>
        <p:sp>
          <p:nvSpPr>
            <p:cNvPr id="125" name="rc125"/>
            <p:cNvSpPr/>
            <p:nvPr/>
          </p:nvSpPr>
          <p:spPr>
            <a:xfrm>
              <a:off x="1278981" y="5668216"/>
              <a:ext cx="7067498" cy="101509"/>
            </a:xfrm>
            <a:prstGeom prst="rect">
              <a:avLst/>
            </a:prstGeom>
            <a:solidFill>
              <a:srgbClr val="F26A21">
                <a:alpha val="80000"/>
              </a:srgbClr>
            </a:solidFill>
          </p:spPr>
          <p:txBody>
            <a:bodyPr/>
            <a:lstStyle/>
            <a:p>
              <a:endParaRPr/>
            </a:p>
          </p:txBody>
        </p:sp>
        <p:sp>
          <p:nvSpPr>
            <p:cNvPr id="126" name="rc126"/>
            <p:cNvSpPr/>
            <p:nvPr/>
          </p:nvSpPr>
          <p:spPr>
            <a:xfrm>
              <a:off x="1278981" y="5541330"/>
              <a:ext cx="7357943" cy="101509"/>
            </a:xfrm>
            <a:prstGeom prst="rect">
              <a:avLst/>
            </a:prstGeom>
            <a:solidFill>
              <a:srgbClr val="F26A21">
                <a:alpha val="80000"/>
              </a:srgbClr>
            </a:solidFill>
          </p:spPr>
          <p:txBody>
            <a:bodyPr/>
            <a:lstStyle/>
            <a:p>
              <a:endParaRPr/>
            </a:p>
          </p:txBody>
        </p:sp>
        <p:sp>
          <p:nvSpPr>
            <p:cNvPr id="127" name="tx127"/>
            <p:cNvSpPr/>
            <p:nvPr/>
          </p:nvSpPr>
          <p:spPr>
            <a:xfrm>
              <a:off x="7840938" y="5805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8" name="tx128"/>
            <p:cNvSpPr/>
            <p:nvPr/>
          </p:nvSpPr>
          <p:spPr>
            <a:xfrm>
              <a:off x="8421828" y="56784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9" name="tx129"/>
            <p:cNvSpPr/>
            <p:nvPr/>
          </p:nvSpPr>
          <p:spPr>
            <a:xfrm>
              <a:off x="8712273"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30" name="tx130"/>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1" name="tx131"/>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2" name="tx132"/>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3" name="tx13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4" name="tx134"/>
            <p:cNvSpPr/>
            <p:nvPr/>
          </p:nvSpPr>
          <p:spPr>
            <a:xfrm>
              <a:off x="3144651"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5" name="tx135"/>
            <p:cNvSpPr/>
            <p:nvPr/>
          </p:nvSpPr>
          <p:spPr>
            <a:xfrm>
              <a:off x="5080951" y="5997983"/>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136" name="tx136"/>
            <p:cNvSpPr/>
            <p:nvPr/>
          </p:nvSpPr>
          <p:spPr>
            <a:xfrm>
              <a:off x="7017252"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a:t>
              </a:r>
            </a:p>
          </p:txBody>
        </p:sp>
        <p:sp>
          <p:nvSpPr>
            <p:cNvPr id="137" name="tx137"/>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38" name="tx138"/>
            <p:cNvSpPr/>
            <p:nvPr/>
          </p:nvSpPr>
          <p:spPr>
            <a:xfrm>
              <a:off x="911084" y="5271267"/>
              <a:ext cx="374399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WCAR</a:t>
              </a:r>
            </a:p>
          </p:txBody>
        </p:sp>
        <p:sp>
          <p:nvSpPr>
            <p:cNvPr id="139" name="tx139"/>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1" name="tx141"/>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WCAR ranked number 7 out of 7 UNICEF regions, with MCV1 coverage of 64%.
MCV1 coverage (64%) was 1 percentage point lower than in 2019 (65%).
This equates to 7.6 million unvaccinated children in 2025 compared to 6.7 million unvaccinated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improved between 2024 and 2025 in two regions and exceeded pre-pandemic levels in two regions, but progress is uneven and gaps in unvaccinated children persist.</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298657"/>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2746680"/>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1194702"/>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67335" y="3522669"/>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1970691"/>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949395" y="4748607"/>
              <a:ext cx="492360" cy="326039"/>
            </a:xfrm>
            <a:prstGeom prst="rect">
              <a:avLst/>
            </a:prstGeom>
            <a:solidFill>
              <a:srgbClr val="1CABE2">
                <a:alpha val="100000"/>
              </a:srgbClr>
            </a:solidFill>
          </p:spPr>
          <p:txBody>
            <a:bodyPr/>
            <a:lstStyle/>
            <a:p>
              <a:endParaRPr/>
            </a:p>
          </p:txBody>
        </p:sp>
        <p:sp>
          <p:nvSpPr>
            <p:cNvPr id="25" name="rc25"/>
            <p:cNvSpPr/>
            <p:nvPr/>
          </p:nvSpPr>
          <p:spPr>
            <a:xfrm>
              <a:off x="1496463" y="3127318"/>
              <a:ext cx="492360" cy="1947328"/>
            </a:xfrm>
            <a:prstGeom prst="rect">
              <a:avLst/>
            </a:prstGeom>
            <a:solidFill>
              <a:srgbClr val="1CABE2">
                <a:alpha val="100000"/>
              </a:srgbClr>
            </a:solidFill>
          </p:spPr>
          <p:txBody>
            <a:bodyPr/>
            <a:lstStyle/>
            <a:p>
              <a:endParaRPr/>
            </a:p>
          </p:txBody>
        </p:sp>
        <p:sp>
          <p:nvSpPr>
            <p:cNvPr id="26" name="rc26"/>
            <p:cNvSpPr/>
            <p:nvPr/>
          </p:nvSpPr>
          <p:spPr>
            <a:xfrm>
              <a:off x="2043530" y="4654247"/>
              <a:ext cx="492360" cy="420399"/>
            </a:xfrm>
            <a:prstGeom prst="rect">
              <a:avLst/>
            </a:prstGeom>
            <a:solidFill>
              <a:srgbClr val="1CABE2">
                <a:alpha val="100000"/>
              </a:srgbClr>
            </a:solidFill>
          </p:spPr>
          <p:txBody>
            <a:bodyPr/>
            <a:lstStyle/>
            <a:p>
              <a:endParaRPr/>
            </a:p>
          </p:txBody>
        </p:sp>
        <p:sp>
          <p:nvSpPr>
            <p:cNvPr id="27" name="rc27"/>
            <p:cNvSpPr/>
            <p:nvPr/>
          </p:nvSpPr>
          <p:spPr>
            <a:xfrm>
              <a:off x="2590597" y="4316940"/>
              <a:ext cx="492360" cy="757706"/>
            </a:xfrm>
            <a:prstGeom prst="rect">
              <a:avLst/>
            </a:prstGeom>
            <a:solidFill>
              <a:srgbClr val="1CABE2">
                <a:alpha val="100000"/>
              </a:srgbClr>
            </a:solidFill>
          </p:spPr>
          <p:txBody>
            <a:bodyPr/>
            <a:lstStyle/>
            <a:p>
              <a:endParaRPr/>
            </a:p>
          </p:txBody>
        </p:sp>
        <p:sp>
          <p:nvSpPr>
            <p:cNvPr id="28" name="rc28"/>
            <p:cNvSpPr/>
            <p:nvPr/>
          </p:nvSpPr>
          <p:spPr>
            <a:xfrm>
              <a:off x="3137665" y="4133899"/>
              <a:ext cx="492360" cy="940746"/>
            </a:xfrm>
            <a:prstGeom prst="rect">
              <a:avLst/>
            </a:prstGeom>
            <a:solidFill>
              <a:srgbClr val="1CABE2">
                <a:alpha val="100000"/>
              </a:srgbClr>
            </a:solidFill>
          </p:spPr>
          <p:txBody>
            <a:bodyPr/>
            <a:lstStyle/>
            <a:p>
              <a:endParaRPr/>
            </a:p>
          </p:txBody>
        </p:sp>
        <p:sp>
          <p:nvSpPr>
            <p:cNvPr id="29" name="rc29"/>
            <p:cNvSpPr/>
            <p:nvPr/>
          </p:nvSpPr>
          <p:spPr>
            <a:xfrm>
              <a:off x="3684732" y="4463850"/>
              <a:ext cx="492360" cy="610796"/>
            </a:xfrm>
            <a:prstGeom prst="rect">
              <a:avLst/>
            </a:prstGeom>
            <a:solidFill>
              <a:srgbClr val="1CABE2">
                <a:alpha val="100000"/>
              </a:srgbClr>
            </a:solidFill>
          </p:spPr>
          <p:txBody>
            <a:bodyPr/>
            <a:lstStyle/>
            <a:p>
              <a:endParaRPr/>
            </a:p>
          </p:txBody>
        </p:sp>
        <p:sp>
          <p:nvSpPr>
            <p:cNvPr id="30" name="rc30"/>
            <p:cNvSpPr/>
            <p:nvPr/>
          </p:nvSpPr>
          <p:spPr>
            <a:xfrm>
              <a:off x="4231799" y="4333236"/>
              <a:ext cx="492360" cy="741410"/>
            </a:xfrm>
            <a:prstGeom prst="rect">
              <a:avLst/>
            </a:prstGeom>
            <a:solidFill>
              <a:srgbClr val="1CABE2">
                <a:alpha val="100000"/>
              </a:srgbClr>
            </a:solidFill>
          </p:spPr>
          <p:txBody>
            <a:bodyPr/>
            <a:lstStyle/>
            <a:p>
              <a:endParaRPr/>
            </a:p>
          </p:txBody>
        </p:sp>
        <p:sp>
          <p:nvSpPr>
            <p:cNvPr id="31" name="rc31"/>
            <p:cNvSpPr/>
            <p:nvPr/>
          </p:nvSpPr>
          <p:spPr>
            <a:xfrm>
              <a:off x="4778867" y="3126573"/>
              <a:ext cx="492360" cy="1948073"/>
            </a:xfrm>
            <a:prstGeom prst="rect">
              <a:avLst/>
            </a:prstGeom>
            <a:solidFill>
              <a:srgbClr val="1CABE2">
                <a:alpha val="100000"/>
              </a:srgbClr>
            </a:solidFill>
          </p:spPr>
          <p:txBody>
            <a:bodyPr/>
            <a:lstStyle/>
            <a:p>
              <a:endParaRPr/>
            </a:p>
          </p:txBody>
        </p:sp>
        <p:sp>
          <p:nvSpPr>
            <p:cNvPr id="32" name="rc32"/>
            <p:cNvSpPr/>
            <p:nvPr/>
          </p:nvSpPr>
          <p:spPr>
            <a:xfrm>
              <a:off x="5325934" y="3914202"/>
              <a:ext cx="492360" cy="1160444"/>
            </a:xfrm>
            <a:prstGeom prst="rect">
              <a:avLst/>
            </a:prstGeom>
            <a:solidFill>
              <a:srgbClr val="1CABE2">
                <a:alpha val="100000"/>
              </a:srgbClr>
            </a:solidFill>
          </p:spPr>
          <p:txBody>
            <a:bodyPr/>
            <a:lstStyle/>
            <a:p>
              <a:endParaRPr/>
            </a:p>
          </p:txBody>
        </p:sp>
        <p:sp>
          <p:nvSpPr>
            <p:cNvPr id="33" name="rc33"/>
            <p:cNvSpPr/>
            <p:nvPr/>
          </p:nvSpPr>
          <p:spPr>
            <a:xfrm>
              <a:off x="5873002" y="4410772"/>
              <a:ext cx="492360" cy="663873"/>
            </a:xfrm>
            <a:prstGeom prst="rect">
              <a:avLst/>
            </a:prstGeom>
            <a:solidFill>
              <a:srgbClr val="1CABE2">
                <a:alpha val="100000"/>
              </a:srgbClr>
            </a:solidFill>
          </p:spPr>
          <p:txBody>
            <a:bodyPr/>
            <a:lstStyle/>
            <a:p>
              <a:endParaRPr/>
            </a:p>
          </p:txBody>
        </p:sp>
        <p:sp>
          <p:nvSpPr>
            <p:cNvPr id="34" name="rc34"/>
            <p:cNvSpPr/>
            <p:nvPr/>
          </p:nvSpPr>
          <p:spPr>
            <a:xfrm>
              <a:off x="6420069" y="3712413"/>
              <a:ext cx="492360" cy="1362232"/>
            </a:xfrm>
            <a:prstGeom prst="rect">
              <a:avLst/>
            </a:prstGeom>
            <a:solidFill>
              <a:srgbClr val="1CABE2">
                <a:alpha val="100000"/>
              </a:srgbClr>
            </a:solidFill>
          </p:spPr>
          <p:txBody>
            <a:bodyPr/>
            <a:lstStyle/>
            <a:p>
              <a:endParaRPr/>
            </a:p>
          </p:txBody>
        </p:sp>
        <p:sp>
          <p:nvSpPr>
            <p:cNvPr id="35" name="rc35"/>
            <p:cNvSpPr/>
            <p:nvPr/>
          </p:nvSpPr>
          <p:spPr>
            <a:xfrm>
              <a:off x="6967136" y="3615291"/>
              <a:ext cx="492360" cy="1459355"/>
            </a:xfrm>
            <a:prstGeom prst="rect">
              <a:avLst/>
            </a:prstGeom>
            <a:solidFill>
              <a:srgbClr val="1CABE2">
                <a:alpha val="100000"/>
              </a:srgbClr>
            </a:solidFill>
          </p:spPr>
          <p:txBody>
            <a:bodyPr/>
            <a:lstStyle/>
            <a:p>
              <a:endParaRPr/>
            </a:p>
          </p:txBody>
        </p:sp>
        <p:sp>
          <p:nvSpPr>
            <p:cNvPr id="36" name="rc36"/>
            <p:cNvSpPr/>
            <p:nvPr/>
          </p:nvSpPr>
          <p:spPr>
            <a:xfrm>
              <a:off x="7514204" y="3704560"/>
              <a:ext cx="492360" cy="1370085"/>
            </a:xfrm>
            <a:prstGeom prst="rect">
              <a:avLst/>
            </a:prstGeom>
            <a:solidFill>
              <a:srgbClr val="1CABE2">
                <a:alpha val="100000"/>
              </a:srgbClr>
            </a:solidFill>
          </p:spPr>
          <p:txBody>
            <a:bodyPr/>
            <a:lstStyle/>
            <a:p>
              <a:endParaRPr/>
            </a:p>
          </p:txBody>
        </p:sp>
        <p:sp>
          <p:nvSpPr>
            <p:cNvPr id="37" name="rc37"/>
            <p:cNvSpPr/>
            <p:nvPr/>
          </p:nvSpPr>
          <p:spPr>
            <a:xfrm>
              <a:off x="8061271" y="3941858"/>
              <a:ext cx="492360" cy="1132788"/>
            </a:xfrm>
            <a:prstGeom prst="rect">
              <a:avLst/>
            </a:prstGeom>
            <a:solidFill>
              <a:srgbClr val="1CABE2">
                <a:alpha val="100000"/>
              </a:srgbClr>
            </a:solidFill>
          </p:spPr>
          <p:txBody>
            <a:bodyPr/>
            <a:lstStyle/>
            <a:p>
              <a:endParaRPr/>
            </a:p>
          </p:txBody>
        </p:sp>
        <p:sp>
          <p:nvSpPr>
            <p:cNvPr id="38" name="pl38"/>
            <p:cNvSpPr/>
            <p:nvPr/>
          </p:nvSpPr>
          <p:spPr>
            <a:xfrm>
              <a:off x="1195576" y="2542151"/>
              <a:ext cx="7111875" cy="194807"/>
            </a:xfrm>
            <a:custGeom>
              <a:avLst/>
              <a:gdLst/>
              <a:ahLst/>
              <a:cxnLst/>
              <a:rect l="0" t="0" r="0" b="0"/>
              <a:pathLst>
                <a:path w="7111875" h="194807">
                  <a:moveTo>
                    <a:pt x="0" y="155845"/>
                  </a:moveTo>
                  <a:lnTo>
                    <a:pt x="547067" y="155845"/>
                  </a:lnTo>
                  <a:lnTo>
                    <a:pt x="1094134" y="194807"/>
                  </a:lnTo>
                  <a:lnTo>
                    <a:pt x="1641202" y="194807"/>
                  </a:lnTo>
                  <a:lnTo>
                    <a:pt x="2188269" y="116884"/>
                  </a:lnTo>
                  <a:lnTo>
                    <a:pt x="2735336" y="38961"/>
                  </a:lnTo>
                  <a:lnTo>
                    <a:pt x="3282404" y="38961"/>
                  </a:lnTo>
                  <a:lnTo>
                    <a:pt x="3829471" y="0"/>
                  </a:lnTo>
                  <a:lnTo>
                    <a:pt x="4376539" y="38961"/>
                  </a:lnTo>
                  <a:lnTo>
                    <a:pt x="4923606" y="194807"/>
                  </a:lnTo>
                  <a:lnTo>
                    <a:pt x="5470673" y="194807"/>
                  </a:lnTo>
                  <a:lnTo>
                    <a:pt x="6017741" y="116884"/>
                  </a:lnTo>
                  <a:lnTo>
                    <a:pt x="6564808" y="0"/>
                  </a:lnTo>
                  <a:lnTo>
                    <a:pt x="7111875" y="38961"/>
                  </a:lnTo>
                </a:path>
              </a:pathLst>
            </a:custGeom>
            <a:ln w="27101" cap="flat">
              <a:solidFill>
                <a:srgbClr val="00833D">
                  <a:alpha val="100000"/>
                </a:srgbClr>
              </a:solidFill>
              <a:prstDash val="solid"/>
              <a:round/>
            </a:ln>
          </p:spPr>
          <p:txBody>
            <a:bodyPr/>
            <a:lstStyle/>
            <a:p>
              <a:endParaRPr/>
            </a:p>
          </p:txBody>
        </p:sp>
        <p:sp>
          <p:nvSpPr>
            <p:cNvPr id="39" name="pl39"/>
            <p:cNvSpPr/>
            <p:nvPr/>
          </p:nvSpPr>
          <p:spPr>
            <a:xfrm>
              <a:off x="1195576" y="3126573"/>
              <a:ext cx="7111875" cy="1831189"/>
            </a:xfrm>
            <a:custGeom>
              <a:avLst/>
              <a:gdLst/>
              <a:ahLst/>
              <a:cxnLst/>
              <a:rect l="0" t="0" r="0" b="0"/>
              <a:pathLst>
                <a:path w="7111875" h="1831189">
                  <a:moveTo>
                    <a:pt x="0" y="1831189"/>
                  </a:moveTo>
                  <a:lnTo>
                    <a:pt x="547067" y="1831189"/>
                  </a:lnTo>
                  <a:lnTo>
                    <a:pt x="1094134" y="1753266"/>
                  </a:lnTo>
                  <a:lnTo>
                    <a:pt x="1641202" y="1636381"/>
                  </a:lnTo>
                  <a:lnTo>
                    <a:pt x="2188269" y="1558458"/>
                  </a:lnTo>
                  <a:lnTo>
                    <a:pt x="2735336" y="1519497"/>
                  </a:lnTo>
                  <a:lnTo>
                    <a:pt x="3282404" y="1480535"/>
                  </a:lnTo>
                  <a:lnTo>
                    <a:pt x="3829471" y="1324689"/>
                  </a:lnTo>
                  <a:lnTo>
                    <a:pt x="4376539" y="1129882"/>
                  </a:lnTo>
                  <a:lnTo>
                    <a:pt x="4923606" y="1012998"/>
                  </a:lnTo>
                  <a:lnTo>
                    <a:pt x="5470673" y="896113"/>
                  </a:lnTo>
                  <a:lnTo>
                    <a:pt x="6017741" y="506499"/>
                  </a:lnTo>
                  <a:lnTo>
                    <a:pt x="6564808" y="77922"/>
                  </a:lnTo>
                  <a:lnTo>
                    <a:pt x="7111875" y="0"/>
                  </a:lnTo>
                </a:path>
              </a:pathLst>
            </a:custGeom>
            <a:ln w="27101" cap="flat">
              <a:solidFill>
                <a:srgbClr val="002759">
                  <a:alpha val="100000"/>
                </a:srgbClr>
              </a:solidFill>
              <a:prstDash val="solid"/>
              <a:round/>
            </a:ln>
          </p:spPr>
          <p:txBody>
            <a:bodyPr/>
            <a:lstStyle/>
            <a:p>
              <a:endParaRPr/>
            </a:p>
          </p:txBody>
        </p:sp>
        <p:sp>
          <p:nvSpPr>
            <p:cNvPr id="40" name="pt40"/>
            <p:cNvSpPr/>
            <p:nvPr/>
          </p:nvSpPr>
          <p:spPr>
            <a:xfrm>
              <a:off x="1163974"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163974" y="49261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2" name="pt42"/>
            <p:cNvSpPr/>
            <p:nvPr/>
          </p:nvSpPr>
          <p:spPr>
            <a:xfrm>
              <a:off x="1711042"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1711042" y="49261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4" name="pt44"/>
            <p:cNvSpPr/>
            <p:nvPr/>
          </p:nvSpPr>
          <p:spPr>
            <a:xfrm>
              <a:off x="2258109"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2258109" y="48482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6" name="pt46"/>
            <p:cNvSpPr/>
            <p:nvPr/>
          </p:nvSpPr>
          <p:spPr>
            <a:xfrm>
              <a:off x="2805176"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805176" y="47313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3352244"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3352244" y="46534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899311"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3899311" y="4614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4446379"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4446379" y="45755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4993446" y="2510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4993446" y="44196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5540513"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5540513" y="422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6087581"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6087581" y="41079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6634648" y="27053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1" name="pt61"/>
            <p:cNvSpPr/>
            <p:nvPr/>
          </p:nvSpPr>
          <p:spPr>
            <a:xfrm>
              <a:off x="6634648" y="39910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7181715"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3" name="pt63"/>
            <p:cNvSpPr/>
            <p:nvPr/>
          </p:nvSpPr>
          <p:spPr>
            <a:xfrm>
              <a:off x="7181715" y="3601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7728783" y="2510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5" name="pt65"/>
            <p:cNvSpPr/>
            <p:nvPr/>
          </p:nvSpPr>
          <p:spPr>
            <a:xfrm>
              <a:off x="7728783" y="31728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8275850" y="254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7" name="pt67"/>
            <p:cNvSpPr/>
            <p:nvPr/>
          </p:nvSpPr>
          <p:spPr>
            <a:xfrm>
              <a:off x="8275850" y="3094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tx68"/>
            <p:cNvSpPr/>
            <p:nvPr/>
          </p:nvSpPr>
          <p:spPr>
            <a:xfrm>
              <a:off x="1129257" y="461876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69" name="tx69"/>
            <p:cNvSpPr/>
            <p:nvPr/>
          </p:nvSpPr>
          <p:spPr>
            <a:xfrm>
              <a:off x="1676324" y="299741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63</a:t>
              </a:r>
            </a:p>
          </p:txBody>
        </p:sp>
        <p:sp>
          <p:nvSpPr>
            <p:cNvPr id="70" name="tx70"/>
            <p:cNvSpPr/>
            <p:nvPr/>
          </p:nvSpPr>
          <p:spPr>
            <a:xfrm>
              <a:off x="2223392" y="452586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a:t>
              </a:r>
            </a:p>
          </p:txBody>
        </p:sp>
        <p:sp>
          <p:nvSpPr>
            <p:cNvPr id="71" name="tx71"/>
            <p:cNvSpPr/>
            <p:nvPr/>
          </p:nvSpPr>
          <p:spPr>
            <a:xfrm>
              <a:off x="2770459" y="4188553"/>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3317526" y="4003999"/>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30</a:t>
              </a:r>
            </a:p>
          </p:txBody>
        </p:sp>
        <p:sp>
          <p:nvSpPr>
            <p:cNvPr id="73" name="tx73"/>
            <p:cNvSpPr/>
            <p:nvPr/>
          </p:nvSpPr>
          <p:spPr>
            <a:xfrm>
              <a:off x="3864594" y="433400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20</a:t>
              </a:r>
            </a:p>
          </p:txBody>
        </p:sp>
        <p:sp>
          <p:nvSpPr>
            <p:cNvPr id="74" name="tx74"/>
            <p:cNvSpPr/>
            <p:nvPr/>
          </p:nvSpPr>
          <p:spPr>
            <a:xfrm>
              <a:off x="4411661" y="420484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5" name="tx75"/>
            <p:cNvSpPr/>
            <p:nvPr/>
          </p:nvSpPr>
          <p:spPr>
            <a:xfrm>
              <a:off x="4958729" y="2996672"/>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63</a:t>
              </a:r>
            </a:p>
          </p:txBody>
        </p:sp>
        <p:sp>
          <p:nvSpPr>
            <p:cNvPr id="76" name="tx76"/>
            <p:cNvSpPr/>
            <p:nvPr/>
          </p:nvSpPr>
          <p:spPr>
            <a:xfrm>
              <a:off x="5505796" y="3784301"/>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37</a:t>
              </a:r>
            </a:p>
          </p:txBody>
        </p:sp>
        <p:sp>
          <p:nvSpPr>
            <p:cNvPr id="77" name="tx77"/>
            <p:cNvSpPr/>
            <p:nvPr/>
          </p:nvSpPr>
          <p:spPr>
            <a:xfrm>
              <a:off x="6052863" y="428238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6599931" y="3584376"/>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79" name="tx79"/>
            <p:cNvSpPr/>
            <p:nvPr/>
          </p:nvSpPr>
          <p:spPr>
            <a:xfrm>
              <a:off x="7146998" y="3487253"/>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47</a:t>
              </a:r>
            </a:p>
          </p:txBody>
        </p:sp>
        <p:sp>
          <p:nvSpPr>
            <p:cNvPr id="80" name="tx80"/>
            <p:cNvSpPr/>
            <p:nvPr/>
          </p:nvSpPr>
          <p:spPr>
            <a:xfrm>
              <a:off x="7694065" y="3576523"/>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81" name="tx81"/>
            <p:cNvSpPr/>
            <p:nvPr/>
          </p:nvSpPr>
          <p:spPr>
            <a:xfrm>
              <a:off x="8241133" y="381195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36</a:t>
              </a:r>
            </a:p>
          </p:txBody>
        </p:sp>
        <p:sp>
          <p:nvSpPr>
            <p:cNvPr id="82" name="tx82"/>
            <p:cNvSpPr/>
            <p:nvPr/>
          </p:nvSpPr>
          <p:spPr>
            <a:xfrm>
              <a:off x="1129257"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83" name="tx83"/>
            <p:cNvSpPr/>
            <p:nvPr/>
          </p:nvSpPr>
          <p:spPr>
            <a:xfrm>
              <a:off x="1676324"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84" name="tx84"/>
            <p:cNvSpPr/>
            <p:nvPr/>
          </p:nvSpPr>
          <p:spPr>
            <a:xfrm>
              <a:off x="2223392"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85" name="tx85"/>
            <p:cNvSpPr/>
            <p:nvPr/>
          </p:nvSpPr>
          <p:spPr>
            <a:xfrm>
              <a:off x="2770459"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86" name="tx86"/>
            <p:cNvSpPr/>
            <p:nvPr/>
          </p:nvSpPr>
          <p:spPr>
            <a:xfrm>
              <a:off x="3317526"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87" name="tx87"/>
            <p:cNvSpPr/>
            <p:nvPr/>
          </p:nvSpPr>
          <p:spPr>
            <a:xfrm>
              <a:off x="3864594"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88" name="tx88"/>
            <p:cNvSpPr/>
            <p:nvPr/>
          </p:nvSpPr>
          <p:spPr>
            <a:xfrm>
              <a:off x="4411661"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89" name="tx89"/>
            <p:cNvSpPr/>
            <p:nvPr/>
          </p:nvSpPr>
          <p:spPr>
            <a:xfrm>
              <a:off x="4958729" y="235255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65</a:t>
              </a:r>
            </a:p>
          </p:txBody>
        </p:sp>
        <p:sp>
          <p:nvSpPr>
            <p:cNvPr id="90" name="tx90"/>
            <p:cNvSpPr/>
            <p:nvPr/>
          </p:nvSpPr>
          <p:spPr>
            <a:xfrm>
              <a:off x="5505796"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91" name="tx91"/>
            <p:cNvSpPr/>
            <p:nvPr/>
          </p:nvSpPr>
          <p:spPr>
            <a:xfrm>
              <a:off x="6052863"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92" name="tx92"/>
            <p:cNvSpPr/>
            <p:nvPr/>
          </p:nvSpPr>
          <p:spPr>
            <a:xfrm>
              <a:off x="6599931" y="25473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60</a:t>
              </a:r>
            </a:p>
          </p:txBody>
        </p:sp>
        <p:sp>
          <p:nvSpPr>
            <p:cNvPr id="93" name="tx93"/>
            <p:cNvSpPr/>
            <p:nvPr/>
          </p:nvSpPr>
          <p:spPr>
            <a:xfrm>
              <a:off x="7146998"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94" name="tx94"/>
            <p:cNvSpPr/>
            <p:nvPr/>
          </p:nvSpPr>
          <p:spPr>
            <a:xfrm>
              <a:off x="7694065" y="235255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65</a:t>
              </a:r>
            </a:p>
          </p:txBody>
        </p:sp>
        <p:sp>
          <p:nvSpPr>
            <p:cNvPr id="95" name="tx95"/>
            <p:cNvSpPr/>
            <p:nvPr/>
          </p:nvSpPr>
          <p:spPr>
            <a:xfrm>
              <a:off x="8241133" y="239151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64</a:t>
              </a:r>
            </a:p>
          </p:txBody>
        </p:sp>
        <p:sp>
          <p:nvSpPr>
            <p:cNvPr id="96" name="tx96"/>
            <p:cNvSpPr/>
            <p:nvPr/>
          </p:nvSpPr>
          <p:spPr>
            <a:xfrm>
              <a:off x="1162416" y="5049793"/>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a:t>
              </a:r>
            </a:p>
          </p:txBody>
        </p:sp>
        <p:sp>
          <p:nvSpPr>
            <p:cNvPr id="97" name="tx97"/>
            <p:cNvSpPr/>
            <p:nvPr/>
          </p:nvSpPr>
          <p:spPr>
            <a:xfrm>
              <a:off x="1709484" y="5049793"/>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a:t>
              </a:r>
            </a:p>
          </p:txBody>
        </p:sp>
        <p:sp>
          <p:nvSpPr>
            <p:cNvPr id="98" name="tx98"/>
            <p:cNvSpPr/>
            <p:nvPr/>
          </p:nvSpPr>
          <p:spPr>
            <a:xfrm>
              <a:off x="2256551" y="4973442"/>
              <a:ext cx="66318"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a:t>
              </a:r>
            </a:p>
          </p:txBody>
        </p:sp>
        <p:sp>
          <p:nvSpPr>
            <p:cNvPr id="99" name="tx99"/>
            <p:cNvSpPr/>
            <p:nvPr/>
          </p:nvSpPr>
          <p:spPr>
            <a:xfrm>
              <a:off x="2803618" y="4855044"/>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a:t>
              </a:r>
            </a:p>
          </p:txBody>
        </p:sp>
        <p:sp>
          <p:nvSpPr>
            <p:cNvPr id="100" name="tx100"/>
            <p:cNvSpPr/>
            <p:nvPr/>
          </p:nvSpPr>
          <p:spPr>
            <a:xfrm>
              <a:off x="3317526" y="47771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10</a:t>
              </a:r>
            </a:p>
          </p:txBody>
        </p:sp>
        <p:sp>
          <p:nvSpPr>
            <p:cNvPr id="101" name="tx101"/>
            <p:cNvSpPr/>
            <p:nvPr/>
          </p:nvSpPr>
          <p:spPr>
            <a:xfrm>
              <a:off x="3864594" y="473961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11</a:t>
              </a:r>
            </a:p>
          </p:txBody>
        </p:sp>
        <p:sp>
          <p:nvSpPr>
            <p:cNvPr id="102" name="tx102"/>
            <p:cNvSpPr/>
            <p:nvPr/>
          </p:nvSpPr>
          <p:spPr>
            <a:xfrm>
              <a:off x="4411661" y="470065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12</a:t>
              </a:r>
            </a:p>
          </p:txBody>
        </p:sp>
        <p:sp>
          <p:nvSpPr>
            <p:cNvPr id="103" name="tx103"/>
            <p:cNvSpPr/>
            <p:nvPr/>
          </p:nvSpPr>
          <p:spPr>
            <a:xfrm>
              <a:off x="4958729" y="454335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16</a:t>
              </a:r>
            </a:p>
          </p:txBody>
        </p:sp>
        <p:sp>
          <p:nvSpPr>
            <p:cNvPr id="104" name="tx104"/>
            <p:cNvSpPr/>
            <p:nvPr/>
          </p:nvSpPr>
          <p:spPr>
            <a:xfrm>
              <a:off x="5505796" y="435000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21</a:t>
              </a:r>
            </a:p>
          </p:txBody>
        </p:sp>
        <p:sp>
          <p:nvSpPr>
            <p:cNvPr id="105" name="tx105"/>
            <p:cNvSpPr/>
            <p:nvPr/>
          </p:nvSpPr>
          <p:spPr>
            <a:xfrm>
              <a:off x="6052863" y="423311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24</a:t>
              </a:r>
            </a:p>
          </p:txBody>
        </p:sp>
        <p:sp>
          <p:nvSpPr>
            <p:cNvPr id="106" name="tx106"/>
            <p:cNvSpPr/>
            <p:nvPr/>
          </p:nvSpPr>
          <p:spPr>
            <a:xfrm>
              <a:off x="6599931" y="4116231"/>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27</a:t>
              </a:r>
            </a:p>
          </p:txBody>
        </p:sp>
        <p:sp>
          <p:nvSpPr>
            <p:cNvPr id="107" name="tx107"/>
            <p:cNvSpPr/>
            <p:nvPr/>
          </p:nvSpPr>
          <p:spPr>
            <a:xfrm>
              <a:off x="7146998" y="372510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37</a:t>
              </a:r>
            </a:p>
          </p:txBody>
        </p:sp>
        <p:sp>
          <p:nvSpPr>
            <p:cNvPr id="108" name="tx108"/>
            <p:cNvSpPr/>
            <p:nvPr/>
          </p:nvSpPr>
          <p:spPr>
            <a:xfrm>
              <a:off x="7694065" y="329658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48</a:t>
              </a:r>
            </a:p>
          </p:txBody>
        </p:sp>
        <p:sp>
          <p:nvSpPr>
            <p:cNvPr id="109" name="tx109"/>
            <p:cNvSpPr/>
            <p:nvPr/>
          </p:nvSpPr>
          <p:spPr>
            <a:xfrm>
              <a:off x="8241133" y="321866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50</a:t>
              </a:r>
            </a:p>
          </p:txBody>
        </p:sp>
        <p:sp>
          <p:nvSpPr>
            <p:cNvPr id="110" name="rc110"/>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1" name="tx111"/>
            <p:cNvSpPr/>
            <p:nvPr/>
          </p:nvSpPr>
          <p:spPr>
            <a:xfrm>
              <a:off x="4580790" y="710804"/>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112" name="tx112"/>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3" name="tx113"/>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4" name="tx114"/>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5" name="tx115"/>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6" name="tx116"/>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7" name="tx117"/>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18" name="tx118"/>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19" name="tx119"/>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1" name="tx121"/>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2" name="tx122"/>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3" name="tx123"/>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4" name="tx124"/>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5" name="tx125"/>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6" name="tx126"/>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27" name="tx127"/>
            <p:cNvSpPr/>
            <p:nvPr/>
          </p:nvSpPr>
          <p:spPr>
            <a:xfrm>
              <a:off x="578734" y="3475292"/>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28" name="tx128"/>
            <p:cNvSpPr/>
            <p:nvPr/>
          </p:nvSpPr>
          <p:spPr>
            <a:xfrm>
              <a:off x="508103" y="1923314"/>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29" name="tx129"/>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0" name="tx130"/>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1" name="tx131"/>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2" name="tx132"/>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3" name="tx133"/>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34" name="tx134"/>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35" name="tx135"/>
            <p:cNvSpPr/>
            <p:nvPr/>
          </p:nvSpPr>
          <p:spPr>
            <a:xfrm rot="-5400000">
              <a:off x="-817381" y="3002578"/>
              <a:ext cx="239147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measles cases (thousands)</a:t>
              </a:r>
            </a:p>
          </p:txBody>
        </p:sp>
        <p:sp>
          <p:nvSpPr>
            <p:cNvPr id="136" name="tx136"/>
            <p:cNvSpPr/>
            <p:nvPr/>
          </p:nvSpPr>
          <p:spPr>
            <a:xfrm rot="5400000">
              <a:off x="8244055" y="3002578"/>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sp>
          <p:nvSpPr>
            <p:cNvPr id="137" name="pl137"/>
            <p:cNvSpPr/>
            <p:nvPr/>
          </p:nvSpPr>
          <p:spPr>
            <a:xfrm>
              <a:off x="331581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8" name="pt138"/>
            <p:cNvSpPr/>
            <p:nvPr/>
          </p:nvSpPr>
          <p:spPr>
            <a:xfrm>
              <a:off x="3371997"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9" name="pl139"/>
            <p:cNvSpPr/>
            <p:nvPr/>
          </p:nvSpPr>
          <p:spPr>
            <a:xfrm>
              <a:off x="4062581"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0" name="pt140"/>
            <p:cNvSpPr/>
            <p:nvPr/>
          </p:nvSpPr>
          <p:spPr>
            <a:xfrm>
              <a:off x="4118762"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1" name="tx141"/>
            <p:cNvSpPr/>
            <p:nvPr/>
          </p:nvSpPr>
          <p:spPr>
            <a:xfrm>
              <a:off x="3582915"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42" name="tx142"/>
            <p:cNvSpPr/>
            <p:nvPr/>
          </p:nvSpPr>
          <p:spPr>
            <a:xfrm>
              <a:off x="432968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43" name="rc143"/>
            <p:cNvSpPr/>
            <p:nvPr/>
          </p:nvSpPr>
          <p:spPr>
            <a:xfrm>
              <a:off x="5005168" y="6002415"/>
              <a:ext cx="201456" cy="201456"/>
            </a:xfrm>
            <a:prstGeom prst="rect">
              <a:avLst/>
            </a:prstGeom>
            <a:solidFill>
              <a:srgbClr val="1CABE2">
                <a:alpha val="100000"/>
              </a:srgbClr>
            </a:solidFill>
          </p:spPr>
          <p:txBody>
            <a:bodyPr/>
            <a:lstStyle/>
            <a:p>
              <a:endParaRPr/>
            </a:p>
          </p:txBody>
        </p:sp>
        <p:sp>
          <p:nvSpPr>
            <p:cNvPr id="144" name="tx144"/>
            <p:cNvSpPr/>
            <p:nvPr/>
          </p:nvSpPr>
          <p:spPr>
            <a:xfrm>
              <a:off x="5285213" y="6051506"/>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45" name="tx145"/>
            <p:cNvSpPr/>
            <p:nvPr/>
          </p:nvSpPr>
          <p:spPr>
            <a:xfrm>
              <a:off x="2337186" y="401416"/>
              <a:ext cx="482865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Trends in the number of measles cases and MCV coverage, 2012-2025</a:t>
              </a:r>
            </a:p>
          </p:txBody>
        </p:sp>
        <p:sp>
          <p:nvSpPr>
            <p:cNvPr id="146" name="tx146"/>
            <p:cNvSpPr/>
            <p:nvPr/>
          </p:nvSpPr>
          <p:spPr>
            <a:xfrm>
              <a:off x="4443055"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5441" y="6447811"/>
              <a:ext cx="5100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3150" y="6568512"/>
              <a:ext cx="434254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This chart shows trends in the number of measles cases and MCV coverage (WCAR).
In 2025, there were 36,495 confirmed measles cases - a decrease from 44,140 in 2024.
Measles cases were reported in 21 countries (Benin, Burkina Faso, Cameroon, CAR, Chad, Congo, Cote d'Ivoire, DRC, Equatorial Guinea, Gabon, Gambia, Ghana, Guinea, Liberia, Mali, Mauritania, Niger, Nigeria, Senegal, Sierra Leone, and Togo). Nigeria reported the highest number of cases (n=19,225), accounting for 53%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WCAR, 11 out of 24 (46%) countries had MCV1 coverage below 70% in 2025. These are Benin, CAR, Chad, Cote d'Ivoire, DRC, Equatorial Guinea, Gabon, Guinea, Guinea-Bissau, Mali, and Nigeria.
These countries account for approximately 15.8 million (75%) of the total annual cohort of surviving infants in the region.
There were 5 (21%) countries that achieved MCV1 of 90% or higher, accounting for 1.8 million (9%)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5 countries achieved at least 90% MCV1 coverage, while 11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MCV1 coverage in 2025, Sierra Leone had the highest coverage (90%), while CAR had the lowest coverage (44%).
MCV1 coverage increased in 6 out of these 20 countries between 2024 and 2025. The largest increase was 9 percentage points in Equatorial Guinea from 53% to 62%.
7 countries saw a decrease in coverage (Benin, Cote d'Ivoire, Gabon, Gambia, Guinea-Bissau, Mali, and Nigeria). The largest decline was 7% points in Cote d'Ivoire from 65% to 58% and Guinea-Bissau from 76% to 69%. Coverage remained constant between 2024 and 2025 in the remaining 7 countries.
In 2025, 1 out of these 20 countries had achieved MCV1 coverage of at least 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7 of these 20 countries (CAR, Congo, Equatorial Guinea, Ghana, Guinea, Niger, and Senegal). The largest increase in coverage was 12% points in Congo from 73% in 2019 to 85% in 2025 and Guinea from 50% in 2019 to 62% in 2025. Coverage was lower than in 2019 in 11 of these 20 countries (Benin, Cabo Verde, Cote d'Ivoire, DRC, Gabon, Gambia, Guinea-Bissau, Mali, Nigeria, Sao Tome and Principe, and Sierra Leone). The largest decline in coverage was 14% points in Cote d'Ivoire from 72% in 2019 to 58% in 2025 and Guinea-Bissau from 83% in 2019 to 69% in 2025. Coverage was unchanged in 2 of these 20 countries (Burkina Faso and Togo).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DTP1 coverage remained constant at 81% between 2024 and 2025.
• DTP3 coverage remained constant at 71% between 2024 and 2025.
• In WCAR, there were approximately the same number of zero-dose children in 2024 and 2025. This leaves 4 million children without vaccination, vulnerable to vaccine-preventable diseases and a further 2 million with only partial protection.
• In WCAR, 1 countries* accounted for over half (54.3%) of all zero-dose children.
• There were 6 (25%) countries that achieved DTP3 coverage of at least 90% (IA2030 target).
• MCV1 coverage declined 1 percentage point from 65% in 2024 to 64% in 2025. There were 7.6 million children who missed out on the first measles vaccination.
• MCV2 coverage increased 2 percentage points from 48% in 2024 to 50% in 2025.
• Last dose coverage of HPV vaccination (HPVc) among girls increased from 36% to 45%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*Nigeria (54.3%)</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0214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4368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5220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6760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030625" y="5703203"/>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030625" y="548951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30625" y="527583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030625" y="506214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30625" y="4848460"/>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30625" y="4634774"/>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30625" y="4421088"/>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30625" y="420740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30625" y="399371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30625" y="378003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030625" y="3566345"/>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030625" y="3352659"/>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030625" y="3138973"/>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30625" y="2925287"/>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030625" y="271160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030625" y="249791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30625" y="2284230"/>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030625" y="2070544"/>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030625" y="1856858"/>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030625" y="1643172"/>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030625" y="1429486"/>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030625" y="1215801"/>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030625" y="1002115"/>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030625" y="788429"/>
              <a:ext cx="6227761" cy="0"/>
            </a:xfrm>
            <a:custGeom>
              <a:avLst/>
              <a:gdLst/>
              <a:ahLst/>
              <a:cxnLst/>
              <a:rect l="0" t="0" r="0" b="0"/>
              <a:pathLst>
                <a:path w="6227761">
                  <a:moveTo>
                    <a:pt x="0" y="0"/>
                  </a:moveTo>
                  <a:lnTo>
                    <a:pt x="6227761" y="0"/>
                  </a:lnTo>
                  <a:lnTo>
                    <a:pt x="6227761"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31370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7291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1445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55990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975307"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92227" y="788429"/>
              <a:ext cx="169848" cy="0"/>
            </a:xfrm>
            <a:custGeom>
              <a:avLst/>
              <a:gdLst/>
              <a:ahLst/>
              <a:cxnLst/>
              <a:rect l="0" t="0" r="0" b="0"/>
              <a:pathLst>
                <a:path w="169848">
                  <a:moveTo>
                    <a:pt x="0" y="0"/>
                  </a:moveTo>
                  <a:lnTo>
                    <a:pt x="0" y="0"/>
                  </a:lnTo>
                  <a:lnTo>
                    <a:pt x="0" y="0"/>
                  </a:lnTo>
                  <a:lnTo>
                    <a:pt x="0" y="0"/>
                  </a:lnTo>
                  <a:lnTo>
                    <a:pt x="0" y="0"/>
                  </a:lnTo>
                  <a:lnTo>
                    <a:pt x="0" y="0"/>
                  </a:lnTo>
                  <a:lnTo>
                    <a:pt x="169848"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295915" y="1002115"/>
              <a:ext cx="396312" cy="0"/>
            </a:xfrm>
            <a:custGeom>
              <a:avLst/>
              <a:gdLst/>
              <a:ahLst/>
              <a:cxnLst/>
              <a:rect l="0" t="0" r="0" b="0"/>
              <a:pathLst>
                <a:path w="396312">
                  <a:moveTo>
                    <a:pt x="0" y="0"/>
                  </a:moveTo>
                  <a:lnTo>
                    <a:pt x="0" y="0"/>
                  </a:lnTo>
                  <a:lnTo>
                    <a:pt x="226464" y="0"/>
                  </a:lnTo>
                  <a:lnTo>
                    <a:pt x="283080" y="0"/>
                  </a:lnTo>
                  <a:lnTo>
                    <a:pt x="339696" y="0"/>
                  </a:lnTo>
                  <a:lnTo>
                    <a:pt x="396312" y="0"/>
                  </a:lnTo>
                  <a:lnTo>
                    <a:pt x="396312"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6559906" y="1215801"/>
              <a:ext cx="1019088" cy="0"/>
            </a:xfrm>
            <a:custGeom>
              <a:avLst/>
              <a:gdLst/>
              <a:ahLst/>
              <a:cxnLst/>
              <a:rect l="0" t="0" r="0" b="0"/>
              <a:pathLst>
                <a:path w="1019088">
                  <a:moveTo>
                    <a:pt x="0" y="0"/>
                  </a:moveTo>
                  <a:lnTo>
                    <a:pt x="0" y="0"/>
                  </a:lnTo>
                  <a:lnTo>
                    <a:pt x="396312" y="0"/>
                  </a:lnTo>
                  <a:lnTo>
                    <a:pt x="509544" y="0"/>
                  </a:lnTo>
                  <a:lnTo>
                    <a:pt x="962472" y="0"/>
                  </a:lnTo>
                  <a:lnTo>
                    <a:pt x="1019088" y="0"/>
                  </a:lnTo>
                  <a:lnTo>
                    <a:pt x="1019088"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956219" y="1429486"/>
              <a:ext cx="566160" cy="0"/>
            </a:xfrm>
            <a:custGeom>
              <a:avLst/>
              <a:gdLst/>
              <a:ahLst/>
              <a:cxnLst/>
              <a:rect l="0" t="0" r="0" b="0"/>
              <a:pathLst>
                <a:path w="566160">
                  <a:moveTo>
                    <a:pt x="0" y="0"/>
                  </a:moveTo>
                  <a:lnTo>
                    <a:pt x="226464" y="0"/>
                  </a:lnTo>
                  <a:lnTo>
                    <a:pt x="283080" y="0"/>
                  </a:lnTo>
                  <a:lnTo>
                    <a:pt x="283080" y="0"/>
                  </a:lnTo>
                  <a:lnTo>
                    <a:pt x="283080" y="0"/>
                  </a:lnTo>
                  <a:lnTo>
                    <a:pt x="339696" y="0"/>
                  </a:lnTo>
                  <a:lnTo>
                    <a:pt x="566160"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239299" y="1643172"/>
              <a:ext cx="339696" cy="0"/>
            </a:xfrm>
            <a:custGeom>
              <a:avLst/>
              <a:gdLst/>
              <a:ahLst/>
              <a:cxnLst/>
              <a:rect l="0" t="0" r="0" b="0"/>
              <a:pathLst>
                <a:path w="339696">
                  <a:moveTo>
                    <a:pt x="0" y="0"/>
                  </a:moveTo>
                  <a:lnTo>
                    <a:pt x="0" y="0"/>
                  </a:lnTo>
                  <a:lnTo>
                    <a:pt x="169848" y="0"/>
                  </a:lnTo>
                  <a:lnTo>
                    <a:pt x="169848" y="0"/>
                  </a:lnTo>
                  <a:lnTo>
                    <a:pt x="169848" y="0"/>
                  </a:lnTo>
                  <a:lnTo>
                    <a:pt x="169848" y="0"/>
                  </a:lnTo>
                  <a:lnTo>
                    <a:pt x="339696"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295915" y="1856858"/>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673139" y="2070544"/>
              <a:ext cx="1019088" cy="0"/>
            </a:xfrm>
            <a:custGeom>
              <a:avLst/>
              <a:gdLst/>
              <a:ahLst/>
              <a:cxnLst/>
              <a:rect l="0" t="0" r="0" b="0"/>
              <a:pathLst>
                <a:path w="1019088">
                  <a:moveTo>
                    <a:pt x="0" y="0"/>
                  </a:moveTo>
                  <a:lnTo>
                    <a:pt x="283080" y="0"/>
                  </a:lnTo>
                  <a:lnTo>
                    <a:pt x="509544" y="0"/>
                  </a:lnTo>
                  <a:lnTo>
                    <a:pt x="566160" y="0"/>
                  </a:lnTo>
                  <a:lnTo>
                    <a:pt x="566160" y="0"/>
                  </a:lnTo>
                  <a:lnTo>
                    <a:pt x="566160" y="0"/>
                  </a:lnTo>
                  <a:lnTo>
                    <a:pt x="1019088"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5993746" y="2284230"/>
              <a:ext cx="1132320" cy="0"/>
            </a:xfrm>
            <a:custGeom>
              <a:avLst/>
              <a:gdLst/>
              <a:ahLst/>
              <a:cxnLst/>
              <a:rect l="0" t="0" r="0" b="0"/>
              <a:pathLst>
                <a:path w="1132320">
                  <a:moveTo>
                    <a:pt x="0" y="0"/>
                  </a:moveTo>
                  <a:lnTo>
                    <a:pt x="0" y="0"/>
                  </a:lnTo>
                  <a:lnTo>
                    <a:pt x="169848" y="0"/>
                  </a:lnTo>
                  <a:lnTo>
                    <a:pt x="169848" y="0"/>
                  </a:lnTo>
                  <a:lnTo>
                    <a:pt x="452928" y="0"/>
                  </a:lnTo>
                  <a:lnTo>
                    <a:pt x="736008" y="0"/>
                  </a:lnTo>
                  <a:lnTo>
                    <a:pt x="1132320"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5597434" y="2497916"/>
              <a:ext cx="1358784" cy="0"/>
            </a:xfrm>
            <a:custGeom>
              <a:avLst/>
              <a:gdLst/>
              <a:ahLst/>
              <a:cxnLst/>
              <a:rect l="0" t="0" r="0" b="0"/>
              <a:pathLst>
                <a:path w="1358784">
                  <a:moveTo>
                    <a:pt x="0" y="0"/>
                  </a:moveTo>
                  <a:lnTo>
                    <a:pt x="169848" y="0"/>
                  </a:lnTo>
                  <a:lnTo>
                    <a:pt x="566160" y="0"/>
                  </a:lnTo>
                  <a:lnTo>
                    <a:pt x="1188936" y="0"/>
                  </a:lnTo>
                  <a:lnTo>
                    <a:pt x="1358784" y="0"/>
                  </a:lnTo>
                  <a:lnTo>
                    <a:pt x="1358784" y="0"/>
                  </a:lnTo>
                  <a:lnTo>
                    <a:pt x="1358784"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5993746" y="2711601"/>
              <a:ext cx="962472" cy="0"/>
            </a:xfrm>
            <a:custGeom>
              <a:avLst/>
              <a:gdLst/>
              <a:ahLst/>
              <a:cxnLst/>
              <a:rect l="0" t="0" r="0" b="0"/>
              <a:pathLst>
                <a:path w="962472">
                  <a:moveTo>
                    <a:pt x="0" y="0"/>
                  </a:moveTo>
                  <a:lnTo>
                    <a:pt x="792624" y="0"/>
                  </a:lnTo>
                  <a:lnTo>
                    <a:pt x="792624" y="0"/>
                  </a:lnTo>
                  <a:lnTo>
                    <a:pt x="849240" y="0"/>
                  </a:lnTo>
                  <a:lnTo>
                    <a:pt x="849240" y="0"/>
                  </a:lnTo>
                  <a:lnTo>
                    <a:pt x="905856" y="0"/>
                  </a:lnTo>
                  <a:lnTo>
                    <a:pt x="96247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616522" y="2925287"/>
              <a:ext cx="339696" cy="0"/>
            </a:xfrm>
            <a:custGeom>
              <a:avLst/>
              <a:gdLst/>
              <a:ahLst/>
              <a:cxnLst/>
              <a:rect l="0" t="0" r="0" b="0"/>
              <a:pathLst>
                <a:path w="339696">
                  <a:moveTo>
                    <a:pt x="0" y="0"/>
                  </a:moveTo>
                  <a:lnTo>
                    <a:pt x="169848" y="0"/>
                  </a:lnTo>
                  <a:lnTo>
                    <a:pt x="226464" y="0"/>
                  </a:lnTo>
                  <a:lnTo>
                    <a:pt x="283080" y="0"/>
                  </a:lnTo>
                  <a:lnTo>
                    <a:pt x="283080" y="0"/>
                  </a:lnTo>
                  <a:lnTo>
                    <a:pt x="283080" y="0"/>
                  </a:lnTo>
                  <a:lnTo>
                    <a:pt x="339696"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503290" y="3138973"/>
              <a:ext cx="622776" cy="0"/>
            </a:xfrm>
            <a:custGeom>
              <a:avLst/>
              <a:gdLst/>
              <a:ahLst/>
              <a:cxnLst/>
              <a:rect l="0" t="0" r="0" b="0"/>
              <a:pathLst>
                <a:path w="622776">
                  <a:moveTo>
                    <a:pt x="0" y="0"/>
                  </a:moveTo>
                  <a:lnTo>
                    <a:pt x="226464" y="0"/>
                  </a:lnTo>
                  <a:lnTo>
                    <a:pt x="283080" y="0"/>
                  </a:lnTo>
                  <a:lnTo>
                    <a:pt x="339696" y="0"/>
                  </a:lnTo>
                  <a:lnTo>
                    <a:pt x="452928" y="0"/>
                  </a:lnTo>
                  <a:lnTo>
                    <a:pt x="509544" y="0"/>
                  </a:lnTo>
                  <a:lnTo>
                    <a:pt x="622776"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5767282" y="3352659"/>
              <a:ext cx="792624" cy="0"/>
            </a:xfrm>
            <a:custGeom>
              <a:avLst/>
              <a:gdLst/>
              <a:ahLst/>
              <a:cxnLst/>
              <a:rect l="0" t="0" r="0" b="0"/>
              <a:pathLst>
                <a:path w="792624">
                  <a:moveTo>
                    <a:pt x="0" y="0"/>
                  </a:moveTo>
                  <a:lnTo>
                    <a:pt x="113232" y="0"/>
                  </a:lnTo>
                  <a:lnTo>
                    <a:pt x="226464" y="0"/>
                  </a:lnTo>
                  <a:lnTo>
                    <a:pt x="396312" y="0"/>
                  </a:lnTo>
                  <a:lnTo>
                    <a:pt x="566160" y="0"/>
                  </a:lnTo>
                  <a:lnTo>
                    <a:pt x="566160" y="0"/>
                  </a:lnTo>
                  <a:lnTo>
                    <a:pt x="792624"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220210" y="3566345"/>
              <a:ext cx="849240" cy="0"/>
            </a:xfrm>
            <a:custGeom>
              <a:avLst/>
              <a:gdLst/>
              <a:ahLst/>
              <a:cxnLst/>
              <a:rect l="0" t="0" r="0" b="0"/>
              <a:pathLst>
                <a:path w="849240">
                  <a:moveTo>
                    <a:pt x="0" y="0"/>
                  </a:moveTo>
                  <a:lnTo>
                    <a:pt x="56616" y="0"/>
                  </a:lnTo>
                  <a:lnTo>
                    <a:pt x="396312" y="0"/>
                  </a:lnTo>
                  <a:lnTo>
                    <a:pt x="509544" y="0"/>
                  </a:lnTo>
                  <a:lnTo>
                    <a:pt x="792624" y="0"/>
                  </a:lnTo>
                  <a:lnTo>
                    <a:pt x="792624" y="0"/>
                  </a:lnTo>
                  <a:lnTo>
                    <a:pt x="849240"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4578346" y="3780031"/>
              <a:ext cx="1585248" cy="0"/>
            </a:xfrm>
            <a:custGeom>
              <a:avLst/>
              <a:gdLst/>
              <a:ahLst/>
              <a:cxnLst/>
              <a:rect l="0" t="0" r="0" b="0"/>
              <a:pathLst>
                <a:path w="1585248">
                  <a:moveTo>
                    <a:pt x="0" y="0"/>
                  </a:moveTo>
                  <a:lnTo>
                    <a:pt x="283080" y="0"/>
                  </a:lnTo>
                  <a:lnTo>
                    <a:pt x="736008" y="0"/>
                  </a:lnTo>
                  <a:lnTo>
                    <a:pt x="792624" y="0"/>
                  </a:lnTo>
                  <a:lnTo>
                    <a:pt x="1302168" y="0"/>
                  </a:lnTo>
                  <a:lnTo>
                    <a:pt x="1585248" y="0"/>
                  </a:lnTo>
                  <a:lnTo>
                    <a:pt x="1585248"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823898" y="3993717"/>
              <a:ext cx="566160" cy="0"/>
            </a:xfrm>
            <a:custGeom>
              <a:avLst/>
              <a:gdLst/>
              <a:ahLst/>
              <a:cxnLst/>
              <a:rect l="0" t="0" r="0" b="0"/>
              <a:pathLst>
                <a:path w="566160">
                  <a:moveTo>
                    <a:pt x="0" y="0"/>
                  </a:moveTo>
                  <a:lnTo>
                    <a:pt x="339696" y="0"/>
                  </a:lnTo>
                  <a:lnTo>
                    <a:pt x="339696" y="0"/>
                  </a:lnTo>
                  <a:lnTo>
                    <a:pt x="396312" y="0"/>
                  </a:lnTo>
                  <a:lnTo>
                    <a:pt x="509544" y="0"/>
                  </a:lnTo>
                  <a:lnTo>
                    <a:pt x="509544" y="0"/>
                  </a:lnTo>
                  <a:lnTo>
                    <a:pt x="566160"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314354" y="4207402"/>
              <a:ext cx="509544" cy="0"/>
            </a:xfrm>
            <a:custGeom>
              <a:avLst/>
              <a:gdLst/>
              <a:ahLst/>
              <a:cxnLst/>
              <a:rect l="0" t="0" r="0" b="0"/>
              <a:pathLst>
                <a:path w="509544">
                  <a:moveTo>
                    <a:pt x="0" y="0"/>
                  </a:moveTo>
                  <a:lnTo>
                    <a:pt x="226464" y="0"/>
                  </a:lnTo>
                  <a:lnTo>
                    <a:pt x="283080" y="0"/>
                  </a:lnTo>
                  <a:lnTo>
                    <a:pt x="339696" y="0"/>
                  </a:lnTo>
                  <a:lnTo>
                    <a:pt x="396312" y="0"/>
                  </a:lnTo>
                  <a:lnTo>
                    <a:pt x="452928" y="0"/>
                  </a:lnTo>
                  <a:lnTo>
                    <a:pt x="509544"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5144506" y="4421088"/>
              <a:ext cx="679392" cy="0"/>
            </a:xfrm>
            <a:custGeom>
              <a:avLst/>
              <a:gdLst/>
              <a:ahLst/>
              <a:cxnLst/>
              <a:rect l="0" t="0" r="0" b="0"/>
              <a:pathLst>
                <a:path w="679392">
                  <a:moveTo>
                    <a:pt x="0" y="0"/>
                  </a:moveTo>
                  <a:lnTo>
                    <a:pt x="0" y="0"/>
                  </a:lnTo>
                  <a:lnTo>
                    <a:pt x="56616" y="0"/>
                  </a:lnTo>
                  <a:lnTo>
                    <a:pt x="56616" y="0"/>
                  </a:lnTo>
                  <a:lnTo>
                    <a:pt x="113232" y="0"/>
                  </a:lnTo>
                  <a:lnTo>
                    <a:pt x="566160" y="0"/>
                  </a:lnTo>
                  <a:lnTo>
                    <a:pt x="679392"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5484202" y="4634774"/>
              <a:ext cx="905856" cy="0"/>
            </a:xfrm>
            <a:custGeom>
              <a:avLst/>
              <a:gdLst/>
              <a:ahLst/>
              <a:cxnLst/>
              <a:rect l="0" t="0" r="0" b="0"/>
              <a:pathLst>
                <a:path w="905856">
                  <a:moveTo>
                    <a:pt x="0" y="0"/>
                  </a:moveTo>
                  <a:lnTo>
                    <a:pt x="113232" y="0"/>
                  </a:lnTo>
                  <a:lnTo>
                    <a:pt x="339696" y="0"/>
                  </a:lnTo>
                  <a:lnTo>
                    <a:pt x="396312" y="0"/>
                  </a:lnTo>
                  <a:lnTo>
                    <a:pt x="396312" y="0"/>
                  </a:lnTo>
                  <a:lnTo>
                    <a:pt x="509544" y="0"/>
                  </a:lnTo>
                  <a:lnTo>
                    <a:pt x="905856"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5257738" y="4848460"/>
              <a:ext cx="792624" cy="0"/>
            </a:xfrm>
            <a:custGeom>
              <a:avLst/>
              <a:gdLst/>
              <a:ahLst/>
              <a:cxnLst/>
              <a:rect l="0" t="0" r="0" b="0"/>
              <a:pathLst>
                <a:path w="792624">
                  <a:moveTo>
                    <a:pt x="0" y="0"/>
                  </a:moveTo>
                  <a:lnTo>
                    <a:pt x="56616" y="0"/>
                  </a:lnTo>
                  <a:lnTo>
                    <a:pt x="226464" y="0"/>
                  </a:lnTo>
                  <a:lnTo>
                    <a:pt x="283080" y="0"/>
                  </a:lnTo>
                  <a:lnTo>
                    <a:pt x="566160" y="0"/>
                  </a:lnTo>
                  <a:lnTo>
                    <a:pt x="679392" y="0"/>
                  </a:lnTo>
                  <a:lnTo>
                    <a:pt x="792624"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5031274" y="5062146"/>
              <a:ext cx="679392" cy="0"/>
            </a:xfrm>
            <a:custGeom>
              <a:avLst/>
              <a:gdLst/>
              <a:ahLst/>
              <a:cxnLst/>
              <a:rect l="0" t="0" r="0" b="0"/>
              <a:pathLst>
                <a:path w="679392">
                  <a:moveTo>
                    <a:pt x="0" y="0"/>
                  </a:moveTo>
                  <a:lnTo>
                    <a:pt x="169848" y="0"/>
                  </a:lnTo>
                  <a:lnTo>
                    <a:pt x="339696" y="0"/>
                  </a:lnTo>
                  <a:lnTo>
                    <a:pt x="452928" y="0"/>
                  </a:lnTo>
                  <a:lnTo>
                    <a:pt x="509544" y="0"/>
                  </a:lnTo>
                  <a:lnTo>
                    <a:pt x="566160" y="0"/>
                  </a:lnTo>
                  <a:lnTo>
                    <a:pt x="679392"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5257738" y="5275832"/>
              <a:ext cx="736008" cy="0"/>
            </a:xfrm>
            <a:custGeom>
              <a:avLst/>
              <a:gdLst/>
              <a:ahLst/>
              <a:cxnLst/>
              <a:rect l="0" t="0" r="0" b="0"/>
              <a:pathLst>
                <a:path w="736008">
                  <a:moveTo>
                    <a:pt x="0" y="0"/>
                  </a:moveTo>
                  <a:lnTo>
                    <a:pt x="169848" y="0"/>
                  </a:lnTo>
                  <a:lnTo>
                    <a:pt x="169848" y="0"/>
                  </a:lnTo>
                  <a:lnTo>
                    <a:pt x="169848" y="0"/>
                  </a:lnTo>
                  <a:lnTo>
                    <a:pt x="226464" y="0"/>
                  </a:lnTo>
                  <a:lnTo>
                    <a:pt x="566160" y="0"/>
                  </a:lnTo>
                  <a:lnTo>
                    <a:pt x="736008"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087890" y="5489517"/>
              <a:ext cx="509544" cy="0"/>
            </a:xfrm>
            <a:custGeom>
              <a:avLst/>
              <a:gdLst/>
              <a:ahLst/>
              <a:cxnLst/>
              <a:rect l="0" t="0" r="0" b="0"/>
              <a:pathLst>
                <a:path w="509544">
                  <a:moveTo>
                    <a:pt x="0" y="0"/>
                  </a:moveTo>
                  <a:lnTo>
                    <a:pt x="113232" y="0"/>
                  </a:lnTo>
                  <a:lnTo>
                    <a:pt x="169848" y="0"/>
                  </a:lnTo>
                  <a:lnTo>
                    <a:pt x="169848" y="0"/>
                  </a:lnTo>
                  <a:lnTo>
                    <a:pt x="226464" y="0"/>
                  </a:lnTo>
                  <a:lnTo>
                    <a:pt x="283080" y="0"/>
                  </a:lnTo>
                  <a:lnTo>
                    <a:pt x="509544"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4125418" y="5703203"/>
              <a:ext cx="679392" cy="0"/>
            </a:xfrm>
            <a:custGeom>
              <a:avLst/>
              <a:gdLst/>
              <a:ahLst/>
              <a:cxnLst/>
              <a:rect l="0" t="0" r="0" b="0"/>
              <a:pathLst>
                <a:path w="679392">
                  <a:moveTo>
                    <a:pt x="0" y="0"/>
                  </a:moveTo>
                  <a:lnTo>
                    <a:pt x="113232" y="0"/>
                  </a:lnTo>
                  <a:lnTo>
                    <a:pt x="226464" y="0"/>
                  </a:lnTo>
                  <a:lnTo>
                    <a:pt x="283080" y="0"/>
                  </a:lnTo>
                  <a:lnTo>
                    <a:pt x="396312" y="0"/>
                  </a:lnTo>
                  <a:lnTo>
                    <a:pt x="509544" y="0"/>
                  </a:lnTo>
                  <a:lnTo>
                    <a:pt x="679392" y="0"/>
                  </a:lnTo>
                </a:path>
              </a:pathLst>
            </a:custGeom>
            <a:ln w="108405" cap="flat">
              <a:solidFill>
                <a:srgbClr val="E8E8E8">
                  <a:alpha val="100000"/>
                </a:srgbClr>
              </a:solidFill>
              <a:prstDash val="solid"/>
              <a:round/>
            </a:ln>
          </p:spPr>
          <p:txBody>
            <a:bodyPr/>
            <a:lstStyle/>
            <a:p>
              <a:endParaRPr/>
            </a:p>
          </p:txBody>
        </p:sp>
        <p:sp>
          <p:nvSpPr>
            <p:cNvPr id="61" name="pt61"/>
            <p:cNvSpPr/>
            <p:nvPr/>
          </p:nvSpPr>
          <p:spPr>
            <a:xfrm>
              <a:off x="5592934"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366470"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309854"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25323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25323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196622"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083390"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29141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857575"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762782"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876014"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989246"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159094"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328942"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328942"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555406"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440399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34738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423415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412091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451723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463046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480031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4573846"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856926"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309854"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366470"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876014"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159094"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159094"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442174"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159094"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159094"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989246"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5989246"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6725255"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121567"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385558"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876014"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819398"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479702"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876014"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989246"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592934"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598924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81939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42308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479702"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25323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42308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42308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536318"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592934"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649550"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5706166"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762782"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309854"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5819398"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5819398"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309854"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5932630"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253238"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045862"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536318"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479702"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121567"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6951719"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78187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498790"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6838487"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008335"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725255"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517879"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29141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631111"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29141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687727"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514000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14000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519662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19662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5253238"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570616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5819398"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008335"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725255"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272326"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064951"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008335"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612022"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215710"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159094"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762782"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5592934"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781871"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95171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95171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695171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328942"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5819398"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6328942"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6215710"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6159094"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6385558"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6159094"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6555406"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6951719"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6555406"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064951"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517879"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57449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57449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6781871"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781871"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838487"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5989246"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6838487"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689510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6951719"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559293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5706166"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502677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5196622"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5366470"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553631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5479702"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17818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695171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291415"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23479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23479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23479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51787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574495"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23479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23479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40464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40464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40464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40464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687727"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17818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666863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695171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23479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23479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23479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6895103"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6612022"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6838487"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6951719"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6781871"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6895103"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6895103"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5538732" y="54308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5142420" y="54308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5029188" y="54308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237212" y="17981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237212" y="17981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237212" y="17981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803372" y="7297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633524" y="7297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633524" y="7297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5708580" y="32939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274740" y="32939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501204" y="32939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4349795" y="564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4576259" y="564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4746108" y="564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4519643" y="37213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104892" y="37213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104892" y="37213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6387972" y="2225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6671052" y="2225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067364" y="2225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6331356" y="45760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5935044" y="45760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5538732" y="45760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5935044" y="52171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5368884" y="52171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5368884" y="52171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5482116" y="4148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5255652" y="4148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5765196" y="4148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5765196" y="47897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5482116" y="47897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5425500" y="47897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067364" y="30802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6954132" y="30802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6671052" y="30802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463676" y="9434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633524" y="9434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520292" y="9434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5085804"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5651964"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5765196"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6954132" y="3507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6557820" y="3507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6161508" y="3507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6104892" y="24392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897516" y="24392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6897516" y="24392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6274740" y="3935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6331356" y="3935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6104892" y="3935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501204" y="1157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7520292" y="1157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7520292" y="1157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6727668" y="26528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6840900" y="26528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6897516" y="26528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5538732" y="50034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5482116" y="50034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5425500" y="50034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123980" y="13707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180596" y="13707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463676" y="13707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520292" y="15844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350444" y="15844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350444" y="15844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633524"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7180596"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7180596"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6840900" y="2866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6840900" y="2866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6840900" y="2866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tx301"/>
            <p:cNvSpPr/>
            <p:nvPr/>
          </p:nvSpPr>
          <p:spPr>
            <a:xfrm>
              <a:off x="1618677" y="5635093"/>
              <a:ext cx="34931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CAR*</a:t>
              </a:r>
            </a:p>
          </p:txBody>
        </p:sp>
        <p:sp>
          <p:nvSpPr>
            <p:cNvPr id="302" name="tx302"/>
            <p:cNvSpPr/>
            <p:nvPr/>
          </p:nvSpPr>
          <p:spPr>
            <a:xfrm>
              <a:off x="1556330" y="5421475"/>
              <a:ext cx="41166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Benin*</a:t>
              </a:r>
            </a:p>
          </p:txBody>
        </p:sp>
        <p:sp>
          <p:nvSpPr>
            <p:cNvPr id="303" name="tx303"/>
            <p:cNvSpPr/>
            <p:nvPr/>
          </p:nvSpPr>
          <p:spPr>
            <a:xfrm>
              <a:off x="1610969" y="5207721"/>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DRC*</a:t>
              </a:r>
            </a:p>
          </p:txBody>
        </p:sp>
        <p:sp>
          <p:nvSpPr>
            <p:cNvPr id="304" name="tx304"/>
            <p:cNvSpPr/>
            <p:nvPr/>
          </p:nvSpPr>
          <p:spPr>
            <a:xfrm>
              <a:off x="1471064" y="4966341"/>
              <a:ext cx="49693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Nigeria*</a:t>
              </a:r>
            </a:p>
          </p:txBody>
        </p:sp>
        <p:sp>
          <p:nvSpPr>
            <p:cNvPr id="305" name="tx305"/>
            <p:cNvSpPr/>
            <p:nvPr/>
          </p:nvSpPr>
          <p:spPr>
            <a:xfrm>
              <a:off x="1548554" y="4780349"/>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306" name="tx306"/>
            <p:cNvSpPr/>
            <p:nvPr/>
          </p:nvSpPr>
          <p:spPr>
            <a:xfrm>
              <a:off x="1129386" y="4566663"/>
              <a:ext cx="29508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Cote</a:t>
              </a:r>
            </a:p>
          </p:txBody>
        </p:sp>
        <p:sp>
          <p:nvSpPr>
            <p:cNvPr id="307" name="tx307"/>
            <p:cNvSpPr/>
            <p:nvPr/>
          </p:nvSpPr>
          <p:spPr>
            <a:xfrm>
              <a:off x="1463288" y="4566732"/>
              <a:ext cx="5047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d’Ivoire*</a:t>
              </a:r>
            </a:p>
          </p:txBody>
        </p:sp>
        <p:sp>
          <p:nvSpPr>
            <p:cNvPr id="308" name="tx308"/>
            <p:cNvSpPr/>
            <p:nvPr/>
          </p:nvSpPr>
          <p:spPr>
            <a:xfrm>
              <a:off x="1463152" y="4352978"/>
              <a:ext cx="50484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09" name="tx309"/>
            <p:cNvSpPr/>
            <p:nvPr/>
          </p:nvSpPr>
          <p:spPr>
            <a:xfrm>
              <a:off x="849645" y="4114940"/>
              <a:ext cx="629059"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Equatorial</a:t>
              </a:r>
            </a:p>
          </p:txBody>
        </p:sp>
        <p:sp>
          <p:nvSpPr>
            <p:cNvPr id="310" name="tx310"/>
            <p:cNvSpPr/>
            <p:nvPr/>
          </p:nvSpPr>
          <p:spPr>
            <a:xfrm>
              <a:off x="1517517" y="413929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11" name="tx311"/>
            <p:cNvSpPr/>
            <p:nvPr/>
          </p:nvSpPr>
          <p:spPr>
            <a:xfrm>
              <a:off x="1657490" y="3925674"/>
              <a:ext cx="31050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Mali*</a:t>
              </a:r>
            </a:p>
          </p:txBody>
        </p:sp>
        <p:sp>
          <p:nvSpPr>
            <p:cNvPr id="312" name="tx312"/>
            <p:cNvSpPr/>
            <p:nvPr/>
          </p:nvSpPr>
          <p:spPr>
            <a:xfrm>
              <a:off x="1579659" y="3711920"/>
              <a:ext cx="3883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Chad*</a:t>
              </a:r>
            </a:p>
          </p:txBody>
        </p:sp>
        <p:sp>
          <p:nvSpPr>
            <p:cNvPr id="313" name="tx313"/>
            <p:cNvSpPr/>
            <p:nvPr/>
          </p:nvSpPr>
          <p:spPr>
            <a:xfrm>
              <a:off x="997326" y="3498234"/>
              <a:ext cx="97066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Guinea-Bissau*</a:t>
              </a:r>
            </a:p>
          </p:txBody>
        </p:sp>
        <p:sp>
          <p:nvSpPr>
            <p:cNvPr id="314" name="tx314"/>
            <p:cNvSpPr/>
            <p:nvPr/>
          </p:nvSpPr>
          <p:spPr>
            <a:xfrm>
              <a:off x="1261378" y="3284548"/>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Cameroon*</a:t>
              </a:r>
            </a:p>
          </p:txBody>
        </p:sp>
        <p:sp>
          <p:nvSpPr>
            <p:cNvPr id="315" name="tx315"/>
            <p:cNvSpPr/>
            <p:nvPr/>
          </p:nvSpPr>
          <p:spPr>
            <a:xfrm>
              <a:off x="1424475" y="3070863"/>
              <a:ext cx="5435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Gambia*</a:t>
              </a:r>
            </a:p>
          </p:txBody>
        </p:sp>
        <p:sp>
          <p:nvSpPr>
            <p:cNvPr id="316" name="tx316"/>
            <p:cNvSpPr/>
            <p:nvPr/>
          </p:nvSpPr>
          <p:spPr>
            <a:xfrm>
              <a:off x="1595212" y="2829482"/>
              <a:ext cx="37278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Togo*</a:t>
              </a:r>
            </a:p>
          </p:txBody>
        </p:sp>
        <p:sp>
          <p:nvSpPr>
            <p:cNvPr id="317" name="tx317"/>
            <p:cNvSpPr/>
            <p:nvPr/>
          </p:nvSpPr>
          <p:spPr>
            <a:xfrm>
              <a:off x="1579796" y="2615796"/>
              <a:ext cx="3881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Niger*</a:t>
              </a:r>
            </a:p>
          </p:txBody>
        </p:sp>
        <p:sp>
          <p:nvSpPr>
            <p:cNvPr id="318" name="tx318"/>
            <p:cNvSpPr/>
            <p:nvPr/>
          </p:nvSpPr>
          <p:spPr>
            <a:xfrm>
              <a:off x="1548622" y="2431579"/>
              <a:ext cx="4193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Liberia</a:t>
              </a:r>
            </a:p>
          </p:txBody>
        </p:sp>
        <p:sp>
          <p:nvSpPr>
            <p:cNvPr id="319" name="tx319"/>
            <p:cNvSpPr/>
            <p:nvPr/>
          </p:nvSpPr>
          <p:spPr>
            <a:xfrm>
              <a:off x="1556330" y="2188425"/>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320" name="tx320"/>
            <p:cNvSpPr/>
            <p:nvPr/>
          </p:nvSpPr>
          <p:spPr>
            <a:xfrm>
              <a:off x="508103" y="2002433"/>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321" name="tx321"/>
            <p:cNvSpPr/>
            <p:nvPr/>
          </p:nvSpPr>
          <p:spPr>
            <a:xfrm>
              <a:off x="795484" y="2004207"/>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Tome</a:t>
              </a:r>
            </a:p>
          </p:txBody>
        </p:sp>
        <p:sp>
          <p:nvSpPr>
            <p:cNvPr id="322" name="tx322"/>
            <p:cNvSpPr/>
            <p:nvPr/>
          </p:nvSpPr>
          <p:spPr>
            <a:xfrm>
              <a:off x="1191391" y="2004207"/>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and</a:t>
              </a:r>
            </a:p>
          </p:txBody>
        </p:sp>
        <p:sp>
          <p:nvSpPr>
            <p:cNvPr id="323" name="tx323"/>
            <p:cNvSpPr/>
            <p:nvPr/>
          </p:nvSpPr>
          <p:spPr>
            <a:xfrm>
              <a:off x="1463288" y="1978081"/>
              <a:ext cx="504707"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Principe</a:t>
              </a:r>
            </a:p>
          </p:txBody>
        </p:sp>
        <p:sp>
          <p:nvSpPr>
            <p:cNvPr id="324" name="tx324"/>
            <p:cNvSpPr/>
            <p:nvPr/>
          </p:nvSpPr>
          <p:spPr>
            <a:xfrm>
              <a:off x="1090573" y="1790521"/>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Burkina</a:t>
              </a:r>
            </a:p>
          </p:txBody>
        </p:sp>
        <p:sp>
          <p:nvSpPr>
            <p:cNvPr id="325" name="tx325"/>
            <p:cNvSpPr/>
            <p:nvPr/>
          </p:nvSpPr>
          <p:spPr>
            <a:xfrm>
              <a:off x="1603056" y="1788816"/>
              <a:ext cx="364938"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Faso*</a:t>
              </a:r>
            </a:p>
          </p:txBody>
        </p:sp>
        <p:sp>
          <p:nvSpPr>
            <p:cNvPr id="326" name="tx326"/>
            <p:cNvSpPr/>
            <p:nvPr/>
          </p:nvSpPr>
          <p:spPr>
            <a:xfrm>
              <a:off x="1168063" y="1575062"/>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Sierra</a:t>
              </a:r>
            </a:p>
          </p:txBody>
        </p:sp>
        <p:sp>
          <p:nvSpPr>
            <p:cNvPr id="327" name="tx327"/>
            <p:cNvSpPr/>
            <p:nvPr/>
          </p:nvSpPr>
          <p:spPr>
            <a:xfrm>
              <a:off x="1579523" y="1576835"/>
              <a:ext cx="3884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Leone</a:t>
              </a:r>
            </a:p>
          </p:txBody>
        </p:sp>
        <p:sp>
          <p:nvSpPr>
            <p:cNvPr id="328" name="tx328"/>
            <p:cNvSpPr/>
            <p:nvPr/>
          </p:nvSpPr>
          <p:spPr>
            <a:xfrm>
              <a:off x="1455307" y="1333681"/>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Senegal</a:t>
              </a:r>
            </a:p>
          </p:txBody>
        </p:sp>
        <p:sp>
          <p:nvSpPr>
            <p:cNvPr id="329" name="tx329"/>
            <p:cNvSpPr/>
            <p:nvPr/>
          </p:nvSpPr>
          <p:spPr>
            <a:xfrm>
              <a:off x="1261378" y="1147758"/>
              <a:ext cx="70661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Mauritania*</a:t>
              </a:r>
            </a:p>
          </p:txBody>
        </p:sp>
        <p:sp>
          <p:nvSpPr>
            <p:cNvPr id="330" name="tx330"/>
            <p:cNvSpPr/>
            <p:nvPr/>
          </p:nvSpPr>
          <p:spPr>
            <a:xfrm>
              <a:off x="1548554" y="93400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Ghana</a:t>
              </a:r>
            </a:p>
          </p:txBody>
        </p:sp>
        <p:sp>
          <p:nvSpPr>
            <p:cNvPr id="331" name="tx331"/>
            <p:cNvSpPr/>
            <p:nvPr/>
          </p:nvSpPr>
          <p:spPr>
            <a:xfrm>
              <a:off x="1222428" y="720318"/>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Cabo</a:t>
              </a:r>
            </a:p>
          </p:txBody>
        </p:sp>
        <p:sp>
          <p:nvSpPr>
            <p:cNvPr id="332" name="tx332"/>
            <p:cNvSpPr/>
            <p:nvPr/>
          </p:nvSpPr>
          <p:spPr>
            <a:xfrm>
              <a:off x="1595212" y="722092"/>
              <a:ext cx="3727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Verde</a:t>
              </a:r>
            </a:p>
          </p:txBody>
        </p:sp>
        <p:sp>
          <p:nvSpPr>
            <p:cNvPr id="333" name="tx333"/>
            <p:cNvSpPr/>
            <p:nvPr/>
          </p:nvSpPr>
          <p:spPr>
            <a:xfrm>
              <a:off x="228262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4" name="tx334"/>
            <p:cNvSpPr/>
            <p:nvPr/>
          </p:nvSpPr>
          <p:spPr>
            <a:xfrm>
              <a:off x="366695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5" name="tx335"/>
            <p:cNvSpPr/>
            <p:nvPr/>
          </p:nvSpPr>
          <p:spPr>
            <a:xfrm>
              <a:off x="5082351"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6" name="tx336"/>
            <p:cNvSpPr/>
            <p:nvPr/>
          </p:nvSpPr>
          <p:spPr>
            <a:xfrm>
              <a:off x="6497751"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7" name="tx337"/>
            <p:cNvSpPr/>
            <p:nvPr/>
          </p:nvSpPr>
          <p:spPr>
            <a:xfrm>
              <a:off x="7882073"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8" name="tx338"/>
            <p:cNvSpPr/>
            <p:nvPr/>
          </p:nvSpPr>
          <p:spPr>
            <a:xfrm>
              <a:off x="4713605"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39" name="pt339"/>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40" name="pt340"/>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41" name="pt341"/>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42" name="tx342"/>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43" name="tx343"/>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44" name="tx344"/>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45" name="tx345"/>
            <p:cNvSpPr/>
            <p:nvPr/>
          </p:nvSpPr>
          <p:spPr>
            <a:xfrm>
              <a:off x="2030625" y="398022"/>
              <a:ext cx="35686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WCAR, 2019-2025</a:t>
              </a:r>
            </a:p>
          </p:txBody>
        </p:sp>
        <p:sp>
          <p:nvSpPr>
            <p:cNvPr id="346" name="tx346"/>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7" name="tx347"/>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48" name="tx348"/>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49" name="tx349"/>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MCV1 coverage across years 2019 to 2025 (grey bars), and coverage in specific years (dots), by country. The chart can be used for assessing recovery to pre-pandemic levels and progress beyond 2019.
In 2024, 11 (out of 24) countries had lower coverage than in 2019.
In 2025, 8 countries had lower MCV1 coverage than in 2024.
In 2025, 11 countries had lower coverage than in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MCV1 coverage in countries in WCAR from lowest to highest coverage, and the rank of the top 10 countries with the most unvaccinated children, based on absolute numbers.
In 2025, MCV1 coverage ranged from 44% in CAR to 95% in Cabo Verde.
5 out of 24 (21%) countries had coverage of at least 90%.
Nigeria had MCV1 coverage of 56% and the highest absolute number of unvaccinated children in the region,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CAR and Benin had the lowest MCV1 coverage, while Nigeria and DRC had the highest number of unvaccinated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460778" y="2197660"/>
              <a:ext cx="1749116" cy="3291716"/>
            </a:xfrm>
            <a:custGeom>
              <a:avLst/>
              <a:gdLst/>
              <a:ahLst/>
              <a:cxnLst/>
              <a:rect l="0" t="0" r="0" b="0"/>
              <a:pathLst>
                <a:path w="1749116" h="3291716">
                  <a:moveTo>
                    <a:pt x="213810" y="2149086"/>
                  </a:moveTo>
                  <a:lnTo>
                    <a:pt x="242900" y="2203497"/>
                  </a:lnTo>
                  <a:lnTo>
                    <a:pt x="271989" y="2257908"/>
                  </a:lnTo>
                  <a:lnTo>
                    <a:pt x="301079" y="2312319"/>
                  </a:lnTo>
                  <a:lnTo>
                    <a:pt x="330169" y="2366730"/>
                  </a:lnTo>
                  <a:lnTo>
                    <a:pt x="359259" y="2421141"/>
                  </a:lnTo>
                  <a:lnTo>
                    <a:pt x="388349" y="2475552"/>
                  </a:lnTo>
                  <a:lnTo>
                    <a:pt x="417438" y="2529963"/>
                  </a:lnTo>
                  <a:lnTo>
                    <a:pt x="446528" y="2584374"/>
                  </a:lnTo>
                  <a:lnTo>
                    <a:pt x="475618" y="2638785"/>
                  </a:lnTo>
                  <a:lnTo>
                    <a:pt x="504708" y="2693196"/>
                  </a:lnTo>
                  <a:lnTo>
                    <a:pt x="533798" y="2747607"/>
                  </a:lnTo>
                  <a:lnTo>
                    <a:pt x="562888" y="2802018"/>
                  </a:lnTo>
                  <a:lnTo>
                    <a:pt x="591977" y="2856429"/>
                  </a:lnTo>
                  <a:lnTo>
                    <a:pt x="621067" y="2910839"/>
                  </a:lnTo>
                  <a:lnTo>
                    <a:pt x="650157" y="2965250"/>
                  </a:lnTo>
                  <a:lnTo>
                    <a:pt x="679247" y="3019661"/>
                  </a:lnTo>
                  <a:lnTo>
                    <a:pt x="708337" y="3074072"/>
                  </a:lnTo>
                  <a:lnTo>
                    <a:pt x="737426" y="3128483"/>
                  </a:lnTo>
                  <a:lnTo>
                    <a:pt x="766516" y="3182894"/>
                  </a:lnTo>
                  <a:lnTo>
                    <a:pt x="795606" y="3237305"/>
                  </a:lnTo>
                  <a:lnTo>
                    <a:pt x="824696" y="3291716"/>
                  </a:lnTo>
                  <a:lnTo>
                    <a:pt x="876629" y="3262806"/>
                  </a:lnTo>
                  <a:lnTo>
                    <a:pt x="927550" y="3232148"/>
                  </a:lnTo>
                  <a:lnTo>
                    <a:pt x="977400" y="3199777"/>
                  </a:lnTo>
                  <a:lnTo>
                    <a:pt x="1026122" y="3165732"/>
                  </a:lnTo>
                  <a:lnTo>
                    <a:pt x="1073658" y="3130050"/>
                  </a:lnTo>
                  <a:lnTo>
                    <a:pt x="1119955" y="3092775"/>
                  </a:lnTo>
                  <a:lnTo>
                    <a:pt x="1164959" y="3053947"/>
                  </a:lnTo>
                  <a:lnTo>
                    <a:pt x="1208617" y="3013614"/>
                  </a:lnTo>
                  <a:lnTo>
                    <a:pt x="1250880" y="2971820"/>
                  </a:lnTo>
                  <a:lnTo>
                    <a:pt x="1291698" y="2928614"/>
                  </a:lnTo>
                  <a:lnTo>
                    <a:pt x="1331025" y="2884047"/>
                  </a:lnTo>
                  <a:lnTo>
                    <a:pt x="1368815" y="2838169"/>
                  </a:lnTo>
                  <a:lnTo>
                    <a:pt x="1405025" y="2791034"/>
                  </a:lnTo>
                  <a:lnTo>
                    <a:pt x="1439612" y="2742695"/>
                  </a:lnTo>
                  <a:lnTo>
                    <a:pt x="1472537" y="2693209"/>
                  </a:lnTo>
                  <a:lnTo>
                    <a:pt x="1503761" y="2642634"/>
                  </a:lnTo>
                  <a:lnTo>
                    <a:pt x="1533249" y="2591026"/>
                  </a:lnTo>
                  <a:lnTo>
                    <a:pt x="1560967" y="2538447"/>
                  </a:lnTo>
                  <a:lnTo>
                    <a:pt x="1586882" y="2484956"/>
                  </a:lnTo>
                  <a:lnTo>
                    <a:pt x="1610965" y="2430616"/>
                  </a:lnTo>
                  <a:lnTo>
                    <a:pt x="1633188" y="2375488"/>
                  </a:lnTo>
                  <a:lnTo>
                    <a:pt x="1653525" y="2319638"/>
                  </a:lnTo>
                  <a:lnTo>
                    <a:pt x="1671953" y="2263128"/>
                  </a:lnTo>
                  <a:lnTo>
                    <a:pt x="1688450" y="2206026"/>
                  </a:lnTo>
                  <a:lnTo>
                    <a:pt x="1702997" y="2148395"/>
                  </a:lnTo>
                  <a:lnTo>
                    <a:pt x="1715578" y="2090304"/>
                  </a:lnTo>
                  <a:lnTo>
                    <a:pt x="1726178" y="2031819"/>
                  </a:lnTo>
                  <a:lnTo>
                    <a:pt x="1734785" y="1973008"/>
                  </a:lnTo>
                  <a:lnTo>
                    <a:pt x="1741388" y="1913938"/>
                  </a:lnTo>
                  <a:lnTo>
                    <a:pt x="1745981" y="1854677"/>
                  </a:lnTo>
                  <a:lnTo>
                    <a:pt x="1748558" y="1795295"/>
                  </a:lnTo>
                  <a:lnTo>
                    <a:pt x="1749116" y="1735860"/>
                  </a:lnTo>
                  <a:lnTo>
                    <a:pt x="1747654" y="1676440"/>
                  </a:lnTo>
                  <a:lnTo>
                    <a:pt x="1744174" y="1617104"/>
                  </a:lnTo>
                  <a:lnTo>
                    <a:pt x="1738680" y="1557920"/>
                  </a:lnTo>
                  <a:lnTo>
                    <a:pt x="1731178" y="1498958"/>
                  </a:lnTo>
                  <a:lnTo>
                    <a:pt x="1721678" y="1440284"/>
                  </a:lnTo>
                  <a:lnTo>
                    <a:pt x="1710189" y="1381967"/>
                  </a:lnTo>
                  <a:lnTo>
                    <a:pt x="1696726" y="1324074"/>
                  </a:lnTo>
                  <a:lnTo>
                    <a:pt x="1681303" y="1266671"/>
                  </a:lnTo>
                  <a:lnTo>
                    <a:pt x="1663940" y="1209826"/>
                  </a:lnTo>
                  <a:lnTo>
                    <a:pt x="1644654" y="1153604"/>
                  </a:lnTo>
                  <a:lnTo>
                    <a:pt x="1623470" y="1098069"/>
                  </a:lnTo>
                  <a:lnTo>
                    <a:pt x="1600411" y="1043286"/>
                  </a:lnTo>
                  <a:lnTo>
                    <a:pt x="1575504" y="989319"/>
                  </a:lnTo>
                  <a:lnTo>
                    <a:pt x="1548778" y="936228"/>
                  </a:lnTo>
                  <a:lnTo>
                    <a:pt x="1520264" y="884076"/>
                  </a:lnTo>
                  <a:lnTo>
                    <a:pt x="1489994" y="832924"/>
                  </a:lnTo>
                  <a:lnTo>
                    <a:pt x="1458004" y="782829"/>
                  </a:lnTo>
                  <a:lnTo>
                    <a:pt x="1424330" y="733850"/>
                  </a:lnTo>
                  <a:lnTo>
                    <a:pt x="1389011" y="686043"/>
                  </a:lnTo>
                  <a:lnTo>
                    <a:pt x="1352089" y="639464"/>
                  </a:lnTo>
                  <a:lnTo>
                    <a:pt x="1313605" y="594167"/>
                  </a:lnTo>
                  <a:lnTo>
                    <a:pt x="1273605" y="550203"/>
                  </a:lnTo>
                  <a:lnTo>
                    <a:pt x="1232134" y="507623"/>
                  </a:lnTo>
                  <a:lnTo>
                    <a:pt x="1189240" y="466477"/>
                  </a:lnTo>
                  <a:lnTo>
                    <a:pt x="1144973" y="426812"/>
                  </a:lnTo>
                  <a:lnTo>
                    <a:pt x="1099384" y="388674"/>
                  </a:lnTo>
                  <a:lnTo>
                    <a:pt x="1052525" y="352107"/>
                  </a:lnTo>
                  <a:lnTo>
                    <a:pt x="1004451" y="317153"/>
                  </a:lnTo>
                  <a:lnTo>
                    <a:pt x="955217" y="283853"/>
                  </a:lnTo>
                  <a:lnTo>
                    <a:pt x="904881" y="252245"/>
                  </a:lnTo>
                  <a:lnTo>
                    <a:pt x="853499" y="222365"/>
                  </a:lnTo>
                  <a:lnTo>
                    <a:pt x="801132" y="194248"/>
                  </a:lnTo>
                  <a:lnTo>
                    <a:pt x="747840" y="167927"/>
                  </a:lnTo>
                  <a:lnTo>
                    <a:pt x="693684" y="143431"/>
                  </a:lnTo>
                  <a:lnTo>
                    <a:pt x="638727" y="120789"/>
                  </a:lnTo>
                  <a:lnTo>
                    <a:pt x="583033" y="100028"/>
                  </a:lnTo>
                  <a:lnTo>
                    <a:pt x="526666" y="81171"/>
                  </a:lnTo>
                  <a:lnTo>
                    <a:pt x="469690" y="64240"/>
                  </a:lnTo>
                  <a:lnTo>
                    <a:pt x="412172" y="49255"/>
                  </a:lnTo>
                  <a:lnTo>
                    <a:pt x="354178" y="36233"/>
                  </a:lnTo>
                  <a:lnTo>
                    <a:pt x="295776" y="25188"/>
                  </a:lnTo>
                  <a:lnTo>
                    <a:pt x="237031" y="16134"/>
                  </a:lnTo>
                  <a:lnTo>
                    <a:pt x="178013" y="9081"/>
                  </a:lnTo>
                  <a:lnTo>
                    <a:pt x="118790" y="4038"/>
                  </a:lnTo>
                  <a:lnTo>
                    <a:pt x="59429" y="1009"/>
                  </a:lnTo>
                  <a:lnTo>
                    <a:pt x="0" y="0"/>
                  </a:lnTo>
                  <a:lnTo>
                    <a:pt x="0" y="61699"/>
                  </a:lnTo>
                  <a:lnTo>
                    <a:pt x="0" y="123398"/>
                  </a:lnTo>
                  <a:lnTo>
                    <a:pt x="0" y="185097"/>
                  </a:lnTo>
                  <a:lnTo>
                    <a:pt x="0" y="246796"/>
                  </a:lnTo>
                  <a:lnTo>
                    <a:pt x="0" y="308495"/>
                  </a:lnTo>
                  <a:lnTo>
                    <a:pt x="0" y="370194"/>
                  </a:lnTo>
                  <a:lnTo>
                    <a:pt x="0" y="431893"/>
                  </a:lnTo>
                  <a:lnTo>
                    <a:pt x="0" y="493592"/>
                  </a:lnTo>
                  <a:lnTo>
                    <a:pt x="0" y="555291"/>
                  </a:lnTo>
                  <a:lnTo>
                    <a:pt x="0" y="616990"/>
                  </a:lnTo>
                  <a:lnTo>
                    <a:pt x="0" y="678689"/>
                  </a:lnTo>
                  <a:lnTo>
                    <a:pt x="0" y="740388"/>
                  </a:lnTo>
                  <a:lnTo>
                    <a:pt x="0" y="802087"/>
                  </a:lnTo>
                  <a:lnTo>
                    <a:pt x="0" y="863786"/>
                  </a:lnTo>
                  <a:lnTo>
                    <a:pt x="0" y="925485"/>
                  </a:lnTo>
                  <a:lnTo>
                    <a:pt x="0" y="987184"/>
                  </a:lnTo>
                  <a:lnTo>
                    <a:pt x="0" y="1048883"/>
                  </a:lnTo>
                  <a:lnTo>
                    <a:pt x="0" y="1110582"/>
                  </a:lnTo>
                  <a:lnTo>
                    <a:pt x="0" y="1172281"/>
                  </a:lnTo>
                  <a:lnTo>
                    <a:pt x="0" y="1233980"/>
                  </a:lnTo>
                  <a:lnTo>
                    <a:pt x="0" y="1295679"/>
                  </a:lnTo>
                  <a:lnTo>
                    <a:pt x="59925" y="1299655"/>
                  </a:lnTo>
                  <a:lnTo>
                    <a:pt x="118799" y="1311516"/>
                  </a:lnTo>
                  <a:lnTo>
                    <a:pt x="175590" y="1331053"/>
                  </a:lnTo>
                  <a:lnTo>
                    <a:pt x="229302" y="1357922"/>
                  </a:lnTo>
                  <a:lnTo>
                    <a:pt x="278991" y="1391654"/>
                  </a:lnTo>
                  <a:lnTo>
                    <a:pt x="323787" y="1431656"/>
                  </a:lnTo>
                  <a:lnTo>
                    <a:pt x="362905" y="1477227"/>
                  </a:lnTo>
                  <a:lnTo>
                    <a:pt x="395657" y="1527568"/>
                  </a:lnTo>
                  <a:lnTo>
                    <a:pt x="421470" y="1581795"/>
                  </a:lnTo>
                  <a:lnTo>
                    <a:pt x="439892" y="1638957"/>
                  </a:lnTo>
                  <a:lnTo>
                    <a:pt x="450597" y="1698052"/>
                  </a:lnTo>
                  <a:lnTo>
                    <a:pt x="453400" y="1758044"/>
                  </a:lnTo>
                  <a:lnTo>
                    <a:pt x="448251" y="1817880"/>
                  </a:lnTo>
                  <a:lnTo>
                    <a:pt x="435240" y="1876511"/>
                  </a:lnTo>
                  <a:lnTo>
                    <a:pt x="414595" y="1932909"/>
                  </a:lnTo>
                  <a:lnTo>
                    <a:pt x="386679" y="1986084"/>
                  </a:lnTo>
                  <a:lnTo>
                    <a:pt x="351981" y="2035103"/>
                  </a:lnTo>
                  <a:lnTo>
                    <a:pt x="311110" y="2079108"/>
                  </a:lnTo>
                  <a:lnTo>
                    <a:pt x="264782" y="2117326"/>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865761" y="4132971"/>
              <a:ext cx="2419713" cy="1562874"/>
            </a:xfrm>
            <a:custGeom>
              <a:avLst/>
              <a:gdLst/>
              <a:ahLst/>
              <a:cxnLst/>
              <a:rect l="0" t="0" r="0" b="0"/>
              <a:pathLst>
                <a:path w="2419713" h="1562874">
                  <a:moveTo>
                    <a:pt x="1181493" y="0"/>
                  </a:moveTo>
                  <a:lnTo>
                    <a:pt x="1125232" y="25325"/>
                  </a:lnTo>
                  <a:lnTo>
                    <a:pt x="1068970" y="50651"/>
                  </a:lnTo>
                  <a:lnTo>
                    <a:pt x="1012709" y="75977"/>
                  </a:lnTo>
                  <a:lnTo>
                    <a:pt x="956447" y="101303"/>
                  </a:lnTo>
                  <a:lnTo>
                    <a:pt x="900185" y="126629"/>
                  </a:lnTo>
                  <a:lnTo>
                    <a:pt x="843924" y="151954"/>
                  </a:lnTo>
                  <a:lnTo>
                    <a:pt x="787662" y="177280"/>
                  </a:lnTo>
                  <a:lnTo>
                    <a:pt x="731401" y="202606"/>
                  </a:lnTo>
                  <a:lnTo>
                    <a:pt x="675139" y="227932"/>
                  </a:lnTo>
                  <a:lnTo>
                    <a:pt x="618877" y="253258"/>
                  </a:lnTo>
                  <a:lnTo>
                    <a:pt x="562616" y="278584"/>
                  </a:lnTo>
                  <a:lnTo>
                    <a:pt x="506354" y="303909"/>
                  </a:lnTo>
                  <a:lnTo>
                    <a:pt x="450092" y="329235"/>
                  </a:lnTo>
                  <a:lnTo>
                    <a:pt x="393831" y="354561"/>
                  </a:lnTo>
                  <a:lnTo>
                    <a:pt x="337569" y="379887"/>
                  </a:lnTo>
                  <a:lnTo>
                    <a:pt x="281308" y="405213"/>
                  </a:lnTo>
                  <a:lnTo>
                    <a:pt x="225046" y="430538"/>
                  </a:lnTo>
                  <a:lnTo>
                    <a:pt x="168784" y="455864"/>
                  </a:lnTo>
                  <a:lnTo>
                    <a:pt x="112523" y="481190"/>
                  </a:lnTo>
                  <a:lnTo>
                    <a:pt x="56261" y="506516"/>
                  </a:lnTo>
                  <a:lnTo>
                    <a:pt x="0" y="531842"/>
                  </a:lnTo>
                  <a:lnTo>
                    <a:pt x="25437" y="585869"/>
                  </a:lnTo>
                  <a:lnTo>
                    <a:pt x="52705" y="638996"/>
                  </a:lnTo>
                  <a:lnTo>
                    <a:pt x="81770" y="691162"/>
                  </a:lnTo>
                  <a:lnTo>
                    <a:pt x="112598" y="742305"/>
                  </a:lnTo>
                  <a:lnTo>
                    <a:pt x="145155" y="792366"/>
                  </a:lnTo>
                  <a:lnTo>
                    <a:pt x="179401" y="841287"/>
                  </a:lnTo>
                  <a:lnTo>
                    <a:pt x="215297" y="889010"/>
                  </a:lnTo>
                  <a:lnTo>
                    <a:pt x="252801" y="935480"/>
                  </a:lnTo>
                  <a:lnTo>
                    <a:pt x="291870" y="980642"/>
                  </a:lnTo>
                  <a:lnTo>
                    <a:pt x="332458" y="1024445"/>
                  </a:lnTo>
                  <a:lnTo>
                    <a:pt x="374517" y="1066837"/>
                  </a:lnTo>
                  <a:lnTo>
                    <a:pt x="417998" y="1107768"/>
                  </a:lnTo>
                  <a:lnTo>
                    <a:pt x="462852" y="1147192"/>
                  </a:lnTo>
                  <a:lnTo>
                    <a:pt x="509025" y="1185061"/>
                  </a:lnTo>
                  <a:lnTo>
                    <a:pt x="556463" y="1221332"/>
                  </a:lnTo>
                  <a:lnTo>
                    <a:pt x="605113" y="1255963"/>
                  </a:lnTo>
                  <a:lnTo>
                    <a:pt x="654916" y="1288912"/>
                  </a:lnTo>
                  <a:lnTo>
                    <a:pt x="705814" y="1320143"/>
                  </a:lnTo>
                  <a:lnTo>
                    <a:pt x="757750" y="1349618"/>
                  </a:lnTo>
                  <a:lnTo>
                    <a:pt x="810660" y="1377303"/>
                  </a:lnTo>
                  <a:lnTo>
                    <a:pt x="864486" y="1403166"/>
                  </a:lnTo>
                  <a:lnTo>
                    <a:pt x="919162" y="1427176"/>
                  </a:lnTo>
                  <a:lnTo>
                    <a:pt x="974627" y="1449306"/>
                  </a:lnTo>
                  <a:lnTo>
                    <a:pt x="1030814" y="1469530"/>
                  </a:lnTo>
                  <a:lnTo>
                    <a:pt x="1087659" y="1487824"/>
                  </a:lnTo>
                  <a:lnTo>
                    <a:pt x="1145095" y="1504167"/>
                  </a:lnTo>
                  <a:lnTo>
                    <a:pt x="1203056" y="1518540"/>
                  </a:lnTo>
                  <a:lnTo>
                    <a:pt x="1261474" y="1530926"/>
                  </a:lnTo>
                  <a:lnTo>
                    <a:pt x="1320280" y="1541311"/>
                  </a:lnTo>
                  <a:lnTo>
                    <a:pt x="1379406" y="1549682"/>
                  </a:lnTo>
                  <a:lnTo>
                    <a:pt x="1438784" y="1556030"/>
                  </a:lnTo>
                  <a:lnTo>
                    <a:pt x="1498344" y="1560348"/>
                  </a:lnTo>
                  <a:lnTo>
                    <a:pt x="1558017" y="1562630"/>
                  </a:lnTo>
                  <a:lnTo>
                    <a:pt x="1617733" y="1562874"/>
                  </a:lnTo>
                  <a:lnTo>
                    <a:pt x="1677422" y="1561079"/>
                  </a:lnTo>
                  <a:lnTo>
                    <a:pt x="1737015" y="1557248"/>
                  </a:lnTo>
                  <a:lnTo>
                    <a:pt x="1796443" y="1551385"/>
                  </a:lnTo>
                  <a:lnTo>
                    <a:pt x="1855636" y="1543497"/>
                  </a:lnTo>
                  <a:lnTo>
                    <a:pt x="1914525" y="1533593"/>
                  </a:lnTo>
                  <a:lnTo>
                    <a:pt x="1973042" y="1521684"/>
                  </a:lnTo>
                  <a:lnTo>
                    <a:pt x="2031118" y="1507785"/>
                  </a:lnTo>
                  <a:lnTo>
                    <a:pt x="2088686" y="1491912"/>
                  </a:lnTo>
                  <a:lnTo>
                    <a:pt x="2145678" y="1474082"/>
                  </a:lnTo>
                  <a:lnTo>
                    <a:pt x="2202029" y="1454318"/>
                  </a:lnTo>
                  <a:lnTo>
                    <a:pt x="2257672" y="1432642"/>
                  </a:lnTo>
                  <a:lnTo>
                    <a:pt x="2312543" y="1409079"/>
                  </a:lnTo>
                  <a:lnTo>
                    <a:pt x="2366577" y="1383656"/>
                  </a:lnTo>
                  <a:lnTo>
                    <a:pt x="2419713" y="1356405"/>
                  </a:lnTo>
                  <a:lnTo>
                    <a:pt x="2390623" y="1301994"/>
                  </a:lnTo>
                  <a:lnTo>
                    <a:pt x="2361533" y="1247583"/>
                  </a:lnTo>
                  <a:lnTo>
                    <a:pt x="2332443" y="1193172"/>
                  </a:lnTo>
                  <a:lnTo>
                    <a:pt x="2303353" y="1138761"/>
                  </a:lnTo>
                  <a:lnTo>
                    <a:pt x="2274264" y="1084350"/>
                  </a:lnTo>
                  <a:lnTo>
                    <a:pt x="2245174" y="1029939"/>
                  </a:lnTo>
                  <a:lnTo>
                    <a:pt x="2216084" y="975528"/>
                  </a:lnTo>
                  <a:lnTo>
                    <a:pt x="2186994" y="921117"/>
                  </a:lnTo>
                  <a:lnTo>
                    <a:pt x="2157904" y="866706"/>
                  </a:lnTo>
                  <a:lnTo>
                    <a:pt x="2128815" y="812295"/>
                  </a:lnTo>
                  <a:lnTo>
                    <a:pt x="2099725" y="757884"/>
                  </a:lnTo>
                  <a:lnTo>
                    <a:pt x="2070635" y="703473"/>
                  </a:lnTo>
                  <a:lnTo>
                    <a:pt x="2041545" y="649062"/>
                  </a:lnTo>
                  <a:lnTo>
                    <a:pt x="2012455" y="594652"/>
                  </a:lnTo>
                  <a:lnTo>
                    <a:pt x="1983365" y="540241"/>
                  </a:lnTo>
                  <a:lnTo>
                    <a:pt x="1954276" y="485830"/>
                  </a:lnTo>
                  <a:lnTo>
                    <a:pt x="1925186" y="431419"/>
                  </a:lnTo>
                  <a:lnTo>
                    <a:pt x="1896096" y="377008"/>
                  </a:lnTo>
                  <a:lnTo>
                    <a:pt x="1867006" y="322597"/>
                  </a:lnTo>
                  <a:lnTo>
                    <a:pt x="1837916" y="268186"/>
                  </a:lnTo>
                  <a:lnTo>
                    <a:pt x="1808827" y="213775"/>
                  </a:lnTo>
                  <a:lnTo>
                    <a:pt x="1752390" y="239160"/>
                  </a:lnTo>
                  <a:lnTo>
                    <a:pt x="1693023" y="256625"/>
                  </a:lnTo>
                  <a:lnTo>
                    <a:pt x="1631831" y="265846"/>
                  </a:lnTo>
                  <a:lnTo>
                    <a:pt x="1569953" y="266649"/>
                  </a:lnTo>
                  <a:lnTo>
                    <a:pt x="1508542" y="259021"/>
                  </a:lnTo>
                  <a:lnTo>
                    <a:pt x="1448742" y="243104"/>
                  </a:lnTo>
                  <a:lnTo>
                    <a:pt x="1391665" y="219193"/>
                  </a:lnTo>
                  <a:lnTo>
                    <a:pt x="1338375" y="187735"/>
                  </a:lnTo>
                  <a:lnTo>
                    <a:pt x="1289863" y="149314"/>
                  </a:lnTo>
                  <a:lnTo>
                    <a:pt x="1247035" y="104646"/>
                  </a:lnTo>
                  <a:lnTo>
                    <a:pt x="1210686" y="54564"/>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717478" y="3983936"/>
              <a:ext cx="1329777" cy="680877"/>
            </a:xfrm>
            <a:custGeom>
              <a:avLst/>
              <a:gdLst/>
              <a:ahLst/>
              <a:cxnLst/>
              <a:rect l="0" t="0" r="0" b="0"/>
              <a:pathLst>
                <a:path w="1329777" h="680877">
                  <a:moveTo>
                    <a:pt x="1291333" y="0"/>
                  </a:moveTo>
                  <a:lnTo>
                    <a:pt x="1229841" y="5048"/>
                  </a:lnTo>
                  <a:lnTo>
                    <a:pt x="1168349" y="10097"/>
                  </a:lnTo>
                  <a:lnTo>
                    <a:pt x="1106857" y="15146"/>
                  </a:lnTo>
                  <a:lnTo>
                    <a:pt x="1045365" y="20195"/>
                  </a:lnTo>
                  <a:lnTo>
                    <a:pt x="983873" y="25244"/>
                  </a:lnTo>
                  <a:lnTo>
                    <a:pt x="922381" y="30293"/>
                  </a:lnTo>
                  <a:lnTo>
                    <a:pt x="860889" y="35342"/>
                  </a:lnTo>
                  <a:lnTo>
                    <a:pt x="799396" y="40391"/>
                  </a:lnTo>
                  <a:lnTo>
                    <a:pt x="737904" y="45440"/>
                  </a:lnTo>
                  <a:lnTo>
                    <a:pt x="676412" y="50489"/>
                  </a:lnTo>
                  <a:lnTo>
                    <a:pt x="614920" y="55538"/>
                  </a:lnTo>
                  <a:lnTo>
                    <a:pt x="553428" y="60587"/>
                  </a:lnTo>
                  <a:lnTo>
                    <a:pt x="491936" y="65636"/>
                  </a:lnTo>
                  <a:lnTo>
                    <a:pt x="430444" y="70685"/>
                  </a:lnTo>
                  <a:lnTo>
                    <a:pt x="368952" y="75734"/>
                  </a:lnTo>
                  <a:lnTo>
                    <a:pt x="307460" y="80783"/>
                  </a:lnTo>
                  <a:lnTo>
                    <a:pt x="245968" y="85832"/>
                  </a:lnTo>
                  <a:lnTo>
                    <a:pt x="184476" y="90880"/>
                  </a:lnTo>
                  <a:lnTo>
                    <a:pt x="122984" y="95929"/>
                  </a:lnTo>
                  <a:lnTo>
                    <a:pt x="61492" y="100978"/>
                  </a:lnTo>
                  <a:lnTo>
                    <a:pt x="0" y="106027"/>
                  </a:lnTo>
                  <a:lnTo>
                    <a:pt x="5894" y="165388"/>
                  </a:lnTo>
                  <a:lnTo>
                    <a:pt x="13809" y="224513"/>
                  </a:lnTo>
                  <a:lnTo>
                    <a:pt x="23736" y="283334"/>
                  </a:lnTo>
                  <a:lnTo>
                    <a:pt x="35662" y="341782"/>
                  </a:lnTo>
                  <a:lnTo>
                    <a:pt x="49575" y="399789"/>
                  </a:lnTo>
                  <a:lnTo>
                    <a:pt x="65458" y="457288"/>
                  </a:lnTo>
                  <a:lnTo>
                    <a:pt x="83291" y="514212"/>
                  </a:lnTo>
                  <a:lnTo>
                    <a:pt x="103056" y="570495"/>
                  </a:lnTo>
                  <a:lnTo>
                    <a:pt x="124728" y="626072"/>
                  </a:lnTo>
                  <a:lnTo>
                    <a:pt x="148283" y="680877"/>
                  </a:lnTo>
                  <a:lnTo>
                    <a:pt x="204545" y="655551"/>
                  </a:lnTo>
                  <a:lnTo>
                    <a:pt x="260806" y="630225"/>
                  </a:lnTo>
                  <a:lnTo>
                    <a:pt x="317068" y="604899"/>
                  </a:lnTo>
                  <a:lnTo>
                    <a:pt x="373329" y="579574"/>
                  </a:lnTo>
                  <a:lnTo>
                    <a:pt x="429591" y="554248"/>
                  </a:lnTo>
                  <a:lnTo>
                    <a:pt x="485853" y="528922"/>
                  </a:lnTo>
                  <a:lnTo>
                    <a:pt x="542114" y="503596"/>
                  </a:lnTo>
                  <a:lnTo>
                    <a:pt x="598376" y="478270"/>
                  </a:lnTo>
                  <a:lnTo>
                    <a:pt x="654637" y="452944"/>
                  </a:lnTo>
                  <a:lnTo>
                    <a:pt x="710899" y="427619"/>
                  </a:lnTo>
                  <a:lnTo>
                    <a:pt x="767161" y="402293"/>
                  </a:lnTo>
                  <a:lnTo>
                    <a:pt x="823422" y="376967"/>
                  </a:lnTo>
                  <a:lnTo>
                    <a:pt x="879684" y="351641"/>
                  </a:lnTo>
                  <a:lnTo>
                    <a:pt x="935946" y="326315"/>
                  </a:lnTo>
                  <a:lnTo>
                    <a:pt x="992207" y="300989"/>
                  </a:lnTo>
                  <a:lnTo>
                    <a:pt x="1048469" y="275664"/>
                  </a:lnTo>
                  <a:lnTo>
                    <a:pt x="1104730" y="250338"/>
                  </a:lnTo>
                  <a:lnTo>
                    <a:pt x="1160992" y="225012"/>
                  </a:lnTo>
                  <a:lnTo>
                    <a:pt x="1217254" y="199686"/>
                  </a:lnTo>
                  <a:lnTo>
                    <a:pt x="1273515" y="174360"/>
                  </a:lnTo>
                  <a:lnTo>
                    <a:pt x="1329777" y="149035"/>
                  </a:lnTo>
                  <a:lnTo>
                    <a:pt x="1304186" y="76160"/>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11705" y="3653511"/>
              <a:ext cx="1302006" cy="436453"/>
            </a:xfrm>
            <a:custGeom>
              <a:avLst/>
              <a:gdLst/>
              <a:ahLst/>
              <a:cxnLst/>
              <a:rect l="0" t="0" r="0" b="0"/>
              <a:pathLst>
                <a:path w="1302006" h="436453">
                  <a:moveTo>
                    <a:pt x="1302006" y="217270"/>
                  </a:moveTo>
                  <a:lnTo>
                    <a:pt x="1241180" y="206924"/>
                  </a:lnTo>
                  <a:lnTo>
                    <a:pt x="1180355" y="196578"/>
                  </a:lnTo>
                  <a:lnTo>
                    <a:pt x="1119530" y="186232"/>
                  </a:lnTo>
                  <a:lnTo>
                    <a:pt x="1058704" y="175885"/>
                  </a:lnTo>
                  <a:lnTo>
                    <a:pt x="997879" y="165539"/>
                  </a:lnTo>
                  <a:lnTo>
                    <a:pt x="937054" y="155193"/>
                  </a:lnTo>
                  <a:lnTo>
                    <a:pt x="876228" y="144847"/>
                  </a:lnTo>
                  <a:lnTo>
                    <a:pt x="815403" y="134501"/>
                  </a:lnTo>
                  <a:lnTo>
                    <a:pt x="754578" y="124154"/>
                  </a:lnTo>
                  <a:lnTo>
                    <a:pt x="693752" y="113808"/>
                  </a:lnTo>
                  <a:lnTo>
                    <a:pt x="632927" y="103462"/>
                  </a:lnTo>
                  <a:lnTo>
                    <a:pt x="572102" y="93116"/>
                  </a:lnTo>
                  <a:lnTo>
                    <a:pt x="511276" y="82769"/>
                  </a:lnTo>
                  <a:lnTo>
                    <a:pt x="450451" y="72423"/>
                  </a:lnTo>
                  <a:lnTo>
                    <a:pt x="389626" y="62077"/>
                  </a:lnTo>
                  <a:lnTo>
                    <a:pt x="328800" y="51731"/>
                  </a:lnTo>
                  <a:lnTo>
                    <a:pt x="267975" y="41384"/>
                  </a:lnTo>
                  <a:lnTo>
                    <a:pt x="207150" y="31038"/>
                  </a:lnTo>
                  <a:lnTo>
                    <a:pt x="146324" y="20692"/>
                  </a:lnTo>
                  <a:lnTo>
                    <a:pt x="85499" y="10346"/>
                  </a:lnTo>
                  <a:lnTo>
                    <a:pt x="24674" y="0"/>
                  </a:lnTo>
                  <a:lnTo>
                    <a:pt x="15286" y="61860"/>
                  </a:lnTo>
                  <a:lnTo>
                    <a:pt x="8118" y="124017"/>
                  </a:lnTo>
                  <a:lnTo>
                    <a:pt x="3176" y="186391"/>
                  </a:lnTo>
                  <a:lnTo>
                    <a:pt x="469" y="248901"/>
                  </a:lnTo>
                  <a:lnTo>
                    <a:pt x="0" y="311468"/>
                  </a:lnTo>
                  <a:lnTo>
                    <a:pt x="1768" y="374012"/>
                  </a:lnTo>
                  <a:lnTo>
                    <a:pt x="5772" y="436453"/>
                  </a:lnTo>
                  <a:lnTo>
                    <a:pt x="67264" y="431404"/>
                  </a:lnTo>
                  <a:lnTo>
                    <a:pt x="128756" y="426355"/>
                  </a:lnTo>
                  <a:lnTo>
                    <a:pt x="190248" y="421306"/>
                  </a:lnTo>
                  <a:lnTo>
                    <a:pt x="251740" y="416257"/>
                  </a:lnTo>
                  <a:lnTo>
                    <a:pt x="313232" y="411208"/>
                  </a:lnTo>
                  <a:lnTo>
                    <a:pt x="374724" y="406159"/>
                  </a:lnTo>
                  <a:lnTo>
                    <a:pt x="436216" y="401110"/>
                  </a:lnTo>
                  <a:lnTo>
                    <a:pt x="497708" y="396061"/>
                  </a:lnTo>
                  <a:lnTo>
                    <a:pt x="559200" y="391012"/>
                  </a:lnTo>
                  <a:lnTo>
                    <a:pt x="620692" y="385963"/>
                  </a:lnTo>
                  <a:lnTo>
                    <a:pt x="682185" y="380914"/>
                  </a:lnTo>
                  <a:lnTo>
                    <a:pt x="743677" y="375865"/>
                  </a:lnTo>
                  <a:lnTo>
                    <a:pt x="805169" y="370816"/>
                  </a:lnTo>
                  <a:lnTo>
                    <a:pt x="866661" y="365768"/>
                  </a:lnTo>
                  <a:lnTo>
                    <a:pt x="928153" y="360719"/>
                  </a:lnTo>
                  <a:lnTo>
                    <a:pt x="989645" y="355670"/>
                  </a:lnTo>
                  <a:lnTo>
                    <a:pt x="1051137" y="350621"/>
                  </a:lnTo>
                  <a:lnTo>
                    <a:pt x="1112629" y="345572"/>
                  </a:lnTo>
                  <a:lnTo>
                    <a:pt x="1174121" y="340523"/>
                  </a:lnTo>
                  <a:lnTo>
                    <a:pt x="1235613" y="335474"/>
                  </a:lnTo>
                  <a:lnTo>
                    <a:pt x="1297105" y="330425"/>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36379" y="3268643"/>
              <a:ext cx="1306383" cy="602138"/>
            </a:xfrm>
            <a:custGeom>
              <a:avLst/>
              <a:gdLst/>
              <a:ahLst/>
              <a:cxnLst/>
              <a:rect l="0" t="0" r="0" b="0"/>
              <a:pathLst>
                <a:path w="1306383" h="602138">
                  <a:moveTo>
                    <a:pt x="1306383" y="502358"/>
                  </a:moveTo>
                  <a:lnTo>
                    <a:pt x="1249510" y="478436"/>
                  </a:lnTo>
                  <a:lnTo>
                    <a:pt x="1192637" y="454514"/>
                  </a:lnTo>
                  <a:lnTo>
                    <a:pt x="1135765" y="430592"/>
                  </a:lnTo>
                  <a:lnTo>
                    <a:pt x="1078892" y="406670"/>
                  </a:lnTo>
                  <a:lnTo>
                    <a:pt x="1022019" y="382749"/>
                  </a:lnTo>
                  <a:lnTo>
                    <a:pt x="965146" y="358827"/>
                  </a:lnTo>
                  <a:lnTo>
                    <a:pt x="908274" y="334905"/>
                  </a:lnTo>
                  <a:lnTo>
                    <a:pt x="851401" y="310983"/>
                  </a:lnTo>
                  <a:lnTo>
                    <a:pt x="794528" y="287061"/>
                  </a:lnTo>
                  <a:lnTo>
                    <a:pt x="737655" y="263140"/>
                  </a:lnTo>
                  <a:lnTo>
                    <a:pt x="680782" y="239218"/>
                  </a:lnTo>
                  <a:lnTo>
                    <a:pt x="623910" y="215296"/>
                  </a:lnTo>
                  <a:lnTo>
                    <a:pt x="567037" y="191374"/>
                  </a:lnTo>
                  <a:lnTo>
                    <a:pt x="510164" y="167452"/>
                  </a:lnTo>
                  <a:lnTo>
                    <a:pt x="453291" y="143530"/>
                  </a:lnTo>
                  <a:lnTo>
                    <a:pt x="396419" y="119609"/>
                  </a:lnTo>
                  <a:lnTo>
                    <a:pt x="339546" y="95687"/>
                  </a:lnTo>
                  <a:lnTo>
                    <a:pt x="282673" y="71765"/>
                  </a:lnTo>
                  <a:lnTo>
                    <a:pt x="225800" y="47843"/>
                  </a:lnTo>
                  <a:lnTo>
                    <a:pt x="168927" y="23921"/>
                  </a:lnTo>
                  <a:lnTo>
                    <a:pt x="112055" y="0"/>
                  </a:lnTo>
                  <a:lnTo>
                    <a:pt x="87282" y="62199"/>
                  </a:lnTo>
                  <a:lnTo>
                    <a:pt x="64908" y="125301"/>
                  </a:lnTo>
                  <a:lnTo>
                    <a:pt x="44966" y="189213"/>
                  </a:lnTo>
                  <a:lnTo>
                    <a:pt x="27484" y="253841"/>
                  </a:lnTo>
                  <a:lnTo>
                    <a:pt x="12488" y="319091"/>
                  </a:lnTo>
                  <a:lnTo>
                    <a:pt x="0" y="384867"/>
                  </a:lnTo>
                  <a:lnTo>
                    <a:pt x="60825" y="395214"/>
                  </a:lnTo>
                  <a:lnTo>
                    <a:pt x="121650" y="405560"/>
                  </a:lnTo>
                  <a:lnTo>
                    <a:pt x="182476" y="415906"/>
                  </a:lnTo>
                  <a:lnTo>
                    <a:pt x="243301" y="426252"/>
                  </a:lnTo>
                  <a:lnTo>
                    <a:pt x="304126" y="436599"/>
                  </a:lnTo>
                  <a:lnTo>
                    <a:pt x="364952" y="446945"/>
                  </a:lnTo>
                  <a:lnTo>
                    <a:pt x="425777" y="457291"/>
                  </a:lnTo>
                  <a:lnTo>
                    <a:pt x="486602" y="467637"/>
                  </a:lnTo>
                  <a:lnTo>
                    <a:pt x="547428" y="477984"/>
                  </a:lnTo>
                  <a:lnTo>
                    <a:pt x="608253" y="488330"/>
                  </a:lnTo>
                  <a:lnTo>
                    <a:pt x="669078" y="498676"/>
                  </a:lnTo>
                  <a:lnTo>
                    <a:pt x="729904" y="509022"/>
                  </a:lnTo>
                  <a:lnTo>
                    <a:pt x="790729" y="519368"/>
                  </a:lnTo>
                  <a:lnTo>
                    <a:pt x="851554" y="529715"/>
                  </a:lnTo>
                  <a:lnTo>
                    <a:pt x="912380" y="540061"/>
                  </a:lnTo>
                  <a:lnTo>
                    <a:pt x="973205" y="550407"/>
                  </a:lnTo>
                  <a:lnTo>
                    <a:pt x="1034030" y="560753"/>
                  </a:lnTo>
                  <a:lnTo>
                    <a:pt x="1094856" y="571100"/>
                  </a:lnTo>
                  <a:lnTo>
                    <a:pt x="1155681" y="581446"/>
                  </a:lnTo>
                  <a:lnTo>
                    <a:pt x="1216506" y="591792"/>
                  </a:lnTo>
                  <a:lnTo>
                    <a:pt x="1277332" y="602138"/>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848435" y="2963270"/>
              <a:ext cx="1237339" cy="807731"/>
            </a:xfrm>
            <a:custGeom>
              <a:avLst/>
              <a:gdLst/>
              <a:ahLst/>
              <a:cxnLst/>
              <a:rect l="0" t="0" r="0" b="0"/>
              <a:pathLst>
                <a:path w="1237339" h="807731">
                  <a:moveTo>
                    <a:pt x="1237339" y="728560"/>
                  </a:moveTo>
                  <a:lnTo>
                    <a:pt x="1186318" y="693867"/>
                  </a:lnTo>
                  <a:lnTo>
                    <a:pt x="1135297" y="659173"/>
                  </a:lnTo>
                  <a:lnTo>
                    <a:pt x="1084276" y="624480"/>
                  </a:lnTo>
                  <a:lnTo>
                    <a:pt x="1033255" y="589787"/>
                  </a:lnTo>
                  <a:lnTo>
                    <a:pt x="982234" y="555093"/>
                  </a:lnTo>
                  <a:lnTo>
                    <a:pt x="931213" y="520400"/>
                  </a:lnTo>
                  <a:lnTo>
                    <a:pt x="880192" y="485706"/>
                  </a:lnTo>
                  <a:lnTo>
                    <a:pt x="829171" y="451013"/>
                  </a:lnTo>
                  <a:lnTo>
                    <a:pt x="778150" y="416320"/>
                  </a:lnTo>
                  <a:lnTo>
                    <a:pt x="727129" y="381626"/>
                  </a:lnTo>
                  <a:lnTo>
                    <a:pt x="676108" y="346933"/>
                  </a:lnTo>
                  <a:lnTo>
                    <a:pt x="625087" y="312240"/>
                  </a:lnTo>
                  <a:lnTo>
                    <a:pt x="574066" y="277546"/>
                  </a:lnTo>
                  <a:lnTo>
                    <a:pt x="523045" y="242853"/>
                  </a:lnTo>
                  <a:lnTo>
                    <a:pt x="472024" y="208160"/>
                  </a:lnTo>
                  <a:lnTo>
                    <a:pt x="421004" y="173466"/>
                  </a:lnTo>
                  <a:lnTo>
                    <a:pt x="369983" y="138773"/>
                  </a:lnTo>
                  <a:lnTo>
                    <a:pt x="318962" y="104080"/>
                  </a:lnTo>
                  <a:lnTo>
                    <a:pt x="267941" y="69386"/>
                  </a:lnTo>
                  <a:lnTo>
                    <a:pt x="216920" y="34693"/>
                  </a:lnTo>
                  <a:lnTo>
                    <a:pt x="165899" y="0"/>
                  </a:lnTo>
                  <a:lnTo>
                    <a:pt x="127907" y="58335"/>
                  </a:lnTo>
                  <a:lnTo>
                    <a:pt x="92267" y="118135"/>
                  </a:lnTo>
                  <a:lnTo>
                    <a:pt x="59034" y="179307"/>
                  </a:lnTo>
                  <a:lnTo>
                    <a:pt x="28262" y="241752"/>
                  </a:lnTo>
                  <a:lnTo>
                    <a:pt x="0" y="305372"/>
                  </a:lnTo>
                  <a:lnTo>
                    <a:pt x="56872" y="329294"/>
                  </a:lnTo>
                  <a:lnTo>
                    <a:pt x="113745" y="353216"/>
                  </a:lnTo>
                  <a:lnTo>
                    <a:pt x="170618" y="377138"/>
                  </a:lnTo>
                  <a:lnTo>
                    <a:pt x="227491" y="401060"/>
                  </a:lnTo>
                  <a:lnTo>
                    <a:pt x="284363" y="424982"/>
                  </a:lnTo>
                  <a:lnTo>
                    <a:pt x="341236" y="448903"/>
                  </a:lnTo>
                  <a:lnTo>
                    <a:pt x="398109" y="472825"/>
                  </a:lnTo>
                  <a:lnTo>
                    <a:pt x="454982" y="496747"/>
                  </a:lnTo>
                  <a:lnTo>
                    <a:pt x="511855" y="520669"/>
                  </a:lnTo>
                  <a:lnTo>
                    <a:pt x="568727" y="544591"/>
                  </a:lnTo>
                  <a:lnTo>
                    <a:pt x="625600" y="568512"/>
                  </a:lnTo>
                  <a:lnTo>
                    <a:pt x="682473" y="592434"/>
                  </a:lnTo>
                  <a:lnTo>
                    <a:pt x="739346" y="616356"/>
                  </a:lnTo>
                  <a:lnTo>
                    <a:pt x="796218" y="640278"/>
                  </a:lnTo>
                  <a:lnTo>
                    <a:pt x="853091" y="664200"/>
                  </a:lnTo>
                  <a:lnTo>
                    <a:pt x="909964" y="688122"/>
                  </a:lnTo>
                  <a:lnTo>
                    <a:pt x="966837" y="712043"/>
                  </a:lnTo>
                  <a:lnTo>
                    <a:pt x="1023710" y="735965"/>
                  </a:lnTo>
                  <a:lnTo>
                    <a:pt x="1080582" y="759887"/>
                  </a:lnTo>
                  <a:lnTo>
                    <a:pt x="1137455" y="783809"/>
                  </a:lnTo>
                  <a:lnTo>
                    <a:pt x="1194328" y="807731"/>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014334" y="2699998"/>
              <a:ext cx="1128388" cy="991832"/>
            </a:xfrm>
            <a:custGeom>
              <a:avLst/>
              <a:gdLst/>
              <a:ahLst/>
              <a:cxnLst/>
              <a:rect l="0" t="0" r="0" b="0"/>
              <a:pathLst>
                <a:path w="1128388" h="991832">
                  <a:moveTo>
                    <a:pt x="1128388" y="923576"/>
                  </a:moveTo>
                  <a:lnTo>
                    <a:pt x="1085115" y="879596"/>
                  </a:lnTo>
                  <a:lnTo>
                    <a:pt x="1041842" y="835617"/>
                  </a:lnTo>
                  <a:lnTo>
                    <a:pt x="998570" y="791637"/>
                  </a:lnTo>
                  <a:lnTo>
                    <a:pt x="955297" y="747657"/>
                  </a:lnTo>
                  <a:lnTo>
                    <a:pt x="912024" y="703677"/>
                  </a:lnTo>
                  <a:lnTo>
                    <a:pt x="868751" y="659697"/>
                  </a:lnTo>
                  <a:lnTo>
                    <a:pt x="825478" y="615717"/>
                  </a:lnTo>
                  <a:lnTo>
                    <a:pt x="782205" y="571737"/>
                  </a:lnTo>
                  <a:lnTo>
                    <a:pt x="738932" y="527758"/>
                  </a:lnTo>
                  <a:lnTo>
                    <a:pt x="695660" y="483778"/>
                  </a:lnTo>
                  <a:lnTo>
                    <a:pt x="652387" y="439798"/>
                  </a:lnTo>
                  <a:lnTo>
                    <a:pt x="609114" y="395818"/>
                  </a:lnTo>
                  <a:lnTo>
                    <a:pt x="565841" y="351838"/>
                  </a:lnTo>
                  <a:lnTo>
                    <a:pt x="522568" y="307858"/>
                  </a:lnTo>
                  <a:lnTo>
                    <a:pt x="479295" y="263879"/>
                  </a:lnTo>
                  <a:lnTo>
                    <a:pt x="436022" y="219899"/>
                  </a:lnTo>
                  <a:lnTo>
                    <a:pt x="392750" y="175919"/>
                  </a:lnTo>
                  <a:lnTo>
                    <a:pt x="349477" y="131939"/>
                  </a:lnTo>
                  <a:lnTo>
                    <a:pt x="306204" y="87959"/>
                  </a:lnTo>
                  <a:lnTo>
                    <a:pt x="262931" y="43979"/>
                  </a:lnTo>
                  <a:lnTo>
                    <a:pt x="219658" y="0"/>
                  </a:lnTo>
                  <a:lnTo>
                    <a:pt x="171657" y="49121"/>
                  </a:lnTo>
                  <a:lnTo>
                    <a:pt x="125621" y="100088"/>
                  </a:lnTo>
                  <a:lnTo>
                    <a:pt x="81621" y="152824"/>
                  </a:lnTo>
                  <a:lnTo>
                    <a:pt x="39726" y="207246"/>
                  </a:lnTo>
                  <a:lnTo>
                    <a:pt x="0" y="263271"/>
                  </a:lnTo>
                  <a:lnTo>
                    <a:pt x="51020" y="297965"/>
                  </a:lnTo>
                  <a:lnTo>
                    <a:pt x="102041" y="332658"/>
                  </a:lnTo>
                  <a:lnTo>
                    <a:pt x="153062" y="367352"/>
                  </a:lnTo>
                  <a:lnTo>
                    <a:pt x="204083" y="402045"/>
                  </a:lnTo>
                  <a:lnTo>
                    <a:pt x="255104" y="436738"/>
                  </a:lnTo>
                  <a:lnTo>
                    <a:pt x="306125" y="471432"/>
                  </a:lnTo>
                  <a:lnTo>
                    <a:pt x="357146" y="506125"/>
                  </a:lnTo>
                  <a:lnTo>
                    <a:pt x="408167" y="540818"/>
                  </a:lnTo>
                  <a:lnTo>
                    <a:pt x="459188" y="575512"/>
                  </a:lnTo>
                  <a:lnTo>
                    <a:pt x="510209" y="610205"/>
                  </a:lnTo>
                  <a:lnTo>
                    <a:pt x="561230" y="644898"/>
                  </a:lnTo>
                  <a:lnTo>
                    <a:pt x="612251" y="679592"/>
                  </a:lnTo>
                  <a:lnTo>
                    <a:pt x="663272" y="714285"/>
                  </a:lnTo>
                  <a:lnTo>
                    <a:pt x="714293" y="748978"/>
                  </a:lnTo>
                  <a:lnTo>
                    <a:pt x="765314" y="783672"/>
                  </a:lnTo>
                  <a:lnTo>
                    <a:pt x="816335" y="818365"/>
                  </a:lnTo>
                  <a:lnTo>
                    <a:pt x="867356" y="853058"/>
                  </a:lnTo>
                  <a:lnTo>
                    <a:pt x="918377" y="887752"/>
                  </a:lnTo>
                  <a:lnTo>
                    <a:pt x="969398" y="922445"/>
                  </a:lnTo>
                  <a:lnTo>
                    <a:pt x="1020419" y="957139"/>
                  </a:lnTo>
                  <a:lnTo>
                    <a:pt x="1071440" y="99183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233992" y="2518365"/>
              <a:ext cx="965064" cy="1105210"/>
            </a:xfrm>
            <a:custGeom>
              <a:avLst/>
              <a:gdLst/>
              <a:ahLst/>
              <a:cxnLst/>
              <a:rect l="0" t="0" r="0" b="0"/>
              <a:pathLst>
                <a:path w="965064" h="1105210">
                  <a:moveTo>
                    <a:pt x="965064" y="1058120"/>
                  </a:moveTo>
                  <a:lnTo>
                    <a:pt x="929456" y="1007733"/>
                  </a:lnTo>
                  <a:lnTo>
                    <a:pt x="893848" y="957346"/>
                  </a:lnTo>
                  <a:lnTo>
                    <a:pt x="858239" y="906960"/>
                  </a:lnTo>
                  <a:lnTo>
                    <a:pt x="822631" y="856573"/>
                  </a:lnTo>
                  <a:lnTo>
                    <a:pt x="787023" y="806186"/>
                  </a:lnTo>
                  <a:lnTo>
                    <a:pt x="751414" y="755800"/>
                  </a:lnTo>
                  <a:lnTo>
                    <a:pt x="715806" y="705413"/>
                  </a:lnTo>
                  <a:lnTo>
                    <a:pt x="680198" y="655026"/>
                  </a:lnTo>
                  <a:lnTo>
                    <a:pt x="644590" y="604640"/>
                  </a:lnTo>
                  <a:lnTo>
                    <a:pt x="608981" y="554253"/>
                  </a:lnTo>
                  <a:lnTo>
                    <a:pt x="573373" y="503866"/>
                  </a:lnTo>
                  <a:lnTo>
                    <a:pt x="537765" y="453480"/>
                  </a:lnTo>
                  <a:lnTo>
                    <a:pt x="502156" y="403093"/>
                  </a:lnTo>
                  <a:lnTo>
                    <a:pt x="466548" y="352706"/>
                  </a:lnTo>
                  <a:lnTo>
                    <a:pt x="430940" y="302320"/>
                  </a:lnTo>
                  <a:lnTo>
                    <a:pt x="395332" y="251933"/>
                  </a:lnTo>
                  <a:lnTo>
                    <a:pt x="359723" y="201546"/>
                  </a:lnTo>
                  <a:lnTo>
                    <a:pt x="324115" y="151160"/>
                  </a:lnTo>
                  <a:lnTo>
                    <a:pt x="288507" y="100773"/>
                  </a:lnTo>
                  <a:lnTo>
                    <a:pt x="252898" y="50386"/>
                  </a:lnTo>
                  <a:lnTo>
                    <a:pt x="217290" y="0"/>
                  </a:lnTo>
                  <a:lnTo>
                    <a:pt x="160251" y="42067"/>
                  </a:lnTo>
                  <a:lnTo>
                    <a:pt x="104963" y="86411"/>
                  </a:lnTo>
                  <a:lnTo>
                    <a:pt x="51516" y="132959"/>
                  </a:lnTo>
                  <a:lnTo>
                    <a:pt x="0" y="181633"/>
                  </a:lnTo>
                  <a:lnTo>
                    <a:pt x="43272" y="225613"/>
                  </a:lnTo>
                  <a:lnTo>
                    <a:pt x="86545" y="269593"/>
                  </a:lnTo>
                  <a:lnTo>
                    <a:pt x="129818" y="313573"/>
                  </a:lnTo>
                  <a:lnTo>
                    <a:pt x="173091" y="357552"/>
                  </a:lnTo>
                  <a:lnTo>
                    <a:pt x="216364" y="401532"/>
                  </a:lnTo>
                  <a:lnTo>
                    <a:pt x="259637" y="445512"/>
                  </a:lnTo>
                  <a:lnTo>
                    <a:pt x="302910" y="489492"/>
                  </a:lnTo>
                  <a:lnTo>
                    <a:pt x="346182" y="533472"/>
                  </a:lnTo>
                  <a:lnTo>
                    <a:pt x="389455" y="577452"/>
                  </a:lnTo>
                  <a:lnTo>
                    <a:pt x="432728" y="621432"/>
                  </a:lnTo>
                  <a:lnTo>
                    <a:pt x="476001" y="665411"/>
                  </a:lnTo>
                  <a:lnTo>
                    <a:pt x="519274" y="709391"/>
                  </a:lnTo>
                  <a:lnTo>
                    <a:pt x="562547" y="753371"/>
                  </a:lnTo>
                  <a:lnTo>
                    <a:pt x="605820" y="797351"/>
                  </a:lnTo>
                  <a:lnTo>
                    <a:pt x="649092" y="841331"/>
                  </a:lnTo>
                  <a:lnTo>
                    <a:pt x="692365" y="885311"/>
                  </a:lnTo>
                  <a:lnTo>
                    <a:pt x="735638" y="929290"/>
                  </a:lnTo>
                  <a:lnTo>
                    <a:pt x="778911" y="973270"/>
                  </a:lnTo>
                  <a:lnTo>
                    <a:pt x="822184" y="1017250"/>
                  </a:lnTo>
                  <a:lnTo>
                    <a:pt x="865457" y="1061230"/>
                  </a:lnTo>
                  <a:lnTo>
                    <a:pt x="908730" y="1105210"/>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451283" y="2384710"/>
              <a:ext cx="805456" cy="1191774"/>
            </a:xfrm>
            <a:custGeom>
              <a:avLst/>
              <a:gdLst/>
              <a:ahLst/>
              <a:cxnLst/>
              <a:rect l="0" t="0" r="0" b="0"/>
              <a:pathLst>
                <a:path w="805456" h="1191774">
                  <a:moveTo>
                    <a:pt x="805456" y="1157123"/>
                  </a:moveTo>
                  <a:lnTo>
                    <a:pt x="777696" y="1102022"/>
                  </a:lnTo>
                  <a:lnTo>
                    <a:pt x="749936" y="1046921"/>
                  </a:lnTo>
                  <a:lnTo>
                    <a:pt x="722176" y="991820"/>
                  </a:lnTo>
                  <a:lnTo>
                    <a:pt x="694415" y="936719"/>
                  </a:lnTo>
                  <a:lnTo>
                    <a:pt x="666655" y="881617"/>
                  </a:lnTo>
                  <a:lnTo>
                    <a:pt x="638895" y="826516"/>
                  </a:lnTo>
                  <a:lnTo>
                    <a:pt x="611134" y="771415"/>
                  </a:lnTo>
                  <a:lnTo>
                    <a:pt x="583374" y="716314"/>
                  </a:lnTo>
                  <a:lnTo>
                    <a:pt x="555614" y="661213"/>
                  </a:lnTo>
                  <a:lnTo>
                    <a:pt x="527854" y="606112"/>
                  </a:lnTo>
                  <a:lnTo>
                    <a:pt x="500093" y="551011"/>
                  </a:lnTo>
                  <a:lnTo>
                    <a:pt x="472333" y="495910"/>
                  </a:lnTo>
                  <a:lnTo>
                    <a:pt x="444573" y="440808"/>
                  </a:lnTo>
                  <a:lnTo>
                    <a:pt x="416812" y="385707"/>
                  </a:lnTo>
                  <a:lnTo>
                    <a:pt x="389052" y="330606"/>
                  </a:lnTo>
                  <a:lnTo>
                    <a:pt x="361292" y="275505"/>
                  </a:lnTo>
                  <a:lnTo>
                    <a:pt x="333532" y="220404"/>
                  </a:lnTo>
                  <a:lnTo>
                    <a:pt x="305771" y="165303"/>
                  </a:lnTo>
                  <a:lnTo>
                    <a:pt x="278011" y="110202"/>
                  </a:lnTo>
                  <a:lnTo>
                    <a:pt x="250251" y="55101"/>
                  </a:lnTo>
                  <a:lnTo>
                    <a:pt x="222490" y="0"/>
                  </a:lnTo>
                  <a:lnTo>
                    <a:pt x="165044" y="30291"/>
                  </a:lnTo>
                  <a:lnTo>
                    <a:pt x="108763" y="62694"/>
                  </a:lnTo>
                  <a:lnTo>
                    <a:pt x="53722" y="97165"/>
                  </a:lnTo>
                  <a:lnTo>
                    <a:pt x="0" y="133654"/>
                  </a:lnTo>
                  <a:lnTo>
                    <a:pt x="35608" y="184041"/>
                  </a:lnTo>
                  <a:lnTo>
                    <a:pt x="71216" y="234427"/>
                  </a:lnTo>
                  <a:lnTo>
                    <a:pt x="106824" y="284814"/>
                  </a:lnTo>
                  <a:lnTo>
                    <a:pt x="142433" y="335201"/>
                  </a:lnTo>
                  <a:lnTo>
                    <a:pt x="178041" y="385588"/>
                  </a:lnTo>
                  <a:lnTo>
                    <a:pt x="213649" y="435974"/>
                  </a:lnTo>
                  <a:lnTo>
                    <a:pt x="249257" y="486361"/>
                  </a:lnTo>
                  <a:lnTo>
                    <a:pt x="284866" y="536748"/>
                  </a:lnTo>
                  <a:lnTo>
                    <a:pt x="320474" y="587134"/>
                  </a:lnTo>
                  <a:lnTo>
                    <a:pt x="356082" y="637521"/>
                  </a:lnTo>
                  <a:lnTo>
                    <a:pt x="391691" y="687908"/>
                  </a:lnTo>
                  <a:lnTo>
                    <a:pt x="427299" y="738294"/>
                  </a:lnTo>
                  <a:lnTo>
                    <a:pt x="462907" y="788681"/>
                  </a:lnTo>
                  <a:lnTo>
                    <a:pt x="498515" y="839068"/>
                  </a:lnTo>
                  <a:lnTo>
                    <a:pt x="534124" y="889454"/>
                  </a:lnTo>
                  <a:lnTo>
                    <a:pt x="569732" y="939841"/>
                  </a:lnTo>
                  <a:lnTo>
                    <a:pt x="605340" y="990228"/>
                  </a:lnTo>
                  <a:lnTo>
                    <a:pt x="640949" y="1040614"/>
                  </a:lnTo>
                  <a:lnTo>
                    <a:pt x="676557" y="1091001"/>
                  </a:lnTo>
                  <a:lnTo>
                    <a:pt x="712165" y="1141388"/>
                  </a:lnTo>
                  <a:lnTo>
                    <a:pt x="747773" y="1191774"/>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73774" y="2307321"/>
              <a:ext cx="628960" cy="1234512"/>
            </a:xfrm>
            <a:custGeom>
              <a:avLst/>
              <a:gdLst/>
              <a:ahLst/>
              <a:cxnLst/>
              <a:rect l="0" t="0" r="0" b="0"/>
              <a:pathLst>
                <a:path w="628960" h="1234512">
                  <a:moveTo>
                    <a:pt x="628960" y="1214448"/>
                  </a:moveTo>
                  <a:lnTo>
                    <a:pt x="607458" y="1156617"/>
                  </a:lnTo>
                  <a:lnTo>
                    <a:pt x="585956" y="1098786"/>
                  </a:lnTo>
                  <a:lnTo>
                    <a:pt x="564453" y="1040956"/>
                  </a:lnTo>
                  <a:lnTo>
                    <a:pt x="542951" y="983125"/>
                  </a:lnTo>
                  <a:lnTo>
                    <a:pt x="521448" y="925294"/>
                  </a:lnTo>
                  <a:lnTo>
                    <a:pt x="499946" y="867463"/>
                  </a:lnTo>
                  <a:lnTo>
                    <a:pt x="478443" y="809632"/>
                  </a:lnTo>
                  <a:lnTo>
                    <a:pt x="456941" y="751801"/>
                  </a:lnTo>
                  <a:lnTo>
                    <a:pt x="435439" y="693970"/>
                  </a:lnTo>
                  <a:lnTo>
                    <a:pt x="413936" y="636139"/>
                  </a:lnTo>
                  <a:lnTo>
                    <a:pt x="392434" y="578308"/>
                  </a:lnTo>
                  <a:lnTo>
                    <a:pt x="370931" y="520478"/>
                  </a:lnTo>
                  <a:lnTo>
                    <a:pt x="349429" y="462647"/>
                  </a:lnTo>
                  <a:lnTo>
                    <a:pt x="327926" y="404816"/>
                  </a:lnTo>
                  <a:lnTo>
                    <a:pt x="306424" y="346985"/>
                  </a:lnTo>
                  <a:lnTo>
                    <a:pt x="284921" y="289154"/>
                  </a:lnTo>
                  <a:lnTo>
                    <a:pt x="263419" y="231323"/>
                  </a:lnTo>
                  <a:lnTo>
                    <a:pt x="241917" y="173492"/>
                  </a:lnTo>
                  <a:lnTo>
                    <a:pt x="220414" y="115661"/>
                  </a:lnTo>
                  <a:lnTo>
                    <a:pt x="198912" y="57830"/>
                  </a:lnTo>
                  <a:lnTo>
                    <a:pt x="177409" y="0"/>
                  </a:lnTo>
                  <a:lnTo>
                    <a:pt x="117334" y="23607"/>
                  </a:lnTo>
                  <a:lnTo>
                    <a:pt x="58170" y="49415"/>
                  </a:lnTo>
                  <a:lnTo>
                    <a:pt x="0" y="77388"/>
                  </a:lnTo>
                  <a:lnTo>
                    <a:pt x="27760" y="132490"/>
                  </a:lnTo>
                  <a:lnTo>
                    <a:pt x="55520" y="187591"/>
                  </a:lnTo>
                  <a:lnTo>
                    <a:pt x="83280" y="242692"/>
                  </a:lnTo>
                  <a:lnTo>
                    <a:pt x="111041" y="297793"/>
                  </a:lnTo>
                  <a:lnTo>
                    <a:pt x="138801" y="352894"/>
                  </a:lnTo>
                  <a:lnTo>
                    <a:pt x="166561" y="407995"/>
                  </a:lnTo>
                  <a:lnTo>
                    <a:pt x="194321" y="463096"/>
                  </a:lnTo>
                  <a:lnTo>
                    <a:pt x="222082" y="518197"/>
                  </a:lnTo>
                  <a:lnTo>
                    <a:pt x="249842" y="573299"/>
                  </a:lnTo>
                  <a:lnTo>
                    <a:pt x="277602" y="628400"/>
                  </a:lnTo>
                  <a:lnTo>
                    <a:pt x="305363" y="683501"/>
                  </a:lnTo>
                  <a:lnTo>
                    <a:pt x="333123" y="738602"/>
                  </a:lnTo>
                  <a:lnTo>
                    <a:pt x="360883" y="793703"/>
                  </a:lnTo>
                  <a:lnTo>
                    <a:pt x="388643" y="848804"/>
                  </a:lnTo>
                  <a:lnTo>
                    <a:pt x="416404" y="903905"/>
                  </a:lnTo>
                  <a:lnTo>
                    <a:pt x="444164" y="959006"/>
                  </a:lnTo>
                  <a:lnTo>
                    <a:pt x="471924" y="1014108"/>
                  </a:lnTo>
                  <a:lnTo>
                    <a:pt x="499685" y="1069209"/>
                  </a:lnTo>
                  <a:lnTo>
                    <a:pt x="527445" y="1124310"/>
                  </a:lnTo>
                  <a:lnTo>
                    <a:pt x="555205" y="1179411"/>
                  </a:lnTo>
                  <a:lnTo>
                    <a:pt x="582965" y="1234512"/>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851184" y="2268295"/>
              <a:ext cx="482024" cy="1253474"/>
            </a:xfrm>
            <a:custGeom>
              <a:avLst/>
              <a:gdLst/>
              <a:ahLst/>
              <a:cxnLst/>
              <a:rect l="0" t="0" r="0" b="0"/>
              <a:pathLst>
                <a:path w="482024" h="1253474">
                  <a:moveTo>
                    <a:pt x="482024" y="1243356"/>
                  </a:moveTo>
                  <a:lnTo>
                    <a:pt x="464668" y="1184149"/>
                  </a:lnTo>
                  <a:lnTo>
                    <a:pt x="447311" y="1124941"/>
                  </a:lnTo>
                  <a:lnTo>
                    <a:pt x="429955" y="1065734"/>
                  </a:lnTo>
                  <a:lnTo>
                    <a:pt x="412599" y="1006526"/>
                  </a:lnTo>
                  <a:lnTo>
                    <a:pt x="395242" y="947319"/>
                  </a:lnTo>
                  <a:lnTo>
                    <a:pt x="377886" y="888111"/>
                  </a:lnTo>
                  <a:lnTo>
                    <a:pt x="360529" y="828904"/>
                  </a:lnTo>
                  <a:lnTo>
                    <a:pt x="343173" y="769696"/>
                  </a:lnTo>
                  <a:lnTo>
                    <a:pt x="325817" y="710489"/>
                  </a:lnTo>
                  <a:lnTo>
                    <a:pt x="308460" y="651281"/>
                  </a:lnTo>
                  <a:lnTo>
                    <a:pt x="291104" y="592074"/>
                  </a:lnTo>
                  <a:lnTo>
                    <a:pt x="273747" y="532867"/>
                  </a:lnTo>
                  <a:lnTo>
                    <a:pt x="256391" y="473659"/>
                  </a:lnTo>
                  <a:lnTo>
                    <a:pt x="239035" y="414452"/>
                  </a:lnTo>
                  <a:lnTo>
                    <a:pt x="221678" y="355244"/>
                  </a:lnTo>
                  <a:lnTo>
                    <a:pt x="204322" y="296037"/>
                  </a:lnTo>
                  <a:lnTo>
                    <a:pt x="186965" y="236829"/>
                  </a:lnTo>
                  <a:lnTo>
                    <a:pt x="169609" y="177622"/>
                  </a:lnTo>
                  <a:lnTo>
                    <a:pt x="152253" y="118414"/>
                  </a:lnTo>
                  <a:lnTo>
                    <a:pt x="134896" y="59207"/>
                  </a:lnTo>
                  <a:lnTo>
                    <a:pt x="117540" y="0"/>
                  </a:lnTo>
                  <a:lnTo>
                    <a:pt x="58424" y="18472"/>
                  </a:lnTo>
                  <a:lnTo>
                    <a:pt x="0" y="39025"/>
                  </a:lnTo>
                  <a:lnTo>
                    <a:pt x="21502" y="96856"/>
                  </a:lnTo>
                  <a:lnTo>
                    <a:pt x="43004" y="154687"/>
                  </a:lnTo>
                  <a:lnTo>
                    <a:pt x="64507" y="212518"/>
                  </a:lnTo>
                  <a:lnTo>
                    <a:pt x="86009" y="270349"/>
                  </a:lnTo>
                  <a:lnTo>
                    <a:pt x="107512" y="328179"/>
                  </a:lnTo>
                  <a:lnTo>
                    <a:pt x="129014" y="386010"/>
                  </a:lnTo>
                  <a:lnTo>
                    <a:pt x="150517" y="443841"/>
                  </a:lnTo>
                  <a:lnTo>
                    <a:pt x="172019" y="501672"/>
                  </a:lnTo>
                  <a:lnTo>
                    <a:pt x="193521" y="559503"/>
                  </a:lnTo>
                  <a:lnTo>
                    <a:pt x="215024" y="617334"/>
                  </a:lnTo>
                  <a:lnTo>
                    <a:pt x="236526" y="675165"/>
                  </a:lnTo>
                  <a:lnTo>
                    <a:pt x="258029" y="732996"/>
                  </a:lnTo>
                  <a:lnTo>
                    <a:pt x="279531" y="790827"/>
                  </a:lnTo>
                  <a:lnTo>
                    <a:pt x="301034" y="848657"/>
                  </a:lnTo>
                  <a:lnTo>
                    <a:pt x="322536" y="906488"/>
                  </a:lnTo>
                  <a:lnTo>
                    <a:pt x="344039" y="964319"/>
                  </a:lnTo>
                  <a:lnTo>
                    <a:pt x="365541" y="1022150"/>
                  </a:lnTo>
                  <a:lnTo>
                    <a:pt x="387043" y="1079981"/>
                  </a:lnTo>
                  <a:lnTo>
                    <a:pt x="408546" y="1137812"/>
                  </a:lnTo>
                  <a:lnTo>
                    <a:pt x="430048" y="1195643"/>
                  </a:lnTo>
                  <a:lnTo>
                    <a:pt x="451551" y="1253474"/>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968724" y="2245431"/>
              <a:ext cx="386794" cy="1266220"/>
            </a:xfrm>
            <a:custGeom>
              <a:avLst/>
              <a:gdLst/>
              <a:ahLst/>
              <a:cxnLst/>
              <a:rect l="0" t="0" r="0" b="0"/>
              <a:pathLst>
                <a:path w="386794" h="1266220">
                  <a:moveTo>
                    <a:pt x="386794" y="1260293"/>
                  </a:moveTo>
                  <a:lnTo>
                    <a:pt x="372473" y="1200279"/>
                  </a:lnTo>
                  <a:lnTo>
                    <a:pt x="358152" y="1140265"/>
                  </a:lnTo>
                  <a:lnTo>
                    <a:pt x="343831" y="1080251"/>
                  </a:lnTo>
                  <a:lnTo>
                    <a:pt x="329509" y="1020237"/>
                  </a:lnTo>
                  <a:lnTo>
                    <a:pt x="315188" y="960223"/>
                  </a:lnTo>
                  <a:lnTo>
                    <a:pt x="300867" y="900209"/>
                  </a:lnTo>
                  <a:lnTo>
                    <a:pt x="286546" y="840195"/>
                  </a:lnTo>
                  <a:lnTo>
                    <a:pt x="272225" y="780181"/>
                  </a:lnTo>
                  <a:lnTo>
                    <a:pt x="257904" y="720167"/>
                  </a:lnTo>
                  <a:lnTo>
                    <a:pt x="243583" y="660153"/>
                  </a:lnTo>
                  <a:lnTo>
                    <a:pt x="229262" y="600139"/>
                  </a:lnTo>
                  <a:lnTo>
                    <a:pt x="214941" y="540125"/>
                  </a:lnTo>
                  <a:lnTo>
                    <a:pt x="200620" y="480111"/>
                  </a:lnTo>
                  <a:lnTo>
                    <a:pt x="186299" y="420097"/>
                  </a:lnTo>
                  <a:lnTo>
                    <a:pt x="171978" y="360083"/>
                  </a:lnTo>
                  <a:lnTo>
                    <a:pt x="157657" y="300069"/>
                  </a:lnTo>
                  <a:lnTo>
                    <a:pt x="143336" y="240055"/>
                  </a:lnTo>
                  <a:lnTo>
                    <a:pt x="129015" y="180041"/>
                  </a:lnTo>
                  <a:lnTo>
                    <a:pt x="114694" y="120027"/>
                  </a:lnTo>
                  <a:lnTo>
                    <a:pt x="100373" y="60013"/>
                  </a:lnTo>
                  <a:lnTo>
                    <a:pt x="86052" y="0"/>
                  </a:lnTo>
                  <a:lnTo>
                    <a:pt x="0" y="22864"/>
                  </a:lnTo>
                  <a:lnTo>
                    <a:pt x="17356" y="82071"/>
                  </a:lnTo>
                  <a:lnTo>
                    <a:pt x="34712" y="141279"/>
                  </a:lnTo>
                  <a:lnTo>
                    <a:pt x="52069" y="200486"/>
                  </a:lnTo>
                  <a:lnTo>
                    <a:pt x="69425" y="259694"/>
                  </a:lnTo>
                  <a:lnTo>
                    <a:pt x="86781" y="318901"/>
                  </a:lnTo>
                  <a:lnTo>
                    <a:pt x="104138" y="378109"/>
                  </a:lnTo>
                  <a:lnTo>
                    <a:pt x="121494" y="437316"/>
                  </a:lnTo>
                  <a:lnTo>
                    <a:pt x="138851" y="496523"/>
                  </a:lnTo>
                  <a:lnTo>
                    <a:pt x="156207" y="555731"/>
                  </a:lnTo>
                  <a:lnTo>
                    <a:pt x="173563" y="614938"/>
                  </a:lnTo>
                  <a:lnTo>
                    <a:pt x="190920" y="674146"/>
                  </a:lnTo>
                  <a:lnTo>
                    <a:pt x="208276" y="733353"/>
                  </a:lnTo>
                  <a:lnTo>
                    <a:pt x="225633" y="792561"/>
                  </a:lnTo>
                  <a:lnTo>
                    <a:pt x="242989" y="851768"/>
                  </a:lnTo>
                  <a:lnTo>
                    <a:pt x="260345" y="910976"/>
                  </a:lnTo>
                  <a:lnTo>
                    <a:pt x="277702" y="970183"/>
                  </a:lnTo>
                  <a:lnTo>
                    <a:pt x="295058" y="1029391"/>
                  </a:lnTo>
                  <a:lnTo>
                    <a:pt x="312415" y="1088598"/>
                  </a:lnTo>
                  <a:lnTo>
                    <a:pt x="329771" y="1147805"/>
                  </a:lnTo>
                  <a:lnTo>
                    <a:pt x="347127" y="1207013"/>
                  </a:lnTo>
                  <a:lnTo>
                    <a:pt x="364484" y="1266220"/>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054777" y="2228825"/>
              <a:ext cx="320778" cy="1276898"/>
            </a:xfrm>
            <a:custGeom>
              <a:avLst/>
              <a:gdLst/>
              <a:ahLst/>
              <a:cxnLst/>
              <a:rect l="0" t="0" r="0" b="0"/>
              <a:pathLst>
                <a:path w="320778" h="1276898">
                  <a:moveTo>
                    <a:pt x="320778" y="1272593"/>
                  </a:moveTo>
                  <a:lnTo>
                    <a:pt x="309183" y="1211993"/>
                  </a:lnTo>
                  <a:lnTo>
                    <a:pt x="297588" y="1151394"/>
                  </a:lnTo>
                  <a:lnTo>
                    <a:pt x="285993" y="1090794"/>
                  </a:lnTo>
                  <a:lnTo>
                    <a:pt x="274398" y="1030194"/>
                  </a:lnTo>
                  <a:lnTo>
                    <a:pt x="262803" y="969595"/>
                  </a:lnTo>
                  <a:lnTo>
                    <a:pt x="251208" y="908995"/>
                  </a:lnTo>
                  <a:lnTo>
                    <a:pt x="239613" y="848395"/>
                  </a:lnTo>
                  <a:lnTo>
                    <a:pt x="228018" y="787796"/>
                  </a:lnTo>
                  <a:lnTo>
                    <a:pt x="216423" y="727196"/>
                  </a:lnTo>
                  <a:lnTo>
                    <a:pt x="204828" y="666596"/>
                  </a:lnTo>
                  <a:lnTo>
                    <a:pt x="193233" y="605996"/>
                  </a:lnTo>
                  <a:lnTo>
                    <a:pt x="181638" y="545397"/>
                  </a:lnTo>
                  <a:lnTo>
                    <a:pt x="170043" y="484797"/>
                  </a:lnTo>
                  <a:lnTo>
                    <a:pt x="158448" y="424197"/>
                  </a:lnTo>
                  <a:lnTo>
                    <a:pt x="146853" y="363598"/>
                  </a:lnTo>
                  <a:lnTo>
                    <a:pt x="135258" y="302998"/>
                  </a:lnTo>
                  <a:lnTo>
                    <a:pt x="123663" y="242398"/>
                  </a:lnTo>
                  <a:lnTo>
                    <a:pt x="112068" y="181799"/>
                  </a:lnTo>
                  <a:lnTo>
                    <a:pt x="100473" y="121199"/>
                  </a:lnTo>
                  <a:lnTo>
                    <a:pt x="88878" y="60599"/>
                  </a:lnTo>
                  <a:lnTo>
                    <a:pt x="77283" y="0"/>
                  </a:lnTo>
                  <a:lnTo>
                    <a:pt x="0" y="16605"/>
                  </a:lnTo>
                  <a:lnTo>
                    <a:pt x="14321" y="76619"/>
                  </a:lnTo>
                  <a:lnTo>
                    <a:pt x="28642" y="136633"/>
                  </a:lnTo>
                  <a:lnTo>
                    <a:pt x="42963" y="196647"/>
                  </a:lnTo>
                  <a:lnTo>
                    <a:pt x="57284" y="256661"/>
                  </a:lnTo>
                  <a:lnTo>
                    <a:pt x="71605" y="316675"/>
                  </a:lnTo>
                  <a:lnTo>
                    <a:pt x="85926" y="376689"/>
                  </a:lnTo>
                  <a:lnTo>
                    <a:pt x="100247" y="436703"/>
                  </a:lnTo>
                  <a:lnTo>
                    <a:pt x="114568" y="496717"/>
                  </a:lnTo>
                  <a:lnTo>
                    <a:pt x="128889" y="556731"/>
                  </a:lnTo>
                  <a:lnTo>
                    <a:pt x="143210" y="616745"/>
                  </a:lnTo>
                  <a:lnTo>
                    <a:pt x="157531" y="676759"/>
                  </a:lnTo>
                  <a:lnTo>
                    <a:pt x="171852" y="736773"/>
                  </a:lnTo>
                  <a:lnTo>
                    <a:pt x="186173" y="796787"/>
                  </a:lnTo>
                  <a:lnTo>
                    <a:pt x="200494" y="856801"/>
                  </a:lnTo>
                  <a:lnTo>
                    <a:pt x="214815" y="916815"/>
                  </a:lnTo>
                  <a:lnTo>
                    <a:pt x="229136" y="976829"/>
                  </a:lnTo>
                  <a:lnTo>
                    <a:pt x="243457" y="1036843"/>
                  </a:lnTo>
                  <a:lnTo>
                    <a:pt x="257778" y="1096856"/>
                  </a:lnTo>
                  <a:lnTo>
                    <a:pt x="272099" y="1156870"/>
                  </a:lnTo>
                  <a:lnTo>
                    <a:pt x="286420" y="1216884"/>
                  </a:lnTo>
                  <a:lnTo>
                    <a:pt x="300741" y="127689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132060" y="2218186"/>
              <a:ext cx="259448" cy="1283233"/>
            </a:xfrm>
            <a:custGeom>
              <a:avLst/>
              <a:gdLst/>
              <a:ahLst/>
              <a:cxnLst/>
              <a:rect l="0" t="0" r="0" b="0"/>
              <a:pathLst>
                <a:path w="259448" h="1283233">
                  <a:moveTo>
                    <a:pt x="259448" y="1280474"/>
                  </a:moveTo>
                  <a:lnTo>
                    <a:pt x="250024" y="1219499"/>
                  </a:lnTo>
                  <a:lnTo>
                    <a:pt x="240600" y="1158524"/>
                  </a:lnTo>
                  <a:lnTo>
                    <a:pt x="231175" y="1097549"/>
                  </a:lnTo>
                  <a:lnTo>
                    <a:pt x="221751" y="1036574"/>
                  </a:lnTo>
                  <a:lnTo>
                    <a:pt x="212327" y="975599"/>
                  </a:lnTo>
                  <a:lnTo>
                    <a:pt x="202902" y="914624"/>
                  </a:lnTo>
                  <a:lnTo>
                    <a:pt x="193478" y="853649"/>
                  </a:lnTo>
                  <a:lnTo>
                    <a:pt x="184054" y="792674"/>
                  </a:lnTo>
                  <a:lnTo>
                    <a:pt x="174629" y="731699"/>
                  </a:lnTo>
                  <a:lnTo>
                    <a:pt x="165205" y="670724"/>
                  </a:lnTo>
                  <a:lnTo>
                    <a:pt x="155781" y="609749"/>
                  </a:lnTo>
                  <a:lnTo>
                    <a:pt x="146356" y="548774"/>
                  </a:lnTo>
                  <a:lnTo>
                    <a:pt x="136932" y="487799"/>
                  </a:lnTo>
                  <a:lnTo>
                    <a:pt x="127508" y="426824"/>
                  </a:lnTo>
                  <a:lnTo>
                    <a:pt x="118083" y="365849"/>
                  </a:lnTo>
                  <a:lnTo>
                    <a:pt x="108659" y="304874"/>
                  </a:lnTo>
                  <a:lnTo>
                    <a:pt x="99235" y="243899"/>
                  </a:lnTo>
                  <a:lnTo>
                    <a:pt x="89810" y="182924"/>
                  </a:lnTo>
                  <a:lnTo>
                    <a:pt x="80386" y="121949"/>
                  </a:lnTo>
                  <a:lnTo>
                    <a:pt x="70962" y="60974"/>
                  </a:lnTo>
                  <a:lnTo>
                    <a:pt x="61537" y="0"/>
                  </a:lnTo>
                  <a:lnTo>
                    <a:pt x="0" y="10639"/>
                  </a:lnTo>
                  <a:lnTo>
                    <a:pt x="11594" y="71239"/>
                  </a:lnTo>
                  <a:lnTo>
                    <a:pt x="23189" y="131838"/>
                  </a:lnTo>
                  <a:lnTo>
                    <a:pt x="34784" y="192438"/>
                  </a:lnTo>
                  <a:lnTo>
                    <a:pt x="46379" y="253038"/>
                  </a:lnTo>
                  <a:lnTo>
                    <a:pt x="57974" y="313637"/>
                  </a:lnTo>
                  <a:lnTo>
                    <a:pt x="69569" y="374237"/>
                  </a:lnTo>
                  <a:lnTo>
                    <a:pt x="81164" y="434837"/>
                  </a:lnTo>
                  <a:lnTo>
                    <a:pt x="92759" y="495436"/>
                  </a:lnTo>
                  <a:lnTo>
                    <a:pt x="104354" y="556036"/>
                  </a:lnTo>
                  <a:lnTo>
                    <a:pt x="115949" y="616636"/>
                  </a:lnTo>
                  <a:lnTo>
                    <a:pt x="127544" y="677236"/>
                  </a:lnTo>
                  <a:lnTo>
                    <a:pt x="139139" y="737835"/>
                  </a:lnTo>
                  <a:lnTo>
                    <a:pt x="150734" y="798435"/>
                  </a:lnTo>
                  <a:lnTo>
                    <a:pt x="162329" y="859035"/>
                  </a:lnTo>
                  <a:lnTo>
                    <a:pt x="173924" y="919634"/>
                  </a:lnTo>
                  <a:lnTo>
                    <a:pt x="185519" y="980234"/>
                  </a:lnTo>
                  <a:lnTo>
                    <a:pt x="197114" y="1040834"/>
                  </a:lnTo>
                  <a:lnTo>
                    <a:pt x="208709" y="1101433"/>
                  </a:lnTo>
                  <a:lnTo>
                    <a:pt x="220304" y="1162033"/>
                  </a:lnTo>
                  <a:lnTo>
                    <a:pt x="231899" y="1222633"/>
                  </a:lnTo>
                  <a:lnTo>
                    <a:pt x="243494" y="1283233"/>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193598" y="2212081"/>
              <a:ext cx="209068" cy="1286579"/>
            </a:xfrm>
            <a:custGeom>
              <a:avLst/>
              <a:gdLst/>
              <a:ahLst/>
              <a:cxnLst/>
              <a:rect l="0" t="0" r="0" b="0"/>
              <a:pathLst>
                <a:path w="209068" h="1286579">
                  <a:moveTo>
                    <a:pt x="209068" y="1284997"/>
                  </a:moveTo>
                  <a:lnTo>
                    <a:pt x="201162" y="1223806"/>
                  </a:lnTo>
                  <a:lnTo>
                    <a:pt x="193256" y="1162616"/>
                  </a:lnTo>
                  <a:lnTo>
                    <a:pt x="185349" y="1101426"/>
                  </a:lnTo>
                  <a:lnTo>
                    <a:pt x="177443" y="1040235"/>
                  </a:lnTo>
                  <a:lnTo>
                    <a:pt x="169537" y="979045"/>
                  </a:lnTo>
                  <a:lnTo>
                    <a:pt x="161631" y="917855"/>
                  </a:lnTo>
                  <a:lnTo>
                    <a:pt x="153724" y="856664"/>
                  </a:lnTo>
                  <a:lnTo>
                    <a:pt x="145818" y="795474"/>
                  </a:lnTo>
                  <a:lnTo>
                    <a:pt x="137912" y="734284"/>
                  </a:lnTo>
                  <a:lnTo>
                    <a:pt x="130005" y="673093"/>
                  </a:lnTo>
                  <a:lnTo>
                    <a:pt x="122099" y="611903"/>
                  </a:lnTo>
                  <a:lnTo>
                    <a:pt x="114193" y="550713"/>
                  </a:lnTo>
                  <a:lnTo>
                    <a:pt x="106287" y="489522"/>
                  </a:lnTo>
                  <a:lnTo>
                    <a:pt x="98380" y="428332"/>
                  </a:lnTo>
                  <a:lnTo>
                    <a:pt x="90474" y="367142"/>
                  </a:lnTo>
                  <a:lnTo>
                    <a:pt x="82568" y="305951"/>
                  </a:lnTo>
                  <a:lnTo>
                    <a:pt x="74661" y="244761"/>
                  </a:lnTo>
                  <a:lnTo>
                    <a:pt x="66755" y="183571"/>
                  </a:lnTo>
                  <a:lnTo>
                    <a:pt x="58849" y="122380"/>
                  </a:lnTo>
                  <a:lnTo>
                    <a:pt x="50943" y="61190"/>
                  </a:lnTo>
                  <a:lnTo>
                    <a:pt x="43036" y="0"/>
                  </a:lnTo>
                  <a:lnTo>
                    <a:pt x="0" y="6105"/>
                  </a:lnTo>
                  <a:lnTo>
                    <a:pt x="9424" y="67080"/>
                  </a:lnTo>
                  <a:lnTo>
                    <a:pt x="18848" y="128055"/>
                  </a:lnTo>
                  <a:lnTo>
                    <a:pt x="28272" y="189030"/>
                  </a:lnTo>
                  <a:lnTo>
                    <a:pt x="37697" y="250005"/>
                  </a:lnTo>
                  <a:lnTo>
                    <a:pt x="47121" y="310980"/>
                  </a:lnTo>
                  <a:lnTo>
                    <a:pt x="56545" y="371955"/>
                  </a:lnTo>
                  <a:lnTo>
                    <a:pt x="65970" y="432930"/>
                  </a:lnTo>
                  <a:lnTo>
                    <a:pt x="75394" y="493905"/>
                  </a:lnTo>
                  <a:lnTo>
                    <a:pt x="84818" y="554880"/>
                  </a:lnTo>
                  <a:lnTo>
                    <a:pt x="94243" y="615855"/>
                  </a:lnTo>
                  <a:lnTo>
                    <a:pt x="103667" y="676830"/>
                  </a:lnTo>
                  <a:lnTo>
                    <a:pt x="113091" y="737805"/>
                  </a:lnTo>
                  <a:lnTo>
                    <a:pt x="122516" y="798780"/>
                  </a:lnTo>
                  <a:lnTo>
                    <a:pt x="131940" y="859755"/>
                  </a:lnTo>
                  <a:lnTo>
                    <a:pt x="141364" y="920730"/>
                  </a:lnTo>
                  <a:lnTo>
                    <a:pt x="150789" y="981705"/>
                  </a:lnTo>
                  <a:lnTo>
                    <a:pt x="160213" y="1042680"/>
                  </a:lnTo>
                  <a:lnTo>
                    <a:pt x="169637" y="1103655"/>
                  </a:lnTo>
                  <a:lnTo>
                    <a:pt x="179062" y="1164629"/>
                  </a:lnTo>
                  <a:lnTo>
                    <a:pt x="188486" y="1225604"/>
                  </a:lnTo>
                  <a:lnTo>
                    <a:pt x="197910" y="128657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236635" y="2207075"/>
              <a:ext cx="177155" cy="1290002"/>
            </a:xfrm>
            <a:custGeom>
              <a:avLst/>
              <a:gdLst/>
              <a:ahLst/>
              <a:cxnLst/>
              <a:rect l="0" t="0" r="0" b="0"/>
              <a:pathLst>
                <a:path w="177155" h="1290002">
                  <a:moveTo>
                    <a:pt x="177155" y="1288705"/>
                  </a:moveTo>
                  <a:lnTo>
                    <a:pt x="170762" y="1227338"/>
                  </a:lnTo>
                  <a:lnTo>
                    <a:pt x="164369" y="1165971"/>
                  </a:lnTo>
                  <a:lnTo>
                    <a:pt x="157976" y="1104604"/>
                  </a:lnTo>
                  <a:lnTo>
                    <a:pt x="151583" y="1043237"/>
                  </a:lnTo>
                  <a:lnTo>
                    <a:pt x="145190" y="981870"/>
                  </a:lnTo>
                  <a:lnTo>
                    <a:pt x="138798" y="920503"/>
                  </a:lnTo>
                  <a:lnTo>
                    <a:pt x="132405" y="859136"/>
                  </a:lnTo>
                  <a:lnTo>
                    <a:pt x="126012" y="797769"/>
                  </a:lnTo>
                  <a:lnTo>
                    <a:pt x="119619" y="736402"/>
                  </a:lnTo>
                  <a:lnTo>
                    <a:pt x="113226" y="675036"/>
                  </a:lnTo>
                  <a:lnTo>
                    <a:pt x="106833" y="613669"/>
                  </a:lnTo>
                  <a:lnTo>
                    <a:pt x="100440" y="552302"/>
                  </a:lnTo>
                  <a:lnTo>
                    <a:pt x="94047" y="490935"/>
                  </a:lnTo>
                  <a:lnTo>
                    <a:pt x="87654" y="429568"/>
                  </a:lnTo>
                  <a:lnTo>
                    <a:pt x="81262" y="368201"/>
                  </a:lnTo>
                  <a:lnTo>
                    <a:pt x="74869" y="306834"/>
                  </a:lnTo>
                  <a:lnTo>
                    <a:pt x="68476" y="245467"/>
                  </a:lnTo>
                  <a:lnTo>
                    <a:pt x="62083" y="184100"/>
                  </a:lnTo>
                  <a:lnTo>
                    <a:pt x="55690" y="122733"/>
                  </a:lnTo>
                  <a:lnTo>
                    <a:pt x="49297" y="61366"/>
                  </a:lnTo>
                  <a:lnTo>
                    <a:pt x="42904" y="0"/>
                  </a:lnTo>
                  <a:lnTo>
                    <a:pt x="0" y="5005"/>
                  </a:lnTo>
                  <a:lnTo>
                    <a:pt x="7906" y="66196"/>
                  </a:lnTo>
                  <a:lnTo>
                    <a:pt x="15812" y="127386"/>
                  </a:lnTo>
                  <a:lnTo>
                    <a:pt x="23718" y="188576"/>
                  </a:lnTo>
                  <a:lnTo>
                    <a:pt x="31625" y="249767"/>
                  </a:lnTo>
                  <a:lnTo>
                    <a:pt x="39531" y="310957"/>
                  </a:lnTo>
                  <a:lnTo>
                    <a:pt x="47437" y="372147"/>
                  </a:lnTo>
                  <a:lnTo>
                    <a:pt x="55343" y="433338"/>
                  </a:lnTo>
                  <a:lnTo>
                    <a:pt x="63250" y="494528"/>
                  </a:lnTo>
                  <a:lnTo>
                    <a:pt x="71156" y="555718"/>
                  </a:lnTo>
                  <a:lnTo>
                    <a:pt x="79062" y="616909"/>
                  </a:lnTo>
                  <a:lnTo>
                    <a:pt x="86969" y="678099"/>
                  </a:lnTo>
                  <a:lnTo>
                    <a:pt x="94875" y="739289"/>
                  </a:lnTo>
                  <a:lnTo>
                    <a:pt x="102781" y="800480"/>
                  </a:lnTo>
                  <a:lnTo>
                    <a:pt x="110687" y="861670"/>
                  </a:lnTo>
                  <a:lnTo>
                    <a:pt x="118594" y="922860"/>
                  </a:lnTo>
                  <a:lnTo>
                    <a:pt x="126500" y="984051"/>
                  </a:lnTo>
                  <a:lnTo>
                    <a:pt x="134406" y="1045241"/>
                  </a:lnTo>
                  <a:lnTo>
                    <a:pt x="142312" y="1106431"/>
                  </a:lnTo>
                  <a:lnTo>
                    <a:pt x="150219" y="1167622"/>
                  </a:lnTo>
                  <a:lnTo>
                    <a:pt x="158125" y="1228812"/>
                  </a:lnTo>
                  <a:lnTo>
                    <a:pt x="166031" y="1290002"/>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279540" y="2203255"/>
              <a:ext cx="144996" cy="1292525"/>
            </a:xfrm>
            <a:custGeom>
              <a:avLst/>
              <a:gdLst/>
              <a:ahLst/>
              <a:cxnLst/>
              <a:rect l="0" t="0" r="0" b="0"/>
              <a:pathLst>
                <a:path w="144996" h="1292525">
                  <a:moveTo>
                    <a:pt x="144996" y="1291534"/>
                  </a:moveTo>
                  <a:lnTo>
                    <a:pt x="140065" y="1230033"/>
                  </a:lnTo>
                  <a:lnTo>
                    <a:pt x="135135" y="1168531"/>
                  </a:lnTo>
                  <a:lnTo>
                    <a:pt x="130204" y="1107029"/>
                  </a:lnTo>
                  <a:lnTo>
                    <a:pt x="125273" y="1045528"/>
                  </a:lnTo>
                  <a:lnTo>
                    <a:pt x="120342" y="984026"/>
                  </a:lnTo>
                  <a:lnTo>
                    <a:pt x="115411" y="922524"/>
                  </a:lnTo>
                  <a:lnTo>
                    <a:pt x="110481" y="861023"/>
                  </a:lnTo>
                  <a:lnTo>
                    <a:pt x="105550" y="799521"/>
                  </a:lnTo>
                  <a:lnTo>
                    <a:pt x="100619" y="738019"/>
                  </a:lnTo>
                  <a:lnTo>
                    <a:pt x="95688" y="676518"/>
                  </a:lnTo>
                  <a:lnTo>
                    <a:pt x="90757" y="615016"/>
                  </a:lnTo>
                  <a:lnTo>
                    <a:pt x="85826" y="553514"/>
                  </a:lnTo>
                  <a:lnTo>
                    <a:pt x="80896" y="492013"/>
                  </a:lnTo>
                  <a:lnTo>
                    <a:pt x="75965" y="430511"/>
                  </a:lnTo>
                  <a:lnTo>
                    <a:pt x="71034" y="369009"/>
                  </a:lnTo>
                  <a:lnTo>
                    <a:pt x="66103" y="307508"/>
                  </a:lnTo>
                  <a:lnTo>
                    <a:pt x="61172" y="246006"/>
                  </a:lnTo>
                  <a:lnTo>
                    <a:pt x="56242" y="184504"/>
                  </a:lnTo>
                  <a:lnTo>
                    <a:pt x="51311" y="123003"/>
                  </a:lnTo>
                  <a:lnTo>
                    <a:pt x="46380" y="61501"/>
                  </a:lnTo>
                  <a:lnTo>
                    <a:pt x="41449" y="0"/>
                  </a:lnTo>
                  <a:lnTo>
                    <a:pt x="0" y="3820"/>
                  </a:lnTo>
                  <a:lnTo>
                    <a:pt x="6392" y="65186"/>
                  </a:lnTo>
                  <a:lnTo>
                    <a:pt x="12785" y="126553"/>
                  </a:lnTo>
                  <a:lnTo>
                    <a:pt x="19178" y="187920"/>
                  </a:lnTo>
                  <a:lnTo>
                    <a:pt x="25571" y="249287"/>
                  </a:lnTo>
                  <a:lnTo>
                    <a:pt x="31964" y="310654"/>
                  </a:lnTo>
                  <a:lnTo>
                    <a:pt x="38357" y="372021"/>
                  </a:lnTo>
                  <a:lnTo>
                    <a:pt x="44750" y="433388"/>
                  </a:lnTo>
                  <a:lnTo>
                    <a:pt x="51143" y="494755"/>
                  </a:lnTo>
                  <a:lnTo>
                    <a:pt x="57535" y="556122"/>
                  </a:lnTo>
                  <a:lnTo>
                    <a:pt x="63928" y="617489"/>
                  </a:lnTo>
                  <a:lnTo>
                    <a:pt x="70321" y="678856"/>
                  </a:lnTo>
                  <a:lnTo>
                    <a:pt x="76714" y="740222"/>
                  </a:lnTo>
                  <a:lnTo>
                    <a:pt x="83107" y="801589"/>
                  </a:lnTo>
                  <a:lnTo>
                    <a:pt x="89500" y="862956"/>
                  </a:lnTo>
                  <a:lnTo>
                    <a:pt x="95893" y="924323"/>
                  </a:lnTo>
                  <a:lnTo>
                    <a:pt x="102286" y="985690"/>
                  </a:lnTo>
                  <a:lnTo>
                    <a:pt x="108678" y="1047057"/>
                  </a:lnTo>
                  <a:lnTo>
                    <a:pt x="115071" y="1108424"/>
                  </a:lnTo>
                  <a:lnTo>
                    <a:pt x="121464" y="1169791"/>
                  </a:lnTo>
                  <a:lnTo>
                    <a:pt x="127857" y="1231158"/>
                  </a:lnTo>
                  <a:lnTo>
                    <a:pt x="134250" y="1292525"/>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320989" y="2200751"/>
              <a:ext cx="112838" cy="1294038"/>
            </a:xfrm>
            <a:custGeom>
              <a:avLst/>
              <a:gdLst/>
              <a:ahLst/>
              <a:cxnLst/>
              <a:rect l="0" t="0" r="0" b="0"/>
              <a:pathLst>
                <a:path w="112838" h="1294038">
                  <a:moveTo>
                    <a:pt x="112838" y="1293389"/>
                  </a:moveTo>
                  <a:lnTo>
                    <a:pt x="109172" y="1231799"/>
                  </a:lnTo>
                  <a:lnTo>
                    <a:pt x="105505" y="1170209"/>
                  </a:lnTo>
                  <a:lnTo>
                    <a:pt x="101838" y="1108619"/>
                  </a:lnTo>
                  <a:lnTo>
                    <a:pt x="98172" y="1047029"/>
                  </a:lnTo>
                  <a:lnTo>
                    <a:pt x="94505" y="985439"/>
                  </a:lnTo>
                  <a:lnTo>
                    <a:pt x="90838" y="923849"/>
                  </a:lnTo>
                  <a:lnTo>
                    <a:pt x="87172" y="862259"/>
                  </a:lnTo>
                  <a:lnTo>
                    <a:pt x="83505" y="800669"/>
                  </a:lnTo>
                  <a:lnTo>
                    <a:pt x="79838" y="739079"/>
                  </a:lnTo>
                  <a:lnTo>
                    <a:pt x="76172" y="677489"/>
                  </a:lnTo>
                  <a:lnTo>
                    <a:pt x="72505" y="615899"/>
                  </a:lnTo>
                  <a:lnTo>
                    <a:pt x="68838" y="554309"/>
                  </a:lnTo>
                  <a:lnTo>
                    <a:pt x="65172" y="492719"/>
                  </a:lnTo>
                  <a:lnTo>
                    <a:pt x="61505" y="431129"/>
                  </a:lnTo>
                  <a:lnTo>
                    <a:pt x="57839" y="369539"/>
                  </a:lnTo>
                  <a:lnTo>
                    <a:pt x="54172" y="307949"/>
                  </a:lnTo>
                  <a:lnTo>
                    <a:pt x="50505" y="246359"/>
                  </a:lnTo>
                  <a:lnTo>
                    <a:pt x="46839" y="184769"/>
                  </a:lnTo>
                  <a:lnTo>
                    <a:pt x="43172" y="123179"/>
                  </a:lnTo>
                  <a:lnTo>
                    <a:pt x="39505" y="61589"/>
                  </a:lnTo>
                  <a:lnTo>
                    <a:pt x="35839" y="0"/>
                  </a:lnTo>
                  <a:lnTo>
                    <a:pt x="0" y="2503"/>
                  </a:lnTo>
                  <a:lnTo>
                    <a:pt x="4930" y="64004"/>
                  </a:lnTo>
                  <a:lnTo>
                    <a:pt x="9861" y="125506"/>
                  </a:lnTo>
                  <a:lnTo>
                    <a:pt x="14792" y="187008"/>
                  </a:lnTo>
                  <a:lnTo>
                    <a:pt x="19723" y="248509"/>
                  </a:lnTo>
                  <a:lnTo>
                    <a:pt x="24654" y="310011"/>
                  </a:lnTo>
                  <a:lnTo>
                    <a:pt x="29584" y="371513"/>
                  </a:lnTo>
                  <a:lnTo>
                    <a:pt x="34515" y="433014"/>
                  </a:lnTo>
                  <a:lnTo>
                    <a:pt x="39446" y="494516"/>
                  </a:lnTo>
                  <a:lnTo>
                    <a:pt x="44377" y="556018"/>
                  </a:lnTo>
                  <a:lnTo>
                    <a:pt x="49308" y="617519"/>
                  </a:lnTo>
                  <a:lnTo>
                    <a:pt x="54238" y="679021"/>
                  </a:lnTo>
                  <a:lnTo>
                    <a:pt x="59169" y="740523"/>
                  </a:lnTo>
                  <a:lnTo>
                    <a:pt x="64100" y="802024"/>
                  </a:lnTo>
                  <a:lnTo>
                    <a:pt x="69031" y="863526"/>
                  </a:lnTo>
                  <a:lnTo>
                    <a:pt x="73962" y="925028"/>
                  </a:lnTo>
                  <a:lnTo>
                    <a:pt x="78892" y="986529"/>
                  </a:lnTo>
                  <a:lnTo>
                    <a:pt x="83823" y="1048031"/>
                  </a:lnTo>
                  <a:lnTo>
                    <a:pt x="88754" y="1109533"/>
                  </a:lnTo>
                  <a:lnTo>
                    <a:pt x="93685" y="1171034"/>
                  </a:lnTo>
                  <a:lnTo>
                    <a:pt x="98616" y="1232536"/>
                  </a:lnTo>
                  <a:lnTo>
                    <a:pt x="103547" y="129403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356829" y="2199208"/>
              <a:ext cx="84872" cy="1294932"/>
            </a:xfrm>
            <a:custGeom>
              <a:avLst/>
              <a:gdLst/>
              <a:ahLst/>
              <a:cxnLst/>
              <a:rect l="0" t="0" r="0" b="0"/>
              <a:pathLst>
                <a:path w="84872" h="1294932">
                  <a:moveTo>
                    <a:pt x="84872" y="1294532"/>
                  </a:moveTo>
                  <a:lnTo>
                    <a:pt x="82276" y="1232887"/>
                  </a:lnTo>
                  <a:lnTo>
                    <a:pt x="79681" y="1171243"/>
                  </a:lnTo>
                  <a:lnTo>
                    <a:pt x="77086" y="1109598"/>
                  </a:lnTo>
                  <a:lnTo>
                    <a:pt x="74490" y="1047954"/>
                  </a:lnTo>
                  <a:lnTo>
                    <a:pt x="71895" y="986310"/>
                  </a:lnTo>
                  <a:lnTo>
                    <a:pt x="69299" y="924665"/>
                  </a:lnTo>
                  <a:lnTo>
                    <a:pt x="66704" y="863021"/>
                  </a:lnTo>
                  <a:lnTo>
                    <a:pt x="64108" y="801377"/>
                  </a:lnTo>
                  <a:lnTo>
                    <a:pt x="61513" y="739732"/>
                  </a:lnTo>
                  <a:lnTo>
                    <a:pt x="58917" y="678088"/>
                  </a:lnTo>
                  <a:lnTo>
                    <a:pt x="56322" y="616443"/>
                  </a:lnTo>
                  <a:lnTo>
                    <a:pt x="53726" y="554799"/>
                  </a:lnTo>
                  <a:lnTo>
                    <a:pt x="51131" y="493155"/>
                  </a:lnTo>
                  <a:lnTo>
                    <a:pt x="48535" y="431510"/>
                  </a:lnTo>
                  <a:lnTo>
                    <a:pt x="45940" y="369866"/>
                  </a:lnTo>
                  <a:lnTo>
                    <a:pt x="43344" y="308221"/>
                  </a:lnTo>
                  <a:lnTo>
                    <a:pt x="40749" y="246577"/>
                  </a:lnTo>
                  <a:lnTo>
                    <a:pt x="38153" y="184933"/>
                  </a:lnTo>
                  <a:lnTo>
                    <a:pt x="35558" y="123288"/>
                  </a:lnTo>
                  <a:lnTo>
                    <a:pt x="32962" y="61644"/>
                  </a:lnTo>
                  <a:lnTo>
                    <a:pt x="30367" y="0"/>
                  </a:lnTo>
                  <a:lnTo>
                    <a:pt x="0" y="1543"/>
                  </a:lnTo>
                  <a:lnTo>
                    <a:pt x="3666" y="63133"/>
                  </a:lnTo>
                  <a:lnTo>
                    <a:pt x="7333" y="124723"/>
                  </a:lnTo>
                  <a:lnTo>
                    <a:pt x="10999" y="186312"/>
                  </a:lnTo>
                  <a:lnTo>
                    <a:pt x="14666" y="247902"/>
                  </a:lnTo>
                  <a:lnTo>
                    <a:pt x="18333" y="309492"/>
                  </a:lnTo>
                  <a:lnTo>
                    <a:pt x="21999" y="371082"/>
                  </a:lnTo>
                  <a:lnTo>
                    <a:pt x="25666" y="432672"/>
                  </a:lnTo>
                  <a:lnTo>
                    <a:pt x="29333" y="494262"/>
                  </a:lnTo>
                  <a:lnTo>
                    <a:pt x="32999" y="555852"/>
                  </a:lnTo>
                  <a:lnTo>
                    <a:pt x="36666" y="617442"/>
                  </a:lnTo>
                  <a:lnTo>
                    <a:pt x="40333" y="679032"/>
                  </a:lnTo>
                  <a:lnTo>
                    <a:pt x="43999" y="740622"/>
                  </a:lnTo>
                  <a:lnTo>
                    <a:pt x="47666" y="802212"/>
                  </a:lnTo>
                  <a:lnTo>
                    <a:pt x="51332" y="863802"/>
                  </a:lnTo>
                  <a:lnTo>
                    <a:pt x="54999" y="925392"/>
                  </a:lnTo>
                  <a:lnTo>
                    <a:pt x="58666" y="986982"/>
                  </a:lnTo>
                  <a:lnTo>
                    <a:pt x="62332" y="1048572"/>
                  </a:lnTo>
                  <a:lnTo>
                    <a:pt x="65999" y="1110162"/>
                  </a:lnTo>
                  <a:lnTo>
                    <a:pt x="69666" y="1171752"/>
                  </a:lnTo>
                  <a:lnTo>
                    <a:pt x="73332" y="1233342"/>
                  </a:lnTo>
                  <a:lnTo>
                    <a:pt x="76999" y="1294932"/>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387196" y="2198245"/>
              <a:ext cx="61858" cy="1295495"/>
            </a:xfrm>
            <a:custGeom>
              <a:avLst/>
              <a:gdLst/>
              <a:ahLst/>
              <a:cxnLst/>
              <a:rect l="0" t="0" r="0" b="0"/>
              <a:pathLst>
                <a:path w="61858" h="1295495">
                  <a:moveTo>
                    <a:pt x="61858" y="1295245"/>
                  </a:moveTo>
                  <a:lnTo>
                    <a:pt x="60263" y="1233567"/>
                  </a:lnTo>
                  <a:lnTo>
                    <a:pt x="58668" y="1171889"/>
                  </a:lnTo>
                  <a:lnTo>
                    <a:pt x="57073" y="1110210"/>
                  </a:lnTo>
                  <a:lnTo>
                    <a:pt x="55478" y="1048532"/>
                  </a:lnTo>
                  <a:lnTo>
                    <a:pt x="53883" y="986854"/>
                  </a:lnTo>
                  <a:lnTo>
                    <a:pt x="52288" y="925175"/>
                  </a:lnTo>
                  <a:lnTo>
                    <a:pt x="50693" y="863497"/>
                  </a:lnTo>
                  <a:lnTo>
                    <a:pt x="49098" y="801818"/>
                  </a:lnTo>
                  <a:lnTo>
                    <a:pt x="47503" y="740140"/>
                  </a:lnTo>
                  <a:lnTo>
                    <a:pt x="45908" y="678462"/>
                  </a:lnTo>
                  <a:lnTo>
                    <a:pt x="44313" y="616783"/>
                  </a:lnTo>
                  <a:lnTo>
                    <a:pt x="42718" y="555105"/>
                  </a:lnTo>
                  <a:lnTo>
                    <a:pt x="41123" y="493427"/>
                  </a:lnTo>
                  <a:lnTo>
                    <a:pt x="39528" y="431748"/>
                  </a:lnTo>
                  <a:lnTo>
                    <a:pt x="37933" y="370070"/>
                  </a:lnTo>
                  <a:lnTo>
                    <a:pt x="36338" y="308391"/>
                  </a:lnTo>
                  <a:lnTo>
                    <a:pt x="34743" y="246713"/>
                  </a:lnTo>
                  <a:lnTo>
                    <a:pt x="33148" y="185035"/>
                  </a:lnTo>
                  <a:lnTo>
                    <a:pt x="31552" y="123356"/>
                  </a:lnTo>
                  <a:lnTo>
                    <a:pt x="29957" y="61678"/>
                  </a:lnTo>
                  <a:lnTo>
                    <a:pt x="28362" y="0"/>
                  </a:lnTo>
                  <a:lnTo>
                    <a:pt x="0" y="963"/>
                  </a:lnTo>
                  <a:lnTo>
                    <a:pt x="2595" y="62608"/>
                  </a:lnTo>
                  <a:lnTo>
                    <a:pt x="5190" y="124252"/>
                  </a:lnTo>
                  <a:lnTo>
                    <a:pt x="7786" y="185896"/>
                  </a:lnTo>
                  <a:lnTo>
                    <a:pt x="10381" y="247541"/>
                  </a:lnTo>
                  <a:lnTo>
                    <a:pt x="12977" y="309185"/>
                  </a:lnTo>
                  <a:lnTo>
                    <a:pt x="15572" y="370830"/>
                  </a:lnTo>
                  <a:lnTo>
                    <a:pt x="18168" y="432474"/>
                  </a:lnTo>
                  <a:lnTo>
                    <a:pt x="20763" y="494118"/>
                  </a:lnTo>
                  <a:lnTo>
                    <a:pt x="23359" y="555763"/>
                  </a:lnTo>
                  <a:lnTo>
                    <a:pt x="25954" y="617407"/>
                  </a:lnTo>
                  <a:lnTo>
                    <a:pt x="28550" y="679052"/>
                  </a:lnTo>
                  <a:lnTo>
                    <a:pt x="31145" y="740696"/>
                  </a:lnTo>
                  <a:lnTo>
                    <a:pt x="33741" y="802340"/>
                  </a:lnTo>
                  <a:lnTo>
                    <a:pt x="36336" y="863985"/>
                  </a:lnTo>
                  <a:lnTo>
                    <a:pt x="38932" y="925629"/>
                  </a:lnTo>
                  <a:lnTo>
                    <a:pt x="41527" y="987273"/>
                  </a:lnTo>
                  <a:lnTo>
                    <a:pt x="44123" y="1048918"/>
                  </a:lnTo>
                  <a:lnTo>
                    <a:pt x="46718" y="1110562"/>
                  </a:lnTo>
                  <a:lnTo>
                    <a:pt x="49314" y="1172207"/>
                  </a:lnTo>
                  <a:lnTo>
                    <a:pt x="51909" y="1233851"/>
                  </a:lnTo>
                  <a:lnTo>
                    <a:pt x="54505" y="129549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415559" y="2197768"/>
              <a:ext cx="40171" cy="1295722"/>
            </a:xfrm>
            <a:custGeom>
              <a:avLst/>
              <a:gdLst/>
              <a:ahLst/>
              <a:cxnLst/>
              <a:rect l="0" t="0" r="0" b="0"/>
              <a:pathLst>
                <a:path w="40171" h="1295722">
                  <a:moveTo>
                    <a:pt x="40171" y="1295598"/>
                  </a:moveTo>
                  <a:lnTo>
                    <a:pt x="39485" y="1233903"/>
                  </a:lnTo>
                  <a:lnTo>
                    <a:pt x="38798" y="1172208"/>
                  </a:lnTo>
                  <a:lnTo>
                    <a:pt x="38111" y="1110513"/>
                  </a:lnTo>
                  <a:lnTo>
                    <a:pt x="37425" y="1048818"/>
                  </a:lnTo>
                  <a:lnTo>
                    <a:pt x="36738" y="987122"/>
                  </a:lnTo>
                  <a:lnTo>
                    <a:pt x="36051" y="925427"/>
                  </a:lnTo>
                  <a:lnTo>
                    <a:pt x="35365" y="863732"/>
                  </a:lnTo>
                  <a:lnTo>
                    <a:pt x="34678" y="802037"/>
                  </a:lnTo>
                  <a:lnTo>
                    <a:pt x="33991" y="740342"/>
                  </a:lnTo>
                  <a:lnTo>
                    <a:pt x="33305" y="678646"/>
                  </a:lnTo>
                  <a:lnTo>
                    <a:pt x="32618" y="616951"/>
                  </a:lnTo>
                  <a:lnTo>
                    <a:pt x="31931" y="555256"/>
                  </a:lnTo>
                  <a:lnTo>
                    <a:pt x="31245" y="493561"/>
                  </a:lnTo>
                  <a:lnTo>
                    <a:pt x="30558" y="431866"/>
                  </a:lnTo>
                  <a:lnTo>
                    <a:pt x="29871" y="370171"/>
                  </a:lnTo>
                  <a:lnTo>
                    <a:pt x="29184" y="308475"/>
                  </a:lnTo>
                  <a:lnTo>
                    <a:pt x="28498" y="246780"/>
                  </a:lnTo>
                  <a:lnTo>
                    <a:pt x="27811" y="185085"/>
                  </a:lnTo>
                  <a:lnTo>
                    <a:pt x="27124" y="123390"/>
                  </a:lnTo>
                  <a:lnTo>
                    <a:pt x="26438" y="61695"/>
                  </a:lnTo>
                  <a:lnTo>
                    <a:pt x="25751" y="0"/>
                  </a:lnTo>
                  <a:lnTo>
                    <a:pt x="0" y="476"/>
                  </a:lnTo>
                  <a:lnTo>
                    <a:pt x="1595" y="62154"/>
                  </a:lnTo>
                  <a:lnTo>
                    <a:pt x="3190" y="123833"/>
                  </a:lnTo>
                  <a:lnTo>
                    <a:pt x="4785" y="185511"/>
                  </a:lnTo>
                  <a:lnTo>
                    <a:pt x="6380" y="247189"/>
                  </a:lnTo>
                  <a:lnTo>
                    <a:pt x="7975" y="308868"/>
                  </a:lnTo>
                  <a:lnTo>
                    <a:pt x="9570" y="370546"/>
                  </a:lnTo>
                  <a:lnTo>
                    <a:pt x="11165" y="432224"/>
                  </a:lnTo>
                  <a:lnTo>
                    <a:pt x="12760" y="493903"/>
                  </a:lnTo>
                  <a:lnTo>
                    <a:pt x="14355" y="555581"/>
                  </a:lnTo>
                  <a:lnTo>
                    <a:pt x="15950" y="617260"/>
                  </a:lnTo>
                  <a:lnTo>
                    <a:pt x="17545" y="678938"/>
                  </a:lnTo>
                  <a:lnTo>
                    <a:pt x="19140" y="740616"/>
                  </a:lnTo>
                  <a:lnTo>
                    <a:pt x="20735" y="802295"/>
                  </a:lnTo>
                  <a:lnTo>
                    <a:pt x="22330" y="863973"/>
                  </a:lnTo>
                  <a:lnTo>
                    <a:pt x="23925" y="925651"/>
                  </a:lnTo>
                  <a:lnTo>
                    <a:pt x="25520" y="987330"/>
                  </a:lnTo>
                  <a:lnTo>
                    <a:pt x="27115" y="1049008"/>
                  </a:lnTo>
                  <a:lnTo>
                    <a:pt x="28710" y="1110687"/>
                  </a:lnTo>
                  <a:lnTo>
                    <a:pt x="30305" y="1172365"/>
                  </a:lnTo>
                  <a:lnTo>
                    <a:pt x="31900" y="1234043"/>
                  </a:lnTo>
                  <a:lnTo>
                    <a:pt x="33495" y="1295722"/>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441310" y="2197661"/>
              <a:ext cx="19023" cy="1295706"/>
            </a:xfrm>
            <a:custGeom>
              <a:avLst/>
              <a:gdLst/>
              <a:ahLst/>
              <a:cxnLst/>
              <a:rect l="0" t="0" r="0" b="0"/>
              <a:pathLst>
                <a:path w="19023" h="1295706">
                  <a:moveTo>
                    <a:pt x="19023" y="1295678"/>
                  </a:moveTo>
                  <a:lnTo>
                    <a:pt x="18963" y="1233979"/>
                  </a:lnTo>
                  <a:lnTo>
                    <a:pt x="18903" y="1172280"/>
                  </a:lnTo>
                  <a:lnTo>
                    <a:pt x="18842" y="1110581"/>
                  </a:lnTo>
                  <a:lnTo>
                    <a:pt x="18782" y="1048882"/>
                  </a:lnTo>
                  <a:lnTo>
                    <a:pt x="18721" y="987183"/>
                  </a:lnTo>
                  <a:lnTo>
                    <a:pt x="18661" y="925484"/>
                  </a:lnTo>
                  <a:lnTo>
                    <a:pt x="18601" y="863785"/>
                  </a:lnTo>
                  <a:lnTo>
                    <a:pt x="18540" y="802086"/>
                  </a:lnTo>
                  <a:lnTo>
                    <a:pt x="18480" y="740387"/>
                  </a:lnTo>
                  <a:lnTo>
                    <a:pt x="18420" y="678688"/>
                  </a:lnTo>
                  <a:lnTo>
                    <a:pt x="18359" y="616989"/>
                  </a:lnTo>
                  <a:lnTo>
                    <a:pt x="18299" y="555290"/>
                  </a:lnTo>
                  <a:lnTo>
                    <a:pt x="18238" y="493591"/>
                  </a:lnTo>
                  <a:lnTo>
                    <a:pt x="18178" y="431892"/>
                  </a:lnTo>
                  <a:lnTo>
                    <a:pt x="18118" y="370193"/>
                  </a:lnTo>
                  <a:lnTo>
                    <a:pt x="18057" y="308494"/>
                  </a:lnTo>
                  <a:lnTo>
                    <a:pt x="17997" y="246795"/>
                  </a:lnTo>
                  <a:lnTo>
                    <a:pt x="17937" y="185096"/>
                  </a:lnTo>
                  <a:lnTo>
                    <a:pt x="17876" y="123397"/>
                  </a:lnTo>
                  <a:lnTo>
                    <a:pt x="17816" y="61698"/>
                  </a:lnTo>
                  <a:lnTo>
                    <a:pt x="17755" y="0"/>
                  </a:lnTo>
                  <a:lnTo>
                    <a:pt x="0" y="107"/>
                  </a:lnTo>
                  <a:lnTo>
                    <a:pt x="686" y="61802"/>
                  </a:lnTo>
                  <a:lnTo>
                    <a:pt x="1373" y="123497"/>
                  </a:lnTo>
                  <a:lnTo>
                    <a:pt x="2060" y="185193"/>
                  </a:lnTo>
                  <a:lnTo>
                    <a:pt x="2746" y="246888"/>
                  </a:lnTo>
                  <a:lnTo>
                    <a:pt x="3433" y="308583"/>
                  </a:lnTo>
                  <a:lnTo>
                    <a:pt x="4120" y="370278"/>
                  </a:lnTo>
                  <a:lnTo>
                    <a:pt x="4806" y="431973"/>
                  </a:lnTo>
                  <a:lnTo>
                    <a:pt x="5493" y="493668"/>
                  </a:lnTo>
                  <a:lnTo>
                    <a:pt x="6180" y="555364"/>
                  </a:lnTo>
                  <a:lnTo>
                    <a:pt x="6866" y="617059"/>
                  </a:lnTo>
                  <a:lnTo>
                    <a:pt x="7553" y="678754"/>
                  </a:lnTo>
                  <a:lnTo>
                    <a:pt x="8240" y="740449"/>
                  </a:lnTo>
                  <a:lnTo>
                    <a:pt x="8926" y="802144"/>
                  </a:lnTo>
                  <a:lnTo>
                    <a:pt x="9613" y="863840"/>
                  </a:lnTo>
                  <a:lnTo>
                    <a:pt x="10300" y="925535"/>
                  </a:lnTo>
                  <a:lnTo>
                    <a:pt x="10986" y="987230"/>
                  </a:lnTo>
                  <a:lnTo>
                    <a:pt x="11673" y="1048925"/>
                  </a:lnTo>
                  <a:lnTo>
                    <a:pt x="12360" y="1110620"/>
                  </a:lnTo>
                  <a:lnTo>
                    <a:pt x="13047" y="1172315"/>
                  </a:lnTo>
                  <a:lnTo>
                    <a:pt x="13733" y="1234011"/>
                  </a:lnTo>
                  <a:lnTo>
                    <a:pt x="14420" y="1295706"/>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459066" y="2197660"/>
              <a:ext cx="1592" cy="1295679"/>
            </a:xfrm>
            <a:custGeom>
              <a:avLst/>
              <a:gdLst/>
              <a:ahLst/>
              <a:cxnLst/>
              <a:rect l="0" t="0" r="0" b="0"/>
              <a:pathLst>
                <a:path w="1592" h="1295679">
                  <a:moveTo>
                    <a:pt x="1592" y="1295678"/>
                  </a:moveTo>
                  <a:lnTo>
                    <a:pt x="1576" y="1233979"/>
                  </a:lnTo>
                  <a:lnTo>
                    <a:pt x="1560" y="1172280"/>
                  </a:lnTo>
                  <a:lnTo>
                    <a:pt x="1543" y="1110581"/>
                  </a:lnTo>
                  <a:lnTo>
                    <a:pt x="1527" y="1048882"/>
                  </a:lnTo>
                  <a:lnTo>
                    <a:pt x="1511" y="987183"/>
                  </a:lnTo>
                  <a:lnTo>
                    <a:pt x="1495" y="925484"/>
                  </a:lnTo>
                  <a:lnTo>
                    <a:pt x="1479" y="863785"/>
                  </a:lnTo>
                  <a:lnTo>
                    <a:pt x="1462" y="802086"/>
                  </a:lnTo>
                  <a:lnTo>
                    <a:pt x="1446" y="740387"/>
                  </a:lnTo>
                  <a:lnTo>
                    <a:pt x="1430" y="678688"/>
                  </a:lnTo>
                  <a:lnTo>
                    <a:pt x="1414" y="616989"/>
                  </a:lnTo>
                  <a:lnTo>
                    <a:pt x="1397" y="555290"/>
                  </a:lnTo>
                  <a:lnTo>
                    <a:pt x="1381" y="493591"/>
                  </a:lnTo>
                  <a:lnTo>
                    <a:pt x="1365" y="431892"/>
                  </a:lnTo>
                  <a:lnTo>
                    <a:pt x="1349" y="370193"/>
                  </a:lnTo>
                  <a:lnTo>
                    <a:pt x="1333" y="308494"/>
                  </a:lnTo>
                  <a:lnTo>
                    <a:pt x="1316" y="246795"/>
                  </a:lnTo>
                  <a:lnTo>
                    <a:pt x="1300" y="185096"/>
                  </a:lnTo>
                  <a:lnTo>
                    <a:pt x="1284" y="123397"/>
                  </a:lnTo>
                  <a:lnTo>
                    <a:pt x="1268" y="61698"/>
                  </a:lnTo>
                  <a:lnTo>
                    <a:pt x="1252" y="0"/>
                  </a:lnTo>
                  <a:lnTo>
                    <a:pt x="0" y="0"/>
                  </a:lnTo>
                  <a:lnTo>
                    <a:pt x="60" y="61699"/>
                  </a:lnTo>
                  <a:lnTo>
                    <a:pt x="120" y="123398"/>
                  </a:lnTo>
                  <a:lnTo>
                    <a:pt x="181" y="185097"/>
                  </a:lnTo>
                  <a:lnTo>
                    <a:pt x="241" y="246796"/>
                  </a:lnTo>
                  <a:lnTo>
                    <a:pt x="301" y="308495"/>
                  </a:lnTo>
                  <a:lnTo>
                    <a:pt x="362" y="370194"/>
                  </a:lnTo>
                  <a:lnTo>
                    <a:pt x="422" y="431893"/>
                  </a:lnTo>
                  <a:lnTo>
                    <a:pt x="483" y="493592"/>
                  </a:lnTo>
                  <a:lnTo>
                    <a:pt x="543" y="555291"/>
                  </a:lnTo>
                  <a:lnTo>
                    <a:pt x="603" y="616990"/>
                  </a:lnTo>
                  <a:lnTo>
                    <a:pt x="664" y="678689"/>
                  </a:lnTo>
                  <a:lnTo>
                    <a:pt x="724" y="740388"/>
                  </a:lnTo>
                  <a:lnTo>
                    <a:pt x="784" y="802087"/>
                  </a:lnTo>
                  <a:lnTo>
                    <a:pt x="845" y="863786"/>
                  </a:lnTo>
                  <a:lnTo>
                    <a:pt x="905" y="925485"/>
                  </a:lnTo>
                  <a:lnTo>
                    <a:pt x="966" y="987184"/>
                  </a:lnTo>
                  <a:lnTo>
                    <a:pt x="1026" y="1048883"/>
                  </a:lnTo>
                  <a:lnTo>
                    <a:pt x="1086" y="1110582"/>
                  </a:lnTo>
                  <a:lnTo>
                    <a:pt x="1147" y="1172281"/>
                  </a:lnTo>
                  <a:lnTo>
                    <a:pt x="1207" y="1233980"/>
                  </a:lnTo>
                  <a:lnTo>
                    <a:pt x="1267" y="1295679"/>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460318" y="2197660"/>
              <a:ext cx="459" cy="1295679"/>
            </a:xfrm>
            <a:custGeom>
              <a:avLst/>
              <a:gdLst/>
              <a:ahLst/>
              <a:cxnLst/>
              <a:rect l="0" t="0" r="0" b="0"/>
              <a:pathLst>
                <a:path w="459" h="1295679">
                  <a:moveTo>
                    <a:pt x="459" y="1295679"/>
                  </a:moveTo>
                  <a:lnTo>
                    <a:pt x="459" y="1233980"/>
                  </a:lnTo>
                  <a:lnTo>
                    <a:pt x="459" y="1172281"/>
                  </a:lnTo>
                  <a:lnTo>
                    <a:pt x="459" y="1110582"/>
                  </a:lnTo>
                  <a:lnTo>
                    <a:pt x="459" y="1048883"/>
                  </a:lnTo>
                  <a:lnTo>
                    <a:pt x="459" y="987184"/>
                  </a:lnTo>
                  <a:lnTo>
                    <a:pt x="459" y="925485"/>
                  </a:lnTo>
                  <a:lnTo>
                    <a:pt x="459" y="863786"/>
                  </a:lnTo>
                  <a:lnTo>
                    <a:pt x="459" y="802087"/>
                  </a:lnTo>
                  <a:lnTo>
                    <a:pt x="459" y="740388"/>
                  </a:lnTo>
                  <a:lnTo>
                    <a:pt x="459" y="678689"/>
                  </a:lnTo>
                  <a:lnTo>
                    <a:pt x="459" y="616990"/>
                  </a:lnTo>
                  <a:lnTo>
                    <a:pt x="459" y="555291"/>
                  </a:lnTo>
                  <a:lnTo>
                    <a:pt x="459" y="493592"/>
                  </a:lnTo>
                  <a:lnTo>
                    <a:pt x="459" y="431893"/>
                  </a:lnTo>
                  <a:lnTo>
                    <a:pt x="459" y="370194"/>
                  </a:lnTo>
                  <a:lnTo>
                    <a:pt x="459" y="308495"/>
                  </a:lnTo>
                  <a:lnTo>
                    <a:pt x="459" y="246796"/>
                  </a:lnTo>
                  <a:lnTo>
                    <a:pt x="459" y="185097"/>
                  </a:lnTo>
                  <a:lnTo>
                    <a:pt x="459" y="123398"/>
                  </a:lnTo>
                  <a:lnTo>
                    <a:pt x="459" y="61699"/>
                  </a:lnTo>
                  <a:lnTo>
                    <a:pt x="459" y="0"/>
                  </a:lnTo>
                  <a:lnTo>
                    <a:pt x="0" y="0"/>
                  </a:lnTo>
                  <a:lnTo>
                    <a:pt x="16" y="61699"/>
                  </a:lnTo>
                  <a:lnTo>
                    <a:pt x="32" y="123398"/>
                  </a:lnTo>
                  <a:lnTo>
                    <a:pt x="48" y="185097"/>
                  </a:lnTo>
                  <a:lnTo>
                    <a:pt x="64" y="246796"/>
                  </a:lnTo>
                  <a:lnTo>
                    <a:pt x="81" y="308495"/>
                  </a:lnTo>
                  <a:lnTo>
                    <a:pt x="97" y="370194"/>
                  </a:lnTo>
                  <a:lnTo>
                    <a:pt x="113" y="431893"/>
                  </a:lnTo>
                  <a:lnTo>
                    <a:pt x="129" y="493592"/>
                  </a:lnTo>
                  <a:lnTo>
                    <a:pt x="145" y="555291"/>
                  </a:lnTo>
                  <a:lnTo>
                    <a:pt x="162" y="616990"/>
                  </a:lnTo>
                  <a:lnTo>
                    <a:pt x="178" y="678689"/>
                  </a:lnTo>
                  <a:lnTo>
                    <a:pt x="194" y="740388"/>
                  </a:lnTo>
                  <a:lnTo>
                    <a:pt x="210" y="802087"/>
                  </a:lnTo>
                  <a:lnTo>
                    <a:pt x="226" y="863786"/>
                  </a:lnTo>
                  <a:lnTo>
                    <a:pt x="243" y="925485"/>
                  </a:lnTo>
                  <a:lnTo>
                    <a:pt x="259" y="987184"/>
                  </a:lnTo>
                  <a:lnTo>
                    <a:pt x="275" y="1048883"/>
                  </a:lnTo>
                  <a:lnTo>
                    <a:pt x="291" y="1110582"/>
                  </a:lnTo>
                  <a:lnTo>
                    <a:pt x="307" y="1172281"/>
                  </a:lnTo>
                  <a:lnTo>
                    <a:pt x="324" y="1233980"/>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a:off x="2213691"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7.6m</a:t>
              </a:r>
            </a:p>
          </p:txBody>
        </p:sp>
        <p:sp>
          <p:nvSpPr>
            <p:cNvPr id="29" name="tx29"/>
            <p:cNvSpPr/>
            <p:nvPr/>
          </p:nvSpPr>
          <p:spPr>
            <a:xfrm>
              <a:off x="4719236" y="2514191"/>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0" name="rc30"/>
            <p:cNvSpPr/>
            <p:nvPr/>
          </p:nvSpPr>
          <p:spPr>
            <a:xfrm>
              <a:off x="4728236" y="273858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728236" y="295804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728236" y="317749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728236" y="339695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728236" y="361640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728236" y="383586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728236" y="405532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728236" y="427477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728236" y="449423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728236" y="471368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728236" y="493314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728236" y="515260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6733093" y="2738585"/>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6733093" y="2958041"/>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6733093" y="3177497"/>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6733093" y="3396953"/>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733093" y="361640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6733093" y="383586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733093" y="405532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6733093" y="427477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733093" y="449423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6733093" y="471368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733093" y="493314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733093" y="5152601"/>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54" name="tx54"/>
            <p:cNvSpPr/>
            <p:nvPr/>
          </p:nvSpPr>
          <p:spPr>
            <a:xfrm>
              <a:off x="5008281" y="2774429"/>
              <a:ext cx="15031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3.2 million (42.2%) </a:t>
              </a:r>
            </a:p>
          </p:txBody>
        </p:sp>
        <p:sp>
          <p:nvSpPr>
            <p:cNvPr id="55" name="tx55"/>
            <p:cNvSpPr/>
            <p:nvPr/>
          </p:nvSpPr>
          <p:spPr>
            <a:xfrm>
              <a:off x="5008281" y="2993885"/>
              <a:ext cx="12980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2 million (26.1%) </a:t>
              </a:r>
            </a:p>
          </p:txBody>
        </p:sp>
        <p:sp>
          <p:nvSpPr>
            <p:cNvPr id="56" name="tx56"/>
            <p:cNvSpPr/>
            <p:nvPr/>
          </p:nvSpPr>
          <p:spPr>
            <a:xfrm>
              <a:off x="5008281" y="3213341"/>
              <a:ext cx="1611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Cote d'Ivoire: 410,000 (5.4%) </a:t>
              </a:r>
            </a:p>
          </p:txBody>
        </p:sp>
        <p:sp>
          <p:nvSpPr>
            <p:cNvPr id="57" name="tx57"/>
            <p:cNvSpPr/>
            <p:nvPr/>
          </p:nvSpPr>
          <p:spPr>
            <a:xfrm>
              <a:off x="5008281" y="3432797"/>
              <a:ext cx="10994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Mali: 301,000 (4%) </a:t>
              </a:r>
            </a:p>
          </p:txBody>
        </p:sp>
        <p:sp>
          <p:nvSpPr>
            <p:cNvPr id="58" name="tx58"/>
            <p:cNvSpPr/>
            <p:nvPr/>
          </p:nvSpPr>
          <p:spPr>
            <a:xfrm>
              <a:off x="5008281" y="3652253"/>
              <a:ext cx="12549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Chad: 276,000 (3.7%) </a:t>
              </a:r>
            </a:p>
          </p:txBody>
        </p:sp>
        <p:sp>
          <p:nvSpPr>
            <p:cNvPr id="59" name="tx59"/>
            <p:cNvSpPr/>
            <p:nvPr/>
          </p:nvSpPr>
          <p:spPr>
            <a:xfrm>
              <a:off x="5008281" y="3871709"/>
              <a:ext cx="12736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Benin: 239,000 (3.2%) </a:t>
              </a:r>
            </a:p>
          </p:txBody>
        </p:sp>
        <p:sp>
          <p:nvSpPr>
            <p:cNvPr id="60" name="tx60"/>
            <p:cNvSpPr/>
            <p:nvPr/>
          </p:nvSpPr>
          <p:spPr>
            <a:xfrm>
              <a:off x="5008281" y="4091165"/>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Cameroon: 236,000 (3.1%) </a:t>
              </a:r>
            </a:p>
          </p:txBody>
        </p:sp>
        <p:sp>
          <p:nvSpPr>
            <p:cNvPr id="61" name="tx61"/>
            <p:cNvSpPr/>
            <p:nvPr/>
          </p:nvSpPr>
          <p:spPr>
            <a:xfrm>
              <a:off x="5008281" y="4310621"/>
              <a:ext cx="12548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Niger: 195,000 (2.6%) </a:t>
              </a:r>
            </a:p>
          </p:txBody>
        </p:sp>
        <p:sp>
          <p:nvSpPr>
            <p:cNvPr id="62" name="tx62"/>
            <p:cNvSpPr/>
            <p:nvPr/>
          </p:nvSpPr>
          <p:spPr>
            <a:xfrm>
              <a:off x="5008281" y="4530077"/>
              <a:ext cx="13481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Guinea: 179,000 (2.4%) </a:t>
              </a:r>
            </a:p>
          </p:txBody>
        </p:sp>
        <p:sp>
          <p:nvSpPr>
            <p:cNvPr id="63" name="tx63"/>
            <p:cNvSpPr/>
            <p:nvPr/>
          </p:nvSpPr>
          <p:spPr>
            <a:xfrm>
              <a:off x="5008281" y="4749533"/>
              <a:ext cx="128589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CAR: 133,000 (1.8%) </a:t>
              </a:r>
            </a:p>
          </p:txBody>
        </p:sp>
        <p:sp>
          <p:nvSpPr>
            <p:cNvPr id="64" name="tx64"/>
            <p:cNvSpPr/>
            <p:nvPr/>
          </p:nvSpPr>
          <p:spPr>
            <a:xfrm>
              <a:off x="5008281" y="4968989"/>
              <a:ext cx="16462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Burkina Faso: 85,000 (1.1%) </a:t>
              </a:r>
            </a:p>
          </p:txBody>
        </p:sp>
        <p:sp>
          <p:nvSpPr>
            <p:cNvPr id="65" name="tx65"/>
            <p:cNvSpPr/>
            <p:nvPr/>
          </p:nvSpPr>
          <p:spPr>
            <a:xfrm>
              <a:off x="5008281" y="5188445"/>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Ghana: 61,000 (&lt;1%) </a:t>
              </a:r>
            </a:p>
          </p:txBody>
        </p:sp>
        <p:sp>
          <p:nvSpPr>
            <p:cNvPr id="66" name="tx66"/>
            <p:cNvSpPr/>
            <p:nvPr/>
          </p:nvSpPr>
          <p:spPr>
            <a:xfrm>
              <a:off x="7013138" y="2774429"/>
              <a:ext cx="12145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Togo: 54,000 (&lt;1%) </a:t>
              </a:r>
            </a:p>
          </p:txBody>
        </p:sp>
        <p:sp>
          <p:nvSpPr>
            <p:cNvPr id="67" name="tx67"/>
            <p:cNvSpPr/>
            <p:nvPr/>
          </p:nvSpPr>
          <p:spPr>
            <a:xfrm>
              <a:off x="7013138" y="2993885"/>
              <a:ext cx="1369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Senegal: 43,000 (&lt;1%) </a:t>
              </a:r>
            </a:p>
          </p:txBody>
        </p:sp>
        <p:sp>
          <p:nvSpPr>
            <p:cNvPr id="68" name="tx68"/>
            <p:cNvSpPr/>
            <p:nvPr/>
          </p:nvSpPr>
          <p:spPr>
            <a:xfrm>
              <a:off x="7013138" y="3213341"/>
              <a:ext cx="12953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Liberia: 30,000 (&lt;1%) </a:t>
              </a:r>
            </a:p>
          </p:txBody>
        </p:sp>
        <p:sp>
          <p:nvSpPr>
            <p:cNvPr id="69" name="tx69"/>
            <p:cNvSpPr/>
            <p:nvPr/>
          </p:nvSpPr>
          <p:spPr>
            <a:xfrm>
              <a:off x="7013138" y="3432797"/>
              <a:ext cx="12953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Gabon: 30,000 (&lt;1%) </a:t>
              </a:r>
            </a:p>
          </p:txBody>
        </p:sp>
        <p:sp>
          <p:nvSpPr>
            <p:cNvPr id="70" name="tx70"/>
            <p:cNvSpPr/>
            <p:nvPr/>
          </p:nvSpPr>
          <p:spPr>
            <a:xfrm>
              <a:off x="7013138" y="3652253"/>
              <a:ext cx="12891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Congo: 29,000 (&lt;1%) </a:t>
              </a:r>
            </a:p>
          </p:txBody>
        </p:sp>
        <p:sp>
          <p:nvSpPr>
            <p:cNvPr id="71" name="tx71"/>
            <p:cNvSpPr/>
            <p:nvPr/>
          </p:nvSpPr>
          <p:spPr>
            <a:xfrm>
              <a:off x="7013138" y="3871709"/>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Sierra Leone: 25,000 (&lt;1%) </a:t>
              </a:r>
            </a:p>
          </p:txBody>
        </p:sp>
        <p:sp>
          <p:nvSpPr>
            <p:cNvPr id="72" name="tx72"/>
            <p:cNvSpPr/>
            <p:nvPr/>
          </p:nvSpPr>
          <p:spPr>
            <a:xfrm>
              <a:off x="7013138" y="4091165"/>
              <a:ext cx="18545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Equatorial Guinea: 21,000 (&lt;1%) </a:t>
              </a:r>
            </a:p>
          </p:txBody>
        </p:sp>
        <p:sp>
          <p:nvSpPr>
            <p:cNvPr id="73" name="tx73"/>
            <p:cNvSpPr/>
            <p:nvPr/>
          </p:nvSpPr>
          <p:spPr>
            <a:xfrm>
              <a:off x="7013138" y="4310621"/>
              <a:ext cx="1692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Guinea-Bissau: 20,000 (&lt;1%) </a:t>
              </a:r>
            </a:p>
          </p:txBody>
        </p:sp>
        <p:sp>
          <p:nvSpPr>
            <p:cNvPr id="74" name="tx74"/>
            <p:cNvSpPr/>
            <p:nvPr/>
          </p:nvSpPr>
          <p:spPr>
            <a:xfrm>
              <a:off x="7013138" y="4530077"/>
              <a:ext cx="13511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Gambia: 18,000 (&lt;1%) </a:t>
              </a:r>
            </a:p>
          </p:txBody>
        </p:sp>
        <p:sp>
          <p:nvSpPr>
            <p:cNvPr id="75" name="tx75"/>
            <p:cNvSpPr/>
            <p:nvPr/>
          </p:nvSpPr>
          <p:spPr>
            <a:xfrm>
              <a:off x="7013138" y="4749533"/>
              <a:ext cx="148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Mauritania: 12,000 (&lt;1%) </a:t>
              </a:r>
            </a:p>
          </p:txBody>
        </p:sp>
        <p:sp>
          <p:nvSpPr>
            <p:cNvPr id="76" name="tx76"/>
            <p:cNvSpPr/>
            <p:nvPr/>
          </p:nvSpPr>
          <p:spPr>
            <a:xfrm>
              <a:off x="7013138" y="4968989"/>
              <a:ext cx="21308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Sao Tome and Principe: &lt;1,000 (&lt;1%) </a:t>
              </a:r>
            </a:p>
          </p:txBody>
        </p:sp>
        <p:sp>
          <p:nvSpPr>
            <p:cNvPr id="77" name="tx77"/>
            <p:cNvSpPr/>
            <p:nvPr/>
          </p:nvSpPr>
          <p:spPr>
            <a:xfrm>
              <a:off x="7013138" y="5188445"/>
              <a:ext cx="14661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8" name="tx78"/>
            <p:cNvSpPr/>
            <p:nvPr/>
          </p:nvSpPr>
          <p:spPr>
            <a:xfrm>
              <a:off x="274320" y="1567762"/>
              <a:ext cx="35316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unvaccinated (% of total unvaccinated)</a:t>
              </a:r>
            </a:p>
          </p:txBody>
        </p:sp>
        <p:sp>
          <p:nvSpPr>
            <p:cNvPr id="79" name="tx79"/>
            <p:cNvSpPr/>
            <p:nvPr/>
          </p:nvSpPr>
          <p:spPr>
            <a:xfrm>
              <a:off x="485650" y="6177935"/>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0" name="tx80"/>
            <p:cNvSpPr/>
            <p:nvPr/>
          </p:nvSpPr>
          <p:spPr>
            <a:xfrm>
              <a:off x="602812" y="6300055"/>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81" name="tx81"/>
            <p:cNvSpPr/>
            <p:nvPr/>
          </p:nvSpPr>
          <p:spPr>
            <a:xfrm>
              <a:off x="1031626" y="6420701"/>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(68.3%) of all children unprotected against measles in WCAR.
Nigeria had the highest number of children who did not receive MCV1 (n=3.2 million), which is approximately 42.2% of all children unprotected against measles in WCAR (n=7.6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children unprotected against measles in WCAR, with Nigeria contributing the highest share.</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3891684"/>
              <a:ext cx="3494417" cy="901870"/>
            </a:xfrm>
            <a:custGeom>
              <a:avLst/>
              <a:gdLst/>
              <a:ahLst/>
              <a:cxnLst/>
              <a:rect l="0" t="0" r="0" b="0"/>
              <a:pathLst>
                <a:path w="3494417" h="901870">
                  <a:moveTo>
                    <a:pt x="0" y="0"/>
                  </a:moveTo>
                  <a:lnTo>
                    <a:pt x="139776" y="100207"/>
                  </a:lnTo>
                  <a:lnTo>
                    <a:pt x="279553" y="0"/>
                  </a:lnTo>
                  <a:lnTo>
                    <a:pt x="419330" y="200415"/>
                  </a:lnTo>
                  <a:lnTo>
                    <a:pt x="559106" y="300623"/>
                  </a:lnTo>
                  <a:lnTo>
                    <a:pt x="698883" y="200415"/>
                  </a:lnTo>
                  <a:lnTo>
                    <a:pt x="838660" y="300623"/>
                  </a:lnTo>
                  <a:lnTo>
                    <a:pt x="978436" y="300623"/>
                  </a:lnTo>
                  <a:lnTo>
                    <a:pt x="1118213" y="501039"/>
                  </a:lnTo>
                  <a:lnTo>
                    <a:pt x="1257990" y="601247"/>
                  </a:lnTo>
                  <a:lnTo>
                    <a:pt x="1397767" y="701454"/>
                  </a:lnTo>
                  <a:lnTo>
                    <a:pt x="1537543" y="701454"/>
                  </a:lnTo>
                  <a:lnTo>
                    <a:pt x="1677320" y="701454"/>
                  </a:lnTo>
                  <a:lnTo>
                    <a:pt x="1817097" y="701454"/>
                  </a:lnTo>
                  <a:lnTo>
                    <a:pt x="1956873" y="801662"/>
                  </a:lnTo>
                  <a:lnTo>
                    <a:pt x="2096650" y="801662"/>
                  </a:lnTo>
                  <a:lnTo>
                    <a:pt x="2236427" y="801662"/>
                  </a:lnTo>
                  <a:lnTo>
                    <a:pt x="2376203" y="801662"/>
                  </a:lnTo>
                  <a:lnTo>
                    <a:pt x="2515980" y="901870"/>
                  </a:lnTo>
                  <a:lnTo>
                    <a:pt x="2655757" y="901870"/>
                  </a:lnTo>
                  <a:lnTo>
                    <a:pt x="2795534" y="801662"/>
                  </a:lnTo>
                  <a:lnTo>
                    <a:pt x="2935310" y="701454"/>
                  </a:lnTo>
                  <a:lnTo>
                    <a:pt x="3075087" y="701454"/>
                  </a:lnTo>
                  <a:lnTo>
                    <a:pt x="3214864" y="701454"/>
                  </a:lnTo>
                  <a:lnTo>
                    <a:pt x="3354640" y="801662"/>
                  </a:lnTo>
                  <a:lnTo>
                    <a:pt x="3494417" y="801662"/>
                  </a:lnTo>
                </a:path>
              </a:pathLst>
            </a:custGeom>
            <a:ln w="27101" cap="flat">
              <a:solidFill>
                <a:srgbClr val="00377D">
                  <a:alpha val="50196"/>
                </a:srgbClr>
              </a:solidFill>
              <a:prstDash val="solid"/>
              <a:round/>
            </a:ln>
          </p:spPr>
          <p:txBody>
            <a:bodyPr/>
            <a:lstStyle/>
            <a:p>
              <a:endParaRPr/>
            </a:p>
          </p:txBody>
        </p:sp>
        <p:sp>
          <p:nvSpPr>
            <p:cNvPr id="20" name="pl20"/>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27101" cap="flat">
              <a:solidFill>
                <a:srgbClr val="F26A21">
                  <a:alpha val="50196"/>
                </a:srgbClr>
              </a:solidFill>
              <a:prstDash val="solid"/>
              <a:round/>
            </a:ln>
          </p:spPr>
          <p:txBody>
            <a:bodyPr/>
            <a:lstStyle/>
            <a:p>
              <a:endParaRPr/>
            </a:p>
          </p:txBody>
        </p:sp>
        <p:sp>
          <p:nvSpPr>
            <p:cNvPr id="21" name="pl21"/>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65043" cap="flat">
              <a:solidFill>
                <a:srgbClr val="000000">
                  <a:alpha val="100000"/>
                </a:srgbClr>
              </a:solidFill>
              <a:prstDash val="solid"/>
              <a:round/>
            </a:ln>
          </p:spPr>
          <p:txBody>
            <a:bodyPr/>
            <a:lstStyle/>
            <a:p>
              <a:endParaRPr/>
            </a:p>
          </p:txBody>
        </p:sp>
        <p:sp>
          <p:nvSpPr>
            <p:cNvPr id="22" name="pl22"/>
            <p:cNvSpPr/>
            <p:nvPr/>
          </p:nvSpPr>
          <p:spPr>
            <a:xfrm>
              <a:off x="970432" y="2288359"/>
              <a:ext cx="3494417" cy="1903948"/>
            </a:xfrm>
            <a:custGeom>
              <a:avLst/>
              <a:gdLst/>
              <a:ahLst/>
              <a:cxnLst/>
              <a:rect l="0" t="0" r="0" b="0"/>
              <a:pathLst>
                <a:path w="3494417" h="1903948">
                  <a:moveTo>
                    <a:pt x="0" y="100207"/>
                  </a:moveTo>
                  <a:lnTo>
                    <a:pt x="139776" y="0"/>
                  </a:lnTo>
                  <a:lnTo>
                    <a:pt x="279553" y="300623"/>
                  </a:lnTo>
                  <a:lnTo>
                    <a:pt x="419330" y="601247"/>
                  </a:lnTo>
                  <a:lnTo>
                    <a:pt x="559106" y="901870"/>
                  </a:lnTo>
                  <a:lnTo>
                    <a:pt x="698883" y="1302701"/>
                  </a:lnTo>
                  <a:lnTo>
                    <a:pt x="838660" y="1402909"/>
                  </a:lnTo>
                  <a:lnTo>
                    <a:pt x="978436" y="1503117"/>
                  </a:lnTo>
                  <a:lnTo>
                    <a:pt x="1118213" y="1603325"/>
                  </a:lnTo>
                  <a:lnTo>
                    <a:pt x="1257990" y="1703533"/>
                  </a:lnTo>
                  <a:lnTo>
                    <a:pt x="1397767" y="1903948"/>
                  </a:lnTo>
                  <a:lnTo>
                    <a:pt x="1537543" y="1703533"/>
                  </a:lnTo>
                  <a:lnTo>
                    <a:pt x="1677320" y="1703533"/>
                  </a:lnTo>
                  <a:lnTo>
                    <a:pt x="1817097" y="1803741"/>
                  </a:lnTo>
                  <a:lnTo>
                    <a:pt x="1956873" y="1803741"/>
                  </a:lnTo>
                  <a:lnTo>
                    <a:pt x="2096650" y="1603325"/>
                  </a:lnTo>
                  <a:lnTo>
                    <a:pt x="2236427" y="1703533"/>
                  </a:lnTo>
                  <a:lnTo>
                    <a:pt x="2376203" y="1703533"/>
                  </a:lnTo>
                  <a:lnTo>
                    <a:pt x="2515980" y="1803741"/>
                  </a:lnTo>
                  <a:lnTo>
                    <a:pt x="2655757" y="1903948"/>
                  </a:lnTo>
                  <a:lnTo>
                    <a:pt x="2795534" y="1703533"/>
                  </a:lnTo>
                  <a:lnTo>
                    <a:pt x="2935310" y="1603325"/>
                  </a:lnTo>
                  <a:lnTo>
                    <a:pt x="3075087" y="1603325"/>
                  </a:lnTo>
                  <a:lnTo>
                    <a:pt x="3214864" y="1603325"/>
                  </a:lnTo>
                  <a:lnTo>
                    <a:pt x="3354640" y="1703533"/>
                  </a:lnTo>
                  <a:lnTo>
                    <a:pt x="3494417" y="1703533"/>
                  </a:lnTo>
                </a:path>
              </a:pathLst>
            </a:custGeom>
            <a:ln w="40651" cap="flat">
              <a:solidFill>
                <a:srgbClr val="F26A21">
                  <a:alpha val="100000"/>
                </a:srgbClr>
              </a:solidFill>
              <a:prstDash val="solid"/>
              <a:round/>
            </a:ln>
          </p:spPr>
          <p:txBody>
            <a:bodyPr/>
            <a:lstStyle/>
            <a:p>
              <a:endParaRPr/>
            </a:p>
          </p:txBody>
        </p:sp>
        <p:sp>
          <p:nvSpPr>
            <p:cNvPr id="23" name="pl23"/>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4" name="pl24"/>
            <p:cNvSpPr/>
            <p:nvPr/>
          </p:nvSpPr>
          <p:spPr>
            <a:xfrm>
              <a:off x="1669315"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25" name="pl25"/>
            <p:cNvSpPr/>
            <p:nvPr/>
          </p:nvSpPr>
          <p:spPr>
            <a:xfrm>
              <a:off x="2368199"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3067083" y="3631144"/>
              <a:ext cx="0" cy="260540"/>
            </a:xfrm>
            <a:custGeom>
              <a:avLst/>
              <a:gdLst/>
              <a:ahLst/>
              <a:cxnLst/>
              <a:rect l="0" t="0" r="0" b="0"/>
              <a:pathLst>
                <a:path h="260540">
                  <a:moveTo>
                    <a:pt x="0" y="0"/>
                  </a:moveTo>
                  <a:lnTo>
                    <a:pt x="0" y="260540"/>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3626189"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4325073"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4464850"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30" name="pg30"/>
            <p:cNvSpPr/>
            <p:nvPr/>
          </p:nvSpPr>
          <p:spPr>
            <a:xfrm>
              <a:off x="883808" y="209567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 name="tx31"/>
            <p:cNvSpPr/>
            <p:nvPr/>
          </p:nvSpPr>
          <p:spPr>
            <a:xfrm>
              <a:off x="914162" y="212449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28</a:t>
              </a:r>
            </a:p>
          </p:txBody>
        </p:sp>
        <p:sp>
          <p:nvSpPr>
            <p:cNvPr id="32" name="pg32"/>
            <p:cNvSpPr/>
            <p:nvPr/>
          </p:nvSpPr>
          <p:spPr>
            <a:xfrm>
              <a:off x="1582692" y="329817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1613045" y="332699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34" name="pg34"/>
            <p:cNvSpPr/>
            <p:nvPr/>
          </p:nvSpPr>
          <p:spPr>
            <a:xfrm>
              <a:off x="2281575" y="389941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2311929" y="392823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980459" y="359879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3010812" y="3627566"/>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3539566" y="389941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3569919" y="392823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4238449" y="36990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4268802" y="37290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2" name="pg42"/>
            <p:cNvSpPr/>
            <p:nvPr/>
          </p:nvSpPr>
          <p:spPr>
            <a:xfrm>
              <a:off x="4378226" y="36990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4408579" y="37290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4" name="tx44"/>
            <p:cNvSpPr/>
            <p:nvPr/>
          </p:nvSpPr>
          <p:spPr>
            <a:xfrm>
              <a:off x="4584424" y="4647772"/>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45" name="tx45"/>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77692" y="414019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7" name="tx47"/>
            <p:cNvSpPr/>
            <p:nvPr/>
          </p:nvSpPr>
          <p:spPr>
            <a:xfrm>
              <a:off x="577692"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77692" y="2135968"/>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9" name="tx49"/>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0" name="tx50"/>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1" name="tx51"/>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2" name="tx52"/>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3" name="tx53"/>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4" name="tx54"/>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5" name="tx55"/>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6" name="tx56"/>
            <p:cNvSpPr/>
            <p:nvPr/>
          </p:nvSpPr>
          <p:spPr>
            <a:xfrm rot="-5400000">
              <a:off x="-91618"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2000433"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8" name="pl58"/>
            <p:cNvSpPr/>
            <p:nvPr/>
          </p:nvSpPr>
          <p:spPr>
            <a:xfrm>
              <a:off x="2762887"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59" name="pl59"/>
            <p:cNvSpPr/>
            <p:nvPr/>
          </p:nvSpPr>
          <p:spPr>
            <a:xfrm>
              <a:off x="2762887" y="6172543"/>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60" name="tx60"/>
            <p:cNvSpPr/>
            <p:nvPr/>
          </p:nvSpPr>
          <p:spPr>
            <a:xfrm>
              <a:off x="226753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029986"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938265"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3" name="tx63"/>
            <p:cNvSpPr/>
            <p:nvPr/>
          </p:nvSpPr>
          <p:spPr>
            <a:xfrm>
              <a:off x="2018930" y="1793154"/>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64" name="pl64"/>
            <p:cNvSpPr/>
            <p:nvPr/>
          </p:nvSpPr>
          <p:spPr>
            <a:xfrm>
              <a:off x="5160962"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160962"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160962"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160962"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160962"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60962"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335683" y="3791476"/>
              <a:ext cx="3494417" cy="901870"/>
            </a:xfrm>
            <a:custGeom>
              <a:avLst/>
              <a:gdLst/>
              <a:ahLst/>
              <a:cxnLst/>
              <a:rect l="0" t="0" r="0" b="0"/>
              <a:pathLst>
                <a:path w="3494417" h="901870">
                  <a:moveTo>
                    <a:pt x="0" y="0"/>
                  </a:moveTo>
                  <a:lnTo>
                    <a:pt x="139776" y="100207"/>
                  </a:lnTo>
                  <a:lnTo>
                    <a:pt x="279553" y="100207"/>
                  </a:lnTo>
                  <a:lnTo>
                    <a:pt x="419330" y="200415"/>
                  </a:lnTo>
                  <a:lnTo>
                    <a:pt x="559106" y="300623"/>
                  </a:lnTo>
                  <a:lnTo>
                    <a:pt x="698883" y="300623"/>
                  </a:lnTo>
                  <a:lnTo>
                    <a:pt x="838660" y="400831"/>
                  </a:lnTo>
                  <a:lnTo>
                    <a:pt x="978436" y="501039"/>
                  </a:lnTo>
                  <a:lnTo>
                    <a:pt x="1118213" y="601247"/>
                  </a:lnTo>
                  <a:lnTo>
                    <a:pt x="1257990" y="701454"/>
                  </a:lnTo>
                  <a:lnTo>
                    <a:pt x="1397767" y="801662"/>
                  </a:lnTo>
                  <a:lnTo>
                    <a:pt x="1537543" y="801662"/>
                  </a:lnTo>
                  <a:lnTo>
                    <a:pt x="1677320" y="801662"/>
                  </a:lnTo>
                  <a:lnTo>
                    <a:pt x="1817097" y="801662"/>
                  </a:lnTo>
                  <a:lnTo>
                    <a:pt x="1956873" y="801662"/>
                  </a:lnTo>
                  <a:lnTo>
                    <a:pt x="2096650" y="901870"/>
                  </a:lnTo>
                  <a:lnTo>
                    <a:pt x="2236427" y="801662"/>
                  </a:lnTo>
                  <a:lnTo>
                    <a:pt x="2376203" y="801662"/>
                  </a:lnTo>
                  <a:lnTo>
                    <a:pt x="2515980" y="901870"/>
                  </a:lnTo>
                  <a:lnTo>
                    <a:pt x="2655757" y="901870"/>
                  </a:lnTo>
                  <a:lnTo>
                    <a:pt x="2795534" y="901870"/>
                  </a:lnTo>
                  <a:lnTo>
                    <a:pt x="2935310" y="801662"/>
                  </a:lnTo>
                  <a:lnTo>
                    <a:pt x="3075087" y="701454"/>
                  </a:lnTo>
                  <a:lnTo>
                    <a:pt x="3214864" y="701454"/>
                  </a:lnTo>
                  <a:lnTo>
                    <a:pt x="3354640" y="801662"/>
                  </a:lnTo>
                  <a:lnTo>
                    <a:pt x="3494417" y="801662"/>
                  </a:lnTo>
                </a:path>
              </a:pathLst>
            </a:custGeom>
            <a:ln w="27101" cap="flat">
              <a:solidFill>
                <a:srgbClr val="00377D">
                  <a:alpha val="50196"/>
                </a:srgbClr>
              </a:solidFill>
              <a:prstDash val="solid"/>
              <a:round/>
            </a:ln>
          </p:spPr>
          <p:txBody>
            <a:bodyPr/>
            <a:lstStyle/>
            <a:p>
              <a:endParaRPr/>
            </a:p>
          </p:txBody>
        </p:sp>
        <p:sp>
          <p:nvSpPr>
            <p:cNvPr id="79" name="pl79"/>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27101" cap="flat">
              <a:solidFill>
                <a:srgbClr val="F26A21">
                  <a:alpha val="50196"/>
                </a:srgbClr>
              </a:solidFill>
              <a:prstDash val="solid"/>
              <a:round/>
            </a:ln>
          </p:spPr>
          <p:txBody>
            <a:bodyPr/>
            <a:lstStyle/>
            <a:p>
              <a:endParaRPr/>
            </a:p>
          </p:txBody>
        </p:sp>
        <p:sp>
          <p:nvSpPr>
            <p:cNvPr id="80" name="pl80"/>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35683" y="2488774"/>
              <a:ext cx="3494417" cy="1603325"/>
            </a:xfrm>
            <a:custGeom>
              <a:avLst/>
              <a:gdLst/>
              <a:ahLst/>
              <a:cxnLst/>
              <a:rect l="0" t="0" r="0" b="0"/>
              <a:pathLst>
                <a:path w="3494417" h="1603325">
                  <a:moveTo>
                    <a:pt x="0" y="0"/>
                  </a:moveTo>
                  <a:lnTo>
                    <a:pt x="139776" y="200415"/>
                  </a:lnTo>
                  <a:lnTo>
                    <a:pt x="279553" y="300623"/>
                  </a:lnTo>
                  <a:lnTo>
                    <a:pt x="419330" y="701454"/>
                  </a:lnTo>
                  <a:lnTo>
                    <a:pt x="559106" y="901870"/>
                  </a:lnTo>
                  <a:lnTo>
                    <a:pt x="698883" y="1202494"/>
                  </a:lnTo>
                  <a:lnTo>
                    <a:pt x="838660" y="1302701"/>
                  </a:lnTo>
                  <a:lnTo>
                    <a:pt x="978436" y="901870"/>
                  </a:lnTo>
                  <a:lnTo>
                    <a:pt x="1118213" y="1002078"/>
                  </a:lnTo>
                  <a:lnTo>
                    <a:pt x="1257990" y="1202494"/>
                  </a:lnTo>
                  <a:lnTo>
                    <a:pt x="1397767" y="1603325"/>
                  </a:lnTo>
                  <a:lnTo>
                    <a:pt x="1537543" y="1302701"/>
                  </a:lnTo>
                  <a:lnTo>
                    <a:pt x="1677320" y="1302701"/>
                  </a:lnTo>
                  <a:lnTo>
                    <a:pt x="1817097" y="1503117"/>
                  </a:lnTo>
                  <a:lnTo>
                    <a:pt x="1956873" y="1302701"/>
                  </a:lnTo>
                  <a:lnTo>
                    <a:pt x="2096650" y="1102286"/>
                  </a:lnTo>
                  <a:lnTo>
                    <a:pt x="2236427" y="801662"/>
                  </a:lnTo>
                  <a:lnTo>
                    <a:pt x="2376203" y="1002078"/>
                  </a:lnTo>
                  <a:lnTo>
                    <a:pt x="2515980" y="901870"/>
                  </a:lnTo>
                  <a:lnTo>
                    <a:pt x="2655757" y="901870"/>
                  </a:lnTo>
                  <a:lnTo>
                    <a:pt x="2795534" y="901870"/>
                  </a:lnTo>
                  <a:lnTo>
                    <a:pt x="2935310" y="701454"/>
                  </a:lnTo>
                  <a:lnTo>
                    <a:pt x="3075087" y="501039"/>
                  </a:lnTo>
                  <a:lnTo>
                    <a:pt x="3214864" y="501039"/>
                  </a:lnTo>
                  <a:lnTo>
                    <a:pt x="3354640" y="701454"/>
                  </a:lnTo>
                  <a:lnTo>
                    <a:pt x="3494417" y="601247"/>
                  </a:lnTo>
                </a:path>
              </a:pathLst>
            </a:custGeom>
            <a:ln w="40651" cap="flat">
              <a:solidFill>
                <a:srgbClr val="F26A21">
                  <a:alpha val="100000"/>
                </a:srgbClr>
              </a:solidFill>
              <a:prstDash val="solid"/>
              <a:round/>
            </a:ln>
          </p:spPr>
          <p:txBody>
            <a:bodyPr/>
            <a:lstStyle/>
            <a:p>
              <a:endParaRPr/>
            </a:p>
          </p:txBody>
        </p:sp>
        <p:sp>
          <p:nvSpPr>
            <p:cNvPr id="82" name="pl82"/>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3" name="pl83"/>
            <p:cNvSpPr/>
            <p:nvPr/>
          </p:nvSpPr>
          <p:spPr>
            <a:xfrm>
              <a:off x="6034566" y="3390645"/>
              <a:ext cx="0" cy="300623"/>
            </a:xfrm>
            <a:custGeom>
              <a:avLst/>
              <a:gdLst/>
              <a:ahLst/>
              <a:cxnLst/>
              <a:rect l="0" t="0" r="0" b="0"/>
              <a:pathLst>
                <a:path h="300623">
                  <a:moveTo>
                    <a:pt x="0" y="0"/>
                  </a:moveTo>
                  <a:lnTo>
                    <a:pt x="0" y="300623"/>
                  </a:lnTo>
                </a:path>
              </a:pathLst>
            </a:custGeom>
            <a:ln w="13550" cap="flat">
              <a:solidFill>
                <a:srgbClr val="000000">
                  <a:alpha val="100000"/>
                </a:srgbClr>
              </a:solidFill>
              <a:prstDash val="dot"/>
              <a:round/>
            </a:ln>
          </p:spPr>
          <p:txBody>
            <a:bodyPr/>
            <a:lstStyle/>
            <a:p>
              <a:endParaRPr/>
            </a:p>
          </p:txBody>
        </p:sp>
        <p:sp>
          <p:nvSpPr>
            <p:cNvPr id="84" name="pl84"/>
            <p:cNvSpPr/>
            <p:nvPr/>
          </p:nvSpPr>
          <p:spPr>
            <a:xfrm>
              <a:off x="6733450" y="3871642"/>
              <a:ext cx="0" cy="220457"/>
            </a:xfrm>
            <a:custGeom>
              <a:avLst/>
              <a:gdLst/>
              <a:ahLst/>
              <a:cxnLst/>
              <a:rect l="0" t="0" r="0" b="0"/>
              <a:pathLst>
                <a:path h="220457">
                  <a:moveTo>
                    <a:pt x="0" y="0"/>
                  </a:moveTo>
                  <a:lnTo>
                    <a:pt x="0" y="220457"/>
                  </a:lnTo>
                </a:path>
              </a:pathLst>
            </a:custGeom>
            <a:ln w="13550" cap="flat">
              <a:solidFill>
                <a:srgbClr val="000000">
                  <a:alpha val="100000"/>
                </a:srgbClr>
              </a:solidFill>
              <a:prstDash val="dot"/>
              <a:round/>
            </a:ln>
          </p:spPr>
          <p:txBody>
            <a:bodyPr/>
            <a:lstStyle/>
            <a:p>
              <a:endParaRPr/>
            </a:p>
          </p:txBody>
        </p:sp>
        <p:sp>
          <p:nvSpPr>
            <p:cNvPr id="85" name="pl85"/>
            <p:cNvSpPr/>
            <p:nvPr/>
          </p:nvSpPr>
          <p:spPr>
            <a:xfrm>
              <a:off x="7432333"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86" name="pl86"/>
            <p:cNvSpPr/>
            <p:nvPr/>
          </p:nvSpPr>
          <p:spPr>
            <a:xfrm>
              <a:off x="7991440" y="3029897"/>
              <a:ext cx="0" cy="360748"/>
            </a:xfrm>
            <a:custGeom>
              <a:avLst/>
              <a:gdLst/>
              <a:ahLst/>
              <a:cxnLst/>
              <a:rect l="0" t="0" r="0" b="0"/>
              <a:pathLst>
                <a:path h="360748">
                  <a:moveTo>
                    <a:pt x="0" y="0"/>
                  </a:moveTo>
                  <a:lnTo>
                    <a:pt x="0" y="360748"/>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8690324" y="2789398"/>
              <a:ext cx="0" cy="400831"/>
            </a:xfrm>
            <a:custGeom>
              <a:avLst/>
              <a:gdLst/>
              <a:ahLst/>
              <a:cxnLst/>
              <a:rect l="0" t="0" r="0" b="0"/>
              <a:pathLst>
                <a:path h="400831">
                  <a:moveTo>
                    <a:pt x="0" y="0"/>
                  </a:moveTo>
                  <a:lnTo>
                    <a:pt x="0" y="400831"/>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8830101" y="2669148"/>
              <a:ext cx="0" cy="420872"/>
            </a:xfrm>
            <a:custGeom>
              <a:avLst/>
              <a:gdLst/>
              <a:ahLst/>
              <a:cxnLst/>
              <a:rect l="0" t="0" r="0" b="0"/>
              <a:pathLst>
                <a:path h="420872">
                  <a:moveTo>
                    <a:pt x="0" y="0"/>
                  </a:moveTo>
                  <a:lnTo>
                    <a:pt x="0" y="420872"/>
                  </a:lnTo>
                </a:path>
              </a:pathLst>
            </a:custGeom>
            <a:ln w="13550" cap="flat">
              <a:solidFill>
                <a:srgbClr val="000000">
                  <a:alpha val="100000"/>
                </a:srgbClr>
              </a:solidFill>
              <a:prstDash val="dot"/>
              <a:round/>
            </a:ln>
          </p:spPr>
          <p:txBody>
            <a:bodyPr/>
            <a:lstStyle/>
            <a:p>
              <a:endParaRPr/>
            </a:p>
          </p:txBody>
        </p:sp>
        <p:sp>
          <p:nvSpPr>
            <p:cNvPr id="89" name="pg89"/>
            <p:cNvSpPr/>
            <p:nvPr/>
          </p:nvSpPr>
          <p:spPr>
            <a:xfrm>
              <a:off x="5249059" y="219588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5279413" y="2225941"/>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27</a:t>
              </a:r>
            </a:p>
          </p:txBody>
        </p:sp>
        <p:sp>
          <p:nvSpPr>
            <p:cNvPr id="91" name="pg91"/>
            <p:cNvSpPr/>
            <p:nvPr/>
          </p:nvSpPr>
          <p:spPr>
            <a:xfrm>
              <a:off x="5947943" y="33983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5978296" y="342720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93" name="pg93"/>
            <p:cNvSpPr/>
            <p:nvPr/>
          </p:nvSpPr>
          <p:spPr>
            <a:xfrm>
              <a:off x="6646826" y="379920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6677180" y="382926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95" name="pg95"/>
            <p:cNvSpPr/>
            <p:nvPr/>
          </p:nvSpPr>
          <p:spPr>
            <a:xfrm>
              <a:off x="7345710" y="329817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7376063" y="332699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97" name="pg97"/>
            <p:cNvSpPr/>
            <p:nvPr/>
          </p:nvSpPr>
          <p:spPr>
            <a:xfrm>
              <a:off x="7904817" y="309775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7935170" y="3126576"/>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99" name="pg99"/>
            <p:cNvSpPr/>
            <p:nvPr/>
          </p:nvSpPr>
          <p:spPr>
            <a:xfrm>
              <a:off x="8603700" y="289733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8634053" y="292616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1" name="pg101"/>
            <p:cNvSpPr/>
            <p:nvPr/>
          </p:nvSpPr>
          <p:spPr>
            <a:xfrm>
              <a:off x="8743477" y="279713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8773830" y="282718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103" name="tx103"/>
            <p:cNvSpPr/>
            <p:nvPr/>
          </p:nvSpPr>
          <p:spPr>
            <a:xfrm>
              <a:off x="8949675" y="454595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04" name="tx104"/>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4942943" y="414019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4942943"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4942943" y="2135968"/>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09" name="tx109"/>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0" name="tx110"/>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1" name="tx111"/>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rot="-5400000">
              <a:off x="4273632"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16" name="pl116"/>
            <p:cNvSpPr/>
            <p:nvPr/>
          </p:nvSpPr>
          <p:spPr>
            <a:xfrm>
              <a:off x="6365684"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17" name="pl117"/>
            <p:cNvSpPr/>
            <p:nvPr/>
          </p:nvSpPr>
          <p:spPr>
            <a:xfrm>
              <a:off x="7128138" y="6172543"/>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118" name="pl118"/>
            <p:cNvSpPr/>
            <p:nvPr/>
          </p:nvSpPr>
          <p:spPr>
            <a:xfrm>
              <a:off x="7128138" y="6172543"/>
              <a:ext cx="175564" cy="0"/>
            </a:xfrm>
            <a:custGeom>
              <a:avLst/>
              <a:gdLst/>
              <a:ahLst/>
              <a:cxnLst/>
              <a:rect l="0" t="0" r="0" b="0"/>
              <a:pathLst>
                <a:path w="175564">
                  <a:moveTo>
                    <a:pt x="0" y="0"/>
                  </a:moveTo>
                  <a:lnTo>
                    <a:pt x="175564" y="0"/>
                  </a:lnTo>
                </a:path>
              </a:pathLst>
            </a:custGeom>
            <a:ln w="40651" cap="flat">
              <a:solidFill>
                <a:srgbClr val="F26A21">
                  <a:alpha val="100000"/>
                </a:srgbClr>
              </a:solidFill>
              <a:prstDash val="solid"/>
              <a:round/>
            </a:ln>
          </p:spPr>
          <p:txBody>
            <a:bodyPr/>
            <a:lstStyle/>
            <a:p>
              <a:endParaRPr/>
            </a:p>
          </p:txBody>
        </p:sp>
        <p:sp>
          <p:nvSpPr>
            <p:cNvPr id="119" name="tx119"/>
            <p:cNvSpPr/>
            <p:nvPr/>
          </p:nvSpPr>
          <p:spPr>
            <a:xfrm>
              <a:off x="663278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395237"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6303516"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22" name="tx122"/>
            <p:cNvSpPr/>
            <p:nvPr/>
          </p:nvSpPr>
          <p:spPr>
            <a:xfrm>
              <a:off x="6367252" y="1793154"/>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23" name="tx123"/>
            <p:cNvSpPr/>
            <p:nvPr/>
          </p:nvSpPr>
          <p:spPr>
            <a:xfrm>
              <a:off x="4843235"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5721708" y="6517265"/>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5" name="tx125"/>
            <p:cNvSpPr/>
            <p:nvPr/>
          </p:nvSpPr>
          <p:spPr>
            <a:xfrm>
              <a:off x="3325393" y="1332675"/>
              <a:ext cx="2767533"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WCAR, 2000-2025</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21%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2025, WCAR DTP drop-out was higher and DTP-MCV drop-out was higher than global drop-out rates, respectively.</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and DTP3/MCV1 drop-out was high in WCAR</a:t>
            </a:r>
          </a:p>
        </p:txBody>
      </p:sp>
      <p:grpSp>
        <p:nvGrpSpPr>
          <p:cNvPr id="128" name="Group 127"/>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768690"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768690"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768690" y="1382992"/>
              <a:ext cx="1472910" cy="81157"/>
            </a:xfrm>
            <a:custGeom>
              <a:avLst/>
              <a:gdLst/>
              <a:ahLst/>
              <a:cxnLst/>
              <a:rect l="0" t="0" r="0" b="0"/>
              <a:pathLst>
                <a:path w="1472910" h="81157">
                  <a:moveTo>
                    <a:pt x="0" y="81157"/>
                  </a:moveTo>
                  <a:lnTo>
                    <a:pt x="210415" y="67631"/>
                  </a:lnTo>
                  <a:lnTo>
                    <a:pt x="420831" y="54105"/>
                  </a:lnTo>
                  <a:lnTo>
                    <a:pt x="631247" y="54105"/>
                  </a:lnTo>
                  <a:lnTo>
                    <a:pt x="841663" y="40578"/>
                  </a:lnTo>
                  <a:lnTo>
                    <a:pt x="1052079" y="40578"/>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25" name="pl25"/>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08400" y="1299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7" name="tx27"/>
            <p:cNvSpPr/>
            <p:nvPr/>
          </p:nvSpPr>
          <p:spPr>
            <a:xfrm>
              <a:off x="918816" y="12873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8" name="tx28"/>
            <p:cNvSpPr/>
            <p:nvPr/>
          </p:nvSpPr>
          <p:spPr>
            <a:xfrm>
              <a:off x="1129232" y="1273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9" name="tx29"/>
            <p:cNvSpPr/>
            <p:nvPr/>
          </p:nvSpPr>
          <p:spPr>
            <a:xfrm>
              <a:off x="1339648" y="12738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0" name="tx30"/>
            <p:cNvSpPr/>
            <p:nvPr/>
          </p:nvSpPr>
          <p:spPr>
            <a:xfrm>
              <a:off x="1550063" y="12589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1" name="tx31"/>
            <p:cNvSpPr/>
            <p:nvPr/>
          </p:nvSpPr>
          <p:spPr>
            <a:xfrm>
              <a:off x="1760479" y="12589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2" name="tx32"/>
            <p:cNvSpPr/>
            <p:nvPr/>
          </p:nvSpPr>
          <p:spPr>
            <a:xfrm>
              <a:off x="1970895" y="12319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3" name="tx33"/>
            <p:cNvSpPr/>
            <p:nvPr/>
          </p:nvSpPr>
          <p:spPr>
            <a:xfrm>
              <a:off x="2181311" y="12183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4" name="rc34"/>
            <p:cNvSpPr/>
            <p:nvPr/>
          </p:nvSpPr>
          <p:spPr>
            <a:xfrm>
              <a:off x="695044" y="1918357"/>
              <a:ext cx="1620202" cy="758825"/>
            </a:xfrm>
            <a:prstGeom prst="rect">
              <a:avLst/>
            </a:prstGeom>
            <a:solidFill>
              <a:srgbClr val="EBEBEB">
                <a:alpha val="100000"/>
              </a:srgbClr>
            </a:solidFill>
          </p:spPr>
          <p:txBody>
            <a:bodyPr/>
            <a:lstStyle/>
            <a:p>
              <a:endParaRPr/>
            </a:p>
          </p:txBody>
        </p:sp>
        <p:sp>
          <p:nvSpPr>
            <p:cNvPr id="35" name="pl35"/>
            <p:cNvSpPr/>
            <p:nvPr/>
          </p:nvSpPr>
          <p:spPr>
            <a:xfrm>
              <a:off x="695044"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695044"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768690"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768690" y="2291006"/>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768690" y="2291006"/>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768690"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768690" y="2291006"/>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768690" y="2291006"/>
              <a:ext cx="1472910" cy="121736"/>
            </a:xfrm>
            <a:custGeom>
              <a:avLst/>
              <a:gdLst/>
              <a:ahLst/>
              <a:cxnLst/>
              <a:rect l="0" t="0" r="0" b="0"/>
              <a:pathLst>
                <a:path w="1472910" h="121736">
                  <a:moveTo>
                    <a:pt x="0" y="13526"/>
                  </a:moveTo>
                  <a:lnTo>
                    <a:pt x="210415" y="40578"/>
                  </a:lnTo>
                  <a:lnTo>
                    <a:pt x="420831" y="0"/>
                  </a:lnTo>
                  <a:lnTo>
                    <a:pt x="631247" y="54105"/>
                  </a:lnTo>
                  <a:lnTo>
                    <a:pt x="841663" y="81157"/>
                  </a:lnTo>
                  <a:lnTo>
                    <a:pt x="1052079" y="81157"/>
                  </a:lnTo>
                  <a:lnTo>
                    <a:pt x="1262495" y="108210"/>
                  </a:lnTo>
                  <a:lnTo>
                    <a:pt x="1472910" y="121736"/>
                  </a:lnTo>
                </a:path>
              </a:pathLst>
            </a:custGeom>
            <a:ln w="35231" cap="flat">
              <a:solidFill>
                <a:srgbClr val="F26A21">
                  <a:alpha val="100000"/>
                </a:srgbClr>
              </a:solidFill>
              <a:prstDash val="solid"/>
              <a:round/>
            </a:ln>
          </p:spPr>
          <p:txBody>
            <a:bodyPr/>
            <a:lstStyle/>
            <a:p>
              <a:endParaRPr/>
            </a:p>
          </p:txBody>
        </p:sp>
        <p:sp>
          <p:nvSpPr>
            <p:cNvPr id="54" name="pl54"/>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08400" y="21399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6" name="tx56"/>
            <p:cNvSpPr/>
            <p:nvPr/>
          </p:nvSpPr>
          <p:spPr>
            <a:xfrm>
              <a:off x="918816" y="21669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7" name="tx57"/>
            <p:cNvSpPr/>
            <p:nvPr/>
          </p:nvSpPr>
          <p:spPr>
            <a:xfrm>
              <a:off x="1129232" y="21264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58" name="tx58"/>
            <p:cNvSpPr/>
            <p:nvPr/>
          </p:nvSpPr>
          <p:spPr>
            <a:xfrm>
              <a:off x="1339648" y="21818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9" name="tx59"/>
            <p:cNvSpPr/>
            <p:nvPr/>
          </p:nvSpPr>
          <p:spPr>
            <a:xfrm>
              <a:off x="1550063" y="2207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0" name="tx60"/>
            <p:cNvSpPr/>
            <p:nvPr/>
          </p:nvSpPr>
          <p:spPr>
            <a:xfrm>
              <a:off x="1760479" y="2207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1" name="tx61"/>
            <p:cNvSpPr/>
            <p:nvPr/>
          </p:nvSpPr>
          <p:spPr>
            <a:xfrm>
              <a:off x="1970895" y="22346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2" name="tx62"/>
            <p:cNvSpPr/>
            <p:nvPr/>
          </p:nvSpPr>
          <p:spPr>
            <a:xfrm>
              <a:off x="2181311"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3" name="rc63"/>
            <p:cNvSpPr/>
            <p:nvPr/>
          </p:nvSpPr>
          <p:spPr>
            <a:xfrm>
              <a:off x="695044" y="2961634"/>
              <a:ext cx="1620202" cy="758825"/>
            </a:xfrm>
            <a:prstGeom prst="rect">
              <a:avLst/>
            </a:prstGeom>
            <a:solidFill>
              <a:srgbClr val="EBEBEB">
                <a:alpha val="100000"/>
              </a:srgbClr>
            </a:solidFill>
          </p:spPr>
          <p:txBody>
            <a:bodyPr/>
            <a:lstStyle/>
            <a:p>
              <a:endParaRPr/>
            </a:p>
          </p:txBody>
        </p:sp>
        <p:sp>
          <p:nvSpPr>
            <p:cNvPr id="64" name="pl64"/>
            <p:cNvSpPr/>
            <p:nvPr/>
          </p:nvSpPr>
          <p:spPr>
            <a:xfrm>
              <a:off x="695044"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695044"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68690"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768690" y="3550704"/>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768690" y="3550704"/>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768690"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768690" y="3550704"/>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768690" y="3550704"/>
              <a:ext cx="1472910" cy="121736"/>
            </a:xfrm>
            <a:custGeom>
              <a:avLst/>
              <a:gdLst/>
              <a:ahLst/>
              <a:cxnLst/>
              <a:rect l="0" t="0" r="0" b="0"/>
              <a:pathLst>
                <a:path w="1472910" h="121736">
                  <a:moveTo>
                    <a:pt x="0" y="0"/>
                  </a:moveTo>
                  <a:lnTo>
                    <a:pt x="210415" y="13526"/>
                  </a:lnTo>
                  <a:lnTo>
                    <a:pt x="420831" y="13526"/>
                  </a:lnTo>
                  <a:lnTo>
                    <a:pt x="631247" y="121736"/>
                  </a:lnTo>
                  <a:lnTo>
                    <a:pt x="841663" y="27052"/>
                  </a:lnTo>
                  <a:lnTo>
                    <a:pt x="1052079" y="81157"/>
                  </a:lnTo>
                  <a:lnTo>
                    <a:pt x="1262495" y="108210"/>
                  </a:lnTo>
                  <a:lnTo>
                    <a:pt x="1472910" y="67631"/>
                  </a:lnTo>
                </a:path>
              </a:pathLst>
            </a:custGeom>
            <a:ln w="35231" cap="flat">
              <a:solidFill>
                <a:srgbClr val="F26A21">
                  <a:alpha val="100000"/>
                </a:srgbClr>
              </a:solidFill>
              <a:prstDash val="solid"/>
              <a:round/>
            </a:ln>
          </p:spPr>
          <p:txBody>
            <a:bodyPr/>
            <a:lstStyle/>
            <a:p>
              <a:endParaRPr/>
            </a:p>
          </p:txBody>
        </p:sp>
        <p:sp>
          <p:nvSpPr>
            <p:cNvPr id="83" name="pl83"/>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08400" y="3386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5" name="tx85"/>
            <p:cNvSpPr/>
            <p:nvPr/>
          </p:nvSpPr>
          <p:spPr>
            <a:xfrm>
              <a:off x="948961"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6" name="tx86"/>
            <p:cNvSpPr/>
            <p:nvPr/>
          </p:nvSpPr>
          <p:spPr>
            <a:xfrm>
              <a:off x="1159377" y="339963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7" name="tx87"/>
            <p:cNvSpPr/>
            <p:nvPr/>
          </p:nvSpPr>
          <p:spPr>
            <a:xfrm>
              <a:off x="1369792" y="35091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1580208" y="34131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tx89"/>
            <p:cNvSpPr/>
            <p:nvPr/>
          </p:nvSpPr>
          <p:spPr>
            <a:xfrm>
              <a:off x="1790624"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0" name="tx90"/>
            <p:cNvSpPr/>
            <p:nvPr/>
          </p:nvSpPr>
          <p:spPr>
            <a:xfrm>
              <a:off x="2001040" y="349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1" name="tx91"/>
            <p:cNvSpPr/>
            <p:nvPr/>
          </p:nvSpPr>
          <p:spPr>
            <a:xfrm>
              <a:off x="2211456" y="34551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2" name="rc92"/>
            <p:cNvSpPr/>
            <p:nvPr/>
          </p:nvSpPr>
          <p:spPr>
            <a:xfrm>
              <a:off x="695044" y="4004911"/>
              <a:ext cx="1620202" cy="758825"/>
            </a:xfrm>
            <a:prstGeom prst="rect">
              <a:avLst/>
            </a:prstGeom>
            <a:solidFill>
              <a:srgbClr val="EBEBEB">
                <a:alpha val="100000"/>
              </a:srgbClr>
            </a:solidFill>
          </p:spPr>
          <p:txBody>
            <a:bodyPr/>
            <a:lstStyle/>
            <a:p>
              <a:endParaRPr/>
            </a:p>
          </p:txBody>
        </p:sp>
        <p:sp>
          <p:nvSpPr>
            <p:cNvPr id="93" name="pl93"/>
            <p:cNvSpPr/>
            <p:nvPr/>
          </p:nvSpPr>
          <p:spPr>
            <a:xfrm>
              <a:off x="695044"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695044"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695044"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695044"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68690"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768690" y="4458718"/>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768690" y="4458718"/>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768690"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768690" y="4458718"/>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768690" y="4458718"/>
              <a:ext cx="1472910" cy="148789"/>
            </a:xfrm>
            <a:custGeom>
              <a:avLst/>
              <a:gdLst/>
              <a:ahLst/>
              <a:cxnLst/>
              <a:rect l="0" t="0" r="0" b="0"/>
              <a:pathLst>
                <a:path w="1472910" h="148789">
                  <a:moveTo>
                    <a:pt x="0" y="121736"/>
                  </a:moveTo>
                  <a:lnTo>
                    <a:pt x="210415" y="40578"/>
                  </a:lnTo>
                  <a:lnTo>
                    <a:pt x="420831" y="0"/>
                  </a:lnTo>
                  <a:lnTo>
                    <a:pt x="631247" y="40578"/>
                  </a:lnTo>
                  <a:lnTo>
                    <a:pt x="841663" y="67631"/>
                  </a:lnTo>
                  <a:lnTo>
                    <a:pt x="1052079" y="148789"/>
                  </a:lnTo>
                  <a:lnTo>
                    <a:pt x="1262495" y="148789"/>
                  </a:lnTo>
                  <a:lnTo>
                    <a:pt x="1472910" y="148789"/>
                  </a:lnTo>
                </a:path>
              </a:pathLst>
            </a:custGeom>
            <a:ln w="35231" cap="flat">
              <a:solidFill>
                <a:srgbClr val="F26A21">
                  <a:alpha val="100000"/>
                </a:srgbClr>
              </a:solidFill>
              <a:prstDash val="solid"/>
              <a:round/>
            </a:ln>
          </p:spPr>
          <p:txBody>
            <a:bodyPr/>
            <a:lstStyle/>
            <a:p>
              <a:endParaRPr/>
            </a:p>
          </p:txBody>
        </p:sp>
        <p:sp>
          <p:nvSpPr>
            <p:cNvPr id="112" name="pl112"/>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708400"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4" name="tx114"/>
            <p:cNvSpPr/>
            <p:nvPr/>
          </p:nvSpPr>
          <p:spPr>
            <a:xfrm>
              <a:off x="918816"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5" name="tx115"/>
            <p:cNvSpPr/>
            <p:nvPr/>
          </p:nvSpPr>
          <p:spPr>
            <a:xfrm>
              <a:off x="1129232" y="42941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16" name="tx116"/>
            <p:cNvSpPr/>
            <p:nvPr/>
          </p:nvSpPr>
          <p:spPr>
            <a:xfrm>
              <a:off x="1339648"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7" name="tx117"/>
            <p:cNvSpPr/>
            <p:nvPr/>
          </p:nvSpPr>
          <p:spPr>
            <a:xfrm>
              <a:off x="1550063" y="4361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8" name="tx118"/>
            <p:cNvSpPr/>
            <p:nvPr/>
          </p:nvSpPr>
          <p:spPr>
            <a:xfrm>
              <a:off x="1790624"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9" name="tx119"/>
            <p:cNvSpPr/>
            <p:nvPr/>
          </p:nvSpPr>
          <p:spPr>
            <a:xfrm>
              <a:off x="2001040"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0" name="tx120"/>
            <p:cNvSpPr/>
            <p:nvPr/>
          </p:nvSpPr>
          <p:spPr>
            <a:xfrm>
              <a:off x="2211456"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1" name="rc121"/>
            <p:cNvSpPr/>
            <p:nvPr/>
          </p:nvSpPr>
          <p:spPr>
            <a:xfrm>
              <a:off x="695044" y="5048188"/>
              <a:ext cx="1620202" cy="758825"/>
            </a:xfrm>
            <a:prstGeom prst="rect">
              <a:avLst/>
            </a:prstGeom>
            <a:solidFill>
              <a:srgbClr val="EBEBEB">
                <a:alpha val="100000"/>
              </a:srgbClr>
            </a:solidFill>
          </p:spPr>
          <p:txBody>
            <a:bodyPr/>
            <a:lstStyle/>
            <a:p>
              <a:endParaRPr/>
            </a:p>
          </p:txBody>
        </p:sp>
        <p:sp>
          <p:nvSpPr>
            <p:cNvPr id="122" name="pl122"/>
            <p:cNvSpPr/>
            <p:nvPr/>
          </p:nvSpPr>
          <p:spPr>
            <a:xfrm>
              <a:off x="695044"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695044"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695044"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695044"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768690"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768690" y="5745468"/>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768690" y="5745468"/>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768690"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768690" y="5745468"/>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768690" y="5745468"/>
              <a:ext cx="1472910" cy="27052"/>
            </a:xfrm>
            <a:custGeom>
              <a:avLst/>
              <a:gdLst/>
              <a:ahLst/>
              <a:cxnLst/>
              <a:rect l="0" t="0" r="0" b="0"/>
              <a:pathLst>
                <a:path w="1472910" h="27052">
                  <a:moveTo>
                    <a:pt x="0" y="0"/>
                  </a:moveTo>
                  <a:lnTo>
                    <a:pt x="210415" y="0"/>
                  </a:lnTo>
                  <a:lnTo>
                    <a:pt x="420831" y="13526"/>
                  </a:lnTo>
                  <a:lnTo>
                    <a:pt x="631247" y="27052"/>
                  </a:lnTo>
                  <a:lnTo>
                    <a:pt x="841663" y="27052"/>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141" name="pl141"/>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738545"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3" name="tx143"/>
            <p:cNvSpPr/>
            <p:nvPr/>
          </p:nvSpPr>
          <p:spPr>
            <a:xfrm>
              <a:off x="948961"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4" name="tx144"/>
            <p:cNvSpPr/>
            <p:nvPr/>
          </p:nvSpPr>
          <p:spPr>
            <a:xfrm>
              <a:off x="1159377"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5" name="tx145"/>
            <p:cNvSpPr/>
            <p:nvPr/>
          </p:nvSpPr>
          <p:spPr>
            <a:xfrm>
              <a:off x="1369792"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6" name="tx146"/>
            <p:cNvSpPr/>
            <p:nvPr/>
          </p:nvSpPr>
          <p:spPr>
            <a:xfrm>
              <a:off x="1580208"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7" name="tx147"/>
            <p:cNvSpPr/>
            <p:nvPr/>
          </p:nvSpPr>
          <p:spPr>
            <a:xfrm>
              <a:off x="1790624"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8" name="tx148"/>
            <p:cNvSpPr/>
            <p:nvPr/>
          </p:nvSpPr>
          <p:spPr>
            <a:xfrm>
              <a:off x="2001040"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9" name="tx149"/>
            <p:cNvSpPr/>
            <p:nvPr/>
          </p:nvSpPr>
          <p:spPr>
            <a:xfrm>
              <a:off x="2211456"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0" name="rc150"/>
            <p:cNvSpPr/>
            <p:nvPr/>
          </p:nvSpPr>
          <p:spPr>
            <a:xfrm>
              <a:off x="2384835" y="875080"/>
              <a:ext cx="1620202" cy="758825"/>
            </a:xfrm>
            <a:prstGeom prst="rect">
              <a:avLst/>
            </a:prstGeom>
            <a:solidFill>
              <a:srgbClr val="EBEBEB">
                <a:alpha val="100000"/>
              </a:srgbClr>
            </a:solidFill>
          </p:spPr>
          <p:txBody>
            <a:bodyPr/>
            <a:lstStyle/>
            <a:p>
              <a:endParaRPr/>
            </a:p>
          </p:txBody>
        </p:sp>
        <p:sp>
          <p:nvSpPr>
            <p:cNvPr id="151" name="pl151"/>
            <p:cNvSpPr/>
            <p:nvPr/>
          </p:nvSpPr>
          <p:spPr>
            <a:xfrm>
              <a:off x="2384835"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384835"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2384835"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384835"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458481"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2458481"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2458481" y="1545308"/>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70" name="pl170"/>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2428336"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2" name="tx172"/>
            <p:cNvSpPr/>
            <p:nvPr/>
          </p:nvSpPr>
          <p:spPr>
            <a:xfrm>
              <a:off x="2638752"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3" name="tx173"/>
            <p:cNvSpPr/>
            <p:nvPr/>
          </p:nvSpPr>
          <p:spPr>
            <a:xfrm>
              <a:off x="2849168"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4" name="tx174"/>
            <p:cNvSpPr/>
            <p:nvPr/>
          </p:nvSpPr>
          <p:spPr>
            <a:xfrm>
              <a:off x="3059584"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5" name="tx175"/>
            <p:cNvSpPr/>
            <p:nvPr/>
          </p:nvSpPr>
          <p:spPr>
            <a:xfrm>
              <a:off x="3269999"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6" name="tx176"/>
            <p:cNvSpPr/>
            <p:nvPr/>
          </p:nvSpPr>
          <p:spPr>
            <a:xfrm>
              <a:off x="3480415"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7" name="tx177"/>
            <p:cNvSpPr/>
            <p:nvPr/>
          </p:nvSpPr>
          <p:spPr>
            <a:xfrm>
              <a:off x="3690831"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8" name="tx178"/>
            <p:cNvSpPr/>
            <p:nvPr/>
          </p:nvSpPr>
          <p:spPr>
            <a:xfrm>
              <a:off x="3901247" y="138235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9" name="rc179"/>
            <p:cNvSpPr/>
            <p:nvPr/>
          </p:nvSpPr>
          <p:spPr>
            <a:xfrm>
              <a:off x="2384835" y="1918357"/>
              <a:ext cx="1620202" cy="758825"/>
            </a:xfrm>
            <a:prstGeom prst="rect">
              <a:avLst/>
            </a:prstGeom>
            <a:solidFill>
              <a:srgbClr val="EBEBEB">
                <a:alpha val="100000"/>
              </a:srgbClr>
            </a:solidFill>
          </p:spPr>
          <p:txBody>
            <a:bodyPr/>
            <a:lstStyle/>
            <a:p>
              <a:endParaRPr/>
            </a:p>
          </p:txBody>
        </p:sp>
        <p:sp>
          <p:nvSpPr>
            <p:cNvPr id="180" name="pl180"/>
            <p:cNvSpPr/>
            <p:nvPr/>
          </p:nvSpPr>
          <p:spPr>
            <a:xfrm>
              <a:off x="2384835"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384835"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2384835"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2384835"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458481"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2458481" y="2520953"/>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2458481" y="2520953"/>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2458481"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2458481" y="2520953"/>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2458481" y="2520953"/>
              <a:ext cx="1472910" cy="67631"/>
            </a:xfrm>
            <a:custGeom>
              <a:avLst/>
              <a:gdLst/>
              <a:ahLst/>
              <a:cxnLst/>
              <a:rect l="0" t="0" r="0" b="0"/>
              <a:pathLst>
                <a:path w="1472910" h="67631">
                  <a:moveTo>
                    <a:pt x="0" y="54105"/>
                  </a:moveTo>
                  <a:lnTo>
                    <a:pt x="210415" y="67631"/>
                  </a:lnTo>
                  <a:lnTo>
                    <a:pt x="420831" y="54105"/>
                  </a:lnTo>
                  <a:lnTo>
                    <a:pt x="631247" y="54105"/>
                  </a:lnTo>
                  <a:lnTo>
                    <a:pt x="841663" y="54105"/>
                  </a:lnTo>
                  <a:lnTo>
                    <a:pt x="1052079" y="54105"/>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199" name="pl199"/>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2428336"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1" name="tx201"/>
            <p:cNvSpPr/>
            <p:nvPr/>
          </p:nvSpPr>
          <p:spPr>
            <a:xfrm>
              <a:off x="2638752" y="24256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2" name="tx202"/>
            <p:cNvSpPr/>
            <p:nvPr/>
          </p:nvSpPr>
          <p:spPr>
            <a:xfrm>
              <a:off x="2849168"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3" name="tx203"/>
            <p:cNvSpPr/>
            <p:nvPr/>
          </p:nvSpPr>
          <p:spPr>
            <a:xfrm>
              <a:off x="3059584"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4" name="tx204"/>
            <p:cNvSpPr/>
            <p:nvPr/>
          </p:nvSpPr>
          <p:spPr>
            <a:xfrm>
              <a:off x="3269999"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5" name="tx205"/>
            <p:cNvSpPr/>
            <p:nvPr/>
          </p:nvSpPr>
          <p:spPr>
            <a:xfrm>
              <a:off x="3480415" y="241183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6" name="tx206"/>
            <p:cNvSpPr/>
            <p:nvPr/>
          </p:nvSpPr>
          <p:spPr>
            <a:xfrm>
              <a:off x="3690831" y="23698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7" name="tx207"/>
            <p:cNvSpPr/>
            <p:nvPr/>
          </p:nvSpPr>
          <p:spPr>
            <a:xfrm>
              <a:off x="3901247" y="23563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8" name="rc208"/>
            <p:cNvSpPr/>
            <p:nvPr/>
          </p:nvSpPr>
          <p:spPr>
            <a:xfrm>
              <a:off x="2384835" y="2961634"/>
              <a:ext cx="1620202" cy="758825"/>
            </a:xfrm>
            <a:prstGeom prst="rect">
              <a:avLst/>
            </a:prstGeom>
            <a:solidFill>
              <a:srgbClr val="EBEBEB">
                <a:alpha val="100000"/>
              </a:srgbClr>
            </a:solidFill>
          </p:spPr>
          <p:txBody>
            <a:bodyPr/>
            <a:lstStyle/>
            <a:p>
              <a:endParaRPr/>
            </a:p>
          </p:txBody>
        </p:sp>
        <p:sp>
          <p:nvSpPr>
            <p:cNvPr id="209" name="pl209"/>
            <p:cNvSpPr/>
            <p:nvPr/>
          </p:nvSpPr>
          <p:spPr>
            <a:xfrm>
              <a:off x="2384835"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384835"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384835"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384835"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2458481" y="3591283"/>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2458481" y="3591283"/>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58481"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2458481" y="3591283"/>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2458481" y="3591283"/>
              <a:ext cx="1472910" cy="94684"/>
            </a:xfrm>
            <a:custGeom>
              <a:avLst/>
              <a:gdLst/>
              <a:ahLst/>
              <a:cxnLst/>
              <a:rect l="0" t="0" r="0" b="0"/>
              <a:pathLst>
                <a:path w="1472910" h="94684">
                  <a:moveTo>
                    <a:pt x="0" y="81157"/>
                  </a:moveTo>
                  <a:lnTo>
                    <a:pt x="210415" y="27052"/>
                  </a:lnTo>
                  <a:lnTo>
                    <a:pt x="420831" y="54105"/>
                  </a:lnTo>
                  <a:lnTo>
                    <a:pt x="631247" y="94684"/>
                  </a:lnTo>
                  <a:lnTo>
                    <a:pt x="841663" y="0"/>
                  </a:lnTo>
                  <a:lnTo>
                    <a:pt x="1052079" y="94684"/>
                  </a:lnTo>
                  <a:lnTo>
                    <a:pt x="1262495" y="67631"/>
                  </a:lnTo>
                  <a:lnTo>
                    <a:pt x="1472910" y="67631"/>
                  </a:lnTo>
                </a:path>
              </a:pathLst>
            </a:custGeom>
            <a:ln w="35231" cap="flat">
              <a:solidFill>
                <a:srgbClr val="F26A21">
                  <a:alpha val="100000"/>
                </a:srgbClr>
              </a:solidFill>
              <a:prstDash val="solid"/>
              <a:round/>
            </a:ln>
          </p:spPr>
          <p:txBody>
            <a:bodyPr/>
            <a:lstStyle/>
            <a:p>
              <a:endParaRPr/>
            </a:p>
          </p:txBody>
        </p:sp>
        <p:sp>
          <p:nvSpPr>
            <p:cNvPr id="228" name="pl228"/>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2428336" y="35091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30" name="tx230"/>
            <p:cNvSpPr/>
            <p:nvPr/>
          </p:nvSpPr>
          <p:spPr>
            <a:xfrm>
              <a:off x="2638752" y="34551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31" name="tx231"/>
            <p:cNvSpPr/>
            <p:nvPr/>
          </p:nvSpPr>
          <p:spPr>
            <a:xfrm>
              <a:off x="2849168" y="348073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2" name="tx232"/>
            <p:cNvSpPr/>
            <p:nvPr/>
          </p:nvSpPr>
          <p:spPr>
            <a:xfrm>
              <a:off x="3059584"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3" name="tx233"/>
            <p:cNvSpPr/>
            <p:nvPr/>
          </p:nvSpPr>
          <p:spPr>
            <a:xfrm>
              <a:off x="3269999"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34" name="tx234"/>
            <p:cNvSpPr/>
            <p:nvPr/>
          </p:nvSpPr>
          <p:spPr>
            <a:xfrm>
              <a:off x="3480415"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5" name="tx235"/>
            <p:cNvSpPr/>
            <p:nvPr/>
          </p:nvSpPr>
          <p:spPr>
            <a:xfrm>
              <a:off x="3690831" y="349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6" name="tx236"/>
            <p:cNvSpPr/>
            <p:nvPr/>
          </p:nvSpPr>
          <p:spPr>
            <a:xfrm>
              <a:off x="3901247" y="349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7" name="rc237"/>
            <p:cNvSpPr/>
            <p:nvPr/>
          </p:nvSpPr>
          <p:spPr>
            <a:xfrm>
              <a:off x="2384835" y="4004911"/>
              <a:ext cx="1620202" cy="758825"/>
            </a:xfrm>
            <a:prstGeom prst="rect">
              <a:avLst/>
            </a:prstGeom>
            <a:solidFill>
              <a:srgbClr val="EBEBEB">
                <a:alpha val="100000"/>
              </a:srgbClr>
            </a:solidFill>
          </p:spPr>
          <p:txBody>
            <a:bodyPr/>
            <a:lstStyle/>
            <a:p>
              <a:endParaRPr/>
            </a:p>
          </p:txBody>
        </p:sp>
        <p:sp>
          <p:nvSpPr>
            <p:cNvPr id="238" name="pl238"/>
            <p:cNvSpPr/>
            <p:nvPr/>
          </p:nvSpPr>
          <p:spPr>
            <a:xfrm>
              <a:off x="2384835"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2384835"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2384835"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2384835"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458481"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2458481" y="4580455"/>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2458481" y="4580455"/>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2458481"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2458481" y="4580455"/>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2458481" y="4580455"/>
              <a:ext cx="1472910" cy="54105"/>
            </a:xfrm>
            <a:custGeom>
              <a:avLst/>
              <a:gdLst/>
              <a:ahLst/>
              <a:cxnLst/>
              <a:rect l="0" t="0" r="0" b="0"/>
              <a:pathLst>
                <a:path w="1472910" h="54105">
                  <a:moveTo>
                    <a:pt x="0" y="54105"/>
                  </a:moveTo>
                  <a:lnTo>
                    <a:pt x="210415" y="54105"/>
                  </a:lnTo>
                  <a:lnTo>
                    <a:pt x="420831" y="54105"/>
                  </a:lnTo>
                  <a:lnTo>
                    <a:pt x="631247" y="54105"/>
                  </a:lnTo>
                  <a:lnTo>
                    <a:pt x="841663" y="13526"/>
                  </a:lnTo>
                  <a:lnTo>
                    <a:pt x="1052079" y="0"/>
                  </a:lnTo>
                  <a:lnTo>
                    <a:pt x="1262495" y="27052"/>
                  </a:lnTo>
                  <a:lnTo>
                    <a:pt x="1472910" y="54105"/>
                  </a:lnTo>
                </a:path>
              </a:pathLst>
            </a:custGeom>
            <a:ln w="35231" cap="flat">
              <a:solidFill>
                <a:srgbClr val="F26A21">
                  <a:alpha val="100000"/>
                </a:srgbClr>
              </a:solidFill>
              <a:prstDash val="solid"/>
              <a:round/>
            </a:ln>
          </p:spPr>
          <p:txBody>
            <a:bodyPr/>
            <a:lstStyle/>
            <a:p>
              <a:endParaRPr/>
            </a:p>
          </p:txBody>
        </p:sp>
        <p:sp>
          <p:nvSpPr>
            <p:cNvPr id="257" name="pl257"/>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2428336" y="447260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59" name="tx259"/>
            <p:cNvSpPr/>
            <p:nvPr/>
          </p:nvSpPr>
          <p:spPr>
            <a:xfrm>
              <a:off x="2638752" y="447260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0" name="tx260"/>
            <p:cNvSpPr/>
            <p:nvPr/>
          </p:nvSpPr>
          <p:spPr>
            <a:xfrm>
              <a:off x="2849168" y="447260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1" name="tx261"/>
            <p:cNvSpPr/>
            <p:nvPr/>
          </p:nvSpPr>
          <p:spPr>
            <a:xfrm>
              <a:off x="3059584" y="447260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2" name="tx262"/>
            <p:cNvSpPr/>
            <p:nvPr/>
          </p:nvSpPr>
          <p:spPr>
            <a:xfrm>
              <a:off x="3239855" y="4429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63" name="tx263"/>
            <p:cNvSpPr/>
            <p:nvPr/>
          </p:nvSpPr>
          <p:spPr>
            <a:xfrm>
              <a:off x="3450270"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64" name="tx264"/>
            <p:cNvSpPr/>
            <p:nvPr/>
          </p:nvSpPr>
          <p:spPr>
            <a:xfrm>
              <a:off x="3690831"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65" name="tx265"/>
            <p:cNvSpPr/>
            <p:nvPr/>
          </p:nvSpPr>
          <p:spPr>
            <a:xfrm>
              <a:off x="3901247" y="447260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6" name="rc266"/>
            <p:cNvSpPr/>
            <p:nvPr/>
          </p:nvSpPr>
          <p:spPr>
            <a:xfrm>
              <a:off x="2384835" y="5048188"/>
              <a:ext cx="1620202" cy="758825"/>
            </a:xfrm>
            <a:prstGeom prst="rect">
              <a:avLst/>
            </a:prstGeom>
            <a:solidFill>
              <a:srgbClr val="EBEBEB">
                <a:alpha val="100000"/>
              </a:srgbClr>
            </a:solidFill>
          </p:spPr>
          <p:txBody>
            <a:bodyPr/>
            <a:lstStyle/>
            <a:p>
              <a:endParaRPr/>
            </a:p>
          </p:txBody>
        </p:sp>
        <p:sp>
          <p:nvSpPr>
            <p:cNvPr id="267" name="pl267"/>
            <p:cNvSpPr/>
            <p:nvPr/>
          </p:nvSpPr>
          <p:spPr>
            <a:xfrm>
              <a:off x="2384835"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2384835"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2384835"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2384835"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2384835"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245848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266889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287931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3089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330014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351056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372097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393139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2458481"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281" name="pl281"/>
            <p:cNvSpPr/>
            <p:nvPr/>
          </p:nvSpPr>
          <p:spPr>
            <a:xfrm>
              <a:off x="2458481"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40651" cap="flat">
              <a:solidFill>
                <a:srgbClr val="BEBEBE">
                  <a:alpha val="69803"/>
                </a:srgbClr>
              </a:solidFill>
              <a:prstDash val="solid"/>
              <a:round/>
            </a:ln>
          </p:spPr>
          <p:txBody>
            <a:bodyPr/>
            <a:lstStyle/>
            <a:p>
              <a:endParaRPr/>
            </a:p>
          </p:txBody>
        </p:sp>
        <p:sp>
          <p:nvSpPr>
            <p:cNvPr id="282" name="pl282"/>
            <p:cNvSpPr/>
            <p:nvPr/>
          </p:nvSpPr>
          <p:spPr>
            <a:xfrm>
              <a:off x="2458481"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2458481"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284" name="pl284"/>
            <p:cNvSpPr/>
            <p:nvPr/>
          </p:nvSpPr>
          <p:spPr>
            <a:xfrm>
              <a:off x="2458481"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40651" cap="flat">
              <a:solidFill>
                <a:srgbClr val="000000">
                  <a:alpha val="100000"/>
                </a:srgbClr>
              </a:solidFill>
              <a:prstDash val="solid"/>
              <a:round/>
            </a:ln>
          </p:spPr>
          <p:txBody>
            <a:bodyPr/>
            <a:lstStyle/>
            <a:p>
              <a:endParaRPr/>
            </a:p>
          </p:txBody>
        </p:sp>
        <p:sp>
          <p:nvSpPr>
            <p:cNvPr id="285" name="pl285"/>
            <p:cNvSpPr/>
            <p:nvPr/>
          </p:nvSpPr>
          <p:spPr>
            <a:xfrm>
              <a:off x="2458481" y="5677837"/>
              <a:ext cx="1472910" cy="94684"/>
            </a:xfrm>
            <a:custGeom>
              <a:avLst/>
              <a:gdLst/>
              <a:ahLst/>
              <a:cxnLst/>
              <a:rect l="0" t="0" r="0" b="0"/>
              <a:pathLst>
                <a:path w="1472910" h="94684">
                  <a:moveTo>
                    <a:pt x="0" y="40578"/>
                  </a:moveTo>
                  <a:lnTo>
                    <a:pt x="210415" y="67631"/>
                  </a:lnTo>
                  <a:lnTo>
                    <a:pt x="420831" y="0"/>
                  </a:lnTo>
                  <a:lnTo>
                    <a:pt x="631247" y="0"/>
                  </a:lnTo>
                  <a:lnTo>
                    <a:pt x="841663" y="94684"/>
                  </a:lnTo>
                  <a:lnTo>
                    <a:pt x="1052079" y="94684"/>
                  </a:lnTo>
                  <a:lnTo>
                    <a:pt x="1262495" y="27052"/>
                  </a:lnTo>
                  <a:lnTo>
                    <a:pt x="1472910" y="54105"/>
                  </a:lnTo>
                </a:path>
              </a:pathLst>
            </a:custGeom>
            <a:ln w="35231" cap="flat">
              <a:solidFill>
                <a:srgbClr val="F26A21">
                  <a:alpha val="100000"/>
                </a:srgbClr>
              </a:solidFill>
              <a:prstDash val="solid"/>
              <a:round/>
            </a:ln>
          </p:spPr>
          <p:txBody>
            <a:bodyPr/>
            <a:lstStyle/>
            <a:p>
              <a:endParaRPr/>
            </a:p>
          </p:txBody>
        </p:sp>
        <p:sp>
          <p:nvSpPr>
            <p:cNvPr id="286" name="pl286"/>
            <p:cNvSpPr/>
            <p:nvPr/>
          </p:nvSpPr>
          <p:spPr>
            <a:xfrm>
              <a:off x="2384835"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87" name="tx287"/>
            <p:cNvSpPr/>
            <p:nvPr/>
          </p:nvSpPr>
          <p:spPr>
            <a:xfrm>
              <a:off x="2428336"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8" name="tx288"/>
            <p:cNvSpPr/>
            <p:nvPr/>
          </p:nvSpPr>
          <p:spPr>
            <a:xfrm>
              <a:off x="2638752"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9" name="tx289"/>
            <p:cNvSpPr/>
            <p:nvPr/>
          </p:nvSpPr>
          <p:spPr>
            <a:xfrm>
              <a:off x="2849168"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90" name="tx290"/>
            <p:cNvSpPr/>
            <p:nvPr/>
          </p:nvSpPr>
          <p:spPr>
            <a:xfrm>
              <a:off x="3059584"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91" name="tx291"/>
            <p:cNvSpPr/>
            <p:nvPr/>
          </p:nvSpPr>
          <p:spPr>
            <a:xfrm>
              <a:off x="3269999"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2" name="tx292"/>
            <p:cNvSpPr/>
            <p:nvPr/>
          </p:nvSpPr>
          <p:spPr>
            <a:xfrm>
              <a:off x="3480415"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3" name="tx293"/>
            <p:cNvSpPr/>
            <p:nvPr/>
          </p:nvSpPr>
          <p:spPr>
            <a:xfrm>
              <a:off x="3690831"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4" name="tx294"/>
            <p:cNvSpPr/>
            <p:nvPr/>
          </p:nvSpPr>
          <p:spPr>
            <a:xfrm>
              <a:off x="3901247" y="556729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95" name="rc295"/>
            <p:cNvSpPr/>
            <p:nvPr/>
          </p:nvSpPr>
          <p:spPr>
            <a:xfrm>
              <a:off x="4074626" y="875080"/>
              <a:ext cx="1620202" cy="758825"/>
            </a:xfrm>
            <a:prstGeom prst="rect">
              <a:avLst/>
            </a:prstGeom>
            <a:solidFill>
              <a:srgbClr val="EBEBEB">
                <a:alpha val="100000"/>
              </a:srgbClr>
            </a:solidFill>
          </p:spPr>
          <p:txBody>
            <a:bodyPr/>
            <a:lstStyle/>
            <a:p>
              <a:endParaRPr/>
            </a:p>
          </p:txBody>
        </p:sp>
        <p:sp>
          <p:nvSpPr>
            <p:cNvPr id="296" name="pl296"/>
            <p:cNvSpPr/>
            <p:nvPr/>
          </p:nvSpPr>
          <p:spPr>
            <a:xfrm>
              <a:off x="4074626"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74626"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74626"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74626"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4148272"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10" name="pl310"/>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40651" cap="flat">
              <a:solidFill>
                <a:srgbClr val="BEBEBE">
                  <a:alpha val="69803"/>
                </a:srgbClr>
              </a:solidFill>
              <a:prstDash val="solid"/>
              <a:round/>
            </a:ln>
          </p:spPr>
          <p:txBody>
            <a:bodyPr/>
            <a:lstStyle/>
            <a:p>
              <a:endParaRPr/>
            </a:p>
          </p:txBody>
        </p:sp>
        <p:sp>
          <p:nvSpPr>
            <p:cNvPr id="311" name="pl311"/>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35231" cap="flat">
              <a:solidFill>
                <a:srgbClr val="BEBEBE">
                  <a:alpha val="69803"/>
                </a:srgbClr>
              </a:solidFill>
              <a:prstDash val="solid"/>
              <a:round/>
            </a:ln>
          </p:spPr>
          <p:txBody>
            <a:bodyPr/>
            <a:lstStyle/>
            <a:p>
              <a:endParaRPr/>
            </a:p>
          </p:txBody>
        </p:sp>
        <p:sp>
          <p:nvSpPr>
            <p:cNvPr id="312" name="pl312"/>
            <p:cNvSpPr/>
            <p:nvPr/>
          </p:nvSpPr>
          <p:spPr>
            <a:xfrm>
              <a:off x="4148272"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13" name="pl313"/>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40651" cap="flat">
              <a:solidFill>
                <a:srgbClr val="000000">
                  <a:alpha val="100000"/>
                </a:srgbClr>
              </a:solidFill>
              <a:prstDash val="solid"/>
              <a:round/>
            </a:ln>
          </p:spPr>
          <p:txBody>
            <a:bodyPr/>
            <a:lstStyle/>
            <a:p>
              <a:endParaRPr/>
            </a:p>
          </p:txBody>
        </p:sp>
        <p:sp>
          <p:nvSpPr>
            <p:cNvPr id="314" name="pl314"/>
            <p:cNvSpPr/>
            <p:nvPr/>
          </p:nvSpPr>
          <p:spPr>
            <a:xfrm>
              <a:off x="4148272" y="1585887"/>
              <a:ext cx="1472910" cy="13526"/>
            </a:xfrm>
            <a:custGeom>
              <a:avLst/>
              <a:gdLst/>
              <a:ahLst/>
              <a:cxnLst/>
              <a:rect l="0" t="0" r="0" b="0"/>
              <a:pathLst>
                <a:path w="1472910" h="13526">
                  <a:moveTo>
                    <a:pt x="0" y="0"/>
                  </a:moveTo>
                  <a:lnTo>
                    <a:pt x="210415" y="13526"/>
                  </a:lnTo>
                  <a:lnTo>
                    <a:pt x="420831" y="13526"/>
                  </a:lnTo>
                  <a:lnTo>
                    <a:pt x="631247" y="13526"/>
                  </a:lnTo>
                  <a:lnTo>
                    <a:pt x="841663" y="13526"/>
                  </a:lnTo>
                  <a:lnTo>
                    <a:pt x="1052079" y="13526"/>
                  </a:lnTo>
                  <a:lnTo>
                    <a:pt x="1262495" y="13526"/>
                  </a:lnTo>
                  <a:lnTo>
                    <a:pt x="1472910" y="13526"/>
                  </a:lnTo>
                </a:path>
              </a:pathLst>
            </a:custGeom>
            <a:ln w="35231" cap="flat">
              <a:solidFill>
                <a:srgbClr val="F26A21">
                  <a:alpha val="100000"/>
                </a:srgbClr>
              </a:solidFill>
              <a:prstDash val="solid"/>
              <a:round/>
            </a:ln>
          </p:spPr>
          <p:txBody>
            <a:bodyPr/>
            <a:lstStyle/>
            <a:p>
              <a:endParaRPr/>
            </a:p>
          </p:txBody>
        </p:sp>
        <p:sp>
          <p:nvSpPr>
            <p:cNvPr id="315" name="pl315"/>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16" name="tx316"/>
            <p:cNvSpPr/>
            <p:nvPr/>
          </p:nvSpPr>
          <p:spPr>
            <a:xfrm>
              <a:off x="4118127" y="14226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7" name="tx317"/>
            <p:cNvSpPr/>
            <p:nvPr/>
          </p:nvSpPr>
          <p:spPr>
            <a:xfrm>
              <a:off x="4328543"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8" name="tx318"/>
            <p:cNvSpPr/>
            <p:nvPr/>
          </p:nvSpPr>
          <p:spPr>
            <a:xfrm>
              <a:off x="4538959"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9" name="tx319"/>
            <p:cNvSpPr/>
            <p:nvPr/>
          </p:nvSpPr>
          <p:spPr>
            <a:xfrm>
              <a:off x="474937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0" name="tx320"/>
            <p:cNvSpPr/>
            <p:nvPr/>
          </p:nvSpPr>
          <p:spPr>
            <a:xfrm>
              <a:off x="4959790"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1" name="tx321"/>
            <p:cNvSpPr/>
            <p:nvPr/>
          </p:nvSpPr>
          <p:spPr>
            <a:xfrm>
              <a:off x="5170206"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2" name="tx322"/>
            <p:cNvSpPr/>
            <p:nvPr/>
          </p:nvSpPr>
          <p:spPr>
            <a:xfrm>
              <a:off x="538062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3" name="tx323"/>
            <p:cNvSpPr/>
            <p:nvPr/>
          </p:nvSpPr>
          <p:spPr>
            <a:xfrm>
              <a:off x="5591038"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4" name="rc324"/>
            <p:cNvSpPr/>
            <p:nvPr/>
          </p:nvSpPr>
          <p:spPr>
            <a:xfrm>
              <a:off x="4074626" y="1918357"/>
              <a:ext cx="1620202" cy="758825"/>
            </a:xfrm>
            <a:prstGeom prst="rect">
              <a:avLst/>
            </a:prstGeom>
            <a:solidFill>
              <a:srgbClr val="EBEBEB">
                <a:alpha val="100000"/>
              </a:srgbClr>
            </a:solidFill>
          </p:spPr>
          <p:txBody>
            <a:bodyPr/>
            <a:lstStyle/>
            <a:p>
              <a:endParaRPr/>
            </a:p>
          </p:txBody>
        </p:sp>
        <p:sp>
          <p:nvSpPr>
            <p:cNvPr id="325" name="pl325"/>
            <p:cNvSpPr/>
            <p:nvPr/>
          </p:nvSpPr>
          <p:spPr>
            <a:xfrm>
              <a:off x="4074626"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074626"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074626"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074626"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148272"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39" name="pl339"/>
            <p:cNvSpPr/>
            <p:nvPr/>
          </p:nvSpPr>
          <p:spPr>
            <a:xfrm>
              <a:off x="4148272"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40651" cap="flat">
              <a:solidFill>
                <a:srgbClr val="BEBEBE">
                  <a:alpha val="69803"/>
                </a:srgbClr>
              </a:solidFill>
              <a:prstDash val="solid"/>
              <a:round/>
            </a:ln>
          </p:spPr>
          <p:txBody>
            <a:bodyPr/>
            <a:lstStyle/>
            <a:p>
              <a:endParaRPr/>
            </a:p>
          </p:txBody>
        </p:sp>
        <p:sp>
          <p:nvSpPr>
            <p:cNvPr id="340" name="pl340"/>
            <p:cNvSpPr/>
            <p:nvPr/>
          </p:nvSpPr>
          <p:spPr>
            <a:xfrm>
              <a:off x="4148272"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4148272"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42" name="pl342"/>
            <p:cNvSpPr/>
            <p:nvPr/>
          </p:nvSpPr>
          <p:spPr>
            <a:xfrm>
              <a:off x="4148272"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40651" cap="flat">
              <a:solidFill>
                <a:srgbClr val="000000">
                  <a:alpha val="100000"/>
                </a:srgbClr>
              </a:solidFill>
              <a:prstDash val="solid"/>
              <a:round/>
            </a:ln>
          </p:spPr>
          <p:txBody>
            <a:bodyPr/>
            <a:lstStyle/>
            <a:p>
              <a:endParaRPr/>
            </a:p>
          </p:txBody>
        </p:sp>
        <p:sp>
          <p:nvSpPr>
            <p:cNvPr id="343" name="pl343"/>
            <p:cNvSpPr/>
            <p:nvPr/>
          </p:nvSpPr>
          <p:spPr>
            <a:xfrm>
              <a:off x="4148272" y="2412743"/>
              <a:ext cx="1472910" cy="67631"/>
            </a:xfrm>
            <a:custGeom>
              <a:avLst/>
              <a:gdLst/>
              <a:ahLst/>
              <a:cxnLst/>
              <a:rect l="0" t="0" r="0" b="0"/>
              <a:pathLst>
                <a:path w="1472910" h="67631">
                  <a:moveTo>
                    <a:pt x="0" y="67631"/>
                  </a:moveTo>
                  <a:lnTo>
                    <a:pt x="210415" y="13526"/>
                  </a:lnTo>
                  <a:lnTo>
                    <a:pt x="420831" y="13526"/>
                  </a:lnTo>
                  <a:lnTo>
                    <a:pt x="631247" y="13526"/>
                  </a:lnTo>
                  <a:lnTo>
                    <a:pt x="841663" y="0"/>
                  </a:lnTo>
                  <a:lnTo>
                    <a:pt x="1052079" y="67631"/>
                  </a:lnTo>
                  <a:lnTo>
                    <a:pt x="1262495" y="13526"/>
                  </a:lnTo>
                  <a:lnTo>
                    <a:pt x="1472910" y="0"/>
                  </a:lnTo>
                </a:path>
              </a:pathLst>
            </a:custGeom>
            <a:ln w="35231" cap="flat">
              <a:solidFill>
                <a:srgbClr val="F26A21">
                  <a:alpha val="100000"/>
                </a:srgbClr>
              </a:solidFill>
              <a:prstDash val="solid"/>
              <a:round/>
            </a:ln>
          </p:spPr>
          <p:txBody>
            <a:bodyPr/>
            <a:lstStyle/>
            <a:p>
              <a:endParaRPr/>
            </a:p>
          </p:txBody>
        </p:sp>
        <p:sp>
          <p:nvSpPr>
            <p:cNvPr id="344" name="pl344"/>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45" name="tx345"/>
            <p:cNvSpPr/>
            <p:nvPr/>
          </p:nvSpPr>
          <p:spPr>
            <a:xfrm>
              <a:off x="4087982" y="2317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46" name="tx346"/>
            <p:cNvSpPr/>
            <p:nvPr/>
          </p:nvSpPr>
          <p:spPr>
            <a:xfrm>
              <a:off x="4298398"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47" name="tx347"/>
            <p:cNvSpPr/>
            <p:nvPr/>
          </p:nvSpPr>
          <p:spPr>
            <a:xfrm>
              <a:off x="4508814"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48" name="tx348"/>
            <p:cNvSpPr/>
            <p:nvPr/>
          </p:nvSpPr>
          <p:spPr>
            <a:xfrm>
              <a:off x="4719230"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49" name="tx349"/>
            <p:cNvSpPr/>
            <p:nvPr/>
          </p:nvSpPr>
          <p:spPr>
            <a:xfrm>
              <a:off x="4929646"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50" name="tx350"/>
            <p:cNvSpPr/>
            <p:nvPr/>
          </p:nvSpPr>
          <p:spPr>
            <a:xfrm>
              <a:off x="5140061" y="2317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51" name="tx351"/>
            <p:cNvSpPr/>
            <p:nvPr/>
          </p:nvSpPr>
          <p:spPr>
            <a:xfrm>
              <a:off x="5350477"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52" name="tx352"/>
            <p:cNvSpPr/>
            <p:nvPr/>
          </p:nvSpPr>
          <p:spPr>
            <a:xfrm>
              <a:off x="5560893"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53" name="rc353"/>
            <p:cNvSpPr/>
            <p:nvPr/>
          </p:nvSpPr>
          <p:spPr>
            <a:xfrm>
              <a:off x="4074626" y="2961634"/>
              <a:ext cx="1620202" cy="758825"/>
            </a:xfrm>
            <a:prstGeom prst="rect">
              <a:avLst/>
            </a:prstGeom>
            <a:solidFill>
              <a:srgbClr val="EBEBEB">
                <a:alpha val="100000"/>
              </a:srgbClr>
            </a:solidFill>
          </p:spPr>
          <p:txBody>
            <a:bodyPr/>
            <a:lstStyle/>
            <a:p>
              <a:endParaRPr/>
            </a:p>
          </p:txBody>
        </p:sp>
        <p:sp>
          <p:nvSpPr>
            <p:cNvPr id="354" name="pl354"/>
            <p:cNvSpPr/>
            <p:nvPr/>
          </p:nvSpPr>
          <p:spPr>
            <a:xfrm>
              <a:off x="4074626"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4074626"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074626"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074626"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148272"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68" name="pl368"/>
            <p:cNvSpPr/>
            <p:nvPr/>
          </p:nvSpPr>
          <p:spPr>
            <a:xfrm>
              <a:off x="4148272" y="3631862"/>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40651" cap="flat">
              <a:solidFill>
                <a:srgbClr val="BEBEBE">
                  <a:alpha val="69803"/>
                </a:srgbClr>
              </a:solidFill>
              <a:prstDash val="solid"/>
              <a:round/>
            </a:ln>
          </p:spPr>
          <p:txBody>
            <a:bodyPr/>
            <a:lstStyle/>
            <a:p>
              <a:endParaRPr/>
            </a:p>
          </p:txBody>
        </p:sp>
        <p:sp>
          <p:nvSpPr>
            <p:cNvPr id="369" name="pl369"/>
            <p:cNvSpPr/>
            <p:nvPr/>
          </p:nvSpPr>
          <p:spPr>
            <a:xfrm>
              <a:off x="4148272" y="3631862"/>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35231" cap="flat">
              <a:solidFill>
                <a:srgbClr val="BEBEBE">
                  <a:alpha val="69803"/>
                </a:srgbClr>
              </a:solidFill>
              <a:prstDash val="solid"/>
              <a:round/>
            </a:ln>
          </p:spPr>
          <p:txBody>
            <a:bodyPr/>
            <a:lstStyle/>
            <a:p>
              <a:endParaRPr/>
            </a:p>
          </p:txBody>
        </p:sp>
        <p:sp>
          <p:nvSpPr>
            <p:cNvPr id="370" name="pl370"/>
            <p:cNvSpPr/>
            <p:nvPr/>
          </p:nvSpPr>
          <p:spPr>
            <a:xfrm>
              <a:off x="4148272"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371" name="pl371"/>
            <p:cNvSpPr/>
            <p:nvPr/>
          </p:nvSpPr>
          <p:spPr>
            <a:xfrm>
              <a:off x="4148272" y="3631862"/>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40651" cap="flat">
              <a:solidFill>
                <a:srgbClr val="000000">
                  <a:alpha val="100000"/>
                </a:srgbClr>
              </a:solidFill>
              <a:prstDash val="solid"/>
              <a:round/>
            </a:ln>
          </p:spPr>
          <p:txBody>
            <a:bodyPr/>
            <a:lstStyle/>
            <a:p>
              <a:endParaRPr/>
            </a:p>
          </p:txBody>
        </p:sp>
        <p:sp>
          <p:nvSpPr>
            <p:cNvPr id="372" name="pl372"/>
            <p:cNvSpPr/>
            <p:nvPr/>
          </p:nvSpPr>
          <p:spPr>
            <a:xfrm>
              <a:off x="4148272" y="3631862"/>
              <a:ext cx="1472910" cy="54105"/>
            </a:xfrm>
            <a:custGeom>
              <a:avLst/>
              <a:gdLst/>
              <a:ahLst/>
              <a:cxnLst/>
              <a:rect l="0" t="0" r="0" b="0"/>
              <a:pathLst>
                <a:path w="1472910" h="54105">
                  <a:moveTo>
                    <a:pt x="0" y="54105"/>
                  </a:moveTo>
                  <a:lnTo>
                    <a:pt x="210415" y="54105"/>
                  </a:lnTo>
                  <a:lnTo>
                    <a:pt x="420831" y="54105"/>
                  </a:lnTo>
                  <a:lnTo>
                    <a:pt x="631247" y="40578"/>
                  </a:lnTo>
                  <a:lnTo>
                    <a:pt x="841663" y="54105"/>
                  </a:lnTo>
                  <a:lnTo>
                    <a:pt x="1052079" y="0"/>
                  </a:lnTo>
                  <a:lnTo>
                    <a:pt x="1262495" y="0"/>
                  </a:lnTo>
                  <a:lnTo>
                    <a:pt x="1472910" y="54105"/>
                  </a:lnTo>
                </a:path>
              </a:pathLst>
            </a:custGeom>
            <a:ln w="35231" cap="flat">
              <a:solidFill>
                <a:srgbClr val="F26A21">
                  <a:alpha val="100000"/>
                </a:srgbClr>
              </a:solidFill>
              <a:prstDash val="solid"/>
              <a:round/>
            </a:ln>
          </p:spPr>
          <p:txBody>
            <a:bodyPr/>
            <a:lstStyle/>
            <a:p>
              <a:endParaRPr/>
            </a:p>
          </p:txBody>
        </p:sp>
        <p:sp>
          <p:nvSpPr>
            <p:cNvPr id="373" name="pl373"/>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74" name="tx374"/>
            <p:cNvSpPr/>
            <p:nvPr/>
          </p:nvSpPr>
          <p:spPr>
            <a:xfrm>
              <a:off x="4118127"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5" name="tx375"/>
            <p:cNvSpPr/>
            <p:nvPr/>
          </p:nvSpPr>
          <p:spPr>
            <a:xfrm>
              <a:off x="4328543"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6" name="tx376"/>
            <p:cNvSpPr/>
            <p:nvPr/>
          </p:nvSpPr>
          <p:spPr>
            <a:xfrm>
              <a:off x="4538959"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7" name="tx377"/>
            <p:cNvSpPr/>
            <p:nvPr/>
          </p:nvSpPr>
          <p:spPr>
            <a:xfrm>
              <a:off x="4749375" y="35091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8" name="tx378"/>
            <p:cNvSpPr/>
            <p:nvPr/>
          </p:nvSpPr>
          <p:spPr>
            <a:xfrm>
              <a:off x="4959790"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9" name="tx379"/>
            <p:cNvSpPr/>
            <p:nvPr/>
          </p:nvSpPr>
          <p:spPr>
            <a:xfrm>
              <a:off x="5170206"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80" name="tx380"/>
            <p:cNvSpPr/>
            <p:nvPr/>
          </p:nvSpPr>
          <p:spPr>
            <a:xfrm>
              <a:off x="5380622"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81" name="tx381"/>
            <p:cNvSpPr/>
            <p:nvPr/>
          </p:nvSpPr>
          <p:spPr>
            <a:xfrm>
              <a:off x="5591038"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2" name="rc382"/>
            <p:cNvSpPr/>
            <p:nvPr/>
          </p:nvSpPr>
          <p:spPr>
            <a:xfrm>
              <a:off x="4074626" y="4004911"/>
              <a:ext cx="1620202" cy="758825"/>
            </a:xfrm>
            <a:prstGeom prst="rect">
              <a:avLst/>
            </a:prstGeom>
            <a:solidFill>
              <a:srgbClr val="EBEBEB">
                <a:alpha val="100000"/>
              </a:srgbClr>
            </a:solidFill>
          </p:spPr>
          <p:txBody>
            <a:bodyPr/>
            <a:lstStyle/>
            <a:p>
              <a:endParaRPr/>
            </a:p>
          </p:txBody>
        </p:sp>
        <p:sp>
          <p:nvSpPr>
            <p:cNvPr id="383" name="pl383"/>
            <p:cNvSpPr/>
            <p:nvPr/>
          </p:nvSpPr>
          <p:spPr>
            <a:xfrm>
              <a:off x="4074626"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4074626"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4074626"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4074626"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4148272"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397" name="pl397"/>
            <p:cNvSpPr/>
            <p:nvPr/>
          </p:nvSpPr>
          <p:spPr>
            <a:xfrm>
              <a:off x="4148272" y="4566928"/>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40651" cap="flat">
              <a:solidFill>
                <a:srgbClr val="BEBEBE">
                  <a:alpha val="69803"/>
                </a:srgbClr>
              </a:solidFill>
              <a:prstDash val="solid"/>
              <a:round/>
            </a:ln>
          </p:spPr>
          <p:txBody>
            <a:bodyPr/>
            <a:lstStyle/>
            <a:p>
              <a:endParaRPr/>
            </a:p>
          </p:txBody>
        </p:sp>
        <p:sp>
          <p:nvSpPr>
            <p:cNvPr id="398" name="pl398"/>
            <p:cNvSpPr/>
            <p:nvPr/>
          </p:nvSpPr>
          <p:spPr>
            <a:xfrm>
              <a:off x="4148272" y="4566928"/>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4148272"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00" name="pl400"/>
            <p:cNvSpPr/>
            <p:nvPr/>
          </p:nvSpPr>
          <p:spPr>
            <a:xfrm>
              <a:off x="4148272" y="4566928"/>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40651" cap="flat">
              <a:solidFill>
                <a:srgbClr val="000000">
                  <a:alpha val="100000"/>
                </a:srgbClr>
              </a:solidFill>
              <a:prstDash val="solid"/>
              <a:round/>
            </a:ln>
          </p:spPr>
          <p:txBody>
            <a:bodyPr/>
            <a:lstStyle/>
            <a:p>
              <a:endParaRPr/>
            </a:p>
          </p:txBody>
        </p:sp>
        <p:sp>
          <p:nvSpPr>
            <p:cNvPr id="401" name="pl401"/>
            <p:cNvSpPr/>
            <p:nvPr/>
          </p:nvSpPr>
          <p:spPr>
            <a:xfrm>
              <a:off x="4148272" y="4566928"/>
              <a:ext cx="1472910" cy="81157"/>
            </a:xfrm>
            <a:custGeom>
              <a:avLst/>
              <a:gdLst/>
              <a:ahLst/>
              <a:cxnLst/>
              <a:rect l="0" t="0" r="0" b="0"/>
              <a:pathLst>
                <a:path w="1472910" h="81157">
                  <a:moveTo>
                    <a:pt x="0" y="27052"/>
                  </a:moveTo>
                  <a:lnTo>
                    <a:pt x="210415" y="40578"/>
                  </a:lnTo>
                  <a:lnTo>
                    <a:pt x="420831" y="0"/>
                  </a:lnTo>
                  <a:lnTo>
                    <a:pt x="631247" y="13526"/>
                  </a:lnTo>
                  <a:lnTo>
                    <a:pt x="841663" y="13526"/>
                  </a:lnTo>
                  <a:lnTo>
                    <a:pt x="1052079" y="81157"/>
                  </a:lnTo>
                  <a:lnTo>
                    <a:pt x="1262495" y="40578"/>
                  </a:lnTo>
                  <a:lnTo>
                    <a:pt x="1472910" y="40578"/>
                  </a:lnTo>
                </a:path>
              </a:pathLst>
            </a:custGeom>
            <a:ln w="35231" cap="flat">
              <a:solidFill>
                <a:srgbClr val="F26A21">
                  <a:alpha val="100000"/>
                </a:srgbClr>
              </a:solidFill>
              <a:prstDash val="solid"/>
              <a:round/>
            </a:ln>
          </p:spPr>
          <p:txBody>
            <a:bodyPr/>
            <a:lstStyle/>
            <a:p>
              <a:endParaRPr/>
            </a:p>
          </p:txBody>
        </p:sp>
        <p:sp>
          <p:nvSpPr>
            <p:cNvPr id="402" name="pl402"/>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03" name="tx403"/>
            <p:cNvSpPr/>
            <p:nvPr/>
          </p:nvSpPr>
          <p:spPr>
            <a:xfrm>
              <a:off x="4087982" y="4429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04" name="tx404"/>
            <p:cNvSpPr/>
            <p:nvPr/>
          </p:nvSpPr>
          <p:spPr>
            <a:xfrm>
              <a:off x="4328543"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4508814"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06" name="tx406"/>
            <p:cNvSpPr/>
            <p:nvPr/>
          </p:nvSpPr>
          <p:spPr>
            <a:xfrm>
              <a:off x="4719230"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07" name="tx407"/>
            <p:cNvSpPr/>
            <p:nvPr/>
          </p:nvSpPr>
          <p:spPr>
            <a:xfrm>
              <a:off x="4929646"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08" name="tx408"/>
            <p:cNvSpPr/>
            <p:nvPr/>
          </p:nvSpPr>
          <p:spPr>
            <a:xfrm>
              <a:off x="5170206" y="44834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09" name="tx409"/>
            <p:cNvSpPr/>
            <p:nvPr/>
          </p:nvSpPr>
          <p:spPr>
            <a:xfrm>
              <a:off x="5380622"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10" name="tx410"/>
            <p:cNvSpPr/>
            <p:nvPr/>
          </p:nvSpPr>
          <p:spPr>
            <a:xfrm>
              <a:off x="5591038"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11" name="rc411"/>
            <p:cNvSpPr/>
            <p:nvPr/>
          </p:nvSpPr>
          <p:spPr>
            <a:xfrm>
              <a:off x="4074626" y="5048188"/>
              <a:ext cx="1620202" cy="758825"/>
            </a:xfrm>
            <a:prstGeom prst="rect">
              <a:avLst/>
            </a:prstGeom>
            <a:solidFill>
              <a:srgbClr val="EBEBEB">
                <a:alpha val="100000"/>
              </a:srgbClr>
            </a:solidFill>
          </p:spPr>
          <p:txBody>
            <a:bodyPr/>
            <a:lstStyle/>
            <a:p>
              <a:endParaRPr/>
            </a:p>
          </p:txBody>
        </p:sp>
        <p:sp>
          <p:nvSpPr>
            <p:cNvPr id="412" name="pl412"/>
            <p:cNvSpPr/>
            <p:nvPr/>
          </p:nvSpPr>
          <p:spPr>
            <a:xfrm>
              <a:off x="4074626"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4074626"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4074626"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4074626"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4074626"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414827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43586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456910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477951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498993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520035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541076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62118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4148272"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4148272"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4148272"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4148272"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4148272"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4148272" y="5718416"/>
              <a:ext cx="1472910" cy="54105"/>
            </a:xfrm>
            <a:custGeom>
              <a:avLst/>
              <a:gdLst/>
              <a:ahLst/>
              <a:cxnLst/>
              <a:rect l="0" t="0" r="0" b="0"/>
              <a:pathLst>
                <a:path w="1472910" h="54105">
                  <a:moveTo>
                    <a:pt x="0" y="0"/>
                  </a:moveTo>
                  <a:lnTo>
                    <a:pt x="210415" y="54105"/>
                  </a:lnTo>
                  <a:lnTo>
                    <a:pt x="420831" y="27052"/>
                  </a:lnTo>
                  <a:lnTo>
                    <a:pt x="631247" y="27052"/>
                  </a:lnTo>
                  <a:lnTo>
                    <a:pt x="841663" y="40578"/>
                  </a:lnTo>
                  <a:lnTo>
                    <a:pt x="1052079" y="40578"/>
                  </a:lnTo>
                  <a:lnTo>
                    <a:pt x="1262495" y="40578"/>
                  </a:lnTo>
                  <a:lnTo>
                    <a:pt x="1472910" y="40578"/>
                  </a:lnTo>
                </a:path>
              </a:pathLst>
            </a:custGeom>
            <a:ln w="35231" cap="flat">
              <a:solidFill>
                <a:srgbClr val="F26A21">
                  <a:alpha val="100000"/>
                </a:srgbClr>
              </a:solidFill>
              <a:prstDash val="solid"/>
              <a:round/>
            </a:ln>
          </p:spPr>
          <p:txBody>
            <a:bodyPr/>
            <a:lstStyle/>
            <a:p>
              <a:endParaRPr/>
            </a:p>
          </p:txBody>
        </p:sp>
        <p:sp>
          <p:nvSpPr>
            <p:cNvPr id="431" name="pl431"/>
            <p:cNvSpPr/>
            <p:nvPr/>
          </p:nvSpPr>
          <p:spPr>
            <a:xfrm>
              <a:off x="4074626"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32" name="tx432"/>
            <p:cNvSpPr/>
            <p:nvPr/>
          </p:nvSpPr>
          <p:spPr>
            <a:xfrm>
              <a:off x="4118127"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33" name="tx433"/>
            <p:cNvSpPr/>
            <p:nvPr/>
          </p:nvSpPr>
          <p:spPr>
            <a:xfrm>
              <a:off x="4328543"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4" name="tx434"/>
            <p:cNvSpPr/>
            <p:nvPr/>
          </p:nvSpPr>
          <p:spPr>
            <a:xfrm>
              <a:off x="4538959"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5" name="tx435"/>
            <p:cNvSpPr/>
            <p:nvPr/>
          </p:nvSpPr>
          <p:spPr>
            <a:xfrm>
              <a:off x="4749375" y="5582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6" name="tx436"/>
            <p:cNvSpPr/>
            <p:nvPr/>
          </p:nvSpPr>
          <p:spPr>
            <a:xfrm>
              <a:off x="4959790"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7" name="tx437"/>
            <p:cNvSpPr/>
            <p:nvPr/>
          </p:nvSpPr>
          <p:spPr>
            <a:xfrm>
              <a:off x="5170206"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8" name="tx438"/>
            <p:cNvSpPr/>
            <p:nvPr/>
          </p:nvSpPr>
          <p:spPr>
            <a:xfrm>
              <a:off x="5380622"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9" name="tx439"/>
            <p:cNvSpPr/>
            <p:nvPr/>
          </p:nvSpPr>
          <p:spPr>
            <a:xfrm>
              <a:off x="5591038" y="55957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40" name="rc440"/>
            <p:cNvSpPr/>
            <p:nvPr/>
          </p:nvSpPr>
          <p:spPr>
            <a:xfrm>
              <a:off x="5764417" y="875080"/>
              <a:ext cx="1620202" cy="758825"/>
            </a:xfrm>
            <a:prstGeom prst="rect">
              <a:avLst/>
            </a:prstGeom>
            <a:solidFill>
              <a:srgbClr val="EBEBEB">
                <a:alpha val="100000"/>
              </a:srgbClr>
            </a:solidFill>
          </p:spPr>
          <p:txBody>
            <a:bodyPr/>
            <a:lstStyle/>
            <a:p>
              <a:endParaRPr/>
            </a:p>
          </p:txBody>
        </p:sp>
        <p:sp>
          <p:nvSpPr>
            <p:cNvPr id="441" name="pl441"/>
            <p:cNvSpPr/>
            <p:nvPr/>
          </p:nvSpPr>
          <p:spPr>
            <a:xfrm>
              <a:off x="5764417"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64417"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64417"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64417"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5838063"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55" name="pl455"/>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40651" cap="flat">
              <a:solidFill>
                <a:srgbClr val="BEBEBE">
                  <a:alpha val="69803"/>
                </a:srgbClr>
              </a:solidFill>
              <a:prstDash val="solid"/>
              <a:round/>
            </a:ln>
          </p:spPr>
          <p:txBody>
            <a:bodyPr/>
            <a:lstStyle/>
            <a:p>
              <a:endParaRPr/>
            </a:p>
          </p:txBody>
        </p:sp>
        <p:sp>
          <p:nvSpPr>
            <p:cNvPr id="456" name="pl456"/>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35231" cap="flat">
              <a:solidFill>
                <a:srgbClr val="BEBEBE">
                  <a:alpha val="69803"/>
                </a:srgbClr>
              </a:solidFill>
              <a:prstDash val="solid"/>
              <a:round/>
            </a:ln>
          </p:spPr>
          <p:txBody>
            <a:bodyPr/>
            <a:lstStyle/>
            <a:p>
              <a:endParaRPr/>
            </a:p>
          </p:txBody>
        </p:sp>
        <p:sp>
          <p:nvSpPr>
            <p:cNvPr id="457" name="pl457"/>
            <p:cNvSpPr/>
            <p:nvPr/>
          </p:nvSpPr>
          <p:spPr>
            <a:xfrm>
              <a:off x="5838063"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58" name="pl458"/>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40651" cap="flat">
              <a:solidFill>
                <a:srgbClr val="000000">
                  <a:alpha val="100000"/>
                </a:srgbClr>
              </a:solidFill>
              <a:prstDash val="solid"/>
              <a:round/>
            </a:ln>
          </p:spPr>
          <p:txBody>
            <a:bodyPr/>
            <a:lstStyle/>
            <a:p>
              <a:endParaRPr/>
            </a:p>
          </p:txBody>
        </p:sp>
        <p:sp>
          <p:nvSpPr>
            <p:cNvPr id="459" name="pl459"/>
            <p:cNvSpPr/>
            <p:nvPr/>
          </p:nvSpPr>
          <p:spPr>
            <a:xfrm>
              <a:off x="5838063" y="1491203"/>
              <a:ext cx="1472910" cy="67631"/>
            </a:xfrm>
            <a:custGeom>
              <a:avLst/>
              <a:gdLst/>
              <a:ahLst/>
              <a:cxnLst/>
              <a:rect l="0" t="0" r="0" b="0"/>
              <a:pathLst>
                <a:path w="1472910" h="67631">
                  <a:moveTo>
                    <a:pt x="0" y="0"/>
                  </a:moveTo>
                  <a:lnTo>
                    <a:pt x="210415" y="13526"/>
                  </a:lnTo>
                  <a:lnTo>
                    <a:pt x="420831" y="0"/>
                  </a:lnTo>
                  <a:lnTo>
                    <a:pt x="631247" y="13526"/>
                  </a:lnTo>
                  <a:lnTo>
                    <a:pt x="841663" y="13526"/>
                  </a:lnTo>
                  <a:lnTo>
                    <a:pt x="1052079" y="13526"/>
                  </a:lnTo>
                  <a:lnTo>
                    <a:pt x="1262495" y="27052"/>
                  </a:lnTo>
                  <a:lnTo>
                    <a:pt x="1472910" y="67631"/>
                  </a:lnTo>
                </a:path>
              </a:pathLst>
            </a:custGeom>
            <a:ln w="35231" cap="flat">
              <a:solidFill>
                <a:srgbClr val="F26A21">
                  <a:alpha val="100000"/>
                </a:srgbClr>
              </a:solidFill>
              <a:prstDash val="solid"/>
              <a:round/>
            </a:ln>
          </p:spPr>
          <p:txBody>
            <a:bodyPr/>
            <a:lstStyle/>
            <a:p>
              <a:endParaRPr/>
            </a:p>
          </p:txBody>
        </p:sp>
        <p:sp>
          <p:nvSpPr>
            <p:cNvPr id="460" name="pl460"/>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61" name="tx461"/>
            <p:cNvSpPr/>
            <p:nvPr/>
          </p:nvSpPr>
          <p:spPr>
            <a:xfrm>
              <a:off x="5807918"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62" name="tx462"/>
            <p:cNvSpPr/>
            <p:nvPr/>
          </p:nvSpPr>
          <p:spPr>
            <a:xfrm>
              <a:off x="6018334"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3" name="tx463"/>
            <p:cNvSpPr/>
            <p:nvPr/>
          </p:nvSpPr>
          <p:spPr>
            <a:xfrm>
              <a:off x="6228750" y="13266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64" name="tx464"/>
            <p:cNvSpPr/>
            <p:nvPr/>
          </p:nvSpPr>
          <p:spPr>
            <a:xfrm>
              <a:off x="6439166"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5" name="tx465"/>
            <p:cNvSpPr/>
            <p:nvPr/>
          </p:nvSpPr>
          <p:spPr>
            <a:xfrm>
              <a:off x="6649581"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6" name="tx466"/>
            <p:cNvSpPr/>
            <p:nvPr/>
          </p:nvSpPr>
          <p:spPr>
            <a:xfrm>
              <a:off x="6859997" y="13427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67" name="tx467"/>
            <p:cNvSpPr/>
            <p:nvPr/>
          </p:nvSpPr>
          <p:spPr>
            <a:xfrm>
              <a:off x="7070413" y="13536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68" name="tx468"/>
            <p:cNvSpPr/>
            <p:nvPr/>
          </p:nvSpPr>
          <p:spPr>
            <a:xfrm>
              <a:off x="7280829" y="139418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9" name="rc469"/>
            <p:cNvSpPr/>
            <p:nvPr/>
          </p:nvSpPr>
          <p:spPr>
            <a:xfrm>
              <a:off x="5764417" y="1918357"/>
              <a:ext cx="1620202" cy="758825"/>
            </a:xfrm>
            <a:prstGeom prst="rect">
              <a:avLst/>
            </a:prstGeom>
            <a:solidFill>
              <a:srgbClr val="EBEBEB">
                <a:alpha val="100000"/>
              </a:srgbClr>
            </a:solidFill>
          </p:spPr>
          <p:txBody>
            <a:bodyPr/>
            <a:lstStyle/>
            <a:p>
              <a:endParaRPr/>
            </a:p>
          </p:txBody>
        </p:sp>
        <p:sp>
          <p:nvSpPr>
            <p:cNvPr id="470" name="pl470"/>
            <p:cNvSpPr/>
            <p:nvPr/>
          </p:nvSpPr>
          <p:spPr>
            <a:xfrm>
              <a:off x="5764417"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5764417"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5764417"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5764417"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5838063"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484" name="pl484"/>
            <p:cNvSpPr/>
            <p:nvPr/>
          </p:nvSpPr>
          <p:spPr>
            <a:xfrm>
              <a:off x="5838063" y="2304533"/>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40651" cap="flat">
              <a:solidFill>
                <a:srgbClr val="BEBEBE">
                  <a:alpha val="69803"/>
                </a:srgbClr>
              </a:solidFill>
              <a:prstDash val="solid"/>
              <a:round/>
            </a:ln>
          </p:spPr>
          <p:txBody>
            <a:bodyPr/>
            <a:lstStyle/>
            <a:p>
              <a:endParaRPr/>
            </a:p>
          </p:txBody>
        </p:sp>
        <p:sp>
          <p:nvSpPr>
            <p:cNvPr id="485" name="pl485"/>
            <p:cNvSpPr/>
            <p:nvPr/>
          </p:nvSpPr>
          <p:spPr>
            <a:xfrm>
              <a:off x="5838063" y="2304533"/>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5838063"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487" name="pl487"/>
            <p:cNvSpPr/>
            <p:nvPr/>
          </p:nvSpPr>
          <p:spPr>
            <a:xfrm>
              <a:off x="5838063" y="2304533"/>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40651" cap="flat">
              <a:solidFill>
                <a:srgbClr val="000000">
                  <a:alpha val="100000"/>
                </a:srgbClr>
              </a:solidFill>
              <a:prstDash val="solid"/>
              <a:round/>
            </a:ln>
          </p:spPr>
          <p:txBody>
            <a:bodyPr/>
            <a:lstStyle/>
            <a:p>
              <a:endParaRPr/>
            </a:p>
          </p:txBody>
        </p:sp>
        <p:sp>
          <p:nvSpPr>
            <p:cNvPr id="488" name="pl488"/>
            <p:cNvSpPr/>
            <p:nvPr/>
          </p:nvSpPr>
          <p:spPr>
            <a:xfrm>
              <a:off x="5838063" y="2304533"/>
              <a:ext cx="1472910" cy="162315"/>
            </a:xfrm>
            <a:custGeom>
              <a:avLst/>
              <a:gdLst/>
              <a:ahLst/>
              <a:cxnLst/>
              <a:rect l="0" t="0" r="0" b="0"/>
              <a:pathLst>
                <a:path w="1472910" h="162315">
                  <a:moveTo>
                    <a:pt x="0" y="162315"/>
                  </a:moveTo>
                  <a:lnTo>
                    <a:pt x="210415" y="162315"/>
                  </a:lnTo>
                  <a:lnTo>
                    <a:pt x="420831" y="121736"/>
                  </a:lnTo>
                  <a:lnTo>
                    <a:pt x="631247" y="67631"/>
                  </a:lnTo>
                  <a:lnTo>
                    <a:pt x="841663" y="67631"/>
                  </a:lnTo>
                  <a:lnTo>
                    <a:pt x="1052079" y="0"/>
                  </a:lnTo>
                  <a:lnTo>
                    <a:pt x="1262495" y="54105"/>
                  </a:lnTo>
                  <a:lnTo>
                    <a:pt x="1472910" y="54105"/>
                  </a:lnTo>
                </a:path>
              </a:pathLst>
            </a:custGeom>
            <a:ln w="35231" cap="flat">
              <a:solidFill>
                <a:srgbClr val="F26A21">
                  <a:alpha val="100000"/>
                </a:srgbClr>
              </a:solidFill>
              <a:prstDash val="solid"/>
              <a:round/>
            </a:ln>
          </p:spPr>
          <p:txBody>
            <a:bodyPr/>
            <a:lstStyle/>
            <a:p>
              <a:endParaRPr/>
            </a:p>
          </p:txBody>
        </p:sp>
        <p:sp>
          <p:nvSpPr>
            <p:cNvPr id="489" name="pl489"/>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90" name="tx490"/>
            <p:cNvSpPr/>
            <p:nvPr/>
          </p:nvSpPr>
          <p:spPr>
            <a:xfrm>
              <a:off x="5777773" y="23021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91" name="tx491"/>
            <p:cNvSpPr/>
            <p:nvPr/>
          </p:nvSpPr>
          <p:spPr>
            <a:xfrm>
              <a:off x="5988189" y="23021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92" name="tx492"/>
            <p:cNvSpPr/>
            <p:nvPr/>
          </p:nvSpPr>
          <p:spPr>
            <a:xfrm>
              <a:off x="6198605"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93" name="tx493"/>
            <p:cNvSpPr/>
            <p:nvPr/>
          </p:nvSpPr>
          <p:spPr>
            <a:xfrm>
              <a:off x="6409021" y="2207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94" name="tx494"/>
            <p:cNvSpPr/>
            <p:nvPr/>
          </p:nvSpPr>
          <p:spPr>
            <a:xfrm>
              <a:off x="6619437" y="2207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95" name="tx495"/>
            <p:cNvSpPr/>
            <p:nvPr/>
          </p:nvSpPr>
          <p:spPr>
            <a:xfrm>
              <a:off x="6829852" y="21399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96" name="tx496"/>
            <p:cNvSpPr/>
            <p:nvPr/>
          </p:nvSpPr>
          <p:spPr>
            <a:xfrm>
              <a:off x="7040268" y="21953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97" name="tx497"/>
            <p:cNvSpPr/>
            <p:nvPr/>
          </p:nvSpPr>
          <p:spPr>
            <a:xfrm>
              <a:off x="7250684" y="21953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98" name="rc498"/>
            <p:cNvSpPr/>
            <p:nvPr/>
          </p:nvSpPr>
          <p:spPr>
            <a:xfrm>
              <a:off x="5764417" y="2961634"/>
              <a:ext cx="1620202" cy="758825"/>
            </a:xfrm>
            <a:prstGeom prst="rect">
              <a:avLst/>
            </a:prstGeom>
            <a:solidFill>
              <a:srgbClr val="EBEBEB">
                <a:alpha val="100000"/>
              </a:srgbClr>
            </a:solidFill>
          </p:spPr>
          <p:txBody>
            <a:bodyPr/>
            <a:lstStyle/>
            <a:p>
              <a:endParaRPr/>
            </a:p>
          </p:txBody>
        </p:sp>
        <p:sp>
          <p:nvSpPr>
            <p:cNvPr id="499" name="pl499"/>
            <p:cNvSpPr/>
            <p:nvPr/>
          </p:nvSpPr>
          <p:spPr>
            <a:xfrm>
              <a:off x="5764417"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5764417"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5764417"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5764417"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5838063"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13" name="pl513"/>
            <p:cNvSpPr/>
            <p:nvPr/>
          </p:nvSpPr>
          <p:spPr>
            <a:xfrm>
              <a:off x="5838063" y="3388388"/>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40651" cap="flat">
              <a:solidFill>
                <a:srgbClr val="BEBEBE">
                  <a:alpha val="69803"/>
                </a:srgbClr>
              </a:solidFill>
              <a:prstDash val="solid"/>
              <a:round/>
            </a:ln>
          </p:spPr>
          <p:txBody>
            <a:bodyPr/>
            <a:lstStyle/>
            <a:p>
              <a:endParaRPr/>
            </a:p>
          </p:txBody>
        </p:sp>
        <p:sp>
          <p:nvSpPr>
            <p:cNvPr id="514" name="pl514"/>
            <p:cNvSpPr/>
            <p:nvPr/>
          </p:nvSpPr>
          <p:spPr>
            <a:xfrm>
              <a:off x="5838063" y="3388388"/>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35231" cap="flat">
              <a:solidFill>
                <a:srgbClr val="BEBEBE">
                  <a:alpha val="69803"/>
                </a:srgbClr>
              </a:solidFill>
              <a:prstDash val="solid"/>
              <a:round/>
            </a:ln>
          </p:spPr>
          <p:txBody>
            <a:bodyPr/>
            <a:lstStyle/>
            <a:p>
              <a:endParaRPr/>
            </a:p>
          </p:txBody>
        </p:sp>
        <p:sp>
          <p:nvSpPr>
            <p:cNvPr id="515" name="pl515"/>
            <p:cNvSpPr/>
            <p:nvPr/>
          </p:nvSpPr>
          <p:spPr>
            <a:xfrm>
              <a:off x="5838063"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16" name="pl516"/>
            <p:cNvSpPr/>
            <p:nvPr/>
          </p:nvSpPr>
          <p:spPr>
            <a:xfrm>
              <a:off x="5838063" y="3388388"/>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40651" cap="flat">
              <a:solidFill>
                <a:srgbClr val="000000">
                  <a:alpha val="100000"/>
                </a:srgbClr>
              </a:solidFill>
              <a:prstDash val="solid"/>
              <a:round/>
            </a:ln>
          </p:spPr>
          <p:txBody>
            <a:bodyPr/>
            <a:lstStyle/>
            <a:p>
              <a:endParaRPr/>
            </a:p>
          </p:txBody>
        </p:sp>
        <p:sp>
          <p:nvSpPr>
            <p:cNvPr id="517" name="pl517"/>
            <p:cNvSpPr/>
            <p:nvPr/>
          </p:nvSpPr>
          <p:spPr>
            <a:xfrm>
              <a:off x="5838063" y="3388388"/>
              <a:ext cx="1472910" cy="67631"/>
            </a:xfrm>
            <a:custGeom>
              <a:avLst/>
              <a:gdLst/>
              <a:ahLst/>
              <a:cxnLst/>
              <a:rect l="0" t="0" r="0" b="0"/>
              <a:pathLst>
                <a:path w="1472910" h="67631">
                  <a:moveTo>
                    <a:pt x="0" y="0"/>
                  </a:moveTo>
                  <a:lnTo>
                    <a:pt x="210415" y="13526"/>
                  </a:lnTo>
                  <a:lnTo>
                    <a:pt x="420831" y="13526"/>
                  </a:lnTo>
                  <a:lnTo>
                    <a:pt x="631247" y="27052"/>
                  </a:lnTo>
                  <a:lnTo>
                    <a:pt x="841663" y="54105"/>
                  </a:lnTo>
                  <a:lnTo>
                    <a:pt x="1052079" y="54105"/>
                  </a:lnTo>
                  <a:lnTo>
                    <a:pt x="1262495" y="54105"/>
                  </a:lnTo>
                  <a:lnTo>
                    <a:pt x="1472910" y="67631"/>
                  </a:lnTo>
                </a:path>
              </a:pathLst>
            </a:custGeom>
            <a:ln w="35231" cap="flat">
              <a:solidFill>
                <a:srgbClr val="F26A21">
                  <a:alpha val="100000"/>
                </a:srgbClr>
              </a:solidFill>
              <a:prstDash val="solid"/>
              <a:round/>
            </a:ln>
          </p:spPr>
          <p:txBody>
            <a:bodyPr/>
            <a:lstStyle/>
            <a:p>
              <a:endParaRPr/>
            </a:p>
          </p:txBody>
        </p:sp>
        <p:sp>
          <p:nvSpPr>
            <p:cNvPr id="518" name="pl518"/>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19" name="tx519"/>
            <p:cNvSpPr/>
            <p:nvPr/>
          </p:nvSpPr>
          <p:spPr>
            <a:xfrm>
              <a:off x="5777773" y="32251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20" name="tx520"/>
            <p:cNvSpPr/>
            <p:nvPr/>
          </p:nvSpPr>
          <p:spPr>
            <a:xfrm>
              <a:off x="5988189" y="3238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21" name="tx521"/>
            <p:cNvSpPr/>
            <p:nvPr/>
          </p:nvSpPr>
          <p:spPr>
            <a:xfrm>
              <a:off x="6198605" y="32386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22" name="tx522"/>
            <p:cNvSpPr/>
            <p:nvPr/>
          </p:nvSpPr>
          <p:spPr>
            <a:xfrm>
              <a:off x="6409021" y="32508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523" name="tx523"/>
            <p:cNvSpPr/>
            <p:nvPr/>
          </p:nvSpPr>
          <p:spPr>
            <a:xfrm>
              <a:off x="6619437" y="3277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24" name="tx524"/>
            <p:cNvSpPr/>
            <p:nvPr/>
          </p:nvSpPr>
          <p:spPr>
            <a:xfrm>
              <a:off x="6829852" y="3277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25" name="tx525"/>
            <p:cNvSpPr/>
            <p:nvPr/>
          </p:nvSpPr>
          <p:spPr>
            <a:xfrm>
              <a:off x="7040268" y="3277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26" name="tx526"/>
            <p:cNvSpPr/>
            <p:nvPr/>
          </p:nvSpPr>
          <p:spPr>
            <a:xfrm>
              <a:off x="7250684"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27" name="rc527"/>
            <p:cNvSpPr/>
            <p:nvPr/>
          </p:nvSpPr>
          <p:spPr>
            <a:xfrm>
              <a:off x="5764417" y="4004911"/>
              <a:ext cx="1620202" cy="758825"/>
            </a:xfrm>
            <a:prstGeom prst="rect">
              <a:avLst/>
            </a:prstGeom>
            <a:solidFill>
              <a:srgbClr val="EBEBEB">
                <a:alpha val="100000"/>
              </a:srgbClr>
            </a:solidFill>
          </p:spPr>
          <p:txBody>
            <a:bodyPr/>
            <a:lstStyle/>
            <a:p>
              <a:endParaRPr/>
            </a:p>
          </p:txBody>
        </p:sp>
        <p:sp>
          <p:nvSpPr>
            <p:cNvPr id="528" name="pl528"/>
            <p:cNvSpPr/>
            <p:nvPr/>
          </p:nvSpPr>
          <p:spPr>
            <a:xfrm>
              <a:off x="5764417"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5764417"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5764417"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5764417"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5838063"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42" name="pl542"/>
            <p:cNvSpPr/>
            <p:nvPr/>
          </p:nvSpPr>
          <p:spPr>
            <a:xfrm>
              <a:off x="5838063"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40651" cap="flat">
              <a:solidFill>
                <a:srgbClr val="BEBEBE">
                  <a:alpha val="69803"/>
                </a:srgbClr>
              </a:solidFill>
              <a:prstDash val="solid"/>
              <a:round/>
            </a:ln>
          </p:spPr>
          <p:txBody>
            <a:bodyPr/>
            <a:lstStyle/>
            <a:p>
              <a:endParaRPr/>
            </a:p>
          </p:txBody>
        </p:sp>
        <p:sp>
          <p:nvSpPr>
            <p:cNvPr id="543" name="pl543"/>
            <p:cNvSpPr/>
            <p:nvPr/>
          </p:nvSpPr>
          <p:spPr>
            <a:xfrm>
              <a:off x="5838063"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35231" cap="flat">
              <a:solidFill>
                <a:srgbClr val="BEBEBE">
                  <a:alpha val="69803"/>
                </a:srgbClr>
              </a:solidFill>
              <a:prstDash val="solid"/>
              <a:round/>
            </a:ln>
          </p:spPr>
          <p:txBody>
            <a:bodyPr/>
            <a:lstStyle/>
            <a:p>
              <a:endParaRPr/>
            </a:p>
          </p:txBody>
        </p:sp>
        <p:sp>
          <p:nvSpPr>
            <p:cNvPr id="544" name="pl544"/>
            <p:cNvSpPr/>
            <p:nvPr/>
          </p:nvSpPr>
          <p:spPr>
            <a:xfrm>
              <a:off x="5838063"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45" name="pl545"/>
            <p:cNvSpPr/>
            <p:nvPr/>
          </p:nvSpPr>
          <p:spPr>
            <a:xfrm>
              <a:off x="5838063"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40651" cap="flat">
              <a:solidFill>
                <a:srgbClr val="000000">
                  <a:alpha val="100000"/>
                </a:srgbClr>
              </a:solidFill>
              <a:prstDash val="solid"/>
              <a:round/>
            </a:ln>
          </p:spPr>
          <p:txBody>
            <a:bodyPr/>
            <a:lstStyle/>
            <a:p>
              <a:endParaRPr/>
            </a:p>
          </p:txBody>
        </p:sp>
        <p:sp>
          <p:nvSpPr>
            <p:cNvPr id="546" name="pl546"/>
            <p:cNvSpPr/>
            <p:nvPr/>
          </p:nvSpPr>
          <p:spPr>
            <a:xfrm>
              <a:off x="5838063" y="4553402"/>
              <a:ext cx="1472910" cy="67631"/>
            </a:xfrm>
            <a:custGeom>
              <a:avLst/>
              <a:gdLst/>
              <a:ahLst/>
              <a:cxnLst/>
              <a:rect l="0" t="0" r="0" b="0"/>
              <a:pathLst>
                <a:path w="1472910" h="67631">
                  <a:moveTo>
                    <a:pt x="0" y="0"/>
                  </a:moveTo>
                  <a:lnTo>
                    <a:pt x="210415" y="13526"/>
                  </a:lnTo>
                  <a:lnTo>
                    <a:pt x="420831" y="0"/>
                  </a:lnTo>
                  <a:lnTo>
                    <a:pt x="631247" y="0"/>
                  </a:lnTo>
                  <a:lnTo>
                    <a:pt x="841663" y="13526"/>
                  </a:lnTo>
                  <a:lnTo>
                    <a:pt x="1052079" y="40578"/>
                  </a:lnTo>
                  <a:lnTo>
                    <a:pt x="1262495" y="54105"/>
                  </a:lnTo>
                  <a:lnTo>
                    <a:pt x="1472910" y="67631"/>
                  </a:lnTo>
                </a:path>
              </a:pathLst>
            </a:custGeom>
            <a:ln w="35231" cap="flat">
              <a:solidFill>
                <a:srgbClr val="F26A21">
                  <a:alpha val="100000"/>
                </a:srgbClr>
              </a:solidFill>
              <a:prstDash val="solid"/>
              <a:round/>
            </a:ln>
          </p:spPr>
          <p:txBody>
            <a:bodyPr/>
            <a:lstStyle/>
            <a:p>
              <a:endParaRPr/>
            </a:p>
          </p:txBody>
        </p:sp>
        <p:sp>
          <p:nvSpPr>
            <p:cNvPr id="547" name="pl547"/>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48" name="tx548"/>
            <p:cNvSpPr/>
            <p:nvPr/>
          </p:nvSpPr>
          <p:spPr>
            <a:xfrm>
              <a:off x="5777773"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49" name="tx549"/>
            <p:cNvSpPr/>
            <p:nvPr/>
          </p:nvSpPr>
          <p:spPr>
            <a:xfrm>
              <a:off x="5988189"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50" name="tx550"/>
            <p:cNvSpPr/>
            <p:nvPr/>
          </p:nvSpPr>
          <p:spPr>
            <a:xfrm>
              <a:off x="6198605"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51" name="tx551"/>
            <p:cNvSpPr/>
            <p:nvPr/>
          </p:nvSpPr>
          <p:spPr>
            <a:xfrm>
              <a:off x="6409021"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52" name="tx552"/>
            <p:cNvSpPr/>
            <p:nvPr/>
          </p:nvSpPr>
          <p:spPr>
            <a:xfrm>
              <a:off x="6619437"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53" name="tx553"/>
            <p:cNvSpPr/>
            <p:nvPr/>
          </p:nvSpPr>
          <p:spPr>
            <a:xfrm>
              <a:off x="6829852" y="4429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54" name="tx554"/>
            <p:cNvSpPr/>
            <p:nvPr/>
          </p:nvSpPr>
          <p:spPr>
            <a:xfrm>
              <a:off x="7070413" y="44429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55" name="tx555"/>
            <p:cNvSpPr/>
            <p:nvPr/>
          </p:nvSpPr>
          <p:spPr>
            <a:xfrm>
              <a:off x="7280829" y="4456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56" name="rc556"/>
            <p:cNvSpPr/>
            <p:nvPr/>
          </p:nvSpPr>
          <p:spPr>
            <a:xfrm>
              <a:off x="5764417" y="5048188"/>
              <a:ext cx="1620202" cy="758825"/>
            </a:xfrm>
            <a:prstGeom prst="rect">
              <a:avLst/>
            </a:prstGeom>
            <a:solidFill>
              <a:srgbClr val="EBEBEB">
                <a:alpha val="100000"/>
              </a:srgbClr>
            </a:solidFill>
          </p:spPr>
          <p:txBody>
            <a:bodyPr/>
            <a:lstStyle/>
            <a:p>
              <a:endParaRPr/>
            </a:p>
          </p:txBody>
        </p:sp>
        <p:sp>
          <p:nvSpPr>
            <p:cNvPr id="557" name="pl557"/>
            <p:cNvSpPr/>
            <p:nvPr/>
          </p:nvSpPr>
          <p:spPr>
            <a:xfrm>
              <a:off x="5764417" y="560344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5764417" y="5265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5764417"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5764417" y="543436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5764417" y="50962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583806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604847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625889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646931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667972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689014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710055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31097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5838063"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571" name="pl571"/>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572" name="pl572"/>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5838063" y="5596679"/>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574" name="pl574"/>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575" name="pl575"/>
            <p:cNvSpPr/>
            <p:nvPr/>
          </p:nvSpPr>
          <p:spPr>
            <a:xfrm>
              <a:off x="5838063" y="5677837"/>
              <a:ext cx="1472910" cy="40578"/>
            </a:xfrm>
            <a:custGeom>
              <a:avLst/>
              <a:gdLst/>
              <a:ahLst/>
              <a:cxnLst/>
              <a:rect l="0" t="0" r="0" b="0"/>
              <a:pathLst>
                <a:path w="1472910" h="40578">
                  <a:moveTo>
                    <a:pt x="0" y="0"/>
                  </a:moveTo>
                  <a:lnTo>
                    <a:pt x="210415" y="27052"/>
                  </a:lnTo>
                  <a:lnTo>
                    <a:pt x="420831" y="27052"/>
                  </a:lnTo>
                  <a:lnTo>
                    <a:pt x="631247" y="40578"/>
                  </a:lnTo>
                  <a:lnTo>
                    <a:pt x="841663" y="27052"/>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576" name="pl576"/>
            <p:cNvSpPr/>
            <p:nvPr/>
          </p:nvSpPr>
          <p:spPr>
            <a:xfrm>
              <a:off x="5764417"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7" name="tx577"/>
            <p:cNvSpPr/>
            <p:nvPr/>
          </p:nvSpPr>
          <p:spPr>
            <a:xfrm>
              <a:off x="5807918" y="551588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78" name="tx578"/>
            <p:cNvSpPr/>
            <p:nvPr/>
          </p:nvSpPr>
          <p:spPr>
            <a:xfrm>
              <a:off x="6018334"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79" name="tx579"/>
            <p:cNvSpPr/>
            <p:nvPr/>
          </p:nvSpPr>
          <p:spPr>
            <a:xfrm>
              <a:off x="6228750"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0" name="tx580"/>
            <p:cNvSpPr/>
            <p:nvPr/>
          </p:nvSpPr>
          <p:spPr>
            <a:xfrm>
              <a:off x="6439166" y="55554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81" name="tx581"/>
            <p:cNvSpPr/>
            <p:nvPr/>
          </p:nvSpPr>
          <p:spPr>
            <a:xfrm>
              <a:off x="6649581"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2" name="tx582"/>
            <p:cNvSpPr/>
            <p:nvPr/>
          </p:nvSpPr>
          <p:spPr>
            <a:xfrm>
              <a:off x="6859997"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3" name="tx583"/>
            <p:cNvSpPr/>
            <p:nvPr/>
          </p:nvSpPr>
          <p:spPr>
            <a:xfrm>
              <a:off x="7070413"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4" name="tx584"/>
            <p:cNvSpPr/>
            <p:nvPr/>
          </p:nvSpPr>
          <p:spPr>
            <a:xfrm>
              <a:off x="7280829" y="55416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85" name="rc585"/>
            <p:cNvSpPr/>
            <p:nvPr/>
          </p:nvSpPr>
          <p:spPr>
            <a:xfrm>
              <a:off x="7454208" y="875080"/>
              <a:ext cx="1620202" cy="758825"/>
            </a:xfrm>
            <a:prstGeom prst="rect">
              <a:avLst/>
            </a:prstGeom>
            <a:solidFill>
              <a:srgbClr val="EBEBEB">
                <a:alpha val="100000"/>
              </a:srgbClr>
            </a:solidFill>
          </p:spPr>
          <p:txBody>
            <a:bodyPr/>
            <a:lstStyle/>
            <a:p>
              <a:endParaRPr/>
            </a:p>
          </p:txBody>
        </p:sp>
        <p:sp>
          <p:nvSpPr>
            <p:cNvPr id="586" name="pl586"/>
            <p:cNvSpPr/>
            <p:nvPr/>
          </p:nvSpPr>
          <p:spPr>
            <a:xfrm>
              <a:off x="7454208" y="143033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7" name="pl587"/>
            <p:cNvSpPr/>
            <p:nvPr/>
          </p:nvSpPr>
          <p:spPr>
            <a:xfrm>
              <a:off x="7454208" y="10921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88" name="pl588"/>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454208" y="126125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454208" y="92309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527854"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00" name="pl600"/>
            <p:cNvSpPr/>
            <p:nvPr/>
          </p:nvSpPr>
          <p:spPr>
            <a:xfrm>
              <a:off x="7527854" y="1261256"/>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40651" cap="flat">
              <a:solidFill>
                <a:srgbClr val="BEBEBE">
                  <a:alpha val="69803"/>
                </a:srgbClr>
              </a:solidFill>
              <a:prstDash val="solid"/>
              <a:round/>
            </a:ln>
          </p:spPr>
          <p:txBody>
            <a:bodyPr/>
            <a:lstStyle/>
            <a:p>
              <a:endParaRPr/>
            </a:p>
          </p:txBody>
        </p:sp>
        <p:sp>
          <p:nvSpPr>
            <p:cNvPr id="601" name="pl601"/>
            <p:cNvSpPr/>
            <p:nvPr/>
          </p:nvSpPr>
          <p:spPr>
            <a:xfrm>
              <a:off x="7527854" y="1261256"/>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35231" cap="flat">
              <a:solidFill>
                <a:srgbClr val="BEBEBE">
                  <a:alpha val="69803"/>
                </a:srgbClr>
              </a:solidFill>
              <a:prstDash val="solid"/>
              <a:round/>
            </a:ln>
          </p:spPr>
          <p:txBody>
            <a:bodyPr/>
            <a:lstStyle/>
            <a:p>
              <a:endParaRPr/>
            </a:p>
          </p:txBody>
        </p:sp>
        <p:sp>
          <p:nvSpPr>
            <p:cNvPr id="602" name="pl602"/>
            <p:cNvSpPr/>
            <p:nvPr/>
          </p:nvSpPr>
          <p:spPr>
            <a:xfrm>
              <a:off x="7527854" y="1423571"/>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03" name="pl603"/>
            <p:cNvSpPr/>
            <p:nvPr/>
          </p:nvSpPr>
          <p:spPr>
            <a:xfrm>
              <a:off x="7527854" y="1261256"/>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40651" cap="flat">
              <a:solidFill>
                <a:srgbClr val="000000">
                  <a:alpha val="100000"/>
                </a:srgbClr>
              </a:solidFill>
              <a:prstDash val="solid"/>
              <a:round/>
            </a:ln>
          </p:spPr>
          <p:txBody>
            <a:bodyPr/>
            <a:lstStyle/>
            <a:p>
              <a:endParaRPr/>
            </a:p>
          </p:txBody>
        </p:sp>
        <p:sp>
          <p:nvSpPr>
            <p:cNvPr id="604" name="pl604"/>
            <p:cNvSpPr/>
            <p:nvPr/>
          </p:nvSpPr>
          <p:spPr>
            <a:xfrm>
              <a:off x="7527854" y="1261256"/>
              <a:ext cx="1472910" cy="94684"/>
            </a:xfrm>
            <a:custGeom>
              <a:avLst/>
              <a:gdLst/>
              <a:ahLst/>
              <a:cxnLst/>
              <a:rect l="0" t="0" r="0" b="0"/>
              <a:pathLst>
                <a:path w="1472910" h="94684">
                  <a:moveTo>
                    <a:pt x="0" y="27052"/>
                  </a:moveTo>
                  <a:lnTo>
                    <a:pt x="210415" y="13526"/>
                  </a:lnTo>
                  <a:lnTo>
                    <a:pt x="420831" y="27052"/>
                  </a:lnTo>
                  <a:lnTo>
                    <a:pt x="631247" y="13526"/>
                  </a:lnTo>
                  <a:lnTo>
                    <a:pt x="841663" y="0"/>
                  </a:lnTo>
                  <a:lnTo>
                    <a:pt x="1052079" y="94684"/>
                  </a:lnTo>
                  <a:lnTo>
                    <a:pt x="1262495" y="81157"/>
                  </a:lnTo>
                  <a:lnTo>
                    <a:pt x="1472910" y="40578"/>
                  </a:lnTo>
                </a:path>
              </a:pathLst>
            </a:custGeom>
            <a:ln w="35231" cap="flat">
              <a:solidFill>
                <a:srgbClr val="F26A21">
                  <a:alpha val="100000"/>
                </a:srgbClr>
              </a:solidFill>
              <a:prstDash val="solid"/>
              <a:round/>
            </a:ln>
          </p:spPr>
          <p:txBody>
            <a:bodyPr/>
            <a:lstStyle/>
            <a:p>
              <a:endParaRPr/>
            </a:p>
          </p:txBody>
        </p:sp>
        <p:sp>
          <p:nvSpPr>
            <p:cNvPr id="605" name="pl605"/>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06" name="tx606"/>
            <p:cNvSpPr/>
            <p:nvPr/>
          </p:nvSpPr>
          <p:spPr>
            <a:xfrm>
              <a:off x="7467564" y="1123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07" name="tx607"/>
            <p:cNvSpPr/>
            <p:nvPr/>
          </p:nvSpPr>
          <p:spPr>
            <a:xfrm>
              <a:off x="7677980" y="11115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08" name="tx608"/>
            <p:cNvSpPr/>
            <p:nvPr/>
          </p:nvSpPr>
          <p:spPr>
            <a:xfrm>
              <a:off x="7888396" y="1123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09" name="tx609"/>
            <p:cNvSpPr/>
            <p:nvPr/>
          </p:nvSpPr>
          <p:spPr>
            <a:xfrm>
              <a:off x="8098812" y="11115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10" name="tx610"/>
            <p:cNvSpPr/>
            <p:nvPr/>
          </p:nvSpPr>
          <p:spPr>
            <a:xfrm>
              <a:off x="8309228" y="10966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11" name="tx611"/>
            <p:cNvSpPr/>
            <p:nvPr/>
          </p:nvSpPr>
          <p:spPr>
            <a:xfrm>
              <a:off x="8519644" y="11913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12" name="tx612"/>
            <p:cNvSpPr/>
            <p:nvPr/>
          </p:nvSpPr>
          <p:spPr>
            <a:xfrm>
              <a:off x="8730059" y="11778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13" name="tx613"/>
            <p:cNvSpPr/>
            <p:nvPr/>
          </p:nvSpPr>
          <p:spPr>
            <a:xfrm>
              <a:off x="8940475" y="11385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614" name="rc614"/>
            <p:cNvSpPr/>
            <p:nvPr/>
          </p:nvSpPr>
          <p:spPr>
            <a:xfrm>
              <a:off x="7454208" y="1918357"/>
              <a:ext cx="1620202" cy="758825"/>
            </a:xfrm>
            <a:prstGeom prst="rect">
              <a:avLst/>
            </a:prstGeom>
            <a:solidFill>
              <a:srgbClr val="EBEBEB">
                <a:alpha val="100000"/>
              </a:srgbClr>
            </a:solidFill>
          </p:spPr>
          <p:txBody>
            <a:bodyPr/>
            <a:lstStyle/>
            <a:p>
              <a:endParaRPr/>
            </a:p>
          </p:txBody>
        </p:sp>
        <p:sp>
          <p:nvSpPr>
            <p:cNvPr id="615" name="pl615"/>
            <p:cNvSpPr/>
            <p:nvPr/>
          </p:nvSpPr>
          <p:spPr>
            <a:xfrm>
              <a:off x="7454208" y="247361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16" name="pl616"/>
            <p:cNvSpPr/>
            <p:nvPr/>
          </p:nvSpPr>
          <p:spPr>
            <a:xfrm>
              <a:off x="7454208" y="21354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17" name="pl617"/>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7454208" y="2304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7454208" y="19663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1" name="pl621"/>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2" name="pl622"/>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3" name="pl623"/>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4" name="pl624"/>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5" name="pl625"/>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6" name="pl626"/>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7" name="pl627"/>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8" name="pl628"/>
            <p:cNvSpPr/>
            <p:nvPr/>
          </p:nvSpPr>
          <p:spPr>
            <a:xfrm>
              <a:off x="7527854"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29" name="pl629"/>
            <p:cNvSpPr/>
            <p:nvPr/>
          </p:nvSpPr>
          <p:spPr>
            <a:xfrm>
              <a:off x="7527854" y="2331585"/>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40651" cap="flat">
              <a:solidFill>
                <a:srgbClr val="BEBEBE">
                  <a:alpha val="69803"/>
                </a:srgbClr>
              </a:solidFill>
              <a:prstDash val="solid"/>
              <a:round/>
            </a:ln>
          </p:spPr>
          <p:txBody>
            <a:bodyPr/>
            <a:lstStyle/>
            <a:p>
              <a:endParaRPr/>
            </a:p>
          </p:txBody>
        </p:sp>
        <p:sp>
          <p:nvSpPr>
            <p:cNvPr id="630" name="pl630"/>
            <p:cNvSpPr/>
            <p:nvPr/>
          </p:nvSpPr>
          <p:spPr>
            <a:xfrm>
              <a:off x="7527854" y="2331585"/>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35231" cap="flat">
              <a:solidFill>
                <a:srgbClr val="BEBEBE">
                  <a:alpha val="69803"/>
                </a:srgbClr>
              </a:solidFill>
              <a:prstDash val="solid"/>
              <a:round/>
            </a:ln>
          </p:spPr>
          <p:txBody>
            <a:bodyPr/>
            <a:lstStyle/>
            <a:p>
              <a:endParaRPr/>
            </a:p>
          </p:txBody>
        </p:sp>
        <p:sp>
          <p:nvSpPr>
            <p:cNvPr id="631" name="pl631"/>
            <p:cNvSpPr/>
            <p:nvPr/>
          </p:nvSpPr>
          <p:spPr>
            <a:xfrm>
              <a:off x="7527854" y="2466848"/>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32" name="pl632"/>
            <p:cNvSpPr/>
            <p:nvPr/>
          </p:nvSpPr>
          <p:spPr>
            <a:xfrm>
              <a:off x="7527854" y="2331585"/>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40651" cap="flat">
              <a:solidFill>
                <a:srgbClr val="000000">
                  <a:alpha val="100000"/>
                </a:srgbClr>
              </a:solidFill>
              <a:prstDash val="solid"/>
              <a:round/>
            </a:ln>
          </p:spPr>
          <p:txBody>
            <a:bodyPr/>
            <a:lstStyle/>
            <a:p>
              <a:endParaRPr/>
            </a:p>
          </p:txBody>
        </p:sp>
        <p:sp>
          <p:nvSpPr>
            <p:cNvPr id="633" name="pl633"/>
            <p:cNvSpPr/>
            <p:nvPr/>
          </p:nvSpPr>
          <p:spPr>
            <a:xfrm>
              <a:off x="7527854" y="2331585"/>
              <a:ext cx="1472910" cy="216420"/>
            </a:xfrm>
            <a:custGeom>
              <a:avLst/>
              <a:gdLst/>
              <a:ahLst/>
              <a:cxnLst/>
              <a:rect l="0" t="0" r="0" b="0"/>
              <a:pathLst>
                <a:path w="1472910" h="216420">
                  <a:moveTo>
                    <a:pt x="0" y="0"/>
                  </a:moveTo>
                  <a:lnTo>
                    <a:pt x="210415" y="54105"/>
                  </a:lnTo>
                  <a:lnTo>
                    <a:pt x="420831" y="94684"/>
                  </a:lnTo>
                  <a:lnTo>
                    <a:pt x="631247" y="148789"/>
                  </a:lnTo>
                  <a:lnTo>
                    <a:pt x="841663" y="202894"/>
                  </a:lnTo>
                  <a:lnTo>
                    <a:pt x="1052079" y="216420"/>
                  </a:lnTo>
                  <a:lnTo>
                    <a:pt x="1262495" y="189368"/>
                  </a:lnTo>
                  <a:lnTo>
                    <a:pt x="1472910" y="216420"/>
                  </a:lnTo>
                </a:path>
              </a:pathLst>
            </a:custGeom>
            <a:ln w="35231" cap="flat">
              <a:solidFill>
                <a:srgbClr val="F26A21">
                  <a:alpha val="100000"/>
                </a:srgbClr>
              </a:solidFill>
              <a:prstDash val="solid"/>
              <a:round/>
            </a:ln>
          </p:spPr>
          <p:txBody>
            <a:bodyPr/>
            <a:lstStyle/>
            <a:p>
              <a:endParaRPr/>
            </a:p>
          </p:txBody>
        </p:sp>
        <p:sp>
          <p:nvSpPr>
            <p:cNvPr id="634" name="pl634"/>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35" name="tx635"/>
            <p:cNvSpPr/>
            <p:nvPr/>
          </p:nvSpPr>
          <p:spPr>
            <a:xfrm>
              <a:off x="7467564" y="21669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36" name="tx636"/>
            <p:cNvSpPr/>
            <p:nvPr/>
          </p:nvSpPr>
          <p:spPr>
            <a:xfrm>
              <a:off x="7677980" y="2221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37" name="tx637"/>
            <p:cNvSpPr/>
            <p:nvPr/>
          </p:nvSpPr>
          <p:spPr>
            <a:xfrm>
              <a:off x="7888396" y="22616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38" name="tx638"/>
            <p:cNvSpPr/>
            <p:nvPr/>
          </p:nvSpPr>
          <p:spPr>
            <a:xfrm>
              <a:off x="8098812" y="2317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39" name="tx639"/>
            <p:cNvSpPr/>
            <p:nvPr/>
          </p:nvSpPr>
          <p:spPr>
            <a:xfrm>
              <a:off x="8339373" y="23698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40" name="tx640"/>
            <p:cNvSpPr/>
            <p:nvPr/>
          </p:nvSpPr>
          <p:spPr>
            <a:xfrm>
              <a:off x="8549788" y="23860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41" name="tx641"/>
            <p:cNvSpPr/>
            <p:nvPr/>
          </p:nvSpPr>
          <p:spPr>
            <a:xfrm>
              <a:off x="8760204" y="23563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42" name="tx642"/>
            <p:cNvSpPr/>
            <p:nvPr/>
          </p:nvSpPr>
          <p:spPr>
            <a:xfrm>
              <a:off x="8970620" y="23860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43" name="rc643"/>
            <p:cNvSpPr/>
            <p:nvPr/>
          </p:nvSpPr>
          <p:spPr>
            <a:xfrm>
              <a:off x="7454208" y="2961634"/>
              <a:ext cx="1620202" cy="758825"/>
            </a:xfrm>
            <a:prstGeom prst="rect">
              <a:avLst/>
            </a:prstGeom>
            <a:solidFill>
              <a:srgbClr val="EBEBEB">
                <a:alpha val="100000"/>
              </a:srgbClr>
            </a:solidFill>
          </p:spPr>
          <p:txBody>
            <a:bodyPr/>
            <a:lstStyle/>
            <a:p>
              <a:endParaRPr/>
            </a:p>
          </p:txBody>
        </p:sp>
        <p:sp>
          <p:nvSpPr>
            <p:cNvPr id="644" name="pl644"/>
            <p:cNvSpPr/>
            <p:nvPr/>
          </p:nvSpPr>
          <p:spPr>
            <a:xfrm>
              <a:off x="7454208" y="35168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5" name="pl645"/>
            <p:cNvSpPr/>
            <p:nvPr/>
          </p:nvSpPr>
          <p:spPr>
            <a:xfrm>
              <a:off x="7454208" y="317873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6" name="pl646"/>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7454208" y="3347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7454208" y="30096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1" name="pl651"/>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2" name="pl652"/>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3" name="pl653"/>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4" name="pl654"/>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5" name="pl655"/>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6" name="pl656"/>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7" name="pl657"/>
            <p:cNvSpPr/>
            <p:nvPr/>
          </p:nvSpPr>
          <p:spPr>
            <a:xfrm>
              <a:off x="7527854"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58" name="pl658"/>
            <p:cNvSpPr/>
            <p:nvPr/>
          </p:nvSpPr>
          <p:spPr>
            <a:xfrm>
              <a:off x="7527854"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40651" cap="flat">
              <a:solidFill>
                <a:srgbClr val="BEBEBE">
                  <a:alpha val="69803"/>
                </a:srgbClr>
              </a:solidFill>
              <a:prstDash val="solid"/>
              <a:round/>
            </a:ln>
          </p:spPr>
          <p:txBody>
            <a:bodyPr/>
            <a:lstStyle/>
            <a:p>
              <a:endParaRPr/>
            </a:p>
          </p:txBody>
        </p:sp>
        <p:sp>
          <p:nvSpPr>
            <p:cNvPr id="659" name="pl659"/>
            <p:cNvSpPr/>
            <p:nvPr/>
          </p:nvSpPr>
          <p:spPr>
            <a:xfrm>
              <a:off x="7527854"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35231" cap="flat">
              <a:solidFill>
                <a:srgbClr val="BEBEBE">
                  <a:alpha val="69803"/>
                </a:srgbClr>
              </a:solidFill>
              <a:prstDash val="solid"/>
              <a:round/>
            </a:ln>
          </p:spPr>
          <p:txBody>
            <a:bodyPr/>
            <a:lstStyle/>
            <a:p>
              <a:endParaRPr/>
            </a:p>
          </p:txBody>
        </p:sp>
        <p:sp>
          <p:nvSpPr>
            <p:cNvPr id="660" name="pl660"/>
            <p:cNvSpPr/>
            <p:nvPr/>
          </p:nvSpPr>
          <p:spPr>
            <a:xfrm>
              <a:off x="7527854" y="3510125"/>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61" name="pl661"/>
            <p:cNvSpPr/>
            <p:nvPr/>
          </p:nvSpPr>
          <p:spPr>
            <a:xfrm>
              <a:off x="7527854"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40651" cap="flat">
              <a:solidFill>
                <a:srgbClr val="000000">
                  <a:alpha val="100000"/>
                </a:srgbClr>
              </a:solidFill>
              <a:prstDash val="solid"/>
              <a:round/>
            </a:ln>
          </p:spPr>
          <p:txBody>
            <a:bodyPr/>
            <a:lstStyle/>
            <a:p>
              <a:endParaRPr/>
            </a:p>
          </p:txBody>
        </p:sp>
        <p:sp>
          <p:nvSpPr>
            <p:cNvPr id="662" name="pl662"/>
            <p:cNvSpPr/>
            <p:nvPr/>
          </p:nvSpPr>
          <p:spPr>
            <a:xfrm>
              <a:off x="7527854" y="3496599"/>
              <a:ext cx="1472910" cy="135263"/>
            </a:xfrm>
            <a:custGeom>
              <a:avLst/>
              <a:gdLst/>
              <a:ahLst/>
              <a:cxnLst/>
              <a:rect l="0" t="0" r="0" b="0"/>
              <a:pathLst>
                <a:path w="1472910" h="135263">
                  <a:moveTo>
                    <a:pt x="0" y="40578"/>
                  </a:moveTo>
                  <a:lnTo>
                    <a:pt x="210415" y="81157"/>
                  </a:lnTo>
                  <a:lnTo>
                    <a:pt x="420831" y="13526"/>
                  </a:lnTo>
                  <a:lnTo>
                    <a:pt x="631247" y="0"/>
                  </a:lnTo>
                  <a:lnTo>
                    <a:pt x="841663" y="121736"/>
                  </a:lnTo>
                  <a:lnTo>
                    <a:pt x="1052079" y="135263"/>
                  </a:lnTo>
                  <a:lnTo>
                    <a:pt x="1262495" y="135263"/>
                  </a:lnTo>
                  <a:lnTo>
                    <a:pt x="1472910" y="94684"/>
                  </a:lnTo>
                </a:path>
              </a:pathLst>
            </a:custGeom>
            <a:ln w="35231" cap="flat">
              <a:solidFill>
                <a:srgbClr val="F26A21">
                  <a:alpha val="100000"/>
                </a:srgbClr>
              </a:solidFill>
              <a:prstDash val="solid"/>
              <a:round/>
            </a:ln>
          </p:spPr>
          <p:txBody>
            <a:bodyPr/>
            <a:lstStyle/>
            <a:p>
              <a:endParaRPr/>
            </a:p>
          </p:txBody>
        </p:sp>
        <p:sp>
          <p:nvSpPr>
            <p:cNvPr id="663" name="pl663"/>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64" name="tx664"/>
            <p:cNvSpPr/>
            <p:nvPr/>
          </p:nvSpPr>
          <p:spPr>
            <a:xfrm>
              <a:off x="7467564" y="33739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65" name="tx665"/>
            <p:cNvSpPr/>
            <p:nvPr/>
          </p:nvSpPr>
          <p:spPr>
            <a:xfrm>
              <a:off x="7708125" y="341315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66" name="tx666"/>
            <p:cNvSpPr/>
            <p:nvPr/>
          </p:nvSpPr>
          <p:spPr>
            <a:xfrm>
              <a:off x="7888396" y="33454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67" name="tx667"/>
            <p:cNvSpPr/>
            <p:nvPr/>
          </p:nvSpPr>
          <p:spPr>
            <a:xfrm>
              <a:off x="8098812" y="33333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68" name="tx668"/>
            <p:cNvSpPr/>
            <p:nvPr/>
          </p:nvSpPr>
          <p:spPr>
            <a:xfrm>
              <a:off x="8339373" y="345511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69" name="tx669"/>
            <p:cNvSpPr/>
            <p:nvPr/>
          </p:nvSpPr>
          <p:spPr>
            <a:xfrm>
              <a:off x="8549788"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70" name="tx670"/>
            <p:cNvSpPr/>
            <p:nvPr/>
          </p:nvSpPr>
          <p:spPr>
            <a:xfrm>
              <a:off x="8760204" y="34689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71" name="tx671"/>
            <p:cNvSpPr/>
            <p:nvPr/>
          </p:nvSpPr>
          <p:spPr>
            <a:xfrm>
              <a:off x="8970620" y="342933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72" name="rc672"/>
            <p:cNvSpPr/>
            <p:nvPr/>
          </p:nvSpPr>
          <p:spPr>
            <a:xfrm>
              <a:off x="7454208" y="4004911"/>
              <a:ext cx="1620202" cy="758825"/>
            </a:xfrm>
            <a:prstGeom prst="rect">
              <a:avLst/>
            </a:prstGeom>
            <a:solidFill>
              <a:srgbClr val="EBEBEB">
                <a:alpha val="100000"/>
              </a:srgbClr>
            </a:solidFill>
          </p:spPr>
          <p:txBody>
            <a:bodyPr/>
            <a:lstStyle/>
            <a:p>
              <a:endParaRPr/>
            </a:p>
          </p:txBody>
        </p:sp>
        <p:sp>
          <p:nvSpPr>
            <p:cNvPr id="673" name="pl673"/>
            <p:cNvSpPr/>
            <p:nvPr/>
          </p:nvSpPr>
          <p:spPr>
            <a:xfrm>
              <a:off x="7454208" y="456016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4" name="pl674"/>
            <p:cNvSpPr/>
            <p:nvPr/>
          </p:nvSpPr>
          <p:spPr>
            <a:xfrm>
              <a:off x="7454208" y="4222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5" name="pl675"/>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6" name="pl676"/>
            <p:cNvSpPr/>
            <p:nvPr/>
          </p:nvSpPr>
          <p:spPr>
            <a:xfrm>
              <a:off x="7454208" y="4391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7" name="pl677"/>
            <p:cNvSpPr/>
            <p:nvPr/>
          </p:nvSpPr>
          <p:spPr>
            <a:xfrm>
              <a:off x="7454208" y="40529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1" name="pl681"/>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2" name="pl682"/>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3" name="pl683"/>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4" name="pl684"/>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5" name="pl685"/>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6" name="pl686"/>
            <p:cNvSpPr/>
            <p:nvPr/>
          </p:nvSpPr>
          <p:spPr>
            <a:xfrm>
              <a:off x="7527854"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BEBEBE">
                  <a:alpha val="69803"/>
                </a:srgbClr>
              </a:solidFill>
              <a:prstDash val="solid"/>
              <a:round/>
            </a:ln>
          </p:spPr>
          <p:txBody>
            <a:bodyPr/>
            <a:lstStyle/>
            <a:p>
              <a:endParaRPr/>
            </a:p>
          </p:txBody>
        </p:sp>
        <p:sp>
          <p:nvSpPr>
            <p:cNvPr id="687" name="pl687"/>
            <p:cNvSpPr/>
            <p:nvPr/>
          </p:nvSpPr>
          <p:spPr>
            <a:xfrm>
              <a:off x="7527854"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40651" cap="flat">
              <a:solidFill>
                <a:srgbClr val="BEBEBE">
                  <a:alpha val="69803"/>
                </a:srgbClr>
              </a:solidFill>
              <a:prstDash val="solid"/>
              <a:round/>
            </a:ln>
          </p:spPr>
          <p:txBody>
            <a:bodyPr/>
            <a:lstStyle/>
            <a:p>
              <a:endParaRPr/>
            </a:p>
          </p:txBody>
        </p:sp>
        <p:sp>
          <p:nvSpPr>
            <p:cNvPr id="688" name="pl688"/>
            <p:cNvSpPr/>
            <p:nvPr/>
          </p:nvSpPr>
          <p:spPr>
            <a:xfrm>
              <a:off x="7527854"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35231" cap="flat">
              <a:solidFill>
                <a:srgbClr val="BEBEBE">
                  <a:alpha val="69803"/>
                </a:srgbClr>
              </a:solidFill>
              <a:prstDash val="solid"/>
              <a:round/>
            </a:ln>
          </p:spPr>
          <p:txBody>
            <a:bodyPr/>
            <a:lstStyle/>
            <a:p>
              <a:endParaRPr/>
            </a:p>
          </p:txBody>
        </p:sp>
        <p:sp>
          <p:nvSpPr>
            <p:cNvPr id="689" name="pl689"/>
            <p:cNvSpPr/>
            <p:nvPr/>
          </p:nvSpPr>
          <p:spPr>
            <a:xfrm>
              <a:off x="7527854" y="4553402"/>
              <a:ext cx="1472910" cy="40578"/>
            </a:xfrm>
            <a:custGeom>
              <a:avLst/>
              <a:gdLst/>
              <a:ahLst/>
              <a:cxnLst/>
              <a:rect l="0" t="0" r="0" b="0"/>
              <a:pathLst>
                <a:path w="1472910" h="40578">
                  <a:moveTo>
                    <a:pt x="0" y="27052"/>
                  </a:moveTo>
                  <a:lnTo>
                    <a:pt x="210415" y="40578"/>
                  </a:lnTo>
                  <a:lnTo>
                    <a:pt x="420831" y="13526"/>
                  </a:lnTo>
                  <a:lnTo>
                    <a:pt x="631247" y="0"/>
                  </a:lnTo>
                  <a:lnTo>
                    <a:pt x="841663" y="0"/>
                  </a:lnTo>
                  <a:lnTo>
                    <a:pt x="1052079" y="0"/>
                  </a:lnTo>
                  <a:lnTo>
                    <a:pt x="1262495" y="13526"/>
                  </a:lnTo>
                  <a:lnTo>
                    <a:pt x="1472910" y="13526"/>
                  </a:lnTo>
                </a:path>
              </a:pathLst>
            </a:custGeom>
            <a:ln w="20325" cap="flat">
              <a:solidFill>
                <a:srgbClr val="6B6B6B">
                  <a:alpha val="100000"/>
                </a:srgbClr>
              </a:solidFill>
              <a:prstDash val="solid"/>
              <a:round/>
            </a:ln>
          </p:spPr>
          <p:txBody>
            <a:bodyPr/>
            <a:lstStyle/>
            <a:p>
              <a:endParaRPr/>
            </a:p>
          </p:txBody>
        </p:sp>
        <p:sp>
          <p:nvSpPr>
            <p:cNvPr id="690" name="pl690"/>
            <p:cNvSpPr/>
            <p:nvPr/>
          </p:nvSpPr>
          <p:spPr>
            <a:xfrm>
              <a:off x="7527854"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40651" cap="flat">
              <a:solidFill>
                <a:srgbClr val="000000">
                  <a:alpha val="100000"/>
                </a:srgbClr>
              </a:solidFill>
              <a:prstDash val="solid"/>
              <a:round/>
            </a:ln>
          </p:spPr>
          <p:txBody>
            <a:bodyPr/>
            <a:lstStyle/>
            <a:p>
              <a:endParaRPr/>
            </a:p>
          </p:txBody>
        </p:sp>
        <p:sp>
          <p:nvSpPr>
            <p:cNvPr id="691" name="pl691"/>
            <p:cNvSpPr/>
            <p:nvPr/>
          </p:nvSpPr>
          <p:spPr>
            <a:xfrm>
              <a:off x="7527854" y="4553402"/>
              <a:ext cx="1472910" cy="67631"/>
            </a:xfrm>
            <a:custGeom>
              <a:avLst/>
              <a:gdLst/>
              <a:ahLst/>
              <a:cxnLst/>
              <a:rect l="0" t="0" r="0" b="0"/>
              <a:pathLst>
                <a:path w="1472910" h="67631">
                  <a:moveTo>
                    <a:pt x="0" y="13526"/>
                  </a:moveTo>
                  <a:lnTo>
                    <a:pt x="210415" y="67631"/>
                  </a:lnTo>
                  <a:lnTo>
                    <a:pt x="420831" y="27052"/>
                  </a:lnTo>
                  <a:lnTo>
                    <a:pt x="631247" y="13526"/>
                  </a:lnTo>
                  <a:lnTo>
                    <a:pt x="841663" y="0"/>
                  </a:lnTo>
                  <a:lnTo>
                    <a:pt x="1052079" y="27052"/>
                  </a:lnTo>
                  <a:lnTo>
                    <a:pt x="1262495" y="27052"/>
                  </a:lnTo>
                  <a:lnTo>
                    <a:pt x="1472910" y="27052"/>
                  </a:lnTo>
                </a:path>
              </a:pathLst>
            </a:custGeom>
            <a:ln w="35231" cap="flat">
              <a:solidFill>
                <a:srgbClr val="F26A21">
                  <a:alpha val="100000"/>
                </a:srgbClr>
              </a:solidFill>
              <a:prstDash val="solid"/>
              <a:round/>
            </a:ln>
          </p:spPr>
          <p:txBody>
            <a:bodyPr/>
            <a:lstStyle/>
            <a:p>
              <a:endParaRPr/>
            </a:p>
          </p:txBody>
        </p:sp>
        <p:sp>
          <p:nvSpPr>
            <p:cNvPr id="692" name="pl692"/>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93" name="tx693"/>
            <p:cNvSpPr/>
            <p:nvPr/>
          </p:nvSpPr>
          <p:spPr>
            <a:xfrm>
              <a:off x="7467564"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94" name="tx694"/>
            <p:cNvSpPr/>
            <p:nvPr/>
          </p:nvSpPr>
          <p:spPr>
            <a:xfrm>
              <a:off x="7708125" y="4456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95" name="tx695"/>
            <p:cNvSpPr/>
            <p:nvPr/>
          </p:nvSpPr>
          <p:spPr>
            <a:xfrm>
              <a:off x="7888396"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96" name="tx696"/>
            <p:cNvSpPr/>
            <p:nvPr/>
          </p:nvSpPr>
          <p:spPr>
            <a:xfrm>
              <a:off x="8098812" y="4403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97" name="tx697"/>
            <p:cNvSpPr/>
            <p:nvPr/>
          </p:nvSpPr>
          <p:spPr>
            <a:xfrm>
              <a:off x="8309228" y="43887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98" name="tx698"/>
            <p:cNvSpPr/>
            <p:nvPr/>
          </p:nvSpPr>
          <p:spPr>
            <a:xfrm>
              <a:off x="8519644"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99" name="tx699"/>
            <p:cNvSpPr/>
            <p:nvPr/>
          </p:nvSpPr>
          <p:spPr>
            <a:xfrm>
              <a:off x="8730059"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00" name="tx700"/>
            <p:cNvSpPr/>
            <p:nvPr/>
          </p:nvSpPr>
          <p:spPr>
            <a:xfrm>
              <a:off x="8940475" y="44171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01" name="tx701"/>
            <p:cNvSpPr/>
            <p:nvPr/>
          </p:nvSpPr>
          <p:spPr>
            <a:xfrm>
              <a:off x="921188" y="4877182"/>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702" name="tx702"/>
            <p:cNvSpPr/>
            <p:nvPr/>
          </p:nvSpPr>
          <p:spPr>
            <a:xfrm>
              <a:off x="2989861" y="487587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Senegal</a:t>
              </a:r>
            </a:p>
          </p:txBody>
        </p:sp>
        <p:sp>
          <p:nvSpPr>
            <p:cNvPr id="703" name="tx703"/>
            <p:cNvSpPr/>
            <p:nvPr/>
          </p:nvSpPr>
          <p:spPr>
            <a:xfrm>
              <a:off x="4564754" y="489802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704" name="tx704"/>
            <p:cNvSpPr/>
            <p:nvPr/>
          </p:nvSpPr>
          <p:spPr>
            <a:xfrm>
              <a:off x="6447151" y="487723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705" name="tx705"/>
            <p:cNvSpPr/>
            <p:nvPr/>
          </p:nvSpPr>
          <p:spPr>
            <a:xfrm>
              <a:off x="1337396" y="3856170"/>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Liberia</a:t>
              </a:r>
            </a:p>
          </p:txBody>
        </p:sp>
        <p:sp>
          <p:nvSpPr>
            <p:cNvPr id="706" name="tx706"/>
            <p:cNvSpPr/>
            <p:nvPr/>
          </p:nvSpPr>
          <p:spPr>
            <a:xfrm>
              <a:off x="3092481" y="3856170"/>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707" name="tx707"/>
            <p:cNvSpPr/>
            <p:nvPr/>
          </p:nvSpPr>
          <p:spPr>
            <a:xfrm>
              <a:off x="4623827" y="3856170"/>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Mauritania</a:t>
              </a:r>
            </a:p>
          </p:txBody>
        </p:sp>
        <p:sp>
          <p:nvSpPr>
            <p:cNvPr id="708" name="tx708"/>
            <p:cNvSpPr/>
            <p:nvPr/>
          </p:nvSpPr>
          <p:spPr>
            <a:xfrm>
              <a:off x="6440985" y="3833960"/>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709" name="tx709"/>
            <p:cNvSpPr/>
            <p:nvPr/>
          </p:nvSpPr>
          <p:spPr>
            <a:xfrm>
              <a:off x="8087283" y="3833960"/>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710" name="tx710"/>
            <p:cNvSpPr/>
            <p:nvPr/>
          </p:nvSpPr>
          <p:spPr>
            <a:xfrm>
              <a:off x="1337369" y="2811474"/>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711" name="tx711"/>
            <p:cNvSpPr/>
            <p:nvPr/>
          </p:nvSpPr>
          <p:spPr>
            <a:xfrm>
              <a:off x="2999274" y="2811474"/>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Gambia</a:t>
              </a:r>
            </a:p>
          </p:txBody>
        </p:sp>
        <p:sp>
          <p:nvSpPr>
            <p:cNvPr id="712" name="tx712"/>
            <p:cNvSpPr/>
            <p:nvPr/>
          </p:nvSpPr>
          <p:spPr>
            <a:xfrm>
              <a:off x="4716951" y="2811474"/>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713" name="tx713"/>
            <p:cNvSpPr/>
            <p:nvPr/>
          </p:nvSpPr>
          <p:spPr>
            <a:xfrm>
              <a:off x="6394327" y="2811474"/>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a:t>
              </a:r>
            </a:p>
          </p:txBody>
        </p:sp>
        <p:sp>
          <p:nvSpPr>
            <p:cNvPr id="714" name="tx714"/>
            <p:cNvSpPr/>
            <p:nvPr/>
          </p:nvSpPr>
          <p:spPr>
            <a:xfrm>
              <a:off x="7897788" y="2811474"/>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Guinea-Bissau</a:t>
              </a:r>
            </a:p>
          </p:txBody>
        </p:sp>
        <p:sp>
          <p:nvSpPr>
            <p:cNvPr id="715" name="tx715"/>
            <p:cNvSpPr/>
            <p:nvPr/>
          </p:nvSpPr>
          <p:spPr>
            <a:xfrm>
              <a:off x="1371557" y="1768197"/>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Chad</a:t>
              </a:r>
            </a:p>
          </p:txBody>
        </p:sp>
        <p:sp>
          <p:nvSpPr>
            <p:cNvPr id="716" name="tx716"/>
            <p:cNvSpPr/>
            <p:nvPr/>
          </p:nvSpPr>
          <p:spPr>
            <a:xfrm>
              <a:off x="3030270" y="1746041"/>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717" name="tx717"/>
            <p:cNvSpPr/>
            <p:nvPr/>
          </p:nvSpPr>
          <p:spPr>
            <a:xfrm>
              <a:off x="4572776" y="1768197"/>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718" name="tx718"/>
            <p:cNvSpPr/>
            <p:nvPr/>
          </p:nvSpPr>
          <p:spPr>
            <a:xfrm>
              <a:off x="6453454" y="1768197"/>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DRC</a:t>
              </a:r>
            </a:p>
          </p:txBody>
        </p:sp>
        <p:sp>
          <p:nvSpPr>
            <p:cNvPr id="719" name="tx719"/>
            <p:cNvSpPr/>
            <p:nvPr/>
          </p:nvSpPr>
          <p:spPr>
            <a:xfrm>
              <a:off x="7816969" y="1747351"/>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Equatorial Guinea</a:t>
              </a:r>
            </a:p>
          </p:txBody>
        </p:sp>
        <p:sp>
          <p:nvSpPr>
            <p:cNvPr id="720" name="tx720"/>
            <p:cNvSpPr/>
            <p:nvPr/>
          </p:nvSpPr>
          <p:spPr>
            <a:xfrm>
              <a:off x="1362226" y="726339"/>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Benin</a:t>
              </a:r>
            </a:p>
          </p:txBody>
        </p:sp>
        <p:sp>
          <p:nvSpPr>
            <p:cNvPr id="721" name="tx721"/>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722" name="tx722"/>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723" name="tx723"/>
            <p:cNvSpPr/>
            <p:nvPr/>
          </p:nvSpPr>
          <p:spPr>
            <a:xfrm>
              <a:off x="6313618"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Cameroon</a:t>
              </a:r>
            </a:p>
          </p:txBody>
        </p:sp>
        <p:sp>
          <p:nvSpPr>
            <p:cNvPr id="724" name="tx724"/>
            <p:cNvSpPr/>
            <p:nvPr/>
          </p:nvSpPr>
          <p:spPr>
            <a:xfrm>
              <a:off x="8146328" y="724920"/>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725" name="pl72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6" name="pl72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34" name="tx73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35" name="tx73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36" name="tx73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37" name="tx73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38" name="tx73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39" name="tx73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40" name="tx74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41" name="pl74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3" name="pl74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4" name="pl74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5" name="pl74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6" name="pl74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50" name="tx75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51" name="tx75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52" name="tx75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53" name="tx75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54" name="tx75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55" name="tx75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56" name="tx75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57" name="pl75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8" name="pl75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9" name="pl75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0" name="pl76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1" name="pl76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2" name="pl76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3" name="pl76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4" name="pl76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5" name="tx76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6" name="tx76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7" name="tx76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8" name="tx76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69" name="tx76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0" name="tx77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1" name="tx77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2" name="tx77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3" name="pl77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4" name="pl77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5" name="pl77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6" name="pl77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7" name="pl77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8" name="pl77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9" name="pl77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0" name="pl78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1" name="tx78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82" name="tx78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83" name="tx78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84" name="tx78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85" name="tx78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86" name="tx78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87" name="tx78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88" name="tx78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89" name="pl789"/>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0" name="pl790"/>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1" name="pl791"/>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2" name="pl792"/>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3" name="pl793"/>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4" name="pl794"/>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5" name="pl795"/>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6" name="pl796"/>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7" name="tx797"/>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98" name="tx798"/>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99" name="tx799"/>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00" name="tx800"/>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01" name="tx801"/>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02" name="tx802"/>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03" name="tx803"/>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04" name="tx804"/>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05" name="tx805"/>
            <p:cNvSpPr/>
            <p:nvPr/>
          </p:nvSpPr>
          <p:spPr>
            <a:xfrm>
              <a:off x="570259" y="155772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06" name="tx806"/>
            <p:cNvSpPr/>
            <p:nvPr/>
          </p:nvSpPr>
          <p:spPr>
            <a:xfrm>
              <a:off x="508103" y="12195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07" name="tx807"/>
            <p:cNvSpPr/>
            <p:nvPr/>
          </p:nvSpPr>
          <p:spPr>
            <a:xfrm>
              <a:off x="508103" y="8814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08" name="pl808"/>
            <p:cNvSpPr/>
            <p:nvPr/>
          </p:nvSpPr>
          <p:spPr>
            <a:xfrm>
              <a:off x="660250" y="159941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09" name="pl809"/>
            <p:cNvSpPr/>
            <p:nvPr/>
          </p:nvSpPr>
          <p:spPr>
            <a:xfrm>
              <a:off x="660250" y="12612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0" name="pl810"/>
            <p:cNvSpPr/>
            <p:nvPr/>
          </p:nvSpPr>
          <p:spPr>
            <a:xfrm>
              <a:off x="660250" y="9230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1" name="tx811"/>
            <p:cNvSpPr/>
            <p:nvPr/>
          </p:nvSpPr>
          <p:spPr>
            <a:xfrm>
              <a:off x="570259" y="26009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2" name="tx812"/>
            <p:cNvSpPr/>
            <p:nvPr/>
          </p:nvSpPr>
          <p:spPr>
            <a:xfrm>
              <a:off x="508103" y="22628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13" name="tx813"/>
            <p:cNvSpPr/>
            <p:nvPr/>
          </p:nvSpPr>
          <p:spPr>
            <a:xfrm>
              <a:off x="508103" y="19246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14" name="pl814"/>
            <p:cNvSpPr/>
            <p:nvPr/>
          </p:nvSpPr>
          <p:spPr>
            <a:xfrm>
              <a:off x="660250" y="26426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5" name="pl815"/>
            <p:cNvSpPr/>
            <p:nvPr/>
          </p:nvSpPr>
          <p:spPr>
            <a:xfrm>
              <a:off x="660250" y="23045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6" name="pl816"/>
            <p:cNvSpPr/>
            <p:nvPr/>
          </p:nvSpPr>
          <p:spPr>
            <a:xfrm>
              <a:off x="660250" y="19663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17" name="tx817"/>
            <p:cNvSpPr/>
            <p:nvPr/>
          </p:nvSpPr>
          <p:spPr>
            <a:xfrm>
              <a:off x="570259" y="364427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8" name="tx818"/>
            <p:cNvSpPr/>
            <p:nvPr/>
          </p:nvSpPr>
          <p:spPr>
            <a:xfrm>
              <a:off x="508103" y="33061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19" name="tx819"/>
            <p:cNvSpPr/>
            <p:nvPr/>
          </p:nvSpPr>
          <p:spPr>
            <a:xfrm>
              <a:off x="508103" y="29679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0" name="pl820"/>
            <p:cNvSpPr/>
            <p:nvPr/>
          </p:nvSpPr>
          <p:spPr>
            <a:xfrm>
              <a:off x="660250" y="368596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1" name="pl821"/>
            <p:cNvSpPr/>
            <p:nvPr/>
          </p:nvSpPr>
          <p:spPr>
            <a:xfrm>
              <a:off x="660250" y="334781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2" name="pl822"/>
            <p:cNvSpPr/>
            <p:nvPr/>
          </p:nvSpPr>
          <p:spPr>
            <a:xfrm>
              <a:off x="660250" y="30096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3" name="tx823"/>
            <p:cNvSpPr/>
            <p:nvPr/>
          </p:nvSpPr>
          <p:spPr>
            <a:xfrm>
              <a:off x="570259" y="46875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24" name="tx824"/>
            <p:cNvSpPr/>
            <p:nvPr/>
          </p:nvSpPr>
          <p:spPr>
            <a:xfrm>
              <a:off x="508103" y="43493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25" name="tx825"/>
            <p:cNvSpPr/>
            <p:nvPr/>
          </p:nvSpPr>
          <p:spPr>
            <a:xfrm>
              <a:off x="508103" y="40112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26" name="pl826"/>
            <p:cNvSpPr/>
            <p:nvPr/>
          </p:nvSpPr>
          <p:spPr>
            <a:xfrm>
              <a:off x="660250" y="47292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7" name="pl827"/>
            <p:cNvSpPr/>
            <p:nvPr/>
          </p:nvSpPr>
          <p:spPr>
            <a:xfrm>
              <a:off x="660250" y="43910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8" name="pl828"/>
            <p:cNvSpPr/>
            <p:nvPr/>
          </p:nvSpPr>
          <p:spPr>
            <a:xfrm>
              <a:off x="660250" y="40529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29" name="tx829"/>
            <p:cNvSpPr/>
            <p:nvPr/>
          </p:nvSpPr>
          <p:spPr>
            <a:xfrm>
              <a:off x="570259" y="573082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0" name="tx830"/>
            <p:cNvSpPr/>
            <p:nvPr/>
          </p:nvSpPr>
          <p:spPr>
            <a:xfrm>
              <a:off x="508103" y="539267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1" name="tx831"/>
            <p:cNvSpPr/>
            <p:nvPr/>
          </p:nvSpPr>
          <p:spPr>
            <a:xfrm>
              <a:off x="508103" y="50545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2" name="pl832"/>
            <p:cNvSpPr/>
            <p:nvPr/>
          </p:nvSpPr>
          <p:spPr>
            <a:xfrm>
              <a:off x="660250" y="57725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3" name="pl833"/>
            <p:cNvSpPr/>
            <p:nvPr/>
          </p:nvSpPr>
          <p:spPr>
            <a:xfrm>
              <a:off x="660250" y="54343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4" name="pl834"/>
            <p:cNvSpPr/>
            <p:nvPr/>
          </p:nvSpPr>
          <p:spPr>
            <a:xfrm>
              <a:off x="660250" y="5096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5" name="tx835"/>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836" name="tx836"/>
            <p:cNvSpPr/>
            <p:nvPr/>
          </p:nvSpPr>
          <p:spPr>
            <a:xfrm>
              <a:off x="695044" y="398022"/>
              <a:ext cx="528303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DTP3 (%), by country, WCAR, 2018-2025</a:t>
              </a:r>
            </a:p>
          </p:txBody>
        </p:sp>
        <p:sp>
          <p:nvSpPr>
            <p:cNvPr id="837" name="tx83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38" name="tx838"/>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839" name="tx839"/>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8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DTP3 by country.
In 2025, CAR had the highest drop-out with 22% of children who received DTP1 not receiving DTP3.
Cabo Verde, Ghana, and Sao Tome and Principe had the lowest DTP drop-out (0%). Zero drop-out indicates that near enough all children that received DTP1 also received DTP3.
7 countries had DTP drop-out of more than 10%.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768690"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768690"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768690" y="1179510"/>
              <a:ext cx="1472910" cy="139967"/>
            </a:xfrm>
            <a:custGeom>
              <a:avLst/>
              <a:gdLst/>
              <a:ahLst/>
              <a:cxnLst/>
              <a:rect l="0" t="0" r="0" b="0"/>
              <a:pathLst>
                <a:path w="1472910" h="139967">
                  <a:moveTo>
                    <a:pt x="0" y="139967"/>
                  </a:moveTo>
                  <a:lnTo>
                    <a:pt x="210415" y="119972"/>
                  </a:lnTo>
                  <a:lnTo>
                    <a:pt x="420831" y="79981"/>
                  </a:lnTo>
                  <a:lnTo>
                    <a:pt x="631247" y="59986"/>
                  </a:lnTo>
                  <a:lnTo>
                    <a:pt x="841663" y="59986"/>
                  </a:lnTo>
                  <a:lnTo>
                    <a:pt x="1052079" y="59986"/>
                  </a:lnTo>
                  <a:lnTo>
                    <a:pt x="1262495" y="29993"/>
                  </a:lnTo>
                  <a:lnTo>
                    <a:pt x="1472910" y="0"/>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08400" y="11548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8" name="tx28"/>
            <p:cNvSpPr/>
            <p:nvPr/>
          </p:nvSpPr>
          <p:spPr>
            <a:xfrm>
              <a:off x="918816" y="1134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29" name="tx29"/>
            <p:cNvSpPr/>
            <p:nvPr/>
          </p:nvSpPr>
          <p:spPr>
            <a:xfrm>
              <a:off x="1129232" y="10948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30" name="tx30"/>
            <p:cNvSpPr/>
            <p:nvPr/>
          </p:nvSpPr>
          <p:spPr>
            <a:xfrm>
              <a:off x="1339648"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1" name="tx31"/>
            <p:cNvSpPr/>
            <p:nvPr/>
          </p:nvSpPr>
          <p:spPr>
            <a:xfrm>
              <a:off x="1550063"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2" name="tx32"/>
            <p:cNvSpPr/>
            <p:nvPr/>
          </p:nvSpPr>
          <p:spPr>
            <a:xfrm>
              <a:off x="1760479" y="10748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3" name="tx33"/>
            <p:cNvSpPr/>
            <p:nvPr/>
          </p:nvSpPr>
          <p:spPr>
            <a:xfrm>
              <a:off x="1970895" y="10448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34" name="tx34"/>
            <p:cNvSpPr/>
            <p:nvPr/>
          </p:nvSpPr>
          <p:spPr>
            <a:xfrm>
              <a:off x="2181311" y="10149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35" name="rc35"/>
            <p:cNvSpPr/>
            <p:nvPr/>
          </p:nvSpPr>
          <p:spPr>
            <a:xfrm>
              <a:off x="695044" y="1918357"/>
              <a:ext cx="1620202" cy="758825"/>
            </a:xfrm>
            <a:prstGeom prst="rect">
              <a:avLst/>
            </a:prstGeom>
            <a:solidFill>
              <a:srgbClr val="EBEBEB">
                <a:alpha val="100000"/>
              </a:srgbClr>
            </a:solidFill>
          </p:spPr>
          <p:txBody>
            <a:bodyPr/>
            <a:lstStyle/>
            <a:p>
              <a:endParaRPr/>
            </a:p>
          </p:txBody>
        </p:sp>
        <p:sp>
          <p:nvSpPr>
            <p:cNvPr id="36" name="pl36"/>
            <p:cNvSpPr/>
            <p:nvPr/>
          </p:nvSpPr>
          <p:spPr>
            <a:xfrm>
              <a:off x="695044"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68690"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768690" y="2202791"/>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768690" y="2202791"/>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768690"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768690" y="2202791"/>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768690" y="2202791"/>
              <a:ext cx="1472910" cy="239944"/>
            </a:xfrm>
            <a:custGeom>
              <a:avLst/>
              <a:gdLst/>
              <a:ahLst/>
              <a:cxnLst/>
              <a:rect l="0" t="0" r="0" b="0"/>
              <a:pathLst>
                <a:path w="1472910" h="239944">
                  <a:moveTo>
                    <a:pt x="0" y="69983"/>
                  </a:moveTo>
                  <a:lnTo>
                    <a:pt x="210415" y="0"/>
                  </a:lnTo>
                  <a:lnTo>
                    <a:pt x="420831" y="29993"/>
                  </a:lnTo>
                  <a:lnTo>
                    <a:pt x="631247" y="89979"/>
                  </a:lnTo>
                  <a:lnTo>
                    <a:pt x="841663" y="79981"/>
                  </a:lnTo>
                  <a:lnTo>
                    <a:pt x="1052079" y="169960"/>
                  </a:lnTo>
                  <a:lnTo>
                    <a:pt x="1262495" y="239944"/>
                  </a:lnTo>
                  <a:lnTo>
                    <a:pt x="1472910" y="209951"/>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08400" y="21081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58" name="tx58"/>
            <p:cNvSpPr/>
            <p:nvPr/>
          </p:nvSpPr>
          <p:spPr>
            <a:xfrm>
              <a:off x="918816" y="20395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59" name="tx59"/>
            <p:cNvSpPr/>
            <p:nvPr/>
          </p:nvSpPr>
          <p:spPr>
            <a:xfrm>
              <a:off x="1129232" y="20681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60" name="tx60"/>
            <p:cNvSpPr/>
            <p:nvPr/>
          </p:nvSpPr>
          <p:spPr>
            <a:xfrm>
              <a:off x="1339648" y="21281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61" name="tx61"/>
            <p:cNvSpPr/>
            <p:nvPr/>
          </p:nvSpPr>
          <p:spPr>
            <a:xfrm>
              <a:off x="1550063" y="2118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62" name="tx62"/>
            <p:cNvSpPr/>
            <p:nvPr/>
          </p:nvSpPr>
          <p:spPr>
            <a:xfrm>
              <a:off x="1760479" y="2208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3" name="tx63"/>
            <p:cNvSpPr/>
            <p:nvPr/>
          </p:nvSpPr>
          <p:spPr>
            <a:xfrm>
              <a:off x="1970895" y="2278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 name="tx64"/>
            <p:cNvSpPr/>
            <p:nvPr/>
          </p:nvSpPr>
          <p:spPr>
            <a:xfrm>
              <a:off x="2181311"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5" name="rc65"/>
            <p:cNvSpPr/>
            <p:nvPr/>
          </p:nvSpPr>
          <p:spPr>
            <a:xfrm>
              <a:off x="695044" y="2961634"/>
              <a:ext cx="1620202" cy="758825"/>
            </a:xfrm>
            <a:prstGeom prst="rect">
              <a:avLst/>
            </a:prstGeom>
            <a:solidFill>
              <a:srgbClr val="EBEBEB">
                <a:alpha val="100000"/>
              </a:srgbClr>
            </a:solidFill>
          </p:spPr>
          <p:txBody>
            <a:bodyPr/>
            <a:lstStyle/>
            <a:p>
              <a:endParaRPr/>
            </a:p>
          </p:txBody>
        </p:sp>
        <p:sp>
          <p:nvSpPr>
            <p:cNvPr id="66" name="pl66"/>
            <p:cNvSpPr/>
            <p:nvPr/>
          </p:nvSpPr>
          <p:spPr>
            <a:xfrm>
              <a:off x="695044"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768690"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768690" y="3426027"/>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768690" y="3426027"/>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68690"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768690" y="3426027"/>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768690" y="3426027"/>
              <a:ext cx="1472910" cy="159963"/>
            </a:xfrm>
            <a:custGeom>
              <a:avLst/>
              <a:gdLst/>
              <a:ahLst/>
              <a:cxnLst/>
              <a:rect l="0" t="0" r="0" b="0"/>
              <a:pathLst>
                <a:path w="1472910" h="159963">
                  <a:moveTo>
                    <a:pt x="0" y="0"/>
                  </a:moveTo>
                  <a:lnTo>
                    <a:pt x="210415" y="49988"/>
                  </a:lnTo>
                  <a:lnTo>
                    <a:pt x="420831" y="9997"/>
                  </a:lnTo>
                  <a:lnTo>
                    <a:pt x="631247" y="79981"/>
                  </a:lnTo>
                  <a:lnTo>
                    <a:pt x="841663" y="39990"/>
                  </a:lnTo>
                  <a:lnTo>
                    <a:pt x="1052079" y="139967"/>
                  </a:lnTo>
                  <a:lnTo>
                    <a:pt x="1262495" y="159963"/>
                  </a:lnTo>
                  <a:lnTo>
                    <a:pt x="1472910" y="99977"/>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08400" y="3262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88" name="tx88"/>
            <p:cNvSpPr/>
            <p:nvPr/>
          </p:nvSpPr>
          <p:spPr>
            <a:xfrm>
              <a:off x="918816" y="33114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9" name="tx89"/>
            <p:cNvSpPr/>
            <p:nvPr/>
          </p:nvSpPr>
          <p:spPr>
            <a:xfrm>
              <a:off x="1129232" y="3271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90" name="tx90"/>
            <p:cNvSpPr/>
            <p:nvPr/>
          </p:nvSpPr>
          <p:spPr>
            <a:xfrm>
              <a:off x="1339648" y="33414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91" name="tx91"/>
            <p:cNvSpPr/>
            <p:nvPr/>
          </p:nvSpPr>
          <p:spPr>
            <a:xfrm>
              <a:off x="1550063" y="33014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92" name="tx92"/>
            <p:cNvSpPr/>
            <p:nvPr/>
          </p:nvSpPr>
          <p:spPr>
            <a:xfrm>
              <a:off x="1760479"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3" name="tx93"/>
            <p:cNvSpPr/>
            <p:nvPr/>
          </p:nvSpPr>
          <p:spPr>
            <a:xfrm>
              <a:off x="2001040" y="34213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94" name="tx94"/>
            <p:cNvSpPr/>
            <p:nvPr/>
          </p:nvSpPr>
          <p:spPr>
            <a:xfrm>
              <a:off x="2181311" y="33627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95" name="rc95"/>
            <p:cNvSpPr/>
            <p:nvPr/>
          </p:nvSpPr>
          <p:spPr>
            <a:xfrm>
              <a:off x="695044" y="4004911"/>
              <a:ext cx="1620202" cy="758825"/>
            </a:xfrm>
            <a:prstGeom prst="rect">
              <a:avLst/>
            </a:prstGeom>
            <a:solidFill>
              <a:srgbClr val="EBEBEB">
                <a:alpha val="100000"/>
              </a:srgbClr>
            </a:solidFill>
          </p:spPr>
          <p:txBody>
            <a:bodyPr/>
            <a:lstStyle/>
            <a:p>
              <a:endParaRPr/>
            </a:p>
          </p:txBody>
        </p:sp>
        <p:sp>
          <p:nvSpPr>
            <p:cNvPr id="96" name="pl96"/>
            <p:cNvSpPr/>
            <p:nvPr/>
          </p:nvSpPr>
          <p:spPr>
            <a:xfrm>
              <a:off x="695044"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695044"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695044"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695044"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95044"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68690"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768690" y="4429313"/>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768690" y="4429313"/>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768690"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768690" y="4429313"/>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768690" y="4429313"/>
              <a:ext cx="1472910" cy="179958"/>
            </a:xfrm>
            <a:custGeom>
              <a:avLst/>
              <a:gdLst/>
              <a:ahLst/>
              <a:cxnLst/>
              <a:rect l="0" t="0" r="0" b="0"/>
              <a:pathLst>
                <a:path w="1472910" h="179958">
                  <a:moveTo>
                    <a:pt x="0" y="89979"/>
                  </a:moveTo>
                  <a:lnTo>
                    <a:pt x="210415" y="69983"/>
                  </a:lnTo>
                  <a:lnTo>
                    <a:pt x="420831" y="19995"/>
                  </a:lnTo>
                  <a:lnTo>
                    <a:pt x="631247" y="0"/>
                  </a:lnTo>
                  <a:lnTo>
                    <a:pt x="841663" y="129970"/>
                  </a:lnTo>
                  <a:lnTo>
                    <a:pt x="1052079" y="179958"/>
                  </a:lnTo>
                  <a:lnTo>
                    <a:pt x="1262495" y="179958"/>
                  </a:lnTo>
                  <a:lnTo>
                    <a:pt x="1472910" y="179958"/>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695044"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708400"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8" name="tx118"/>
            <p:cNvSpPr/>
            <p:nvPr/>
          </p:nvSpPr>
          <p:spPr>
            <a:xfrm>
              <a:off x="918816"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19" name="tx119"/>
            <p:cNvSpPr/>
            <p:nvPr/>
          </p:nvSpPr>
          <p:spPr>
            <a:xfrm>
              <a:off x="1129232" y="4284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20" name="tx120"/>
            <p:cNvSpPr/>
            <p:nvPr/>
          </p:nvSpPr>
          <p:spPr>
            <a:xfrm>
              <a:off x="1339648" y="42647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21" name="tx121"/>
            <p:cNvSpPr/>
            <p:nvPr/>
          </p:nvSpPr>
          <p:spPr>
            <a:xfrm>
              <a:off x="1550063"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2" name="tx122"/>
            <p:cNvSpPr/>
            <p:nvPr/>
          </p:nvSpPr>
          <p:spPr>
            <a:xfrm>
              <a:off x="1760479" y="44446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3" name="tx123"/>
            <p:cNvSpPr/>
            <p:nvPr/>
          </p:nvSpPr>
          <p:spPr>
            <a:xfrm>
              <a:off x="1970895" y="44446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4" name="tx124"/>
            <p:cNvSpPr/>
            <p:nvPr/>
          </p:nvSpPr>
          <p:spPr>
            <a:xfrm>
              <a:off x="2181311" y="44446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5" name="rc125"/>
            <p:cNvSpPr/>
            <p:nvPr/>
          </p:nvSpPr>
          <p:spPr>
            <a:xfrm>
              <a:off x="695044" y="5048188"/>
              <a:ext cx="1620202" cy="758825"/>
            </a:xfrm>
            <a:prstGeom prst="rect">
              <a:avLst/>
            </a:prstGeom>
            <a:solidFill>
              <a:srgbClr val="EBEBEB">
                <a:alpha val="100000"/>
              </a:srgbClr>
            </a:solidFill>
          </p:spPr>
          <p:txBody>
            <a:bodyPr/>
            <a:lstStyle/>
            <a:p>
              <a:endParaRPr/>
            </a:p>
          </p:txBody>
        </p:sp>
        <p:sp>
          <p:nvSpPr>
            <p:cNvPr id="126" name="pl126"/>
            <p:cNvSpPr/>
            <p:nvPr/>
          </p:nvSpPr>
          <p:spPr>
            <a:xfrm>
              <a:off x="695044"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695044"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695044"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695044"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695044"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695044"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768690"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768690" y="5542574"/>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768690" y="5542574"/>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768690"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768690" y="5542574"/>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768690" y="5542574"/>
              <a:ext cx="1472910" cy="209951"/>
            </a:xfrm>
            <a:custGeom>
              <a:avLst/>
              <a:gdLst/>
              <a:ahLst/>
              <a:cxnLst/>
              <a:rect l="0" t="0" r="0" b="0"/>
              <a:pathLst>
                <a:path w="1472910" h="209951">
                  <a:moveTo>
                    <a:pt x="0" y="189956"/>
                  </a:moveTo>
                  <a:lnTo>
                    <a:pt x="210415" y="189956"/>
                  </a:lnTo>
                  <a:lnTo>
                    <a:pt x="420831" y="99977"/>
                  </a:lnTo>
                  <a:lnTo>
                    <a:pt x="631247" y="0"/>
                  </a:lnTo>
                  <a:lnTo>
                    <a:pt x="841663" y="99977"/>
                  </a:lnTo>
                  <a:lnTo>
                    <a:pt x="1052079" y="209951"/>
                  </a:lnTo>
                  <a:lnTo>
                    <a:pt x="1262495" y="209951"/>
                  </a:lnTo>
                  <a:lnTo>
                    <a:pt x="1472910" y="209951"/>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695044"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738545"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8" name="tx148"/>
            <p:cNvSpPr/>
            <p:nvPr/>
          </p:nvSpPr>
          <p:spPr>
            <a:xfrm>
              <a:off x="948961"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9" name="tx149"/>
            <p:cNvSpPr/>
            <p:nvPr/>
          </p:nvSpPr>
          <p:spPr>
            <a:xfrm>
              <a:off x="1129232" y="54792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50" name="tx150"/>
            <p:cNvSpPr/>
            <p:nvPr/>
          </p:nvSpPr>
          <p:spPr>
            <a:xfrm>
              <a:off x="1339648" y="5379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51" name="tx151"/>
            <p:cNvSpPr/>
            <p:nvPr/>
          </p:nvSpPr>
          <p:spPr>
            <a:xfrm>
              <a:off x="1550063" y="54792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52" name="tx152"/>
            <p:cNvSpPr/>
            <p:nvPr/>
          </p:nvSpPr>
          <p:spPr>
            <a:xfrm>
              <a:off x="1790624" y="558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2001040" y="558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2211456" y="55879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5" name="rc155"/>
            <p:cNvSpPr/>
            <p:nvPr/>
          </p:nvSpPr>
          <p:spPr>
            <a:xfrm>
              <a:off x="2384835" y="875080"/>
              <a:ext cx="1620202" cy="758825"/>
            </a:xfrm>
            <a:prstGeom prst="rect">
              <a:avLst/>
            </a:prstGeom>
            <a:solidFill>
              <a:srgbClr val="EBEBEB">
                <a:alpha val="100000"/>
              </a:srgbClr>
            </a:solidFill>
          </p:spPr>
          <p:txBody>
            <a:bodyPr/>
            <a:lstStyle/>
            <a:p>
              <a:endParaRPr/>
            </a:p>
          </p:txBody>
        </p:sp>
        <p:sp>
          <p:nvSpPr>
            <p:cNvPr id="156" name="pl156"/>
            <p:cNvSpPr/>
            <p:nvPr/>
          </p:nvSpPr>
          <p:spPr>
            <a:xfrm>
              <a:off x="2384835"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384835"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384835"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384835"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2384835"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384835"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458481"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2458481"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2458481" y="15094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2384835"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2428336"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78" name="tx178"/>
            <p:cNvSpPr/>
            <p:nvPr/>
          </p:nvSpPr>
          <p:spPr>
            <a:xfrm>
              <a:off x="2638752"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79" name="tx179"/>
            <p:cNvSpPr/>
            <p:nvPr/>
          </p:nvSpPr>
          <p:spPr>
            <a:xfrm>
              <a:off x="2849168"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0" name="tx180"/>
            <p:cNvSpPr/>
            <p:nvPr/>
          </p:nvSpPr>
          <p:spPr>
            <a:xfrm>
              <a:off x="3059584"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1" name="tx181"/>
            <p:cNvSpPr/>
            <p:nvPr/>
          </p:nvSpPr>
          <p:spPr>
            <a:xfrm>
              <a:off x="3269999"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2" name="tx182"/>
            <p:cNvSpPr/>
            <p:nvPr/>
          </p:nvSpPr>
          <p:spPr>
            <a:xfrm>
              <a:off x="3480415"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3" name="tx183"/>
            <p:cNvSpPr/>
            <p:nvPr/>
          </p:nvSpPr>
          <p:spPr>
            <a:xfrm>
              <a:off x="3690831"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4" name="tx184"/>
            <p:cNvSpPr/>
            <p:nvPr/>
          </p:nvSpPr>
          <p:spPr>
            <a:xfrm>
              <a:off x="3901247" y="134748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5" name="rc185"/>
            <p:cNvSpPr/>
            <p:nvPr/>
          </p:nvSpPr>
          <p:spPr>
            <a:xfrm>
              <a:off x="2384835" y="1918357"/>
              <a:ext cx="1620202" cy="758825"/>
            </a:xfrm>
            <a:prstGeom prst="rect">
              <a:avLst/>
            </a:prstGeom>
            <a:solidFill>
              <a:srgbClr val="EBEBEB">
                <a:alpha val="100000"/>
              </a:srgbClr>
            </a:solidFill>
          </p:spPr>
          <p:txBody>
            <a:bodyPr/>
            <a:lstStyle/>
            <a:p>
              <a:endParaRPr/>
            </a:p>
          </p:txBody>
        </p:sp>
        <p:sp>
          <p:nvSpPr>
            <p:cNvPr id="186" name="pl186"/>
            <p:cNvSpPr/>
            <p:nvPr/>
          </p:nvSpPr>
          <p:spPr>
            <a:xfrm>
              <a:off x="2384835"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384835"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384835"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384835"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384835"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384835"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458481"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458481" y="2412743"/>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458481" y="2412743"/>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458481"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458481" y="2412743"/>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458481" y="2412743"/>
              <a:ext cx="1472910" cy="159963"/>
            </a:xfrm>
            <a:custGeom>
              <a:avLst/>
              <a:gdLst/>
              <a:ahLst/>
              <a:cxnLst/>
              <a:rect l="0" t="0" r="0" b="0"/>
              <a:pathLst>
                <a:path w="1472910" h="159963">
                  <a:moveTo>
                    <a:pt x="0" y="159963"/>
                  </a:moveTo>
                  <a:lnTo>
                    <a:pt x="210415" y="99977"/>
                  </a:lnTo>
                  <a:lnTo>
                    <a:pt x="420831" y="89979"/>
                  </a:lnTo>
                  <a:lnTo>
                    <a:pt x="631247" y="49988"/>
                  </a:lnTo>
                  <a:lnTo>
                    <a:pt x="841663" y="0"/>
                  </a:lnTo>
                  <a:lnTo>
                    <a:pt x="1052079" y="0"/>
                  </a:lnTo>
                  <a:lnTo>
                    <a:pt x="1262495" y="79981"/>
                  </a:lnTo>
                  <a:lnTo>
                    <a:pt x="1472910" y="119972"/>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384835"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428336" y="240948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8" name="tx208"/>
            <p:cNvSpPr/>
            <p:nvPr/>
          </p:nvSpPr>
          <p:spPr>
            <a:xfrm>
              <a:off x="2608607" y="23494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09" name="tx209"/>
            <p:cNvSpPr/>
            <p:nvPr/>
          </p:nvSpPr>
          <p:spPr>
            <a:xfrm>
              <a:off x="2819023" y="23394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10" name="tx210"/>
            <p:cNvSpPr/>
            <p:nvPr/>
          </p:nvSpPr>
          <p:spPr>
            <a:xfrm>
              <a:off x="3029439" y="2298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11" name="tx211"/>
            <p:cNvSpPr/>
            <p:nvPr/>
          </p:nvSpPr>
          <p:spPr>
            <a:xfrm>
              <a:off x="3239855"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12" name="tx212"/>
            <p:cNvSpPr/>
            <p:nvPr/>
          </p:nvSpPr>
          <p:spPr>
            <a:xfrm>
              <a:off x="3450270"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13" name="tx213"/>
            <p:cNvSpPr/>
            <p:nvPr/>
          </p:nvSpPr>
          <p:spPr>
            <a:xfrm>
              <a:off x="3660686" y="23280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14" name="tx214"/>
            <p:cNvSpPr/>
            <p:nvPr/>
          </p:nvSpPr>
          <p:spPr>
            <a:xfrm>
              <a:off x="3901247" y="23681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15" name="rc215"/>
            <p:cNvSpPr/>
            <p:nvPr/>
          </p:nvSpPr>
          <p:spPr>
            <a:xfrm>
              <a:off x="2384835" y="2961634"/>
              <a:ext cx="1620202" cy="758825"/>
            </a:xfrm>
            <a:prstGeom prst="rect">
              <a:avLst/>
            </a:prstGeom>
            <a:solidFill>
              <a:srgbClr val="EBEBEB">
                <a:alpha val="100000"/>
              </a:srgbClr>
            </a:solidFill>
          </p:spPr>
          <p:txBody>
            <a:bodyPr/>
            <a:lstStyle/>
            <a:p>
              <a:endParaRPr/>
            </a:p>
          </p:txBody>
        </p:sp>
        <p:sp>
          <p:nvSpPr>
            <p:cNvPr id="216" name="pl216"/>
            <p:cNvSpPr/>
            <p:nvPr/>
          </p:nvSpPr>
          <p:spPr>
            <a:xfrm>
              <a:off x="2384835"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384835"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384835"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384835"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2384835"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384835"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58481"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2458481" y="3536002"/>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2458481" y="3536002"/>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458481"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2458481" y="3536002"/>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2458481" y="3536002"/>
              <a:ext cx="1472910" cy="139967"/>
            </a:xfrm>
            <a:custGeom>
              <a:avLst/>
              <a:gdLst/>
              <a:ahLst/>
              <a:cxnLst/>
              <a:rect l="0" t="0" r="0" b="0"/>
              <a:pathLst>
                <a:path w="1472910" h="139967">
                  <a:moveTo>
                    <a:pt x="0" y="99977"/>
                  </a:moveTo>
                  <a:lnTo>
                    <a:pt x="210415" y="39990"/>
                  </a:lnTo>
                  <a:lnTo>
                    <a:pt x="420831" y="59986"/>
                  </a:lnTo>
                  <a:lnTo>
                    <a:pt x="631247" y="89979"/>
                  </a:lnTo>
                  <a:lnTo>
                    <a:pt x="841663" y="0"/>
                  </a:lnTo>
                  <a:lnTo>
                    <a:pt x="1052079" y="79981"/>
                  </a:lnTo>
                  <a:lnTo>
                    <a:pt x="1262495" y="139967"/>
                  </a:lnTo>
                  <a:lnTo>
                    <a:pt x="1472910" y="59986"/>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2384835"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2428336" y="347132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8" name="tx238"/>
            <p:cNvSpPr/>
            <p:nvPr/>
          </p:nvSpPr>
          <p:spPr>
            <a:xfrm>
              <a:off x="2638752" y="34113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39" name="tx239"/>
            <p:cNvSpPr/>
            <p:nvPr/>
          </p:nvSpPr>
          <p:spPr>
            <a:xfrm>
              <a:off x="2849168" y="343403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40" name="tx240"/>
            <p:cNvSpPr/>
            <p:nvPr/>
          </p:nvSpPr>
          <p:spPr>
            <a:xfrm>
              <a:off x="3059584" y="346302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41" name="tx241"/>
            <p:cNvSpPr/>
            <p:nvPr/>
          </p:nvSpPr>
          <p:spPr>
            <a:xfrm>
              <a:off x="3239855" y="33713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42" name="tx242"/>
            <p:cNvSpPr/>
            <p:nvPr/>
          </p:nvSpPr>
          <p:spPr>
            <a:xfrm>
              <a:off x="3480415" y="345276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43" name="tx243"/>
            <p:cNvSpPr/>
            <p:nvPr/>
          </p:nvSpPr>
          <p:spPr>
            <a:xfrm>
              <a:off x="3672781" y="351269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44" name="tx244"/>
            <p:cNvSpPr/>
            <p:nvPr/>
          </p:nvSpPr>
          <p:spPr>
            <a:xfrm>
              <a:off x="3901247" y="343403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45" name="rc245"/>
            <p:cNvSpPr/>
            <p:nvPr/>
          </p:nvSpPr>
          <p:spPr>
            <a:xfrm>
              <a:off x="2384835" y="4004911"/>
              <a:ext cx="1620202" cy="758825"/>
            </a:xfrm>
            <a:prstGeom prst="rect">
              <a:avLst/>
            </a:prstGeom>
            <a:solidFill>
              <a:srgbClr val="EBEBEB">
                <a:alpha val="100000"/>
              </a:srgbClr>
            </a:solidFill>
          </p:spPr>
          <p:txBody>
            <a:bodyPr/>
            <a:lstStyle/>
            <a:p>
              <a:endParaRPr/>
            </a:p>
          </p:txBody>
        </p:sp>
        <p:sp>
          <p:nvSpPr>
            <p:cNvPr id="246" name="pl246"/>
            <p:cNvSpPr/>
            <p:nvPr/>
          </p:nvSpPr>
          <p:spPr>
            <a:xfrm>
              <a:off x="2384835"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2384835"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2384835"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2384835"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2384835"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384835"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2458481"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2458481" y="4469304"/>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2458481" y="4469304"/>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2458481"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2458481" y="4469304"/>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2458481" y="4469304"/>
              <a:ext cx="1472910" cy="119972"/>
            </a:xfrm>
            <a:custGeom>
              <a:avLst/>
              <a:gdLst/>
              <a:ahLst/>
              <a:cxnLst/>
              <a:rect l="0" t="0" r="0" b="0"/>
              <a:pathLst>
                <a:path w="1472910" h="119972">
                  <a:moveTo>
                    <a:pt x="0" y="89979"/>
                  </a:moveTo>
                  <a:lnTo>
                    <a:pt x="210415" y="109974"/>
                  </a:lnTo>
                  <a:lnTo>
                    <a:pt x="420831" y="69983"/>
                  </a:lnTo>
                  <a:lnTo>
                    <a:pt x="631247" y="119972"/>
                  </a:lnTo>
                  <a:lnTo>
                    <a:pt x="841663" y="59986"/>
                  </a:lnTo>
                  <a:lnTo>
                    <a:pt x="1052079" y="39990"/>
                  </a:lnTo>
                  <a:lnTo>
                    <a:pt x="1262495" y="29993"/>
                  </a:lnTo>
                  <a:lnTo>
                    <a:pt x="1472910" y="0"/>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2384835"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2398191"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68" name="tx268"/>
            <p:cNvSpPr/>
            <p:nvPr/>
          </p:nvSpPr>
          <p:spPr>
            <a:xfrm>
              <a:off x="2608607" y="44146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69" name="tx269"/>
            <p:cNvSpPr/>
            <p:nvPr/>
          </p:nvSpPr>
          <p:spPr>
            <a:xfrm>
              <a:off x="2819023" y="43760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70" name="tx270"/>
            <p:cNvSpPr/>
            <p:nvPr/>
          </p:nvSpPr>
          <p:spPr>
            <a:xfrm>
              <a:off x="3029439" y="44260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71" name="tx271"/>
            <p:cNvSpPr/>
            <p:nvPr/>
          </p:nvSpPr>
          <p:spPr>
            <a:xfrm>
              <a:off x="3239855" y="4364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72" name="tx272"/>
            <p:cNvSpPr/>
            <p:nvPr/>
          </p:nvSpPr>
          <p:spPr>
            <a:xfrm>
              <a:off x="3450270"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73" name="tx273"/>
            <p:cNvSpPr/>
            <p:nvPr/>
          </p:nvSpPr>
          <p:spPr>
            <a:xfrm>
              <a:off x="3660686" y="43360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74" name="tx274"/>
            <p:cNvSpPr/>
            <p:nvPr/>
          </p:nvSpPr>
          <p:spPr>
            <a:xfrm>
              <a:off x="3871102" y="43060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75" name="rc275"/>
            <p:cNvSpPr/>
            <p:nvPr/>
          </p:nvSpPr>
          <p:spPr>
            <a:xfrm>
              <a:off x="2384835" y="5048188"/>
              <a:ext cx="1620202" cy="758825"/>
            </a:xfrm>
            <a:prstGeom prst="rect">
              <a:avLst/>
            </a:prstGeom>
            <a:solidFill>
              <a:srgbClr val="EBEBEB">
                <a:alpha val="100000"/>
              </a:srgbClr>
            </a:solidFill>
          </p:spPr>
          <p:txBody>
            <a:bodyPr/>
            <a:lstStyle/>
            <a:p>
              <a:endParaRPr/>
            </a:p>
          </p:txBody>
        </p:sp>
        <p:sp>
          <p:nvSpPr>
            <p:cNvPr id="276" name="pl276"/>
            <p:cNvSpPr/>
            <p:nvPr/>
          </p:nvSpPr>
          <p:spPr>
            <a:xfrm>
              <a:off x="2384835"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2384835"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2384835"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2384835"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2384835"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2384835"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245848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266889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287931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3089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330014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351056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372097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393139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2458481"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291" name="pl291"/>
            <p:cNvSpPr/>
            <p:nvPr/>
          </p:nvSpPr>
          <p:spPr>
            <a:xfrm>
              <a:off x="2458481"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40651" cap="flat">
              <a:solidFill>
                <a:srgbClr val="BEBEBE">
                  <a:alpha val="69803"/>
                </a:srgbClr>
              </a:solidFill>
              <a:prstDash val="solid"/>
              <a:round/>
            </a:ln>
          </p:spPr>
          <p:txBody>
            <a:bodyPr/>
            <a:lstStyle/>
            <a:p>
              <a:endParaRPr/>
            </a:p>
          </p:txBody>
        </p:sp>
        <p:sp>
          <p:nvSpPr>
            <p:cNvPr id="292" name="pl292"/>
            <p:cNvSpPr/>
            <p:nvPr/>
          </p:nvSpPr>
          <p:spPr>
            <a:xfrm>
              <a:off x="2458481"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35231" cap="flat">
              <a:solidFill>
                <a:srgbClr val="BEBEBE">
                  <a:alpha val="69803"/>
                </a:srgbClr>
              </a:solidFill>
              <a:prstDash val="solid"/>
              <a:round/>
            </a:ln>
          </p:spPr>
          <p:txBody>
            <a:bodyPr/>
            <a:lstStyle/>
            <a:p>
              <a:endParaRPr/>
            </a:p>
          </p:txBody>
        </p:sp>
        <p:sp>
          <p:nvSpPr>
            <p:cNvPr id="293" name="pl293"/>
            <p:cNvSpPr/>
            <p:nvPr/>
          </p:nvSpPr>
          <p:spPr>
            <a:xfrm>
              <a:off x="2458481"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294" name="pl294"/>
            <p:cNvSpPr/>
            <p:nvPr/>
          </p:nvSpPr>
          <p:spPr>
            <a:xfrm>
              <a:off x="2458481"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40651" cap="flat">
              <a:solidFill>
                <a:srgbClr val="000000">
                  <a:alpha val="100000"/>
                </a:srgbClr>
              </a:solidFill>
              <a:prstDash val="solid"/>
              <a:round/>
            </a:ln>
          </p:spPr>
          <p:txBody>
            <a:bodyPr/>
            <a:lstStyle/>
            <a:p>
              <a:endParaRPr/>
            </a:p>
          </p:txBody>
        </p:sp>
        <p:sp>
          <p:nvSpPr>
            <p:cNvPr id="295" name="pl295"/>
            <p:cNvSpPr/>
            <p:nvPr/>
          </p:nvSpPr>
          <p:spPr>
            <a:xfrm>
              <a:off x="2458481" y="5652549"/>
              <a:ext cx="1472910" cy="79981"/>
            </a:xfrm>
            <a:custGeom>
              <a:avLst/>
              <a:gdLst/>
              <a:ahLst/>
              <a:cxnLst/>
              <a:rect l="0" t="0" r="0" b="0"/>
              <a:pathLst>
                <a:path w="1472910" h="79981">
                  <a:moveTo>
                    <a:pt x="0" y="0"/>
                  </a:moveTo>
                  <a:lnTo>
                    <a:pt x="210415" y="19995"/>
                  </a:lnTo>
                  <a:lnTo>
                    <a:pt x="420831" y="19995"/>
                  </a:lnTo>
                  <a:lnTo>
                    <a:pt x="631247" y="69983"/>
                  </a:lnTo>
                  <a:lnTo>
                    <a:pt x="841663" y="39990"/>
                  </a:lnTo>
                  <a:lnTo>
                    <a:pt x="1052079" y="49988"/>
                  </a:lnTo>
                  <a:lnTo>
                    <a:pt x="1262495" y="9997"/>
                  </a:lnTo>
                  <a:lnTo>
                    <a:pt x="1472910" y="79981"/>
                  </a:lnTo>
                </a:path>
              </a:pathLst>
            </a:custGeom>
            <a:ln w="35231" cap="flat">
              <a:solidFill>
                <a:srgbClr val="F26A21">
                  <a:alpha val="100000"/>
                </a:srgbClr>
              </a:solidFill>
              <a:prstDash val="solid"/>
              <a:round/>
            </a:ln>
          </p:spPr>
          <p:txBody>
            <a:bodyPr/>
            <a:lstStyle/>
            <a:p>
              <a:endParaRPr/>
            </a:p>
          </p:txBody>
        </p:sp>
        <p:sp>
          <p:nvSpPr>
            <p:cNvPr id="296" name="pl296"/>
            <p:cNvSpPr/>
            <p:nvPr/>
          </p:nvSpPr>
          <p:spPr>
            <a:xfrm>
              <a:off x="2384835"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97" name="tx297"/>
            <p:cNvSpPr/>
            <p:nvPr/>
          </p:nvSpPr>
          <p:spPr>
            <a:xfrm>
              <a:off x="2398191" y="5487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98" name="tx298"/>
            <p:cNvSpPr/>
            <p:nvPr/>
          </p:nvSpPr>
          <p:spPr>
            <a:xfrm>
              <a:off x="2638752" y="55079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99" name="tx299"/>
            <p:cNvSpPr/>
            <p:nvPr/>
          </p:nvSpPr>
          <p:spPr>
            <a:xfrm>
              <a:off x="2849168" y="55079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00" name="tx300"/>
            <p:cNvSpPr/>
            <p:nvPr/>
          </p:nvSpPr>
          <p:spPr>
            <a:xfrm>
              <a:off x="3059584" y="555788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1" name="tx301"/>
            <p:cNvSpPr/>
            <p:nvPr/>
          </p:nvSpPr>
          <p:spPr>
            <a:xfrm>
              <a:off x="3269999" y="5527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02" name="tx302"/>
            <p:cNvSpPr/>
            <p:nvPr/>
          </p:nvSpPr>
          <p:spPr>
            <a:xfrm>
              <a:off x="3480415" y="553931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03" name="tx303"/>
            <p:cNvSpPr/>
            <p:nvPr/>
          </p:nvSpPr>
          <p:spPr>
            <a:xfrm>
              <a:off x="3690831" y="54979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04" name="tx304"/>
            <p:cNvSpPr/>
            <p:nvPr/>
          </p:nvSpPr>
          <p:spPr>
            <a:xfrm>
              <a:off x="3901247"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5" name="rc305"/>
            <p:cNvSpPr/>
            <p:nvPr/>
          </p:nvSpPr>
          <p:spPr>
            <a:xfrm>
              <a:off x="4074626" y="875080"/>
              <a:ext cx="1620202" cy="758825"/>
            </a:xfrm>
            <a:prstGeom prst="rect">
              <a:avLst/>
            </a:prstGeom>
            <a:solidFill>
              <a:srgbClr val="EBEBEB">
                <a:alpha val="100000"/>
              </a:srgbClr>
            </a:solidFill>
          </p:spPr>
          <p:txBody>
            <a:bodyPr/>
            <a:lstStyle/>
            <a:p>
              <a:endParaRPr/>
            </a:p>
          </p:txBody>
        </p:sp>
        <p:sp>
          <p:nvSpPr>
            <p:cNvPr id="306" name="pl306"/>
            <p:cNvSpPr/>
            <p:nvPr/>
          </p:nvSpPr>
          <p:spPr>
            <a:xfrm>
              <a:off x="4074626"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074626"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074626"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074626"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074626"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074626"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148272"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21" name="pl321"/>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322" name="pl322"/>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4148272"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24" name="pl324"/>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325" name="pl325"/>
            <p:cNvSpPr/>
            <p:nvPr/>
          </p:nvSpPr>
          <p:spPr>
            <a:xfrm>
              <a:off x="4148272" y="1579418"/>
              <a:ext cx="1472910" cy="19995"/>
            </a:xfrm>
            <a:custGeom>
              <a:avLst/>
              <a:gdLst/>
              <a:ahLst/>
              <a:cxnLst/>
              <a:rect l="0" t="0" r="0" b="0"/>
              <a:pathLst>
                <a:path w="1472910" h="19995">
                  <a:moveTo>
                    <a:pt x="0" y="0"/>
                  </a:moveTo>
                  <a:lnTo>
                    <a:pt x="210415" y="19995"/>
                  </a:lnTo>
                  <a:lnTo>
                    <a:pt x="420831" y="19995"/>
                  </a:lnTo>
                  <a:lnTo>
                    <a:pt x="631247" y="19995"/>
                  </a:lnTo>
                  <a:lnTo>
                    <a:pt x="841663" y="19995"/>
                  </a:lnTo>
                  <a:lnTo>
                    <a:pt x="1052079" y="19995"/>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326" name="pl326"/>
            <p:cNvSpPr/>
            <p:nvPr/>
          </p:nvSpPr>
          <p:spPr>
            <a:xfrm>
              <a:off x="4074626"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27" name="tx327"/>
            <p:cNvSpPr/>
            <p:nvPr/>
          </p:nvSpPr>
          <p:spPr>
            <a:xfrm>
              <a:off x="4118127" y="14148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8" name="tx328"/>
            <p:cNvSpPr/>
            <p:nvPr/>
          </p:nvSpPr>
          <p:spPr>
            <a:xfrm>
              <a:off x="4310493"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9" name="tx329"/>
            <p:cNvSpPr/>
            <p:nvPr/>
          </p:nvSpPr>
          <p:spPr>
            <a:xfrm>
              <a:off x="4520909"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0" name="tx330"/>
            <p:cNvSpPr/>
            <p:nvPr/>
          </p:nvSpPr>
          <p:spPr>
            <a:xfrm>
              <a:off x="4731325"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1" name="tx331"/>
            <p:cNvSpPr/>
            <p:nvPr/>
          </p:nvSpPr>
          <p:spPr>
            <a:xfrm>
              <a:off x="4941741"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2" name="tx332"/>
            <p:cNvSpPr/>
            <p:nvPr/>
          </p:nvSpPr>
          <p:spPr>
            <a:xfrm>
              <a:off x="5152156"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3" name="tx333"/>
            <p:cNvSpPr/>
            <p:nvPr/>
          </p:nvSpPr>
          <p:spPr>
            <a:xfrm>
              <a:off x="5362572"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4" name="tx334"/>
            <p:cNvSpPr/>
            <p:nvPr/>
          </p:nvSpPr>
          <p:spPr>
            <a:xfrm>
              <a:off x="5572988" y="14361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5" name="rc335"/>
            <p:cNvSpPr/>
            <p:nvPr/>
          </p:nvSpPr>
          <p:spPr>
            <a:xfrm>
              <a:off x="4074626" y="1918357"/>
              <a:ext cx="1620202" cy="758825"/>
            </a:xfrm>
            <a:prstGeom prst="rect">
              <a:avLst/>
            </a:prstGeom>
            <a:solidFill>
              <a:srgbClr val="EBEBEB">
                <a:alpha val="100000"/>
              </a:srgbClr>
            </a:solidFill>
          </p:spPr>
          <p:txBody>
            <a:bodyPr/>
            <a:lstStyle/>
            <a:p>
              <a:endParaRPr/>
            </a:p>
          </p:txBody>
        </p:sp>
        <p:sp>
          <p:nvSpPr>
            <p:cNvPr id="336" name="pl336"/>
            <p:cNvSpPr/>
            <p:nvPr/>
          </p:nvSpPr>
          <p:spPr>
            <a:xfrm>
              <a:off x="4074626"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074626"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074626"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074626"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074626"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074626"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4148272"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51" name="pl351"/>
            <p:cNvSpPr/>
            <p:nvPr/>
          </p:nvSpPr>
          <p:spPr>
            <a:xfrm>
              <a:off x="4148272"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40651" cap="flat">
              <a:solidFill>
                <a:srgbClr val="BEBEBE">
                  <a:alpha val="69803"/>
                </a:srgbClr>
              </a:solidFill>
              <a:prstDash val="solid"/>
              <a:round/>
            </a:ln>
          </p:spPr>
          <p:txBody>
            <a:bodyPr/>
            <a:lstStyle/>
            <a:p>
              <a:endParaRPr/>
            </a:p>
          </p:txBody>
        </p:sp>
        <p:sp>
          <p:nvSpPr>
            <p:cNvPr id="352" name="pl352"/>
            <p:cNvSpPr/>
            <p:nvPr/>
          </p:nvSpPr>
          <p:spPr>
            <a:xfrm>
              <a:off x="4148272"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4148272"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54" name="pl354"/>
            <p:cNvSpPr/>
            <p:nvPr/>
          </p:nvSpPr>
          <p:spPr>
            <a:xfrm>
              <a:off x="4148272"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40651" cap="flat">
              <a:solidFill>
                <a:srgbClr val="000000">
                  <a:alpha val="100000"/>
                </a:srgbClr>
              </a:solidFill>
              <a:prstDash val="solid"/>
              <a:round/>
            </a:ln>
          </p:spPr>
          <p:txBody>
            <a:bodyPr/>
            <a:lstStyle/>
            <a:p>
              <a:endParaRPr/>
            </a:p>
          </p:txBody>
        </p:sp>
        <p:sp>
          <p:nvSpPr>
            <p:cNvPr id="355" name="pl355"/>
            <p:cNvSpPr/>
            <p:nvPr/>
          </p:nvSpPr>
          <p:spPr>
            <a:xfrm>
              <a:off x="4148272" y="2292771"/>
              <a:ext cx="1472910" cy="129970"/>
            </a:xfrm>
            <a:custGeom>
              <a:avLst/>
              <a:gdLst/>
              <a:ahLst/>
              <a:cxnLst/>
              <a:rect l="0" t="0" r="0" b="0"/>
              <a:pathLst>
                <a:path w="1472910" h="129970">
                  <a:moveTo>
                    <a:pt x="0" y="89979"/>
                  </a:moveTo>
                  <a:lnTo>
                    <a:pt x="210415" y="99977"/>
                  </a:lnTo>
                  <a:lnTo>
                    <a:pt x="420831" y="49988"/>
                  </a:lnTo>
                  <a:lnTo>
                    <a:pt x="631247" y="59986"/>
                  </a:lnTo>
                  <a:lnTo>
                    <a:pt x="841663" y="0"/>
                  </a:lnTo>
                  <a:lnTo>
                    <a:pt x="1052079" y="99977"/>
                  </a:lnTo>
                  <a:lnTo>
                    <a:pt x="1262495" y="129970"/>
                  </a:lnTo>
                  <a:lnTo>
                    <a:pt x="1472910" y="19995"/>
                  </a:lnTo>
                </a:path>
              </a:pathLst>
            </a:custGeom>
            <a:ln w="35231" cap="flat">
              <a:solidFill>
                <a:srgbClr val="F26A21">
                  <a:alpha val="100000"/>
                </a:srgbClr>
              </a:solidFill>
              <a:prstDash val="solid"/>
              <a:round/>
            </a:ln>
          </p:spPr>
          <p:txBody>
            <a:bodyPr/>
            <a:lstStyle/>
            <a:p>
              <a:endParaRPr/>
            </a:p>
          </p:txBody>
        </p:sp>
        <p:sp>
          <p:nvSpPr>
            <p:cNvPr id="356" name="pl356"/>
            <p:cNvSpPr/>
            <p:nvPr/>
          </p:nvSpPr>
          <p:spPr>
            <a:xfrm>
              <a:off x="4074626"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57" name="tx357"/>
            <p:cNvSpPr/>
            <p:nvPr/>
          </p:nvSpPr>
          <p:spPr>
            <a:xfrm>
              <a:off x="4087982" y="22194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58" name="tx358"/>
            <p:cNvSpPr/>
            <p:nvPr/>
          </p:nvSpPr>
          <p:spPr>
            <a:xfrm>
              <a:off x="4298398"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359" name="tx359"/>
            <p:cNvSpPr/>
            <p:nvPr/>
          </p:nvSpPr>
          <p:spPr>
            <a:xfrm>
              <a:off x="4508814" y="2178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360" name="tx360"/>
            <p:cNvSpPr/>
            <p:nvPr/>
          </p:nvSpPr>
          <p:spPr>
            <a:xfrm>
              <a:off x="4719230" y="21894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361" name="tx361"/>
            <p:cNvSpPr/>
            <p:nvPr/>
          </p:nvSpPr>
          <p:spPr>
            <a:xfrm>
              <a:off x="4929646" y="21281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362" name="tx362"/>
            <p:cNvSpPr/>
            <p:nvPr/>
          </p:nvSpPr>
          <p:spPr>
            <a:xfrm>
              <a:off x="5140061"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363" name="tx363"/>
            <p:cNvSpPr/>
            <p:nvPr/>
          </p:nvSpPr>
          <p:spPr>
            <a:xfrm>
              <a:off x="5350477" y="22581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64" name="tx364"/>
            <p:cNvSpPr/>
            <p:nvPr/>
          </p:nvSpPr>
          <p:spPr>
            <a:xfrm>
              <a:off x="5560893" y="214811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365" name="rc365"/>
            <p:cNvSpPr/>
            <p:nvPr/>
          </p:nvSpPr>
          <p:spPr>
            <a:xfrm>
              <a:off x="4074626" y="2961634"/>
              <a:ext cx="1620202" cy="758825"/>
            </a:xfrm>
            <a:prstGeom prst="rect">
              <a:avLst/>
            </a:prstGeom>
            <a:solidFill>
              <a:srgbClr val="EBEBEB">
                <a:alpha val="100000"/>
              </a:srgbClr>
            </a:solidFill>
          </p:spPr>
          <p:txBody>
            <a:bodyPr/>
            <a:lstStyle/>
            <a:p>
              <a:endParaRPr/>
            </a:p>
          </p:txBody>
        </p:sp>
        <p:sp>
          <p:nvSpPr>
            <p:cNvPr id="366" name="pl366"/>
            <p:cNvSpPr/>
            <p:nvPr/>
          </p:nvSpPr>
          <p:spPr>
            <a:xfrm>
              <a:off x="4074626"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4074626"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4074626"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4074626"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4074626"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4074626"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4148272"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381" name="pl381"/>
            <p:cNvSpPr/>
            <p:nvPr/>
          </p:nvSpPr>
          <p:spPr>
            <a:xfrm>
              <a:off x="4148272" y="3555997"/>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40651" cap="flat">
              <a:solidFill>
                <a:srgbClr val="BEBEBE">
                  <a:alpha val="69803"/>
                </a:srgbClr>
              </a:solidFill>
              <a:prstDash val="solid"/>
              <a:round/>
            </a:ln>
          </p:spPr>
          <p:txBody>
            <a:bodyPr/>
            <a:lstStyle/>
            <a:p>
              <a:endParaRPr/>
            </a:p>
          </p:txBody>
        </p:sp>
        <p:sp>
          <p:nvSpPr>
            <p:cNvPr id="382" name="pl382"/>
            <p:cNvSpPr/>
            <p:nvPr/>
          </p:nvSpPr>
          <p:spPr>
            <a:xfrm>
              <a:off x="4148272" y="3555997"/>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4148272"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384" name="pl384"/>
            <p:cNvSpPr/>
            <p:nvPr/>
          </p:nvSpPr>
          <p:spPr>
            <a:xfrm>
              <a:off x="4148272" y="3555997"/>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40651" cap="flat">
              <a:solidFill>
                <a:srgbClr val="000000">
                  <a:alpha val="100000"/>
                </a:srgbClr>
              </a:solidFill>
              <a:prstDash val="solid"/>
              <a:round/>
            </a:ln>
          </p:spPr>
          <p:txBody>
            <a:bodyPr/>
            <a:lstStyle/>
            <a:p>
              <a:endParaRPr/>
            </a:p>
          </p:txBody>
        </p:sp>
        <p:sp>
          <p:nvSpPr>
            <p:cNvPr id="385" name="pl385"/>
            <p:cNvSpPr/>
            <p:nvPr/>
          </p:nvSpPr>
          <p:spPr>
            <a:xfrm>
              <a:off x="4148272" y="3555997"/>
              <a:ext cx="1472910" cy="69983"/>
            </a:xfrm>
            <a:custGeom>
              <a:avLst/>
              <a:gdLst/>
              <a:ahLst/>
              <a:cxnLst/>
              <a:rect l="0" t="0" r="0" b="0"/>
              <a:pathLst>
                <a:path w="1472910" h="69983">
                  <a:moveTo>
                    <a:pt x="0" y="59986"/>
                  </a:moveTo>
                  <a:lnTo>
                    <a:pt x="210415" y="59986"/>
                  </a:lnTo>
                  <a:lnTo>
                    <a:pt x="420831" y="49988"/>
                  </a:lnTo>
                  <a:lnTo>
                    <a:pt x="631247" y="59986"/>
                  </a:lnTo>
                  <a:lnTo>
                    <a:pt x="841663" y="69983"/>
                  </a:lnTo>
                  <a:lnTo>
                    <a:pt x="1052079" y="0"/>
                  </a:lnTo>
                  <a:lnTo>
                    <a:pt x="1262495" y="69983"/>
                  </a:lnTo>
                  <a:lnTo>
                    <a:pt x="1472910" y="49988"/>
                  </a:lnTo>
                </a:path>
              </a:pathLst>
            </a:custGeom>
            <a:ln w="35231" cap="flat">
              <a:solidFill>
                <a:srgbClr val="F26A21">
                  <a:alpha val="100000"/>
                </a:srgbClr>
              </a:solidFill>
              <a:prstDash val="solid"/>
              <a:round/>
            </a:ln>
          </p:spPr>
          <p:txBody>
            <a:bodyPr/>
            <a:lstStyle/>
            <a:p>
              <a:endParaRPr/>
            </a:p>
          </p:txBody>
        </p:sp>
        <p:sp>
          <p:nvSpPr>
            <p:cNvPr id="386" name="pl386"/>
            <p:cNvSpPr/>
            <p:nvPr/>
          </p:nvSpPr>
          <p:spPr>
            <a:xfrm>
              <a:off x="4074626"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7" name="tx387"/>
            <p:cNvSpPr/>
            <p:nvPr/>
          </p:nvSpPr>
          <p:spPr>
            <a:xfrm>
              <a:off x="4118127" y="345276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4328543" y="345276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9" name="tx389"/>
            <p:cNvSpPr/>
            <p:nvPr/>
          </p:nvSpPr>
          <p:spPr>
            <a:xfrm>
              <a:off x="4538959" y="34413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90" name="tx390"/>
            <p:cNvSpPr/>
            <p:nvPr/>
          </p:nvSpPr>
          <p:spPr>
            <a:xfrm>
              <a:off x="4749375" y="345276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1" name="tx391"/>
            <p:cNvSpPr/>
            <p:nvPr/>
          </p:nvSpPr>
          <p:spPr>
            <a:xfrm>
              <a:off x="4959790" y="346302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2" name="tx392"/>
            <p:cNvSpPr/>
            <p:nvPr/>
          </p:nvSpPr>
          <p:spPr>
            <a:xfrm>
              <a:off x="5140061" y="33927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93" name="tx393"/>
            <p:cNvSpPr/>
            <p:nvPr/>
          </p:nvSpPr>
          <p:spPr>
            <a:xfrm>
              <a:off x="5380622" y="346302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4" name="tx394"/>
            <p:cNvSpPr/>
            <p:nvPr/>
          </p:nvSpPr>
          <p:spPr>
            <a:xfrm>
              <a:off x="5591038" y="34413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95" name="rc395"/>
            <p:cNvSpPr/>
            <p:nvPr/>
          </p:nvSpPr>
          <p:spPr>
            <a:xfrm>
              <a:off x="4074626" y="4004911"/>
              <a:ext cx="1620202" cy="758825"/>
            </a:xfrm>
            <a:prstGeom prst="rect">
              <a:avLst/>
            </a:prstGeom>
            <a:solidFill>
              <a:srgbClr val="EBEBEB">
                <a:alpha val="100000"/>
              </a:srgbClr>
            </a:solidFill>
          </p:spPr>
          <p:txBody>
            <a:bodyPr/>
            <a:lstStyle/>
            <a:p>
              <a:endParaRPr/>
            </a:p>
          </p:txBody>
        </p:sp>
        <p:sp>
          <p:nvSpPr>
            <p:cNvPr id="396" name="pl396"/>
            <p:cNvSpPr/>
            <p:nvPr/>
          </p:nvSpPr>
          <p:spPr>
            <a:xfrm>
              <a:off x="4074626"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4074626"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4074626"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4074626"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4074626"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4074626"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4148272"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4148272" y="4559283"/>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4148272" y="4559283"/>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4148272"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4148272" y="4559283"/>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4148272" y="4559283"/>
              <a:ext cx="1472910" cy="129970"/>
            </a:xfrm>
            <a:custGeom>
              <a:avLst/>
              <a:gdLst/>
              <a:ahLst/>
              <a:cxnLst/>
              <a:rect l="0" t="0" r="0" b="0"/>
              <a:pathLst>
                <a:path w="1472910" h="129970">
                  <a:moveTo>
                    <a:pt x="0" y="59986"/>
                  </a:moveTo>
                  <a:lnTo>
                    <a:pt x="210415" y="0"/>
                  </a:lnTo>
                  <a:lnTo>
                    <a:pt x="420831" y="39990"/>
                  </a:lnTo>
                  <a:lnTo>
                    <a:pt x="631247" y="9997"/>
                  </a:lnTo>
                  <a:lnTo>
                    <a:pt x="841663" y="29993"/>
                  </a:lnTo>
                  <a:lnTo>
                    <a:pt x="1052079" y="109974"/>
                  </a:lnTo>
                  <a:lnTo>
                    <a:pt x="1262495" y="129970"/>
                  </a:lnTo>
                  <a:lnTo>
                    <a:pt x="1472910" y="129970"/>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4074626"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4118127" y="44546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18" name="tx418"/>
            <p:cNvSpPr/>
            <p:nvPr/>
          </p:nvSpPr>
          <p:spPr>
            <a:xfrm>
              <a:off x="4298398"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19" name="tx419"/>
            <p:cNvSpPr/>
            <p:nvPr/>
          </p:nvSpPr>
          <p:spPr>
            <a:xfrm>
              <a:off x="4508814" y="4436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20" name="tx420"/>
            <p:cNvSpPr/>
            <p:nvPr/>
          </p:nvSpPr>
          <p:spPr>
            <a:xfrm>
              <a:off x="4719230"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21" name="tx421"/>
            <p:cNvSpPr/>
            <p:nvPr/>
          </p:nvSpPr>
          <p:spPr>
            <a:xfrm>
              <a:off x="4929646" y="44260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22" name="tx422"/>
            <p:cNvSpPr/>
            <p:nvPr/>
          </p:nvSpPr>
          <p:spPr>
            <a:xfrm>
              <a:off x="5170206" y="450630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3" name="tx423"/>
            <p:cNvSpPr/>
            <p:nvPr/>
          </p:nvSpPr>
          <p:spPr>
            <a:xfrm>
              <a:off x="5380622" y="45259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4" name="tx424"/>
            <p:cNvSpPr/>
            <p:nvPr/>
          </p:nvSpPr>
          <p:spPr>
            <a:xfrm>
              <a:off x="5591038" y="45259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5" name="rc425"/>
            <p:cNvSpPr/>
            <p:nvPr/>
          </p:nvSpPr>
          <p:spPr>
            <a:xfrm>
              <a:off x="4074626" y="5048188"/>
              <a:ext cx="1620202" cy="758825"/>
            </a:xfrm>
            <a:prstGeom prst="rect">
              <a:avLst/>
            </a:prstGeom>
            <a:solidFill>
              <a:srgbClr val="EBEBEB">
                <a:alpha val="100000"/>
              </a:srgbClr>
            </a:solidFill>
          </p:spPr>
          <p:txBody>
            <a:bodyPr/>
            <a:lstStyle/>
            <a:p>
              <a:endParaRPr/>
            </a:p>
          </p:txBody>
        </p:sp>
        <p:sp>
          <p:nvSpPr>
            <p:cNvPr id="426" name="pl426"/>
            <p:cNvSpPr/>
            <p:nvPr/>
          </p:nvSpPr>
          <p:spPr>
            <a:xfrm>
              <a:off x="4074626"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4074626"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4074626"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4074626"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4074626"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4074626"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414827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43586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456910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477951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498993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520035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41076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562118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4148272"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41" name="pl441"/>
            <p:cNvSpPr/>
            <p:nvPr/>
          </p:nvSpPr>
          <p:spPr>
            <a:xfrm>
              <a:off x="4148272"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40651" cap="flat">
              <a:solidFill>
                <a:srgbClr val="BEBEBE">
                  <a:alpha val="69803"/>
                </a:srgbClr>
              </a:solidFill>
              <a:prstDash val="solid"/>
              <a:round/>
            </a:ln>
          </p:spPr>
          <p:txBody>
            <a:bodyPr/>
            <a:lstStyle/>
            <a:p>
              <a:endParaRPr/>
            </a:p>
          </p:txBody>
        </p:sp>
        <p:sp>
          <p:nvSpPr>
            <p:cNvPr id="442" name="pl442"/>
            <p:cNvSpPr/>
            <p:nvPr/>
          </p:nvSpPr>
          <p:spPr>
            <a:xfrm>
              <a:off x="4148272"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4148272"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44" name="pl444"/>
            <p:cNvSpPr/>
            <p:nvPr/>
          </p:nvSpPr>
          <p:spPr>
            <a:xfrm>
              <a:off x="4148272"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40651" cap="flat">
              <a:solidFill>
                <a:srgbClr val="000000">
                  <a:alpha val="100000"/>
                </a:srgbClr>
              </a:solidFill>
              <a:prstDash val="solid"/>
              <a:round/>
            </a:ln>
          </p:spPr>
          <p:txBody>
            <a:bodyPr/>
            <a:lstStyle/>
            <a:p>
              <a:endParaRPr/>
            </a:p>
          </p:txBody>
        </p:sp>
        <p:sp>
          <p:nvSpPr>
            <p:cNvPr id="445" name="pl445"/>
            <p:cNvSpPr/>
            <p:nvPr/>
          </p:nvSpPr>
          <p:spPr>
            <a:xfrm>
              <a:off x="4148272" y="5652549"/>
              <a:ext cx="1472910" cy="79981"/>
            </a:xfrm>
            <a:custGeom>
              <a:avLst/>
              <a:gdLst/>
              <a:ahLst/>
              <a:cxnLst/>
              <a:rect l="0" t="0" r="0" b="0"/>
              <a:pathLst>
                <a:path w="1472910" h="79981">
                  <a:moveTo>
                    <a:pt x="0" y="0"/>
                  </a:moveTo>
                  <a:lnTo>
                    <a:pt x="210415" y="79981"/>
                  </a:lnTo>
                  <a:lnTo>
                    <a:pt x="420831" y="39990"/>
                  </a:lnTo>
                  <a:lnTo>
                    <a:pt x="631247" y="29993"/>
                  </a:lnTo>
                  <a:lnTo>
                    <a:pt x="841663" y="79981"/>
                  </a:lnTo>
                  <a:lnTo>
                    <a:pt x="1052079" y="79981"/>
                  </a:lnTo>
                  <a:lnTo>
                    <a:pt x="1262495" y="79981"/>
                  </a:lnTo>
                  <a:lnTo>
                    <a:pt x="1472910" y="79981"/>
                  </a:lnTo>
                </a:path>
              </a:pathLst>
            </a:custGeom>
            <a:ln w="35231" cap="flat">
              <a:solidFill>
                <a:srgbClr val="F26A21">
                  <a:alpha val="100000"/>
                </a:srgbClr>
              </a:solidFill>
              <a:prstDash val="solid"/>
              <a:round/>
            </a:ln>
          </p:spPr>
          <p:txBody>
            <a:bodyPr/>
            <a:lstStyle/>
            <a:p>
              <a:endParaRPr/>
            </a:p>
          </p:txBody>
        </p:sp>
        <p:sp>
          <p:nvSpPr>
            <p:cNvPr id="446" name="pl446"/>
            <p:cNvSpPr/>
            <p:nvPr/>
          </p:nvSpPr>
          <p:spPr>
            <a:xfrm>
              <a:off x="4074626"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7" name="tx447"/>
            <p:cNvSpPr/>
            <p:nvPr/>
          </p:nvSpPr>
          <p:spPr>
            <a:xfrm>
              <a:off x="4087982" y="5487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48" name="tx448"/>
            <p:cNvSpPr/>
            <p:nvPr/>
          </p:nvSpPr>
          <p:spPr>
            <a:xfrm>
              <a:off x="4328543"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9" name="tx449"/>
            <p:cNvSpPr/>
            <p:nvPr/>
          </p:nvSpPr>
          <p:spPr>
            <a:xfrm>
              <a:off x="4538959" y="5527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50" name="tx450"/>
            <p:cNvSpPr/>
            <p:nvPr/>
          </p:nvSpPr>
          <p:spPr>
            <a:xfrm>
              <a:off x="4749375" y="552059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51" name="tx451"/>
            <p:cNvSpPr/>
            <p:nvPr/>
          </p:nvSpPr>
          <p:spPr>
            <a:xfrm>
              <a:off x="4959790"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2" name="tx452"/>
            <p:cNvSpPr/>
            <p:nvPr/>
          </p:nvSpPr>
          <p:spPr>
            <a:xfrm>
              <a:off x="5170206"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3" name="tx453"/>
            <p:cNvSpPr/>
            <p:nvPr/>
          </p:nvSpPr>
          <p:spPr>
            <a:xfrm>
              <a:off x="5380622"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4" name="tx454"/>
            <p:cNvSpPr/>
            <p:nvPr/>
          </p:nvSpPr>
          <p:spPr>
            <a:xfrm>
              <a:off x="5591038" y="55692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5" name="rc455"/>
            <p:cNvSpPr/>
            <p:nvPr/>
          </p:nvSpPr>
          <p:spPr>
            <a:xfrm>
              <a:off x="5764417" y="875080"/>
              <a:ext cx="1620202" cy="758825"/>
            </a:xfrm>
            <a:prstGeom prst="rect">
              <a:avLst/>
            </a:prstGeom>
            <a:solidFill>
              <a:srgbClr val="EBEBEB">
                <a:alpha val="100000"/>
              </a:srgbClr>
            </a:solidFill>
          </p:spPr>
          <p:txBody>
            <a:bodyPr/>
            <a:lstStyle/>
            <a:p>
              <a:endParaRPr/>
            </a:p>
          </p:txBody>
        </p:sp>
        <p:sp>
          <p:nvSpPr>
            <p:cNvPr id="456" name="pl456"/>
            <p:cNvSpPr/>
            <p:nvPr/>
          </p:nvSpPr>
          <p:spPr>
            <a:xfrm>
              <a:off x="5764417"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64417"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64417"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64417"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5764417"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64417"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838063"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5838063"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5838063" y="1399459"/>
              <a:ext cx="1472910" cy="69983"/>
            </a:xfrm>
            <a:custGeom>
              <a:avLst/>
              <a:gdLst/>
              <a:ahLst/>
              <a:cxnLst/>
              <a:rect l="0" t="0" r="0" b="0"/>
              <a:pathLst>
                <a:path w="1472910" h="69983">
                  <a:moveTo>
                    <a:pt x="0" y="0"/>
                  </a:moveTo>
                  <a:lnTo>
                    <a:pt x="210415" y="29993"/>
                  </a:lnTo>
                  <a:lnTo>
                    <a:pt x="420831" y="29993"/>
                  </a:lnTo>
                  <a:lnTo>
                    <a:pt x="631247" y="39990"/>
                  </a:lnTo>
                  <a:lnTo>
                    <a:pt x="841663" y="69983"/>
                  </a:lnTo>
                  <a:lnTo>
                    <a:pt x="1052079" y="59986"/>
                  </a:lnTo>
                  <a:lnTo>
                    <a:pt x="1262495" y="49988"/>
                  </a:lnTo>
                  <a:lnTo>
                    <a:pt x="1472910" y="49988"/>
                  </a:lnTo>
                </a:path>
              </a:pathLst>
            </a:custGeom>
            <a:ln w="35231" cap="flat">
              <a:solidFill>
                <a:srgbClr val="F26A21">
                  <a:alpha val="100000"/>
                </a:srgbClr>
              </a:solidFill>
              <a:prstDash val="solid"/>
              <a:round/>
            </a:ln>
          </p:spPr>
          <p:txBody>
            <a:bodyPr/>
            <a:lstStyle/>
            <a:p>
              <a:endParaRPr/>
            </a:p>
          </p:txBody>
        </p:sp>
        <p:sp>
          <p:nvSpPr>
            <p:cNvPr id="476" name="pl476"/>
            <p:cNvSpPr/>
            <p:nvPr/>
          </p:nvSpPr>
          <p:spPr>
            <a:xfrm>
              <a:off x="5764417"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5777773" y="12348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78" name="tx478"/>
            <p:cNvSpPr/>
            <p:nvPr/>
          </p:nvSpPr>
          <p:spPr>
            <a:xfrm>
              <a:off x="5988189" y="1264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79" name="tx479"/>
            <p:cNvSpPr/>
            <p:nvPr/>
          </p:nvSpPr>
          <p:spPr>
            <a:xfrm>
              <a:off x="6198605" y="12648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80" name="tx480"/>
            <p:cNvSpPr/>
            <p:nvPr/>
          </p:nvSpPr>
          <p:spPr>
            <a:xfrm>
              <a:off x="6409021" y="12761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81" name="tx481"/>
            <p:cNvSpPr/>
            <p:nvPr/>
          </p:nvSpPr>
          <p:spPr>
            <a:xfrm>
              <a:off x="6619437" y="13061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82" name="tx482"/>
            <p:cNvSpPr/>
            <p:nvPr/>
          </p:nvSpPr>
          <p:spPr>
            <a:xfrm>
              <a:off x="6829852" y="12961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83" name="tx483"/>
            <p:cNvSpPr/>
            <p:nvPr/>
          </p:nvSpPr>
          <p:spPr>
            <a:xfrm>
              <a:off x="7040268"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84" name="tx484"/>
            <p:cNvSpPr/>
            <p:nvPr/>
          </p:nvSpPr>
          <p:spPr>
            <a:xfrm>
              <a:off x="7250684" y="12847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485" name="rc485"/>
            <p:cNvSpPr/>
            <p:nvPr/>
          </p:nvSpPr>
          <p:spPr>
            <a:xfrm>
              <a:off x="5764417" y="1918357"/>
              <a:ext cx="1620202" cy="758825"/>
            </a:xfrm>
            <a:prstGeom prst="rect">
              <a:avLst/>
            </a:prstGeom>
            <a:solidFill>
              <a:srgbClr val="EBEBEB">
                <a:alpha val="100000"/>
              </a:srgbClr>
            </a:solidFill>
          </p:spPr>
          <p:txBody>
            <a:bodyPr/>
            <a:lstStyle/>
            <a:p>
              <a:endParaRPr/>
            </a:p>
          </p:txBody>
        </p:sp>
        <p:sp>
          <p:nvSpPr>
            <p:cNvPr id="486" name="pl486"/>
            <p:cNvSpPr/>
            <p:nvPr/>
          </p:nvSpPr>
          <p:spPr>
            <a:xfrm>
              <a:off x="5764417"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5764417"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5764417"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5764417"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5764417"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5764417"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5838063"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01" name="pl501"/>
            <p:cNvSpPr/>
            <p:nvPr/>
          </p:nvSpPr>
          <p:spPr>
            <a:xfrm>
              <a:off x="5838063" y="2272775"/>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502" name="pl502"/>
            <p:cNvSpPr/>
            <p:nvPr/>
          </p:nvSpPr>
          <p:spPr>
            <a:xfrm>
              <a:off x="5838063" y="2272775"/>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503" name="pl503"/>
            <p:cNvSpPr/>
            <p:nvPr/>
          </p:nvSpPr>
          <p:spPr>
            <a:xfrm>
              <a:off x="5838063"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04" name="pl504"/>
            <p:cNvSpPr/>
            <p:nvPr/>
          </p:nvSpPr>
          <p:spPr>
            <a:xfrm>
              <a:off x="5838063" y="2272775"/>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505" name="pl505"/>
            <p:cNvSpPr/>
            <p:nvPr/>
          </p:nvSpPr>
          <p:spPr>
            <a:xfrm>
              <a:off x="5838063" y="2272775"/>
              <a:ext cx="1472910" cy="129970"/>
            </a:xfrm>
            <a:custGeom>
              <a:avLst/>
              <a:gdLst/>
              <a:ahLst/>
              <a:cxnLst/>
              <a:rect l="0" t="0" r="0" b="0"/>
              <a:pathLst>
                <a:path w="1472910" h="129970">
                  <a:moveTo>
                    <a:pt x="0" y="129970"/>
                  </a:moveTo>
                  <a:lnTo>
                    <a:pt x="210415" y="119972"/>
                  </a:lnTo>
                  <a:lnTo>
                    <a:pt x="420831" y="99977"/>
                  </a:lnTo>
                  <a:lnTo>
                    <a:pt x="631247" y="29993"/>
                  </a:lnTo>
                  <a:lnTo>
                    <a:pt x="841663" y="39990"/>
                  </a:lnTo>
                  <a:lnTo>
                    <a:pt x="1052079" y="0"/>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506" name="pl506"/>
            <p:cNvSpPr/>
            <p:nvPr/>
          </p:nvSpPr>
          <p:spPr>
            <a:xfrm>
              <a:off x="5764417"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7" name="tx507"/>
            <p:cNvSpPr/>
            <p:nvPr/>
          </p:nvSpPr>
          <p:spPr>
            <a:xfrm>
              <a:off x="5777773" y="22394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08" name="tx508"/>
            <p:cNvSpPr/>
            <p:nvPr/>
          </p:nvSpPr>
          <p:spPr>
            <a:xfrm>
              <a:off x="5988189" y="22280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09" name="tx509"/>
            <p:cNvSpPr/>
            <p:nvPr/>
          </p:nvSpPr>
          <p:spPr>
            <a:xfrm>
              <a:off x="6198605" y="2208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10" name="tx510"/>
            <p:cNvSpPr/>
            <p:nvPr/>
          </p:nvSpPr>
          <p:spPr>
            <a:xfrm>
              <a:off x="6409021" y="21381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511" name="tx511"/>
            <p:cNvSpPr/>
            <p:nvPr/>
          </p:nvSpPr>
          <p:spPr>
            <a:xfrm>
              <a:off x="6619437" y="214811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512" name="tx512"/>
            <p:cNvSpPr/>
            <p:nvPr/>
          </p:nvSpPr>
          <p:spPr>
            <a:xfrm>
              <a:off x="6829852" y="21081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513" name="tx513"/>
            <p:cNvSpPr/>
            <p:nvPr/>
          </p:nvSpPr>
          <p:spPr>
            <a:xfrm>
              <a:off x="7040268" y="21281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514" name="tx514"/>
            <p:cNvSpPr/>
            <p:nvPr/>
          </p:nvSpPr>
          <p:spPr>
            <a:xfrm>
              <a:off x="7250684" y="21281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515" name="rc515"/>
            <p:cNvSpPr/>
            <p:nvPr/>
          </p:nvSpPr>
          <p:spPr>
            <a:xfrm>
              <a:off x="5764417" y="2961634"/>
              <a:ext cx="1620202" cy="758825"/>
            </a:xfrm>
            <a:prstGeom prst="rect">
              <a:avLst/>
            </a:prstGeom>
            <a:solidFill>
              <a:srgbClr val="EBEBEB">
                <a:alpha val="100000"/>
              </a:srgbClr>
            </a:solidFill>
          </p:spPr>
          <p:txBody>
            <a:bodyPr/>
            <a:lstStyle/>
            <a:p>
              <a:endParaRPr/>
            </a:p>
          </p:txBody>
        </p:sp>
        <p:sp>
          <p:nvSpPr>
            <p:cNvPr id="516" name="pl516"/>
            <p:cNvSpPr/>
            <p:nvPr/>
          </p:nvSpPr>
          <p:spPr>
            <a:xfrm>
              <a:off x="5764417"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5764417"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5764417"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5764417"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5764417"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5764417"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5838063"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31" name="pl531"/>
            <p:cNvSpPr/>
            <p:nvPr/>
          </p:nvSpPr>
          <p:spPr>
            <a:xfrm>
              <a:off x="5838063" y="3376038"/>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40651" cap="flat">
              <a:solidFill>
                <a:srgbClr val="BEBEBE">
                  <a:alpha val="69803"/>
                </a:srgbClr>
              </a:solidFill>
              <a:prstDash val="solid"/>
              <a:round/>
            </a:ln>
          </p:spPr>
          <p:txBody>
            <a:bodyPr/>
            <a:lstStyle/>
            <a:p>
              <a:endParaRPr/>
            </a:p>
          </p:txBody>
        </p:sp>
        <p:sp>
          <p:nvSpPr>
            <p:cNvPr id="532" name="pl532"/>
            <p:cNvSpPr/>
            <p:nvPr/>
          </p:nvSpPr>
          <p:spPr>
            <a:xfrm>
              <a:off x="5838063" y="3376038"/>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5838063"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34" name="pl534"/>
            <p:cNvSpPr/>
            <p:nvPr/>
          </p:nvSpPr>
          <p:spPr>
            <a:xfrm>
              <a:off x="5838063" y="3376038"/>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40651" cap="flat">
              <a:solidFill>
                <a:srgbClr val="000000">
                  <a:alpha val="100000"/>
                </a:srgbClr>
              </a:solidFill>
              <a:prstDash val="solid"/>
              <a:round/>
            </a:ln>
          </p:spPr>
          <p:txBody>
            <a:bodyPr/>
            <a:lstStyle/>
            <a:p>
              <a:endParaRPr/>
            </a:p>
          </p:txBody>
        </p:sp>
        <p:sp>
          <p:nvSpPr>
            <p:cNvPr id="535" name="pl535"/>
            <p:cNvSpPr/>
            <p:nvPr/>
          </p:nvSpPr>
          <p:spPr>
            <a:xfrm>
              <a:off x="5838063" y="3376038"/>
              <a:ext cx="1472910" cy="79981"/>
            </a:xfrm>
            <a:custGeom>
              <a:avLst/>
              <a:gdLst/>
              <a:ahLst/>
              <a:cxnLst/>
              <a:rect l="0" t="0" r="0" b="0"/>
              <a:pathLst>
                <a:path w="1472910" h="79981">
                  <a:moveTo>
                    <a:pt x="0" y="39990"/>
                  </a:moveTo>
                  <a:lnTo>
                    <a:pt x="210415" y="39990"/>
                  </a:lnTo>
                  <a:lnTo>
                    <a:pt x="420831" y="29993"/>
                  </a:lnTo>
                  <a:lnTo>
                    <a:pt x="631247" y="19995"/>
                  </a:lnTo>
                  <a:lnTo>
                    <a:pt x="841663" y="9997"/>
                  </a:lnTo>
                  <a:lnTo>
                    <a:pt x="1052079" y="0"/>
                  </a:lnTo>
                  <a:lnTo>
                    <a:pt x="1262495" y="69983"/>
                  </a:lnTo>
                  <a:lnTo>
                    <a:pt x="1472910" y="79981"/>
                  </a:lnTo>
                </a:path>
              </a:pathLst>
            </a:custGeom>
            <a:ln w="35231" cap="flat">
              <a:solidFill>
                <a:srgbClr val="F26A21">
                  <a:alpha val="100000"/>
                </a:srgbClr>
              </a:solidFill>
              <a:prstDash val="solid"/>
              <a:round/>
            </a:ln>
          </p:spPr>
          <p:txBody>
            <a:bodyPr/>
            <a:lstStyle/>
            <a:p>
              <a:endParaRPr/>
            </a:p>
          </p:txBody>
        </p:sp>
        <p:sp>
          <p:nvSpPr>
            <p:cNvPr id="536" name="pl536"/>
            <p:cNvSpPr/>
            <p:nvPr/>
          </p:nvSpPr>
          <p:spPr>
            <a:xfrm>
              <a:off x="5764417"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7" name="tx537"/>
            <p:cNvSpPr/>
            <p:nvPr/>
          </p:nvSpPr>
          <p:spPr>
            <a:xfrm>
              <a:off x="5777773" y="3251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38" name="tx538"/>
            <p:cNvSpPr/>
            <p:nvPr/>
          </p:nvSpPr>
          <p:spPr>
            <a:xfrm>
              <a:off x="5988189" y="3251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539" name="tx539"/>
            <p:cNvSpPr/>
            <p:nvPr/>
          </p:nvSpPr>
          <p:spPr>
            <a:xfrm>
              <a:off x="6198605" y="3241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540" name="tx540"/>
            <p:cNvSpPr/>
            <p:nvPr/>
          </p:nvSpPr>
          <p:spPr>
            <a:xfrm>
              <a:off x="6409021" y="323275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541" name="tx541"/>
            <p:cNvSpPr/>
            <p:nvPr/>
          </p:nvSpPr>
          <p:spPr>
            <a:xfrm>
              <a:off x="6619437" y="3221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542" name="tx542"/>
            <p:cNvSpPr/>
            <p:nvPr/>
          </p:nvSpPr>
          <p:spPr>
            <a:xfrm>
              <a:off x="6829852" y="3211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543" name="tx543"/>
            <p:cNvSpPr/>
            <p:nvPr/>
          </p:nvSpPr>
          <p:spPr>
            <a:xfrm>
              <a:off x="7040268" y="32827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44" name="tx544"/>
            <p:cNvSpPr/>
            <p:nvPr/>
          </p:nvSpPr>
          <p:spPr>
            <a:xfrm>
              <a:off x="7250684" y="32927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45" name="rc545"/>
            <p:cNvSpPr/>
            <p:nvPr/>
          </p:nvSpPr>
          <p:spPr>
            <a:xfrm>
              <a:off x="5764417" y="4004911"/>
              <a:ext cx="1620202" cy="758825"/>
            </a:xfrm>
            <a:prstGeom prst="rect">
              <a:avLst/>
            </a:prstGeom>
            <a:solidFill>
              <a:srgbClr val="EBEBEB">
                <a:alpha val="100000"/>
              </a:srgbClr>
            </a:solidFill>
          </p:spPr>
          <p:txBody>
            <a:bodyPr/>
            <a:lstStyle/>
            <a:p>
              <a:endParaRPr/>
            </a:p>
          </p:txBody>
        </p:sp>
        <p:sp>
          <p:nvSpPr>
            <p:cNvPr id="546" name="pl546"/>
            <p:cNvSpPr/>
            <p:nvPr/>
          </p:nvSpPr>
          <p:spPr>
            <a:xfrm>
              <a:off x="5764417"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5764417"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5764417"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5764417"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5764417"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5764417"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5838063"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61" name="pl561"/>
            <p:cNvSpPr/>
            <p:nvPr/>
          </p:nvSpPr>
          <p:spPr>
            <a:xfrm>
              <a:off x="5838063"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40651" cap="flat">
              <a:solidFill>
                <a:srgbClr val="BEBEBE">
                  <a:alpha val="69803"/>
                </a:srgbClr>
              </a:solidFill>
              <a:prstDash val="solid"/>
              <a:round/>
            </a:ln>
          </p:spPr>
          <p:txBody>
            <a:bodyPr/>
            <a:lstStyle/>
            <a:p>
              <a:endParaRPr/>
            </a:p>
          </p:txBody>
        </p:sp>
        <p:sp>
          <p:nvSpPr>
            <p:cNvPr id="562" name="pl562"/>
            <p:cNvSpPr/>
            <p:nvPr/>
          </p:nvSpPr>
          <p:spPr>
            <a:xfrm>
              <a:off x="5838063"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35231" cap="flat">
              <a:solidFill>
                <a:srgbClr val="BEBEBE">
                  <a:alpha val="69803"/>
                </a:srgbClr>
              </a:solidFill>
              <a:prstDash val="solid"/>
              <a:round/>
            </a:ln>
          </p:spPr>
          <p:txBody>
            <a:bodyPr/>
            <a:lstStyle/>
            <a:p>
              <a:endParaRPr/>
            </a:p>
          </p:txBody>
        </p:sp>
        <p:sp>
          <p:nvSpPr>
            <p:cNvPr id="563" name="pl563"/>
            <p:cNvSpPr/>
            <p:nvPr/>
          </p:nvSpPr>
          <p:spPr>
            <a:xfrm>
              <a:off x="5838063"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64" name="pl564"/>
            <p:cNvSpPr/>
            <p:nvPr/>
          </p:nvSpPr>
          <p:spPr>
            <a:xfrm>
              <a:off x="5838063"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40651" cap="flat">
              <a:solidFill>
                <a:srgbClr val="000000">
                  <a:alpha val="100000"/>
                </a:srgbClr>
              </a:solidFill>
              <a:prstDash val="solid"/>
              <a:round/>
            </a:ln>
          </p:spPr>
          <p:txBody>
            <a:bodyPr/>
            <a:lstStyle/>
            <a:p>
              <a:endParaRPr/>
            </a:p>
          </p:txBody>
        </p:sp>
        <p:sp>
          <p:nvSpPr>
            <p:cNvPr id="565" name="pl565"/>
            <p:cNvSpPr/>
            <p:nvPr/>
          </p:nvSpPr>
          <p:spPr>
            <a:xfrm>
              <a:off x="5838063" y="4389322"/>
              <a:ext cx="1472910" cy="179958"/>
            </a:xfrm>
            <a:custGeom>
              <a:avLst/>
              <a:gdLst/>
              <a:ahLst/>
              <a:cxnLst/>
              <a:rect l="0" t="0" r="0" b="0"/>
              <a:pathLst>
                <a:path w="1472910" h="179958">
                  <a:moveTo>
                    <a:pt x="0" y="169960"/>
                  </a:moveTo>
                  <a:lnTo>
                    <a:pt x="210415" y="179958"/>
                  </a:lnTo>
                  <a:lnTo>
                    <a:pt x="420831" y="169960"/>
                  </a:lnTo>
                  <a:lnTo>
                    <a:pt x="631247" y="169960"/>
                  </a:lnTo>
                  <a:lnTo>
                    <a:pt x="841663" y="0"/>
                  </a:lnTo>
                  <a:lnTo>
                    <a:pt x="1052079" y="169960"/>
                  </a:lnTo>
                  <a:lnTo>
                    <a:pt x="1262495" y="169960"/>
                  </a:lnTo>
                  <a:lnTo>
                    <a:pt x="1472910" y="179958"/>
                  </a:lnTo>
                </a:path>
              </a:pathLst>
            </a:custGeom>
            <a:ln w="35231" cap="flat">
              <a:solidFill>
                <a:srgbClr val="F26A21">
                  <a:alpha val="100000"/>
                </a:srgbClr>
              </a:solidFill>
              <a:prstDash val="solid"/>
              <a:round/>
            </a:ln>
          </p:spPr>
          <p:txBody>
            <a:bodyPr/>
            <a:lstStyle/>
            <a:p>
              <a:endParaRPr/>
            </a:p>
          </p:txBody>
        </p:sp>
        <p:sp>
          <p:nvSpPr>
            <p:cNvPr id="566" name="pl566"/>
            <p:cNvSpPr/>
            <p:nvPr/>
          </p:nvSpPr>
          <p:spPr>
            <a:xfrm>
              <a:off x="5764417"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67" name="tx567"/>
            <p:cNvSpPr/>
            <p:nvPr/>
          </p:nvSpPr>
          <p:spPr>
            <a:xfrm>
              <a:off x="5777773"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68" name="tx568"/>
            <p:cNvSpPr/>
            <p:nvPr/>
          </p:nvSpPr>
          <p:spPr>
            <a:xfrm>
              <a:off x="5988189"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69" name="tx569"/>
            <p:cNvSpPr/>
            <p:nvPr/>
          </p:nvSpPr>
          <p:spPr>
            <a:xfrm>
              <a:off x="6198605"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70" name="tx570"/>
            <p:cNvSpPr/>
            <p:nvPr/>
          </p:nvSpPr>
          <p:spPr>
            <a:xfrm>
              <a:off x="6409021"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71" name="tx571"/>
            <p:cNvSpPr/>
            <p:nvPr/>
          </p:nvSpPr>
          <p:spPr>
            <a:xfrm>
              <a:off x="6619437" y="4224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572" name="tx572"/>
            <p:cNvSpPr/>
            <p:nvPr/>
          </p:nvSpPr>
          <p:spPr>
            <a:xfrm>
              <a:off x="6829852"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73" name="tx573"/>
            <p:cNvSpPr/>
            <p:nvPr/>
          </p:nvSpPr>
          <p:spPr>
            <a:xfrm>
              <a:off x="7040268" y="4394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74" name="tx574"/>
            <p:cNvSpPr/>
            <p:nvPr/>
          </p:nvSpPr>
          <p:spPr>
            <a:xfrm>
              <a:off x="7250684"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75" name="rc575"/>
            <p:cNvSpPr/>
            <p:nvPr/>
          </p:nvSpPr>
          <p:spPr>
            <a:xfrm>
              <a:off x="5764417" y="5048188"/>
              <a:ext cx="1620202" cy="758825"/>
            </a:xfrm>
            <a:prstGeom prst="rect">
              <a:avLst/>
            </a:prstGeom>
            <a:solidFill>
              <a:srgbClr val="EBEBEB">
                <a:alpha val="100000"/>
              </a:srgbClr>
            </a:solidFill>
          </p:spPr>
          <p:txBody>
            <a:bodyPr/>
            <a:lstStyle/>
            <a:p>
              <a:endParaRPr/>
            </a:p>
          </p:txBody>
        </p:sp>
        <p:sp>
          <p:nvSpPr>
            <p:cNvPr id="576" name="pl576"/>
            <p:cNvSpPr/>
            <p:nvPr/>
          </p:nvSpPr>
          <p:spPr>
            <a:xfrm>
              <a:off x="5764417" y="562755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5764417" y="537761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5764417" y="512766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5764417" y="575252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5764417" y="55025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5764417" y="52526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583806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604847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625889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646931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667972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689014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710055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31097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5838063"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591" name="pl591"/>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40651" cap="flat">
              <a:solidFill>
                <a:srgbClr val="BEBEBE">
                  <a:alpha val="69803"/>
                </a:srgbClr>
              </a:solidFill>
              <a:prstDash val="solid"/>
              <a:round/>
            </a:ln>
          </p:spPr>
          <p:txBody>
            <a:bodyPr/>
            <a:lstStyle/>
            <a:p>
              <a:endParaRPr/>
            </a:p>
          </p:txBody>
        </p:sp>
        <p:sp>
          <p:nvSpPr>
            <p:cNvPr id="592" name="pl592"/>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35231" cap="flat">
              <a:solidFill>
                <a:srgbClr val="BEBEBE">
                  <a:alpha val="69803"/>
                </a:srgbClr>
              </a:solidFill>
              <a:prstDash val="solid"/>
              <a:round/>
            </a:ln>
          </p:spPr>
          <p:txBody>
            <a:bodyPr/>
            <a:lstStyle/>
            <a:p>
              <a:endParaRPr/>
            </a:p>
          </p:txBody>
        </p:sp>
        <p:sp>
          <p:nvSpPr>
            <p:cNvPr id="593" name="pl593"/>
            <p:cNvSpPr/>
            <p:nvPr/>
          </p:nvSpPr>
          <p:spPr>
            <a:xfrm>
              <a:off x="5838063" y="5532576"/>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594" name="pl594"/>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40651" cap="flat">
              <a:solidFill>
                <a:srgbClr val="000000">
                  <a:alpha val="100000"/>
                </a:srgbClr>
              </a:solidFill>
              <a:prstDash val="solid"/>
              <a:round/>
            </a:ln>
          </p:spPr>
          <p:txBody>
            <a:bodyPr/>
            <a:lstStyle/>
            <a:p>
              <a:endParaRPr/>
            </a:p>
          </p:txBody>
        </p:sp>
        <p:sp>
          <p:nvSpPr>
            <p:cNvPr id="595" name="pl595"/>
            <p:cNvSpPr/>
            <p:nvPr/>
          </p:nvSpPr>
          <p:spPr>
            <a:xfrm>
              <a:off x="5838063" y="5582565"/>
              <a:ext cx="1472910" cy="39990"/>
            </a:xfrm>
            <a:custGeom>
              <a:avLst/>
              <a:gdLst/>
              <a:ahLst/>
              <a:cxnLst/>
              <a:rect l="0" t="0" r="0" b="0"/>
              <a:pathLst>
                <a:path w="1472910" h="39990">
                  <a:moveTo>
                    <a:pt x="0" y="0"/>
                  </a:moveTo>
                  <a:lnTo>
                    <a:pt x="210415" y="39990"/>
                  </a:lnTo>
                  <a:lnTo>
                    <a:pt x="420831" y="0"/>
                  </a:lnTo>
                  <a:lnTo>
                    <a:pt x="631247" y="19995"/>
                  </a:lnTo>
                  <a:lnTo>
                    <a:pt x="841663" y="29993"/>
                  </a:lnTo>
                  <a:lnTo>
                    <a:pt x="1052079" y="0"/>
                  </a:lnTo>
                  <a:lnTo>
                    <a:pt x="1262495" y="19995"/>
                  </a:lnTo>
                  <a:lnTo>
                    <a:pt x="1472910" y="19995"/>
                  </a:lnTo>
                </a:path>
              </a:pathLst>
            </a:custGeom>
            <a:ln w="35231" cap="flat">
              <a:solidFill>
                <a:srgbClr val="F26A21">
                  <a:alpha val="100000"/>
                </a:srgbClr>
              </a:solidFill>
              <a:prstDash val="solid"/>
              <a:round/>
            </a:ln>
          </p:spPr>
          <p:txBody>
            <a:bodyPr/>
            <a:lstStyle/>
            <a:p>
              <a:endParaRPr/>
            </a:p>
          </p:txBody>
        </p:sp>
        <p:sp>
          <p:nvSpPr>
            <p:cNvPr id="596" name="pl596"/>
            <p:cNvSpPr/>
            <p:nvPr/>
          </p:nvSpPr>
          <p:spPr>
            <a:xfrm>
              <a:off x="5764417" y="575252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97" name="tx597"/>
            <p:cNvSpPr/>
            <p:nvPr/>
          </p:nvSpPr>
          <p:spPr>
            <a:xfrm>
              <a:off x="5777773"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98" name="tx598"/>
            <p:cNvSpPr/>
            <p:nvPr/>
          </p:nvSpPr>
          <p:spPr>
            <a:xfrm>
              <a:off x="5988189" y="54579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99" name="tx599"/>
            <p:cNvSpPr/>
            <p:nvPr/>
          </p:nvSpPr>
          <p:spPr>
            <a:xfrm>
              <a:off x="6198605"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0" name="tx600"/>
            <p:cNvSpPr/>
            <p:nvPr/>
          </p:nvSpPr>
          <p:spPr>
            <a:xfrm>
              <a:off x="6409021"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1" name="tx601"/>
            <p:cNvSpPr/>
            <p:nvPr/>
          </p:nvSpPr>
          <p:spPr>
            <a:xfrm>
              <a:off x="6619437" y="54492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02" name="tx602"/>
            <p:cNvSpPr/>
            <p:nvPr/>
          </p:nvSpPr>
          <p:spPr>
            <a:xfrm>
              <a:off x="6829852" y="54192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3" name="tx603"/>
            <p:cNvSpPr/>
            <p:nvPr/>
          </p:nvSpPr>
          <p:spPr>
            <a:xfrm>
              <a:off x="7040268"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4" name="tx604"/>
            <p:cNvSpPr/>
            <p:nvPr/>
          </p:nvSpPr>
          <p:spPr>
            <a:xfrm>
              <a:off x="7250684" y="543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05" name="rc605"/>
            <p:cNvSpPr/>
            <p:nvPr/>
          </p:nvSpPr>
          <p:spPr>
            <a:xfrm>
              <a:off x="7454208" y="875080"/>
              <a:ext cx="1620202" cy="758825"/>
            </a:xfrm>
            <a:prstGeom prst="rect">
              <a:avLst/>
            </a:prstGeom>
            <a:solidFill>
              <a:srgbClr val="EBEBEB">
                <a:alpha val="100000"/>
              </a:srgbClr>
            </a:solidFill>
          </p:spPr>
          <p:txBody>
            <a:bodyPr/>
            <a:lstStyle/>
            <a:p>
              <a:endParaRPr/>
            </a:p>
          </p:txBody>
        </p:sp>
        <p:sp>
          <p:nvSpPr>
            <p:cNvPr id="606" name="pl606"/>
            <p:cNvSpPr/>
            <p:nvPr/>
          </p:nvSpPr>
          <p:spPr>
            <a:xfrm>
              <a:off x="7454208" y="145444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7" name="pl607"/>
            <p:cNvSpPr/>
            <p:nvPr/>
          </p:nvSpPr>
          <p:spPr>
            <a:xfrm>
              <a:off x="7454208" y="120450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8" name="pl608"/>
            <p:cNvSpPr/>
            <p:nvPr/>
          </p:nvSpPr>
          <p:spPr>
            <a:xfrm>
              <a:off x="7454208" y="95456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09" name="pl609"/>
            <p:cNvSpPr/>
            <p:nvPr/>
          </p:nvSpPr>
          <p:spPr>
            <a:xfrm>
              <a:off x="7454208" y="157941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454208" y="13294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454208" y="107953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12" name="pl612"/>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3" name="pl613"/>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4" name="pl614"/>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5" name="pl615"/>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6" name="pl616"/>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7" name="pl617"/>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527854"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21" name="pl621"/>
            <p:cNvSpPr/>
            <p:nvPr/>
          </p:nvSpPr>
          <p:spPr>
            <a:xfrm>
              <a:off x="7527854" y="1309480"/>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40651" cap="flat">
              <a:solidFill>
                <a:srgbClr val="BEBEBE">
                  <a:alpha val="69803"/>
                </a:srgbClr>
              </a:solidFill>
              <a:prstDash val="solid"/>
              <a:round/>
            </a:ln>
          </p:spPr>
          <p:txBody>
            <a:bodyPr/>
            <a:lstStyle/>
            <a:p>
              <a:endParaRPr/>
            </a:p>
          </p:txBody>
        </p:sp>
        <p:sp>
          <p:nvSpPr>
            <p:cNvPr id="622" name="pl622"/>
            <p:cNvSpPr/>
            <p:nvPr/>
          </p:nvSpPr>
          <p:spPr>
            <a:xfrm>
              <a:off x="7527854" y="1309480"/>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35231" cap="flat">
              <a:solidFill>
                <a:srgbClr val="BEBEBE">
                  <a:alpha val="69803"/>
                </a:srgbClr>
              </a:solidFill>
              <a:prstDash val="solid"/>
              <a:round/>
            </a:ln>
          </p:spPr>
          <p:txBody>
            <a:bodyPr/>
            <a:lstStyle/>
            <a:p>
              <a:endParaRPr/>
            </a:p>
          </p:txBody>
        </p:sp>
        <p:sp>
          <p:nvSpPr>
            <p:cNvPr id="623" name="pl623"/>
            <p:cNvSpPr/>
            <p:nvPr/>
          </p:nvSpPr>
          <p:spPr>
            <a:xfrm>
              <a:off x="7527854" y="1359468"/>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24" name="pl624"/>
            <p:cNvSpPr/>
            <p:nvPr/>
          </p:nvSpPr>
          <p:spPr>
            <a:xfrm>
              <a:off x="7527854" y="1309480"/>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40651" cap="flat">
              <a:solidFill>
                <a:srgbClr val="000000">
                  <a:alpha val="100000"/>
                </a:srgbClr>
              </a:solidFill>
              <a:prstDash val="solid"/>
              <a:round/>
            </a:ln>
          </p:spPr>
          <p:txBody>
            <a:bodyPr/>
            <a:lstStyle/>
            <a:p>
              <a:endParaRPr/>
            </a:p>
          </p:txBody>
        </p:sp>
        <p:sp>
          <p:nvSpPr>
            <p:cNvPr id="625" name="pl625"/>
            <p:cNvSpPr/>
            <p:nvPr/>
          </p:nvSpPr>
          <p:spPr>
            <a:xfrm>
              <a:off x="7527854" y="1309480"/>
              <a:ext cx="1472910" cy="69983"/>
            </a:xfrm>
            <a:custGeom>
              <a:avLst/>
              <a:gdLst/>
              <a:ahLst/>
              <a:cxnLst/>
              <a:rect l="0" t="0" r="0" b="0"/>
              <a:pathLst>
                <a:path w="1472910" h="69983">
                  <a:moveTo>
                    <a:pt x="0" y="19995"/>
                  </a:moveTo>
                  <a:lnTo>
                    <a:pt x="210415" y="9997"/>
                  </a:lnTo>
                  <a:lnTo>
                    <a:pt x="420831" y="19995"/>
                  </a:lnTo>
                  <a:lnTo>
                    <a:pt x="631247" y="9997"/>
                  </a:lnTo>
                  <a:lnTo>
                    <a:pt x="841663" y="0"/>
                  </a:lnTo>
                  <a:lnTo>
                    <a:pt x="1052079" y="69983"/>
                  </a:lnTo>
                  <a:lnTo>
                    <a:pt x="1262495" y="59986"/>
                  </a:lnTo>
                  <a:lnTo>
                    <a:pt x="1472910" y="19995"/>
                  </a:lnTo>
                </a:path>
              </a:pathLst>
            </a:custGeom>
            <a:ln w="35231" cap="flat">
              <a:solidFill>
                <a:srgbClr val="F26A21">
                  <a:alpha val="100000"/>
                </a:srgbClr>
              </a:solidFill>
              <a:prstDash val="solid"/>
              <a:round/>
            </a:ln>
          </p:spPr>
          <p:txBody>
            <a:bodyPr/>
            <a:lstStyle/>
            <a:p>
              <a:endParaRPr/>
            </a:p>
          </p:txBody>
        </p:sp>
        <p:sp>
          <p:nvSpPr>
            <p:cNvPr id="626" name="pl626"/>
            <p:cNvSpPr/>
            <p:nvPr/>
          </p:nvSpPr>
          <p:spPr>
            <a:xfrm>
              <a:off x="7454208" y="157941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27" name="tx627"/>
            <p:cNvSpPr/>
            <p:nvPr/>
          </p:nvSpPr>
          <p:spPr>
            <a:xfrm>
              <a:off x="7467564" y="1164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28" name="tx628"/>
            <p:cNvSpPr/>
            <p:nvPr/>
          </p:nvSpPr>
          <p:spPr>
            <a:xfrm>
              <a:off x="7677980" y="11548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629" name="tx629"/>
            <p:cNvSpPr/>
            <p:nvPr/>
          </p:nvSpPr>
          <p:spPr>
            <a:xfrm>
              <a:off x="7888396" y="1164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30" name="tx630"/>
            <p:cNvSpPr/>
            <p:nvPr/>
          </p:nvSpPr>
          <p:spPr>
            <a:xfrm>
              <a:off x="8098812" y="11548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631" name="tx631"/>
            <p:cNvSpPr/>
            <p:nvPr/>
          </p:nvSpPr>
          <p:spPr>
            <a:xfrm>
              <a:off x="8309228" y="11462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632" name="tx632"/>
            <p:cNvSpPr/>
            <p:nvPr/>
          </p:nvSpPr>
          <p:spPr>
            <a:xfrm>
              <a:off x="8519644" y="1214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33" name="tx633"/>
            <p:cNvSpPr/>
            <p:nvPr/>
          </p:nvSpPr>
          <p:spPr>
            <a:xfrm>
              <a:off x="8730059" y="12061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34" name="tx634"/>
            <p:cNvSpPr/>
            <p:nvPr/>
          </p:nvSpPr>
          <p:spPr>
            <a:xfrm>
              <a:off x="8940475" y="1164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635" name="rc635"/>
            <p:cNvSpPr/>
            <p:nvPr/>
          </p:nvSpPr>
          <p:spPr>
            <a:xfrm>
              <a:off x="7454208" y="1918357"/>
              <a:ext cx="1620202" cy="758825"/>
            </a:xfrm>
            <a:prstGeom prst="rect">
              <a:avLst/>
            </a:prstGeom>
            <a:solidFill>
              <a:srgbClr val="EBEBEB">
                <a:alpha val="100000"/>
              </a:srgbClr>
            </a:solidFill>
          </p:spPr>
          <p:txBody>
            <a:bodyPr/>
            <a:lstStyle/>
            <a:p>
              <a:endParaRPr/>
            </a:p>
          </p:txBody>
        </p:sp>
        <p:sp>
          <p:nvSpPr>
            <p:cNvPr id="636" name="pl636"/>
            <p:cNvSpPr/>
            <p:nvPr/>
          </p:nvSpPr>
          <p:spPr>
            <a:xfrm>
              <a:off x="7454208" y="249772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7" name="pl637"/>
            <p:cNvSpPr/>
            <p:nvPr/>
          </p:nvSpPr>
          <p:spPr>
            <a:xfrm>
              <a:off x="7454208" y="224778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8" name="pl638"/>
            <p:cNvSpPr/>
            <p:nvPr/>
          </p:nvSpPr>
          <p:spPr>
            <a:xfrm>
              <a:off x="7454208" y="199783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9" name="pl639"/>
            <p:cNvSpPr/>
            <p:nvPr/>
          </p:nvSpPr>
          <p:spPr>
            <a:xfrm>
              <a:off x="7454208" y="2622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0" name="pl640"/>
            <p:cNvSpPr/>
            <p:nvPr/>
          </p:nvSpPr>
          <p:spPr>
            <a:xfrm>
              <a:off x="7454208" y="237275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1" name="pl641"/>
            <p:cNvSpPr/>
            <p:nvPr/>
          </p:nvSpPr>
          <p:spPr>
            <a:xfrm>
              <a:off x="7454208" y="212281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2" name="pl642"/>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3" name="pl643"/>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4" name="pl644"/>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5" name="pl645"/>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6" name="pl646"/>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7527854"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51" name="pl651"/>
            <p:cNvSpPr/>
            <p:nvPr/>
          </p:nvSpPr>
          <p:spPr>
            <a:xfrm>
              <a:off x="7527854" y="2332761"/>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40651" cap="flat">
              <a:solidFill>
                <a:srgbClr val="BEBEBE">
                  <a:alpha val="69803"/>
                </a:srgbClr>
              </a:solidFill>
              <a:prstDash val="solid"/>
              <a:round/>
            </a:ln>
          </p:spPr>
          <p:txBody>
            <a:bodyPr/>
            <a:lstStyle/>
            <a:p>
              <a:endParaRPr/>
            </a:p>
          </p:txBody>
        </p:sp>
        <p:sp>
          <p:nvSpPr>
            <p:cNvPr id="652" name="pl652"/>
            <p:cNvSpPr/>
            <p:nvPr/>
          </p:nvSpPr>
          <p:spPr>
            <a:xfrm>
              <a:off x="7527854" y="2332761"/>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35231" cap="flat">
              <a:solidFill>
                <a:srgbClr val="BEBEBE">
                  <a:alpha val="69803"/>
                </a:srgbClr>
              </a:solidFill>
              <a:prstDash val="solid"/>
              <a:round/>
            </a:ln>
          </p:spPr>
          <p:txBody>
            <a:bodyPr/>
            <a:lstStyle/>
            <a:p>
              <a:endParaRPr/>
            </a:p>
          </p:txBody>
        </p:sp>
        <p:sp>
          <p:nvSpPr>
            <p:cNvPr id="653" name="pl653"/>
            <p:cNvSpPr/>
            <p:nvPr/>
          </p:nvSpPr>
          <p:spPr>
            <a:xfrm>
              <a:off x="7527854" y="2402745"/>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54" name="pl654"/>
            <p:cNvSpPr/>
            <p:nvPr/>
          </p:nvSpPr>
          <p:spPr>
            <a:xfrm>
              <a:off x="7527854" y="2332761"/>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40651" cap="flat">
              <a:solidFill>
                <a:srgbClr val="000000">
                  <a:alpha val="100000"/>
                </a:srgbClr>
              </a:solidFill>
              <a:prstDash val="solid"/>
              <a:round/>
            </a:ln>
          </p:spPr>
          <p:txBody>
            <a:bodyPr/>
            <a:lstStyle/>
            <a:p>
              <a:endParaRPr/>
            </a:p>
          </p:txBody>
        </p:sp>
        <p:sp>
          <p:nvSpPr>
            <p:cNvPr id="655" name="pl655"/>
            <p:cNvSpPr/>
            <p:nvPr/>
          </p:nvSpPr>
          <p:spPr>
            <a:xfrm>
              <a:off x="7527854" y="2332761"/>
              <a:ext cx="1472910" cy="79981"/>
            </a:xfrm>
            <a:custGeom>
              <a:avLst/>
              <a:gdLst/>
              <a:ahLst/>
              <a:cxnLst/>
              <a:rect l="0" t="0" r="0" b="0"/>
              <a:pathLst>
                <a:path w="1472910" h="79981">
                  <a:moveTo>
                    <a:pt x="0" y="0"/>
                  </a:moveTo>
                  <a:lnTo>
                    <a:pt x="210415" y="29993"/>
                  </a:lnTo>
                  <a:lnTo>
                    <a:pt x="420831" y="49988"/>
                  </a:lnTo>
                  <a:lnTo>
                    <a:pt x="631247" y="69983"/>
                  </a:lnTo>
                  <a:lnTo>
                    <a:pt x="841663" y="79981"/>
                  </a:lnTo>
                  <a:lnTo>
                    <a:pt x="1052079" y="49988"/>
                  </a:lnTo>
                  <a:lnTo>
                    <a:pt x="1262495" y="0"/>
                  </a:lnTo>
                  <a:lnTo>
                    <a:pt x="1472910" y="29993"/>
                  </a:lnTo>
                </a:path>
              </a:pathLst>
            </a:custGeom>
            <a:ln w="35231" cap="flat">
              <a:solidFill>
                <a:srgbClr val="F26A21">
                  <a:alpha val="100000"/>
                </a:srgbClr>
              </a:solidFill>
              <a:prstDash val="solid"/>
              <a:round/>
            </a:ln>
          </p:spPr>
          <p:txBody>
            <a:bodyPr/>
            <a:lstStyle/>
            <a:p>
              <a:endParaRPr/>
            </a:p>
          </p:txBody>
        </p:sp>
        <p:sp>
          <p:nvSpPr>
            <p:cNvPr id="656" name="pl656"/>
            <p:cNvSpPr/>
            <p:nvPr/>
          </p:nvSpPr>
          <p:spPr>
            <a:xfrm>
              <a:off x="7454208" y="2622695"/>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57" name="tx657"/>
            <p:cNvSpPr/>
            <p:nvPr/>
          </p:nvSpPr>
          <p:spPr>
            <a:xfrm>
              <a:off x="7467564" y="21681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658" name="tx658"/>
            <p:cNvSpPr/>
            <p:nvPr/>
          </p:nvSpPr>
          <p:spPr>
            <a:xfrm>
              <a:off x="7677980" y="21981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659" name="tx659"/>
            <p:cNvSpPr/>
            <p:nvPr/>
          </p:nvSpPr>
          <p:spPr>
            <a:xfrm>
              <a:off x="7888396" y="22194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60" name="tx660"/>
            <p:cNvSpPr/>
            <p:nvPr/>
          </p:nvSpPr>
          <p:spPr>
            <a:xfrm>
              <a:off x="8098812" y="22394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661" name="tx661"/>
            <p:cNvSpPr/>
            <p:nvPr/>
          </p:nvSpPr>
          <p:spPr>
            <a:xfrm>
              <a:off x="8309228" y="22494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62" name="tx662"/>
            <p:cNvSpPr/>
            <p:nvPr/>
          </p:nvSpPr>
          <p:spPr>
            <a:xfrm>
              <a:off x="8519644" y="22194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63" name="tx663"/>
            <p:cNvSpPr/>
            <p:nvPr/>
          </p:nvSpPr>
          <p:spPr>
            <a:xfrm>
              <a:off x="8730059" y="21681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664" name="tx664"/>
            <p:cNvSpPr/>
            <p:nvPr/>
          </p:nvSpPr>
          <p:spPr>
            <a:xfrm>
              <a:off x="8940475" y="21981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665" name="rc665"/>
            <p:cNvSpPr/>
            <p:nvPr/>
          </p:nvSpPr>
          <p:spPr>
            <a:xfrm>
              <a:off x="7454208" y="2961634"/>
              <a:ext cx="1620202" cy="758825"/>
            </a:xfrm>
            <a:prstGeom prst="rect">
              <a:avLst/>
            </a:prstGeom>
            <a:solidFill>
              <a:srgbClr val="EBEBEB">
                <a:alpha val="100000"/>
              </a:srgbClr>
            </a:solidFill>
          </p:spPr>
          <p:txBody>
            <a:bodyPr/>
            <a:lstStyle/>
            <a:p>
              <a:endParaRPr/>
            </a:p>
          </p:txBody>
        </p:sp>
        <p:sp>
          <p:nvSpPr>
            <p:cNvPr id="666" name="pl666"/>
            <p:cNvSpPr/>
            <p:nvPr/>
          </p:nvSpPr>
          <p:spPr>
            <a:xfrm>
              <a:off x="7454208" y="354100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7" name="pl667"/>
            <p:cNvSpPr/>
            <p:nvPr/>
          </p:nvSpPr>
          <p:spPr>
            <a:xfrm>
              <a:off x="7454208" y="329105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8" name="pl668"/>
            <p:cNvSpPr/>
            <p:nvPr/>
          </p:nvSpPr>
          <p:spPr>
            <a:xfrm>
              <a:off x="7454208" y="304111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69" name="pl669"/>
            <p:cNvSpPr/>
            <p:nvPr/>
          </p:nvSpPr>
          <p:spPr>
            <a:xfrm>
              <a:off x="7454208" y="366597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0" name="pl670"/>
            <p:cNvSpPr/>
            <p:nvPr/>
          </p:nvSpPr>
          <p:spPr>
            <a:xfrm>
              <a:off x="7454208" y="341602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1" name="pl671"/>
            <p:cNvSpPr/>
            <p:nvPr/>
          </p:nvSpPr>
          <p:spPr>
            <a:xfrm>
              <a:off x="7454208" y="31660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72" name="pl672"/>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3" name="pl673"/>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4" name="pl674"/>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5" name="pl675"/>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6" name="pl676"/>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7" name="pl677"/>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7527854"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681" name="pl681"/>
            <p:cNvSpPr/>
            <p:nvPr/>
          </p:nvSpPr>
          <p:spPr>
            <a:xfrm>
              <a:off x="7527854"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40651" cap="flat">
              <a:solidFill>
                <a:srgbClr val="BEBEBE">
                  <a:alpha val="69803"/>
                </a:srgbClr>
              </a:solidFill>
              <a:prstDash val="solid"/>
              <a:round/>
            </a:ln>
          </p:spPr>
          <p:txBody>
            <a:bodyPr/>
            <a:lstStyle/>
            <a:p>
              <a:endParaRPr/>
            </a:p>
          </p:txBody>
        </p:sp>
        <p:sp>
          <p:nvSpPr>
            <p:cNvPr id="682" name="pl682"/>
            <p:cNvSpPr/>
            <p:nvPr/>
          </p:nvSpPr>
          <p:spPr>
            <a:xfrm>
              <a:off x="7527854"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35231" cap="flat">
              <a:solidFill>
                <a:srgbClr val="BEBEBE">
                  <a:alpha val="69803"/>
                </a:srgbClr>
              </a:solidFill>
              <a:prstDash val="solid"/>
              <a:round/>
            </a:ln>
          </p:spPr>
          <p:txBody>
            <a:bodyPr/>
            <a:lstStyle/>
            <a:p>
              <a:endParaRPr/>
            </a:p>
          </p:txBody>
        </p:sp>
        <p:sp>
          <p:nvSpPr>
            <p:cNvPr id="683" name="pl683"/>
            <p:cNvSpPr/>
            <p:nvPr/>
          </p:nvSpPr>
          <p:spPr>
            <a:xfrm>
              <a:off x="7527854" y="3446022"/>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684" name="pl684"/>
            <p:cNvSpPr/>
            <p:nvPr/>
          </p:nvSpPr>
          <p:spPr>
            <a:xfrm>
              <a:off x="7527854"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40651" cap="flat">
              <a:solidFill>
                <a:srgbClr val="000000">
                  <a:alpha val="100000"/>
                </a:srgbClr>
              </a:solidFill>
              <a:prstDash val="solid"/>
              <a:round/>
            </a:ln>
          </p:spPr>
          <p:txBody>
            <a:bodyPr/>
            <a:lstStyle/>
            <a:p>
              <a:endParaRPr/>
            </a:p>
          </p:txBody>
        </p:sp>
        <p:sp>
          <p:nvSpPr>
            <p:cNvPr id="685" name="pl685"/>
            <p:cNvSpPr/>
            <p:nvPr/>
          </p:nvSpPr>
          <p:spPr>
            <a:xfrm>
              <a:off x="7527854" y="3436025"/>
              <a:ext cx="1472910" cy="139967"/>
            </a:xfrm>
            <a:custGeom>
              <a:avLst/>
              <a:gdLst/>
              <a:ahLst/>
              <a:cxnLst/>
              <a:rect l="0" t="0" r="0" b="0"/>
              <a:pathLst>
                <a:path w="1472910" h="139967">
                  <a:moveTo>
                    <a:pt x="0" y="79981"/>
                  </a:moveTo>
                  <a:lnTo>
                    <a:pt x="210415" y="139967"/>
                  </a:lnTo>
                  <a:lnTo>
                    <a:pt x="420831" y="59986"/>
                  </a:lnTo>
                  <a:lnTo>
                    <a:pt x="631247" y="0"/>
                  </a:lnTo>
                  <a:lnTo>
                    <a:pt x="841663" y="129970"/>
                  </a:lnTo>
                  <a:lnTo>
                    <a:pt x="1052079" y="99977"/>
                  </a:lnTo>
                  <a:lnTo>
                    <a:pt x="1262495" y="79981"/>
                  </a:lnTo>
                  <a:lnTo>
                    <a:pt x="1472910" y="0"/>
                  </a:lnTo>
                </a:path>
              </a:pathLst>
            </a:custGeom>
            <a:ln w="35231" cap="flat">
              <a:solidFill>
                <a:srgbClr val="F26A21">
                  <a:alpha val="100000"/>
                </a:srgbClr>
              </a:solidFill>
              <a:prstDash val="solid"/>
              <a:round/>
            </a:ln>
          </p:spPr>
          <p:txBody>
            <a:bodyPr/>
            <a:lstStyle/>
            <a:p>
              <a:endParaRPr/>
            </a:p>
          </p:txBody>
        </p:sp>
        <p:sp>
          <p:nvSpPr>
            <p:cNvPr id="686" name="pl686"/>
            <p:cNvSpPr/>
            <p:nvPr/>
          </p:nvSpPr>
          <p:spPr>
            <a:xfrm>
              <a:off x="7454208" y="3665972"/>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87" name="tx687"/>
            <p:cNvSpPr/>
            <p:nvPr/>
          </p:nvSpPr>
          <p:spPr>
            <a:xfrm>
              <a:off x="7467564"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88" name="tx688"/>
            <p:cNvSpPr/>
            <p:nvPr/>
          </p:nvSpPr>
          <p:spPr>
            <a:xfrm>
              <a:off x="7708125" y="34113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89" name="tx689"/>
            <p:cNvSpPr/>
            <p:nvPr/>
          </p:nvSpPr>
          <p:spPr>
            <a:xfrm>
              <a:off x="7888396" y="3332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90" name="tx690"/>
            <p:cNvSpPr/>
            <p:nvPr/>
          </p:nvSpPr>
          <p:spPr>
            <a:xfrm>
              <a:off x="8098812" y="3271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91" name="tx691"/>
            <p:cNvSpPr/>
            <p:nvPr/>
          </p:nvSpPr>
          <p:spPr>
            <a:xfrm>
              <a:off x="8309228" y="34013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92" name="tx692"/>
            <p:cNvSpPr/>
            <p:nvPr/>
          </p:nvSpPr>
          <p:spPr>
            <a:xfrm>
              <a:off x="8519644" y="33713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93" name="tx693"/>
            <p:cNvSpPr/>
            <p:nvPr/>
          </p:nvSpPr>
          <p:spPr>
            <a:xfrm>
              <a:off x="8730059" y="33514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94" name="tx694"/>
            <p:cNvSpPr/>
            <p:nvPr/>
          </p:nvSpPr>
          <p:spPr>
            <a:xfrm>
              <a:off x="8940475" y="32713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95" name="rc695"/>
            <p:cNvSpPr/>
            <p:nvPr/>
          </p:nvSpPr>
          <p:spPr>
            <a:xfrm>
              <a:off x="7454208" y="4004911"/>
              <a:ext cx="1620202" cy="758825"/>
            </a:xfrm>
            <a:prstGeom prst="rect">
              <a:avLst/>
            </a:prstGeom>
            <a:solidFill>
              <a:srgbClr val="EBEBEB">
                <a:alpha val="100000"/>
              </a:srgbClr>
            </a:solidFill>
          </p:spPr>
          <p:txBody>
            <a:bodyPr/>
            <a:lstStyle/>
            <a:p>
              <a:endParaRPr/>
            </a:p>
          </p:txBody>
        </p:sp>
        <p:sp>
          <p:nvSpPr>
            <p:cNvPr id="696" name="pl696"/>
            <p:cNvSpPr/>
            <p:nvPr/>
          </p:nvSpPr>
          <p:spPr>
            <a:xfrm>
              <a:off x="7454208" y="458427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7" name="pl697"/>
            <p:cNvSpPr/>
            <p:nvPr/>
          </p:nvSpPr>
          <p:spPr>
            <a:xfrm>
              <a:off x="7454208" y="433433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8" name="pl698"/>
            <p:cNvSpPr/>
            <p:nvPr/>
          </p:nvSpPr>
          <p:spPr>
            <a:xfrm>
              <a:off x="7454208" y="40843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9" name="pl699"/>
            <p:cNvSpPr/>
            <p:nvPr/>
          </p:nvSpPr>
          <p:spPr>
            <a:xfrm>
              <a:off x="7454208" y="470924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0" name="pl700"/>
            <p:cNvSpPr/>
            <p:nvPr/>
          </p:nvSpPr>
          <p:spPr>
            <a:xfrm>
              <a:off x="7454208" y="445930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1" name="pl701"/>
            <p:cNvSpPr/>
            <p:nvPr/>
          </p:nvSpPr>
          <p:spPr>
            <a:xfrm>
              <a:off x="7454208" y="42093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2" name="pl702"/>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3" name="pl703"/>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4" name="pl704"/>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5" name="pl705"/>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6" name="pl706"/>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7" name="pl707"/>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8" name="pl708"/>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9" name="pl709"/>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0" name="pl710"/>
            <p:cNvSpPr/>
            <p:nvPr/>
          </p:nvSpPr>
          <p:spPr>
            <a:xfrm>
              <a:off x="7527854"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BEBEBE">
                  <a:alpha val="69803"/>
                </a:srgbClr>
              </a:solidFill>
              <a:prstDash val="solid"/>
              <a:round/>
            </a:ln>
          </p:spPr>
          <p:txBody>
            <a:bodyPr/>
            <a:lstStyle/>
            <a:p>
              <a:endParaRPr/>
            </a:p>
          </p:txBody>
        </p:sp>
        <p:sp>
          <p:nvSpPr>
            <p:cNvPr id="711" name="pl711"/>
            <p:cNvSpPr/>
            <p:nvPr/>
          </p:nvSpPr>
          <p:spPr>
            <a:xfrm>
              <a:off x="7527854"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40651" cap="flat">
              <a:solidFill>
                <a:srgbClr val="BEBEBE">
                  <a:alpha val="69803"/>
                </a:srgbClr>
              </a:solidFill>
              <a:prstDash val="solid"/>
              <a:round/>
            </a:ln>
          </p:spPr>
          <p:txBody>
            <a:bodyPr/>
            <a:lstStyle/>
            <a:p>
              <a:endParaRPr/>
            </a:p>
          </p:txBody>
        </p:sp>
        <p:sp>
          <p:nvSpPr>
            <p:cNvPr id="712" name="pl712"/>
            <p:cNvSpPr/>
            <p:nvPr/>
          </p:nvSpPr>
          <p:spPr>
            <a:xfrm>
              <a:off x="7527854"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35231" cap="flat">
              <a:solidFill>
                <a:srgbClr val="BEBEBE">
                  <a:alpha val="69803"/>
                </a:srgbClr>
              </a:solidFill>
              <a:prstDash val="solid"/>
              <a:round/>
            </a:ln>
          </p:spPr>
          <p:txBody>
            <a:bodyPr/>
            <a:lstStyle/>
            <a:p>
              <a:endParaRPr/>
            </a:p>
          </p:txBody>
        </p:sp>
        <p:sp>
          <p:nvSpPr>
            <p:cNvPr id="713" name="pl713"/>
            <p:cNvSpPr/>
            <p:nvPr/>
          </p:nvSpPr>
          <p:spPr>
            <a:xfrm>
              <a:off x="7527854" y="4489299"/>
              <a:ext cx="1472910" cy="39990"/>
            </a:xfrm>
            <a:custGeom>
              <a:avLst/>
              <a:gdLst/>
              <a:ahLst/>
              <a:cxnLst/>
              <a:rect l="0" t="0" r="0" b="0"/>
              <a:pathLst>
                <a:path w="1472910" h="39990">
                  <a:moveTo>
                    <a:pt x="0" y="39990"/>
                  </a:moveTo>
                  <a:lnTo>
                    <a:pt x="210415" y="39990"/>
                  </a:lnTo>
                  <a:lnTo>
                    <a:pt x="420831" y="39990"/>
                  </a:lnTo>
                  <a:lnTo>
                    <a:pt x="631247" y="19995"/>
                  </a:lnTo>
                  <a:lnTo>
                    <a:pt x="841663" y="0"/>
                  </a:lnTo>
                  <a:lnTo>
                    <a:pt x="1052079" y="0"/>
                  </a:lnTo>
                  <a:lnTo>
                    <a:pt x="1262495" y="19995"/>
                  </a:lnTo>
                  <a:lnTo>
                    <a:pt x="1472910" y="9997"/>
                  </a:lnTo>
                </a:path>
              </a:pathLst>
            </a:custGeom>
            <a:ln w="20325" cap="flat">
              <a:solidFill>
                <a:srgbClr val="6B6B6B">
                  <a:alpha val="100000"/>
                </a:srgbClr>
              </a:solidFill>
              <a:prstDash val="solid"/>
              <a:round/>
            </a:ln>
          </p:spPr>
          <p:txBody>
            <a:bodyPr/>
            <a:lstStyle/>
            <a:p>
              <a:endParaRPr/>
            </a:p>
          </p:txBody>
        </p:sp>
        <p:sp>
          <p:nvSpPr>
            <p:cNvPr id="714" name="pl714"/>
            <p:cNvSpPr/>
            <p:nvPr/>
          </p:nvSpPr>
          <p:spPr>
            <a:xfrm>
              <a:off x="7527854"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40651" cap="flat">
              <a:solidFill>
                <a:srgbClr val="000000">
                  <a:alpha val="100000"/>
                </a:srgbClr>
              </a:solidFill>
              <a:prstDash val="solid"/>
              <a:round/>
            </a:ln>
          </p:spPr>
          <p:txBody>
            <a:bodyPr/>
            <a:lstStyle/>
            <a:p>
              <a:endParaRPr/>
            </a:p>
          </p:txBody>
        </p:sp>
        <p:sp>
          <p:nvSpPr>
            <p:cNvPr id="715" name="pl715"/>
            <p:cNvSpPr/>
            <p:nvPr/>
          </p:nvSpPr>
          <p:spPr>
            <a:xfrm>
              <a:off x="7527854" y="4469304"/>
              <a:ext cx="1472910" cy="99977"/>
            </a:xfrm>
            <a:custGeom>
              <a:avLst/>
              <a:gdLst/>
              <a:ahLst/>
              <a:cxnLst/>
              <a:rect l="0" t="0" r="0" b="0"/>
              <a:pathLst>
                <a:path w="1472910" h="99977">
                  <a:moveTo>
                    <a:pt x="0" y="49988"/>
                  </a:moveTo>
                  <a:lnTo>
                    <a:pt x="210415" y="49988"/>
                  </a:lnTo>
                  <a:lnTo>
                    <a:pt x="420831" y="99977"/>
                  </a:lnTo>
                  <a:lnTo>
                    <a:pt x="631247" y="79981"/>
                  </a:lnTo>
                  <a:lnTo>
                    <a:pt x="841663" y="49988"/>
                  </a:lnTo>
                  <a:lnTo>
                    <a:pt x="1052079" y="0"/>
                  </a:lnTo>
                  <a:lnTo>
                    <a:pt x="1262495" y="39990"/>
                  </a:lnTo>
                  <a:lnTo>
                    <a:pt x="1472910" y="39990"/>
                  </a:lnTo>
                </a:path>
              </a:pathLst>
            </a:custGeom>
            <a:ln w="35231" cap="flat">
              <a:solidFill>
                <a:srgbClr val="F26A21">
                  <a:alpha val="100000"/>
                </a:srgbClr>
              </a:solidFill>
              <a:prstDash val="solid"/>
              <a:round/>
            </a:ln>
          </p:spPr>
          <p:txBody>
            <a:bodyPr/>
            <a:lstStyle/>
            <a:p>
              <a:endParaRPr/>
            </a:p>
          </p:txBody>
        </p:sp>
        <p:sp>
          <p:nvSpPr>
            <p:cNvPr id="716" name="pl716"/>
            <p:cNvSpPr/>
            <p:nvPr/>
          </p:nvSpPr>
          <p:spPr>
            <a:xfrm>
              <a:off x="7454208" y="470924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717" name="tx717"/>
            <p:cNvSpPr/>
            <p:nvPr/>
          </p:nvSpPr>
          <p:spPr>
            <a:xfrm>
              <a:off x="7467564"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18" name="tx718"/>
            <p:cNvSpPr/>
            <p:nvPr/>
          </p:nvSpPr>
          <p:spPr>
            <a:xfrm>
              <a:off x="7677980"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19" name="tx719"/>
            <p:cNvSpPr/>
            <p:nvPr/>
          </p:nvSpPr>
          <p:spPr>
            <a:xfrm>
              <a:off x="7888396" y="4406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20" name="tx720"/>
            <p:cNvSpPr/>
            <p:nvPr/>
          </p:nvSpPr>
          <p:spPr>
            <a:xfrm>
              <a:off x="8098812" y="43846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21" name="tx721"/>
            <p:cNvSpPr/>
            <p:nvPr/>
          </p:nvSpPr>
          <p:spPr>
            <a:xfrm>
              <a:off x="8309228" y="4354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22" name="tx722"/>
            <p:cNvSpPr/>
            <p:nvPr/>
          </p:nvSpPr>
          <p:spPr>
            <a:xfrm>
              <a:off x="8519644" y="43060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723" name="tx723"/>
            <p:cNvSpPr/>
            <p:nvPr/>
          </p:nvSpPr>
          <p:spPr>
            <a:xfrm>
              <a:off x="8730059"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24" name="tx724"/>
            <p:cNvSpPr/>
            <p:nvPr/>
          </p:nvSpPr>
          <p:spPr>
            <a:xfrm>
              <a:off x="8940475" y="4344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25" name="tx725"/>
            <p:cNvSpPr/>
            <p:nvPr/>
          </p:nvSpPr>
          <p:spPr>
            <a:xfrm>
              <a:off x="921188" y="4877182"/>
              <a:ext cx="116791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726" name="tx726"/>
            <p:cNvSpPr/>
            <p:nvPr/>
          </p:nvSpPr>
          <p:spPr>
            <a:xfrm>
              <a:off x="2989861" y="4875872"/>
              <a:ext cx="4101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Senegal</a:t>
              </a:r>
            </a:p>
          </p:txBody>
        </p:sp>
        <p:sp>
          <p:nvSpPr>
            <p:cNvPr id="727" name="tx727"/>
            <p:cNvSpPr/>
            <p:nvPr/>
          </p:nvSpPr>
          <p:spPr>
            <a:xfrm>
              <a:off x="4564754" y="489802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Sierra Leone</a:t>
              </a:r>
            </a:p>
          </p:txBody>
        </p:sp>
        <p:sp>
          <p:nvSpPr>
            <p:cNvPr id="728" name="tx728"/>
            <p:cNvSpPr/>
            <p:nvPr/>
          </p:nvSpPr>
          <p:spPr>
            <a:xfrm>
              <a:off x="6447151" y="4877237"/>
              <a:ext cx="25473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Togo</a:t>
              </a:r>
            </a:p>
          </p:txBody>
        </p:sp>
        <p:sp>
          <p:nvSpPr>
            <p:cNvPr id="729" name="tx729"/>
            <p:cNvSpPr/>
            <p:nvPr/>
          </p:nvSpPr>
          <p:spPr>
            <a:xfrm>
              <a:off x="1337396" y="3856170"/>
              <a:ext cx="33549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Liberia</a:t>
              </a:r>
            </a:p>
          </p:txBody>
        </p:sp>
        <p:sp>
          <p:nvSpPr>
            <p:cNvPr id="730" name="tx730"/>
            <p:cNvSpPr/>
            <p:nvPr/>
          </p:nvSpPr>
          <p:spPr>
            <a:xfrm>
              <a:off x="3092481" y="3856170"/>
              <a:ext cx="2049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Mali</a:t>
              </a:r>
            </a:p>
          </p:txBody>
        </p:sp>
        <p:sp>
          <p:nvSpPr>
            <p:cNvPr id="731" name="tx731"/>
            <p:cNvSpPr/>
            <p:nvPr/>
          </p:nvSpPr>
          <p:spPr>
            <a:xfrm>
              <a:off x="4623827" y="3856170"/>
              <a:ext cx="52180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Mauritania</a:t>
              </a:r>
            </a:p>
          </p:txBody>
        </p:sp>
        <p:sp>
          <p:nvSpPr>
            <p:cNvPr id="732" name="tx732"/>
            <p:cNvSpPr/>
            <p:nvPr/>
          </p:nvSpPr>
          <p:spPr>
            <a:xfrm>
              <a:off x="6440985" y="3833960"/>
              <a:ext cx="26706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a:t>
              </a:r>
            </a:p>
          </p:txBody>
        </p:sp>
        <p:sp>
          <p:nvSpPr>
            <p:cNvPr id="733" name="tx733"/>
            <p:cNvSpPr/>
            <p:nvPr/>
          </p:nvSpPr>
          <p:spPr>
            <a:xfrm>
              <a:off x="8087283" y="3833960"/>
              <a:ext cx="35405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Nigeria</a:t>
              </a:r>
            </a:p>
          </p:txBody>
        </p:sp>
        <p:sp>
          <p:nvSpPr>
            <p:cNvPr id="734" name="tx734"/>
            <p:cNvSpPr/>
            <p:nvPr/>
          </p:nvSpPr>
          <p:spPr>
            <a:xfrm>
              <a:off x="1337369" y="2811474"/>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735" name="tx735"/>
            <p:cNvSpPr/>
            <p:nvPr/>
          </p:nvSpPr>
          <p:spPr>
            <a:xfrm>
              <a:off x="2999274" y="2811474"/>
              <a:ext cx="39132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Gambia</a:t>
              </a:r>
            </a:p>
          </p:txBody>
        </p:sp>
        <p:sp>
          <p:nvSpPr>
            <p:cNvPr id="736" name="tx736"/>
            <p:cNvSpPr/>
            <p:nvPr/>
          </p:nvSpPr>
          <p:spPr>
            <a:xfrm>
              <a:off x="4716951" y="2811474"/>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Ghana</a:t>
              </a:r>
            </a:p>
          </p:txBody>
        </p:sp>
        <p:sp>
          <p:nvSpPr>
            <p:cNvPr id="737" name="tx737"/>
            <p:cNvSpPr/>
            <p:nvPr/>
          </p:nvSpPr>
          <p:spPr>
            <a:xfrm>
              <a:off x="6394327" y="2811474"/>
              <a:ext cx="36038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a:t>
              </a:r>
            </a:p>
          </p:txBody>
        </p:sp>
        <p:sp>
          <p:nvSpPr>
            <p:cNvPr id="738" name="tx738"/>
            <p:cNvSpPr/>
            <p:nvPr/>
          </p:nvSpPr>
          <p:spPr>
            <a:xfrm>
              <a:off x="7897788" y="2811474"/>
              <a:ext cx="73304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Guinea-Bissau</a:t>
              </a:r>
            </a:p>
          </p:txBody>
        </p:sp>
        <p:sp>
          <p:nvSpPr>
            <p:cNvPr id="739" name="tx739"/>
            <p:cNvSpPr/>
            <p:nvPr/>
          </p:nvSpPr>
          <p:spPr>
            <a:xfrm>
              <a:off x="1371557" y="1768197"/>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Chad</a:t>
              </a:r>
            </a:p>
          </p:txBody>
        </p:sp>
        <p:sp>
          <p:nvSpPr>
            <p:cNvPr id="740" name="tx740"/>
            <p:cNvSpPr/>
            <p:nvPr/>
          </p:nvSpPr>
          <p:spPr>
            <a:xfrm>
              <a:off x="3030270" y="1746041"/>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741" name="tx741"/>
            <p:cNvSpPr/>
            <p:nvPr/>
          </p:nvSpPr>
          <p:spPr>
            <a:xfrm>
              <a:off x="4572776" y="1768197"/>
              <a:ext cx="62390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Cote d'Ivoire</a:t>
              </a:r>
            </a:p>
          </p:txBody>
        </p:sp>
        <p:sp>
          <p:nvSpPr>
            <p:cNvPr id="742" name="tx742"/>
            <p:cNvSpPr/>
            <p:nvPr/>
          </p:nvSpPr>
          <p:spPr>
            <a:xfrm>
              <a:off x="6453454" y="1768197"/>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DRC</a:t>
              </a:r>
            </a:p>
          </p:txBody>
        </p:sp>
        <p:sp>
          <p:nvSpPr>
            <p:cNvPr id="743" name="tx743"/>
            <p:cNvSpPr/>
            <p:nvPr/>
          </p:nvSpPr>
          <p:spPr>
            <a:xfrm>
              <a:off x="7816969" y="1747351"/>
              <a:ext cx="89468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Equatorial Guinea</a:t>
              </a:r>
            </a:p>
          </p:txBody>
        </p:sp>
        <p:sp>
          <p:nvSpPr>
            <p:cNvPr id="744" name="tx744"/>
            <p:cNvSpPr/>
            <p:nvPr/>
          </p:nvSpPr>
          <p:spPr>
            <a:xfrm>
              <a:off x="1362226" y="726339"/>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Benin</a:t>
              </a:r>
            </a:p>
          </p:txBody>
        </p:sp>
        <p:sp>
          <p:nvSpPr>
            <p:cNvPr id="745" name="tx745"/>
            <p:cNvSpPr/>
            <p:nvPr/>
          </p:nvSpPr>
          <p:spPr>
            <a:xfrm>
              <a:off x="2865714" y="726339"/>
              <a:ext cx="65844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Burkina Faso</a:t>
              </a:r>
            </a:p>
          </p:txBody>
        </p:sp>
        <p:sp>
          <p:nvSpPr>
            <p:cNvPr id="746" name="tx746"/>
            <p:cNvSpPr/>
            <p:nvPr/>
          </p:nvSpPr>
          <p:spPr>
            <a:xfrm>
              <a:off x="4586501" y="724920"/>
              <a:ext cx="59645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Cabo Verde</a:t>
              </a:r>
            </a:p>
          </p:txBody>
        </p:sp>
        <p:sp>
          <p:nvSpPr>
            <p:cNvPr id="747" name="tx747"/>
            <p:cNvSpPr/>
            <p:nvPr/>
          </p:nvSpPr>
          <p:spPr>
            <a:xfrm>
              <a:off x="6313618"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Cameroon</a:t>
              </a:r>
            </a:p>
          </p:txBody>
        </p:sp>
        <p:sp>
          <p:nvSpPr>
            <p:cNvPr id="748" name="tx748"/>
            <p:cNvSpPr/>
            <p:nvPr/>
          </p:nvSpPr>
          <p:spPr>
            <a:xfrm>
              <a:off x="8146328" y="724920"/>
              <a:ext cx="23596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CAR</a:t>
              </a:r>
            </a:p>
          </p:txBody>
        </p:sp>
        <p:sp>
          <p:nvSpPr>
            <p:cNvPr id="749" name="pl749"/>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0" name="pl750"/>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1" name="pl751"/>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2" name="pl752"/>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3" name="pl753"/>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4" name="pl754"/>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5" name="pl755"/>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6" name="pl756"/>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57" name="tx757"/>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58" name="tx758"/>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59" name="tx759"/>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0" name="tx760"/>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61" name="tx761"/>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62" name="tx762"/>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63" name="tx763"/>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64" name="tx764"/>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65" name="pl765"/>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6" name="pl766"/>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7" name="pl767"/>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8" name="pl768"/>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9" name="pl769"/>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0" name="pl770"/>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1" name="pl771"/>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2" name="pl772"/>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3" name="tx773"/>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74" name="tx774"/>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75" name="tx775"/>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76" name="tx776"/>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7" name="tx777"/>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8" name="tx778"/>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9" name="tx779"/>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80" name="tx780"/>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81" name="pl781"/>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2" name="pl782"/>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3" name="pl783"/>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4" name="pl784"/>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5" name="pl785"/>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6" name="pl786"/>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7" name="pl787"/>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8" name="pl788"/>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9" name="tx789"/>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90" name="tx790"/>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91" name="tx791"/>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92" name="tx792"/>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93" name="tx793"/>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94" name="tx794"/>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95" name="tx795"/>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96" name="tx796"/>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97" name="pl797"/>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8" name="pl798"/>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9" name="pl799"/>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0" name="pl800"/>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1" name="pl801"/>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2" name="pl802"/>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3" name="pl803"/>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4" name="pl804"/>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5" name="tx805"/>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06" name="tx806"/>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07" name="tx807"/>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08" name="tx808"/>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09" name="tx809"/>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10" name="tx810"/>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11" name="tx811"/>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12" name="tx812"/>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13" name="pl813"/>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4" name="pl814"/>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5" name="pl815"/>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6" name="pl816"/>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7" name="pl817"/>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8" name="pl818"/>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9" name="pl819"/>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0" name="pl820"/>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1" name="tx821"/>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22" name="tx822"/>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23" name="tx823"/>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24" name="tx824"/>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25" name="tx825"/>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26" name="tx826"/>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27" name="tx827"/>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28" name="tx828"/>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29" name="tx829"/>
            <p:cNvSpPr/>
            <p:nvPr/>
          </p:nvSpPr>
          <p:spPr>
            <a:xfrm>
              <a:off x="570259" y="153772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0" name="tx830"/>
            <p:cNvSpPr/>
            <p:nvPr/>
          </p:nvSpPr>
          <p:spPr>
            <a:xfrm>
              <a:off x="508103" y="12877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1" name="tx831"/>
            <p:cNvSpPr/>
            <p:nvPr/>
          </p:nvSpPr>
          <p:spPr>
            <a:xfrm>
              <a:off x="508103" y="10378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2" name="pl832"/>
            <p:cNvSpPr/>
            <p:nvPr/>
          </p:nvSpPr>
          <p:spPr>
            <a:xfrm>
              <a:off x="660250" y="15794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3" name="pl833"/>
            <p:cNvSpPr/>
            <p:nvPr/>
          </p:nvSpPr>
          <p:spPr>
            <a:xfrm>
              <a:off x="660250" y="13294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4" name="pl834"/>
            <p:cNvSpPr/>
            <p:nvPr/>
          </p:nvSpPr>
          <p:spPr>
            <a:xfrm>
              <a:off x="660250" y="10795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5" name="tx835"/>
            <p:cNvSpPr/>
            <p:nvPr/>
          </p:nvSpPr>
          <p:spPr>
            <a:xfrm>
              <a:off x="570259" y="25810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36" name="tx836"/>
            <p:cNvSpPr/>
            <p:nvPr/>
          </p:nvSpPr>
          <p:spPr>
            <a:xfrm>
              <a:off x="508103" y="2331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37" name="tx837"/>
            <p:cNvSpPr/>
            <p:nvPr/>
          </p:nvSpPr>
          <p:spPr>
            <a:xfrm>
              <a:off x="508103" y="20811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38" name="pl838"/>
            <p:cNvSpPr/>
            <p:nvPr/>
          </p:nvSpPr>
          <p:spPr>
            <a:xfrm>
              <a:off x="660250" y="26226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39" name="pl839"/>
            <p:cNvSpPr/>
            <p:nvPr/>
          </p:nvSpPr>
          <p:spPr>
            <a:xfrm>
              <a:off x="660250" y="23727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0" name="pl840"/>
            <p:cNvSpPr/>
            <p:nvPr/>
          </p:nvSpPr>
          <p:spPr>
            <a:xfrm>
              <a:off x="660250" y="212281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1" name="tx841"/>
            <p:cNvSpPr/>
            <p:nvPr/>
          </p:nvSpPr>
          <p:spPr>
            <a:xfrm>
              <a:off x="570259" y="362428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2" name="tx842"/>
            <p:cNvSpPr/>
            <p:nvPr/>
          </p:nvSpPr>
          <p:spPr>
            <a:xfrm>
              <a:off x="508103" y="33743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43" name="tx843"/>
            <p:cNvSpPr/>
            <p:nvPr/>
          </p:nvSpPr>
          <p:spPr>
            <a:xfrm>
              <a:off x="508103" y="31243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44" name="pl844"/>
            <p:cNvSpPr/>
            <p:nvPr/>
          </p:nvSpPr>
          <p:spPr>
            <a:xfrm>
              <a:off x="660250" y="36659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5" name="pl845"/>
            <p:cNvSpPr/>
            <p:nvPr/>
          </p:nvSpPr>
          <p:spPr>
            <a:xfrm>
              <a:off x="660250" y="34160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6" name="pl846"/>
            <p:cNvSpPr/>
            <p:nvPr/>
          </p:nvSpPr>
          <p:spPr>
            <a:xfrm>
              <a:off x="660250" y="31660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7" name="tx847"/>
            <p:cNvSpPr/>
            <p:nvPr/>
          </p:nvSpPr>
          <p:spPr>
            <a:xfrm>
              <a:off x="570259" y="466755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8" name="tx848"/>
            <p:cNvSpPr/>
            <p:nvPr/>
          </p:nvSpPr>
          <p:spPr>
            <a:xfrm>
              <a:off x="508103" y="44176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49" name="tx849"/>
            <p:cNvSpPr/>
            <p:nvPr/>
          </p:nvSpPr>
          <p:spPr>
            <a:xfrm>
              <a:off x="508103" y="416767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0" name="pl850"/>
            <p:cNvSpPr/>
            <p:nvPr/>
          </p:nvSpPr>
          <p:spPr>
            <a:xfrm>
              <a:off x="660250" y="47092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1" name="pl851"/>
            <p:cNvSpPr/>
            <p:nvPr/>
          </p:nvSpPr>
          <p:spPr>
            <a:xfrm>
              <a:off x="660250" y="44593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2" name="pl852"/>
            <p:cNvSpPr/>
            <p:nvPr/>
          </p:nvSpPr>
          <p:spPr>
            <a:xfrm>
              <a:off x="660250" y="42093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3" name="tx853"/>
            <p:cNvSpPr/>
            <p:nvPr/>
          </p:nvSpPr>
          <p:spPr>
            <a:xfrm>
              <a:off x="570259" y="57108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54" name="tx854"/>
            <p:cNvSpPr/>
            <p:nvPr/>
          </p:nvSpPr>
          <p:spPr>
            <a:xfrm>
              <a:off x="508103" y="54608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55" name="tx855"/>
            <p:cNvSpPr/>
            <p:nvPr/>
          </p:nvSpPr>
          <p:spPr>
            <a:xfrm>
              <a:off x="508103" y="52109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6" name="pl856"/>
            <p:cNvSpPr/>
            <p:nvPr/>
          </p:nvSpPr>
          <p:spPr>
            <a:xfrm>
              <a:off x="660250" y="57525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7" name="pl857"/>
            <p:cNvSpPr/>
            <p:nvPr/>
          </p:nvSpPr>
          <p:spPr>
            <a:xfrm>
              <a:off x="660250" y="55025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8" name="pl858"/>
            <p:cNvSpPr/>
            <p:nvPr/>
          </p:nvSpPr>
          <p:spPr>
            <a:xfrm>
              <a:off x="660250" y="52526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9" name="tx859"/>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860" name="tx860"/>
            <p:cNvSpPr/>
            <p:nvPr/>
          </p:nvSpPr>
          <p:spPr>
            <a:xfrm>
              <a:off x="695044" y="398022"/>
              <a:ext cx="532027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MCV1 (%), by country, WCAR, 2018-2025</a:t>
              </a:r>
            </a:p>
          </p:txBody>
        </p:sp>
        <p:sp>
          <p:nvSpPr>
            <p:cNvPr id="861" name="tx86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62" name="tx862"/>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863" name="tx863"/>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86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MCV1 by country.
In 2025, Benin had the highest drop-out with 40% of children who received DTP1 not receiving MCV1.
Sao Tome and Principe had the lowest DTP-MCV drop-out (0%).
14 countries had DTP-MCV drop-out of more than 10%.#n
There were 1 countries with negative DTP-MCV dropout (ie. more children received MCV1 than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300789"/>
              <a:ext cx="2135265" cy="317693"/>
            </a:xfrm>
            <a:custGeom>
              <a:avLst/>
              <a:gdLst/>
              <a:ahLst/>
              <a:cxnLst/>
              <a:rect l="0" t="0" r="0" b="0"/>
              <a:pathLst>
                <a:path w="2135265" h="317693">
                  <a:moveTo>
                    <a:pt x="0" y="317693"/>
                  </a:moveTo>
                  <a:lnTo>
                    <a:pt x="85410" y="317693"/>
                  </a:lnTo>
                  <a:lnTo>
                    <a:pt x="170821" y="317693"/>
                  </a:lnTo>
                  <a:lnTo>
                    <a:pt x="256231" y="279570"/>
                  </a:lnTo>
                  <a:lnTo>
                    <a:pt x="341642" y="228739"/>
                  </a:lnTo>
                  <a:lnTo>
                    <a:pt x="427053" y="177908"/>
                  </a:lnTo>
                  <a:lnTo>
                    <a:pt x="512463" y="152492"/>
                  </a:lnTo>
                  <a:lnTo>
                    <a:pt x="597874" y="127077"/>
                  </a:lnTo>
                  <a:lnTo>
                    <a:pt x="683284" y="63538"/>
                  </a:lnTo>
                  <a:lnTo>
                    <a:pt x="768695" y="0"/>
                  </a:lnTo>
                  <a:lnTo>
                    <a:pt x="854106" y="76246"/>
                  </a:lnTo>
                  <a:lnTo>
                    <a:pt x="939516" y="152492"/>
                  </a:lnTo>
                  <a:lnTo>
                    <a:pt x="1024927" y="114369"/>
                  </a:lnTo>
                  <a:lnTo>
                    <a:pt x="1110337" y="152492"/>
                  </a:lnTo>
                  <a:lnTo>
                    <a:pt x="1195748" y="139785"/>
                  </a:lnTo>
                  <a:lnTo>
                    <a:pt x="1281159" y="127077"/>
                  </a:lnTo>
                  <a:lnTo>
                    <a:pt x="1366569" y="63538"/>
                  </a:lnTo>
                  <a:lnTo>
                    <a:pt x="1451980" y="38123"/>
                  </a:lnTo>
                  <a:lnTo>
                    <a:pt x="1537390" y="25415"/>
                  </a:lnTo>
                  <a:lnTo>
                    <a:pt x="1622801" y="12707"/>
                  </a:lnTo>
                  <a:lnTo>
                    <a:pt x="1708212" y="12707"/>
                  </a:lnTo>
                  <a:lnTo>
                    <a:pt x="1793622" y="101661"/>
                  </a:lnTo>
                  <a:lnTo>
                    <a:pt x="1879033" y="50830"/>
                  </a:lnTo>
                  <a:lnTo>
                    <a:pt x="1964443" y="25415"/>
                  </a:lnTo>
                  <a:lnTo>
                    <a:pt x="2049854" y="25415"/>
                  </a:lnTo>
                  <a:lnTo>
                    <a:pt x="2135265" y="25415"/>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52740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57</a:t>
              </a:r>
            </a:p>
          </p:txBody>
        </p:sp>
        <p:sp>
          <p:nvSpPr>
            <p:cNvPr id="25" name="tx25"/>
            <p:cNvSpPr/>
            <p:nvPr/>
          </p:nvSpPr>
          <p:spPr>
            <a:xfrm>
              <a:off x="3223926" y="12339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26" name="tx26"/>
            <p:cNvSpPr/>
            <p:nvPr/>
          </p:nvSpPr>
          <p:spPr>
            <a:xfrm>
              <a:off x="1428897" y="13375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68</a:t>
              </a:r>
            </a:p>
          </p:txBody>
        </p:sp>
        <p:sp>
          <p:nvSpPr>
            <p:cNvPr id="27" name="tx27"/>
            <p:cNvSpPr/>
            <p:nvPr/>
          </p:nvSpPr>
          <p:spPr>
            <a:xfrm>
              <a:off x="1855950" y="12358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28" name="tx28"/>
            <p:cNvSpPr/>
            <p:nvPr/>
          </p:nvSpPr>
          <p:spPr>
            <a:xfrm>
              <a:off x="2283003" y="12879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29" name="tx29"/>
            <p:cNvSpPr/>
            <p:nvPr/>
          </p:nvSpPr>
          <p:spPr>
            <a:xfrm>
              <a:off x="262464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30" name="tx30"/>
            <p:cNvSpPr/>
            <p:nvPr/>
          </p:nvSpPr>
          <p:spPr>
            <a:xfrm>
              <a:off x="3051698"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211830"/>
              <a:ext cx="854106" cy="571848"/>
            </a:xfrm>
            <a:custGeom>
              <a:avLst/>
              <a:gdLst/>
              <a:ahLst/>
              <a:cxnLst/>
              <a:rect l="0" t="0" r="0" b="0"/>
              <a:pathLst>
                <a:path w="854106" h="571848">
                  <a:moveTo>
                    <a:pt x="0" y="571848"/>
                  </a:moveTo>
                  <a:lnTo>
                    <a:pt x="85410" y="343108"/>
                  </a:lnTo>
                  <a:lnTo>
                    <a:pt x="170821" y="355816"/>
                  </a:lnTo>
                  <a:lnTo>
                    <a:pt x="256231" y="165200"/>
                  </a:lnTo>
                  <a:lnTo>
                    <a:pt x="341642" y="38123"/>
                  </a:lnTo>
                  <a:lnTo>
                    <a:pt x="427053" y="63538"/>
                  </a:lnTo>
                  <a:lnTo>
                    <a:pt x="512463" y="114369"/>
                  </a:lnTo>
                  <a:lnTo>
                    <a:pt x="597874" y="88954"/>
                  </a:lnTo>
                  <a:lnTo>
                    <a:pt x="683284" y="25415"/>
                  </a:lnTo>
                  <a:lnTo>
                    <a:pt x="768695" y="25415"/>
                  </a:lnTo>
                  <a:lnTo>
                    <a:pt x="854106" y="0"/>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69136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30</a:t>
              </a:r>
            </a:p>
          </p:txBody>
        </p:sp>
        <p:sp>
          <p:nvSpPr>
            <p:cNvPr id="52" name="tx52"/>
            <p:cNvSpPr/>
            <p:nvPr/>
          </p:nvSpPr>
          <p:spPr>
            <a:xfrm>
              <a:off x="3223926" y="312075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53" name="tx53"/>
            <p:cNvSpPr/>
            <p:nvPr/>
          </p:nvSpPr>
          <p:spPr>
            <a:xfrm>
              <a:off x="2624645" y="31099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54" name="tx54"/>
            <p:cNvSpPr/>
            <p:nvPr/>
          </p:nvSpPr>
          <p:spPr>
            <a:xfrm>
              <a:off x="3051698" y="30960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5351611"/>
              <a:ext cx="2135265" cy="635386"/>
            </a:xfrm>
            <a:custGeom>
              <a:avLst/>
              <a:gdLst/>
              <a:ahLst/>
              <a:cxnLst/>
              <a:rect l="0" t="0" r="0" b="0"/>
              <a:pathLst>
                <a:path w="2135265" h="635386">
                  <a:moveTo>
                    <a:pt x="0" y="635386"/>
                  </a:moveTo>
                  <a:lnTo>
                    <a:pt x="85410" y="635386"/>
                  </a:lnTo>
                  <a:lnTo>
                    <a:pt x="170821" y="635386"/>
                  </a:lnTo>
                  <a:lnTo>
                    <a:pt x="256231" y="635386"/>
                  </a:lnTo>
                  <a:lnTo>
                    <a:pt x="341642" y="635386"/>
                  </a:lnTo>
                  <a:lnTo>
                    <a:pt x="427053" y="635386"/>
                  </a:lnTo>
                  <a:lnTo>
                    <a:pt x="512463" y="635386"/>
                  </a:lnTo>
                  <a:lnTo>
                    <a:pt x="597874" y="635386"/>
                  </a:lnTo>
                  <a:lnTo>
                    <a:pt x="683284" y="635386"/>
                  </a:lnTo>
                  <a:lnTo>
                    <a:pt x="768695" y="635386"/>
                  </a:lnTo>
                  <a:lnTo>
                    <a:pt x="854106" y="635386"/>
                  </a:lnTo>
                  <a:lnTo>
                    <a:pt x="939516" y="635386"/>
                  </a:lnTo>
                  <a:lnTo>
                    <a:pt x="1024927" y="597263"/>
                  </a:lnTo>
                  <a:lnTo>
                    <a:pt x="1110337" y="597263"/>
                  </a:lnTo>
                  <a:lnTo>
                    <a:pt x="1195748" y="571848"/>
                  </a:lnTo>
                  <a:lnTo>
                    <a:pt x="1281159" y="533724"/>
                  </a:lnTo>
                  <a:lnTo>
                    <a:pt x="1366569" y="508309"/>
                  </a:lnTo>
                  <a:lnTo>
                    <a:pt x="1451980" y="495601"/>
                  </a:lnTo>
                  <a:lnTo>
                    <a:pt x="1537390" y="482893"/>
                  </a:lnTo>
                  <a:lnTo>
                    <a:pt x="1622801" y="432062"/>
                  </a:lnTo>
                  <a:lnTo>
                    <a:pt x="1708212" y="368524"/>
                  </a:lnTo>
                  <a:lnTo>
                    <a:pt x="1793622" y="330401"/>
                  </a:lnTo>
                  <a:lnTo>
                    <a:pt x="1879033" y="292277"/>
                  </a:lnTo>
                  <a:lnTo>
                    <a:pt x="1964443" y="165200"/>
                  </a:lnTo>
                  <a:lnTo>
                    <a:pt x="2049854" y="25415"/>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6" name="tx76"/>
            <p:cNvSpPr/>
            <p:nvPr/>
          </p:nvSpPr>
          <p:spPr>
            <a:xfrm>
              <a:off x="3223926" y="5259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50</a:t>
              </a:r>
            </a:p>
          </p:txBody>
        </p:sp>
        <p:sp>
          <p:nvSpPr>
            <p:cNvPr id="77" name="tx77"/>
            <p:cNvSpPr/>
            <p:nvPr/>
          </p:nvSpPr>
          <p:spPr>
            <a:xfrm>
              <a:off x="145602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8" name="tx78"/>
            <p:cNvSpPr/>
            <p:nvPr/>
          </p:nvSpPr>
          <p:spPr>
            <a:xfrm>
              <a:off x="1883080"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9" name="tx79"/>
            <p:cNvSpPr/>
            <p:nvPr/>
          </p:nvSpPr>
          <p:spPr>
            <a:xfrm>
              <a:off x="2310133" y="5744182"/>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a:t>
              </a:r>
            </a:p>
          </p:txBody>
        </p:sp>
        <p:sp>
          <p:nvSpPr>
            <p:cNvPr id="80" name="tx80"/>
            <p:cNvSpPr/>
            <p:nvPr/>
          </p:nvSpPr>
          <p:spPr>
            <a:xfrm>
              <a:off x="2624645" y="56425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16</a:t>
              </a:r>
            </a:p>
          </p:txBody>
        </p:sp>
        <p:sp>
          <p:nvSpPr>
            <p:cNvPr id="81" name="tx81"/>
            <p:cNvSpPr/>
            <p:nvPr/>
          </p:nvSpPr>
          <p:spPr>
            <a:xfrm>
              <a:off x="3051698" y="52358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48</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313497"/>
              <a:ext cx="2135265" cy="304985"/>
            </a:xfrm>
            <a:custGeom>
              <a:avLst/>
              <a:gdLst/>
              <a:ahLst/>
              <a:cxnLst/>
              <a:rect l="0" t="0" r="0" b="0"/>
              <a:pathLst>
                <a:path w="2135265" h="304985">
                  <a:moveTo>
                    <a:pt x="0" y="304985"/>
                  </a:moveTo>
                  <a:lnTo>
                    <a:pt x="85410" y="304985"/>
                  </a:lnTo>
                  <a:lnTo>
                    <a:pt x="170821" y="292277"/>
                  </a:lnTo>
                  <a:lnTo>
                    <a:pt x="256231" y="266862"/>
                  </a:lnTo>
                  <a:lnTo>
                    <a:pt x="341642" y="228739"/>
                  </a:lnTo>
                  <a:lnTo>
                    <a:pt x="427053" y="190616"/>
                  </a:lnTo>
                  <a:lnTo>
                    <a:pt x="512463" y="165200"/>
                  </a:lnTo>
                  <a:lnTo>
                    <a:pt x="597874" y="139785"/>
                  </a:lnTo>
                  <a:lnTo>
                    <a:pt x="683284" y="76246"/>
                  </a:lnTo>
                  <a:lnTo>
                    <a:pt x="768695" y="25415"/>
                  </a:lnTo>
                  <a:lnTo>
                    <a:pt x="854106" y="101661"/>
                  </a:lnTo>
                  <a:lnTo>
                    <a:pt x="939516" y="114369"/>
                  </a:lnTo>
                  <a:lnTo>
                    <a:pt x="1024927" y="127077"/>
                  </a:lnTo>
                  <a:lnTo>
                    <a:pt x="1110337" y="152492"/>
                  </a:lnTo>
                  <a:lnTo>
                    <a:pt x="1195748" y="139785"/>
                  </a:lnTo>
                  <a:lnTo>
                    <a:pt x="1281159" y="127077"/>
                  </a:lnTo>
                  <a:lnTo>
                    <a:pt x="1366569" y="63538"/>
                  </a:lnTo>
                  <a:lnTo>
                    <a:pt x="1451980" y="50830"/>
                  </a:lnTo>
                  <a:lnTo>
                    <a:pt x="1537390" y="25415"/>
                  </a:lnTo>
                  <a:lnTo>
                    <a:pt x="1622801" y="12707"/>
                  </a:lnTo>
                  <a:lnTo>
                    <a:pt x="1708212" y="25415"/>
                  </a:lnTo>
                  <a:lnTo>
                    <a:pt x="1793622" y="88954"/>
                  </a:lnTo>
                  <a:lnTo>
                    <a:pt x="1879033" y="50830"/>
                  </a:lnTo>
                  <a:lnTo>
                    <a:pt x="1964443" y="12707"/>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52740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57</a:t>
              </a:r>
            </a:p>
          </p:txBody>
        </p:sp>
        <p:sp>
          <p:nvSpPr>
            <p:cNvPr id="103" name="tx103"/>
            <p:cNvSpPr/>
            <p:nvPr/>
          </p:nvSpPr>
          <p:spPr>
            <a:xfrm>
              <a:off x="6018113" y="122123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04" name="tx104"/>
            <p:cNvSpPr/>
            <p:nvPr/>
          </p:nvSpPr>
          <p:spPr>
            <a:xfrm>
              <a:off x="4223084" y="13629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105" name="tx105"/>
            <p:cNvSpPr/>
            <p:nvPr/>
          </p:nvSpPr>
          <p:spPr>
            <a:xfrm>
              <a:off x="4650137" y="1273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106" name="tx106"/>
            <p:cNvSpPr/>
            <p:nvPr/>
          </p:nvSpPr>
          <p:spPr>
            <a:xfrm>
              <a:off x="5077190" y="130061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07" name="tx107"/>
            <p:cNvSpPr/>
            <p:nvPr/>
          </p:nvSpPr>
          <p:spPr>
            <a:xfrm>
              <a:off x="5418832"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08" name="tx108"/>
            <p:cNvSpPr/>
            <p:nvPr/>
          </p:nvSpPr>
          <p:spPr>
            <a:xfrm>
              <a:off x="5845885"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415154"/>
              <a:ext cx="341642" cy="673509"/>
            </a:xfrm>
            <a:custGeom>
              <a:avLst/>
              <a:gdLst/>
              <a:ahLst/>
              <a:cxnLst/>
              <a:rect l="0" t="0" r="0" b="0"/>
              <a:pathLst>
                <a:path w="341642" h="673509">
                  <a:moveTo>
                    <a:pt x="0" y="673509"/>
                  </a:moveTo>
                  <a:lnTo>
                    <a:pt x="85410" y="482893"/>
                  </a:lnTo>
                  <a:lnTo>
                    <a:pt x="170821" y="254154"/>
                  </a:lnTo>
                  <a:lnTo>
                    <a:pt x="256231" y="76246"/>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567949" y="3996397"/>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a:t>
              </a:r>
            </a:p>
          </p:txBody>
        </p:sp>
        <p:sp>
          <p:nvSpPr>
            <p:cNvPr id="130" name="tx130"/>
            <p:cNvSpPr/>
            <p:nvPr/>
          </p:nvSpPr>
          <p:spPr>
            <a:xfrm>
              <a:off x="6018113" y="332288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59</a:t>
              </a:r>
            </a:p>
          </p:txBody>
        </p:sp>
        <p:sp>
          <p:nvSpPr>
            <p:cNvPr id="131" name="tx131"/>
            <p:cNvSpPr/>
            <p:nvPr/>
          </p:nvSpPr>
          <p:spPr>
            <a:xfrm>
              <a:off x="5845885" y="335019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135580"/>
              <a:ext cx="1451980" cy="851418"/>
            </a:xfrm>
            <a:custGeom>
              <a:avLst/>
              <a:gdLst/>
              <a:ahLst/>
              <a:cxnLst/>
              <a:rect l="0" t="0" r="0" b="0"/>
              <a:pathLst>
                <a:path w="1451980" h="851418">
                  <a:moveTo>
                    <a:pt x="0" y="851418"/>
                  </a:moveTo>
                  <a:lnTo>
                    <a:pt x="85410" y="851418"/>
                  </a:lnTo>
                  <a:lnTo>
                    <a:pt x="170821" y="851418"/>
                  </a:lnTo>
                  <a:lnTo>
                    <a:pt x="256231" y="775171"/>
                  </a:lnTo>
                  <a:lnTo>
                    <a:pt x="341642" y="648094"/>
                  </a:lnTo>
                  <a:lnTo>
                    <a:pt x="427053" y="597263"/>
                  </a:lnTo>
                  <a:lnTo>
                    <a:pt x="512463" y="470186"/>
                  </a:lnTo>
                  <a:lnTo>
                    <a:pt x="597874" y="177908"/>
                  </a:lnTo>
                  <a:lnTo>
                    <a:pt x="683284" y="76246"/>
                  </a:lnTo>
                  <a:lnTo>
                    <a:pt x="768695" y="38123"/>
                  </a:lnTo>
                  <a:lnTo>
                    <a:pt x="854106" y="25415"/>
                  </a:lnTo>
                  <a:lnTo>
                    <a:pt x="939516" y="0"/>
                  </a:lnTo>
                  <a:lnTo>
                    <a:pt x="1024927" y="38123"/>
                  </a:lnTo>
                  <a:lnTo>
                    <a:pt x="1110337" y="114369"/>
                  </a:lnTo>
                  <a:lnTo>
                    <a:pt x="1195748" y="63538"/>
                  </a:lnTo>
                  <a:lnTo>
                    <a:pt x="1281159" y="38123"/>
                  </a:lnTo>
                  <a:lnTo>
                    <a:pt x="1366569" y="25415"/>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50433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154" name="tx154"/>
            <p:cNvSpPr/>
            <p:nvPr/>
          </p:nvSpPr>
          <p:spPr>
            <a:xfrm>
              <a:off x="467726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5" name="tx155"/>
            <p:cNvSpPr/>
            <p:nvPr/>
          </p:nvSpPr>
          <p:spPr>
            <a:xfrm>
              <a:off x="5077190" y="517228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56" name="tx156"/>
            <p:cNvSpPr/>
            <p:nvPr/>
          </p:nvSpPr>
          <p:spPr>
            <a:xfrm>
              <a:off x="5418832" y="499442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157" name="tx157"/>
            <p:cNvSpPr/>
            <p:nvPr/>
          </p:nvSpPr>
          <p:spPr>
            <a:xfrm>
              <a:off x="5845885" y="50198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427866"/>
              <a:ext cx="2135265" cy="406647"/>
            </a:xfrm>
            <a:custGeom>
              <a:avLst/>
              <a:gdLst/>
              <a:ahLst/>
              <a:cxnLst/>
              <a:rect l="0" t="0" r="0" b="0"/>
              <a:pathLst>
                <a:path w="2135265" h="406647">
                  <a:moveTo>
                    <a:pt x="0" y="393939"/>
                  </a:moveTo>
                  <a:lnTo>
                    <a:pt x="85410" y="406647"/>
                  </a:lnTo>
                  <a:lnTo>
                    <a:pt x="170821" y="381232"/>
                  </a:lnTo>
                  <a:lnTo>
                    <a:pt x="256231" y="330401"/>
                  </a:lnTo>
                  <a:lnTo>
                    <a:pt x="341642" y="266862"/>
                  </a:lnTo>
                  <a:lnTo>
                    <a:pt x="427053" y="216031"/>
                  </a:lnTo>
                  <a:lnTo>
                    <a:pt x="512463" y="177908"/>
                  </a:lnTo>
                  <a:lnTo>
                    <a:pt x="597874" y="152492"/>
                  </a:lnTo>
                  <a:lnTo>
                    <a:pt x="683284" y="88954"/>
                  </a:lnTo>
                  <a:lnTo>
                    <a:pt x="768695" y="25415"/>
                  </a:lnTo>
                  <a:lnTo>
                    <a:pt x="854106" y="76246"/>
                  </a:lnTo>
                  <a:lnTo>
                    <a:pt x="939516" y="101661"/>
                  </a:lnTo>
                  <a:lnTo>
                    <a:pt x="1024927" y="127077"/>
                  </a:lnTo>
                  <a:lnTo>
                    <a:pt x="1110337" y="127077"/>
                  </a:lnTo>
                  <a:lnTo>
                    <a:pt x="1195748" y="114369"/>
                  </a:lnTo>
                  <a:lnTo>
                    <a:pt x="1281159" y="127077"/>
                  </a:lnTo>
                  <a:lnTo>
                    <a:pt x="1366569" y="63538"/>
                  </a:lnTo>
                  <a:lnTo>
                    <a:pt x="1451980" y="50830"/>
                  </a:lnTo>
                  <a:lnTo>
                    <a:pt x="1537390" y="25415"/>
                  </a:lnTo>
                  <a:lnTo>
                    <a:pt x="1622801" y="0"/>
                  </a:lnTo>
                  <a:lnTo>
                    <a:pt x="1708212" y="38123"/>
                  </a:lnTo>
                  <a:lnTo>
                    <a:pt x="1793622" y="88954"/>
                  </a:lnTo>
                  <a:lnTo>
                    <a:pt x="1879033" y="63538"/>
                  </a:lnTo>
                  <a:lnTo>
                    <a:pt x="1964443" y="25415"/>
                  </a:lnTo>
                  <a:lnTo>
                    <a:pt x="2049854" y="12707"/>
                  </a:lnTo>
                  <a:lnTo>
                    <a:pt x="2135265" y="12707"/>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73073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179" name="tx179"/>
            <p:cNvSpPr/>
            <p:nvPr/>
          </p:nvSpPr>
          <p:spPr>
            <a:xfrm>
              <a:off x="8812300" y="134949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80" name="tx180"/>
            <p:cNvSpPr/>
            <p:nvPr/>
          </p:nvSpPr>
          <p:spPr>
            <a:xfrm>
              <a:off x="7017271" y="1503982"/>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55</a:t>
              </a:r>
            </a:p>
          </p:txBody>
        </p:sp>
        <p:sp>
          <p:nvSpPr>
            <p:cNvPr id="181" name="tx181"/>
            <p:cNvSpPr/>
            <p:nvPr/>
          </p:nvSpPr>
          <p:spPr>
            <a:xfrm>
              <a:off x="7444324" y="13629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182" name="tx182"/>
            <p:cNvSpPr/>
            <p:nvPr/>
          </p:nvSpPr>
          <p:spPr>
            <a:xfrm>
              <a:off x="7871377" y="14137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62</a:t>
              </a:r>
            </a:p>
          </p:txBody>
        </p:sp>
        <p:sp>
          <p:nvSpPr>
            <p:cNvPr id="183" name="tx183"/>
            <p:cNvSpPr/>
            <p:nvPr/>
          </p:nvSpPr>
          <p:spPr>
            <a:xfrm>
              <a:off x="8213020" y="12879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184" name="tx184"/>
            <p:cNvSpPr/>
            <p:nvPr/>
          </p:nvSpPr>
          <p:spPr>
            <a:xfrm>
              <a:off x="8640073" y="130061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300785"/>
              <a:ext cx="2135265" cy="343108"/>
            </a:xfrm>
            <a:custGeom>
              <a:avLst/>
              <a:gdLst/>
              <a:ahLst/>
              <a:cxnLst/>
              <a:rect l="0" t="0" r="0" b="0"/>
              <a:pathLst>
                <a:path w="2135265" h="343108">
                  <a:moveTo>
                    <a:pt x="0" y="343108"/>
                  </a:moveTo>
                  <a:lnTo>
                    <a:pt x="85410" y="317693"/>
                  </a:lnTo>
                  <a:lnTo>
                    <a:pt x="170821" y="304985"/>
                  </a:lnTo>
                  <a:lnTo>
                    <a:pt x="256231" y="254154"/>
                  </a:lnTo>
                  <a:lnTo>
                    <a:pt x="341642" y="203323"/>
                  </a:lnTo>
                  <a:lnTo>
                    <a:pt x="427053" y="152492"/>
                  </a:lnTo>
                  <a:lnTo>
                    <a:pt x="512463" y="127077"/>
                  </a:lnTo>
                  <a:lnTo>
                    <a:pt x="597874" y="127077"/>
                  </a:lnTo>
                  <a:lnTo>
                    <a:pt x="683284" y="76246"/>
                  </a:lnTo>
                  <a:lnTo>
                    <a:pt x="768695" y="0"/>
                  </a:lnTo>
                  <a:lnTo>
                    <a:pt x="854106" y="38123"/>
                  </a:lnTo>
                  <a:lnTo>
                    <a:pt x="939516" y="76246"/>
                  </a:lnTo>
                  <a:lnTo>
                    <a:pt x="1024927" y="88954"/>
                  </a:lnTo>
                  <a:lnTo>
                    <a:pt x="1110337" y="88954"/>
                  </a:lnTo>
                  <a:lnTo>
                    <a:pt x="1195748" y="101661"/>
                  </a:lnTo>
                  <a:lnTo>
                    <a:pt x="1281159" y="101661"/>
                  </a:lnTo>
                  <a:lnTo>
                    <a:pt x="1366569" y="76246"/>
                  </a:lnTo>
                  <a:lnTo>
                    <a:pt x="1451980" y="50830"/>
                  </a:lnTo>
                  <a:lnTo>
                    <a:pt x="1537390" y="50830"/>
                  </a:lnTo>
                  <a:lnTo>
                    <a:pt x="1622801" y="38123"/>
                  </a:lnTo>
                  <a:lnTo>
                    <a:pt x="1708212" y="50830"/>
                  </a:lnTo>
                  <a:lnTo>
                    <a:pt x="1793622" y="101661"/>
                  </a:lnTo>
                  <a:lnTo>
                    <a:pt x="1879033" y="101661"/>
                  </a:lnTo>
                  <a:lnTo>
                    <a:pt x="1964443" y="76246"/>
                  </a:lnTo>
                  <a:lnTo>
                    <a:pt x="2049854" y="38123"/>
                  </a:lnTo>
                  <a:lnTo>
                    <a:pt x="2135265" y="50830"/>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55281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206" name="tx206"/>
            <p:cNvSpPr/>
            <p:nvPr/>
          </p:nvSpPr>
          <p:spPr>
            <a:xfrm>
              <a:off x="8812300" y="3259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64</a:t>
              </a:r>
            </a:p>
          </p:txBody>
        </p:sp>
        <p:sp>
          <p:nvSpPr>
            <p:cNvPr id="207" name="tx207"/>
            <p:cNvSpPr/>
            <p:nvPr/>
          </p:nvSpPr>
          <p:spPr>
            <a:xfrm>
              <a:off x="7017271" y="331212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56</a:t>
              </a:r>
            </a:p>
          </p:txBody>
        </p:sp>
        <p:sp>
          <p:nvSpPr>
            <p:cNvPr id="208" name="tx208"/>
            <p:cNvSpPr/>
            <p:nvPr/>
          </p:nvSpPr>
          <p:spPr>
            <a:xfrm>
              <a:off x="7444324"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09" name="tx209"/>
            <p:cNvSpPr/>
            <p:nvPr/>
          </p:nvSpPr>
          <p:spPr>
            <a:xfrm>
              <a:off x="7871377" y="32612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10" name="tx210"/>
            <p:cNvSpPr/>
            <p:nvPr/>
          </p:nvSpPr>
          <p:spPr>
            <a:xfrm>
              <a:off x="8213020"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11" name="tx211"/>
            <p:cNvSpPr/>
            <p:nvPr/>
          </p:nvSpPr>
          <p:spPr>
            <a:xfrm>
              <a:off x="8640073" y="3197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65</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211826"/>
              <a:ext cx="1622801" cy="775171"/>
            </a:xfrm>
            <a:custGeom>
              <a:avLst/>
              <a:gdLst/>
              <a:ahLst/>
              <a:cxnLst/>
              <a:rect l="0" t="0" r="0" b="0"/>
              <a:pathLst>
                <a:path w="1622801" h="775171">
                  <a:moveTo>
                    <a:pt x="0" y="775171"/>
                  </a:moveTo>
                  <a:lnTo>
                    <a:pt x="85410" y="775171"/>
                  </a:lnTo>
                  <a:lnTo>
                    <a:pt x="170821" y="775171"/>
                  </a:lnTo>
                  <a:lnTo>
                    <a:pt x="256231" y="775171"/>
                  </a:lnTo>
                  <a:lnTo>
                    <a:pt x="341642" y="775171"/>
                  </a:lnTo>
                  <a:lnTo>
                    <a:pt x="427053" y="775171"/>
                  </a:lnTo>
                  <a:lnTo>
                    <a:pt x="512463" y="749756"/>
                  </a:lnTo>
                  <a:lnTo>
                    <a:pt x="597874" y="724340"/>
                  </a:lnTo>
                  <a:lnTo>
                    <a:pt x="683284" y="597263"/>
                  </a:lnTo>
                  <a:lnTo>
                    <a:pt x="768695" y="508309"/>
                  </a:lnTo>
                  <a:lnTo>
                    <a:pt x="854106" y="457478"/>
                  </a:lnTo>
                  <a:lnTo>
                    <a:pt x="939516" y="419355"/>
                  </a:lnTo>
                  <a:lnTo>
                    <a:pt x="1024927" y="419355"/>
                  </a:lnTo>
                  <a:lnTo>
                    <a:pt x="1110337" y="419355"/>
                  </a:lnTo>
                  <a:lnTo>
                    <a:pt x="1195748" y="343108"/>
                  </a:lnTo>
                  <a:lnTo>
                    <a:pt x="1281159" y="279570"/>
                  </a:lnTo>
                  <a:lnTo>
                    <a:pt x="1366569" y="177908"/>
                  </a:lnTo>
                  <a:lnTo>
                    <a:pt x="1451980" y="76246"/>
                  </a:lnTo>
                  <a:lnTo>
                    <a:pt x="1537390" y="0"/>
                  </a:lnTo>
                  <a:lnTo>
                    <a:pt x="1622801" y="12707"/>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1322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71377" y="55801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21</a:t>
              </a:r>
            </a:p>
          </p:txBody>
        </p:sp>
        <p:sp>
          <p:nvSpPr>
            <p:cNvPr id="236" name="tx236"/>
            <p:cNvSpPr/>
            <p:nvPr/>
          </p:nvSpPr>
          <p:spPr>
            <a:xfrm>
              <a:off x="8213020" y="54900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28</a:t>
              </a:r>
            </a:p>
          </p:txBody>
        </p:sp>
        <p:sp>
          <p:nvSpPr>
            <p:cNvPr id="237" name="tx237"/>
            <p:cNvSpPr/>
            <p:nvPr/>
          </p:nvSpPr>
          <p:spPr>
            <a:xfrm>
              <a:off x="8640073" y="50706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52544" y="340043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7" name="tx287"/>
            <p:cNvSpPr/>
            <p:nvPr/>
          </p:nvSpPr>
          <p:spPr>
            <a:xfrm>
              <a:off x="2746749" y="398022"/>
              <a:ext cx="43423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selected routine vaccines, WCAR, 2000-2025</a:t>
              </a:r>
            </a:p>
          </p:txBody>
        </p:sp>
        <p:sp>
          <p:nvSpPr>
            <p:cNvPr id="288" name="tx288"/>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(50%), followed by IPVC (59%).</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13% in 2000 to 62% in 2025. This increase since 2000 is a result of incremental improvement in introducing new vaccines and expanding vaccination services to previously missed populations.
Enhancing BOP now depends partly on improving the coverage of RCV1, HPV, MCV2, IPVC, ROTAC, MCV1, PCVC,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WCAR,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888509"/>
              <a:ext cx="6265601" cy="1270031"/>
            </a:xfrm>
            <a:custGeom>
              <a:avLst/>
              <a:gdLst/>
              <a:ahLst/>
              <a:cxnLst/>
              <a:rect l="0" t="0" r="0" b="0"/>
              <a:pathLst>
                <a:path w="6265601" h="1270031">
                  <a:moveTo>
                    <a:pt x="0" y="1230343"/>
                  </a:moveTo>
                  <a:lnTo>
                    <a:pt x="250624" y="1270031"/>
                  </a:lnTo>
                  <a:lnTo>
                    <a:pt x="501248" y="1190654"/>
                  </a:lnTo>
                  <a:lnTo>
                    <a:pt x="751872" y="1031900"/>
                  </a:lnTo>
                  <a:lnTo>
                    <a:pt x="1002496" y="833458"/>
                  </a:lnTo>
                  <a:lnTo>
                    <a:pt x="1253120" y="674704"/>
                  </a:lnTo>
                  <a:lnTo>
                    <a:pt x="1503744" y="555638"/>
                  </a:lnTo>
                  <a:lnTo>
                    <a:pt x="1754368" y="476261"/>
                  </a:lnTo>
                  <a:lnTo>
                    <a:pt x="2004992" y="277819"/>
                  </a:lnTo>
                  <a:lnTo>
                    <a:pt x="2255616" y="79376"/>
                  </a:lnTo>
                  <a:lnTo>
                    <a:pt x="2506240" y="238130"/>
                  </a:lnTo>
                  <a:lnTo>
                    <a:pt x="2756864" y="317507"/>
                  </a:lnTo>
                  <a:lnTo>
                    <a:pt x="3007488" y="396884"/>
                  </a:lnTo>
                  <a:lnTo>
                    <a:pt x="3258112" y="396884"/>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888509"/>
              <a:ext cx="6265601" cy="2857571"/>
            </a:xfrm>
            <a:custGeom>
              <a:avLst/>
              <a:gdLst/>
              <a:ahLst/>
              <a:cxnLst/>
              <a:rect l="0" t="0" r="0" b="0"/>
              <a:pathLst>
                <a:path w="6265601" h="2857571">
                  <a:moveTo>
                    <a:pt x="0" y="2857571"/>
                  </a:moveTo>
                  <a:lnTo>
                    <a:pt x="250624" y="2817883"/>
                  </a:lnTo>
                  <a:lnTo>
                    <a:pt x="501248" y="2579752"/>
                  </a:lnTo>
                  <a:lnTo>
                    <a:pt x="751872" y="2381309"/>
                  </a:lnTo>
                  <a:lnTo>
                    <a:pt x="1002496" y="2182867"/>
                  </a:lnTo>
                  <a:lnTo>
                    <a:pt x="1253120" y="1785982"/>
                  </a:lnTo>
                  <a:lnTo>
                    <a:pt x="1503744" y="1508162"/>
                  </a:lnTo>
                  <a:lnTo>
                    <a:pt x="1754368" y="714392"/>
                  </a:lnTo>
                  <a:lnTo>
                    <a:pt x="2004992" y="476261"/>
                  </a:lnTo>
                  <a:lnTo>
                    <a:pt x="2255616" y="119065"/>
                  </a:lnTo>
                  <a:lnTo>
                    <a:pt x="2506240" y="357196"/>
                  </a:lnTo>
                  <a:lnTo>
                    <a:pt x="2756864" y="396884"/>
                  </a:lnTo>
                  <a:lnTo>
                    <a:pt x="3007488" y="396884"/>
                  </a:lnTo>
                  <a:lnTo>
                    <a:pt x="3258112" y="396884"/>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888509"/>
              <a:ext cx="6265601" cy="2857571"/>
            </a:xfrm>
            <a:custGeom>
              <a:avLst/>
              <a:gdLst/>
              <a:ahLst/>
              <a:cxnLst/>
              <a:rect l="0" t="0" r="0" b="0"/>
              <a:pathLst>
                <a:path w="6265601" h="2857571">
                  <a:moveTo>
                    <a:pt x="0" y="2857571"/>
                  </a:moveTo>
                  <a:lnTo>
                    <a:pt x="250624" y="2857571"/>
                  </a:lnTo>
                  <a:lnTo>
                    <a:pt x="501248" y="2698817"/>
                  </a:lnTo>
                  <a:lnTo>
                    <a:pt x="751872" y="2698817"/>
                  </a:lnTo>
                  <a:lnTo>
                    <a:pt x="1002496" y="2698817"/>
                  </a:lnTo>
                  <a:lnTo>
                    <a:pt x="1253120" y="2619440"/>
                  </a:lnTo>
                  <a:lnTo>
                    <a:pt x="1503744" y="2381309"/>
                  </a:lnTo>
                  <a:lnTo>
                    <a:pt x="1754368" y="2262244"/>
                  </a:lnTo>
                  <a:lnTo>
                    <a:pt x="2004992" y="2143178"/>
                  </a:lnTo>
                  <a:lnTo>
                    <a:pt x="2255616" y="1071589"/>
                  </a:lnTo>
                  <a:lnTo>
                    <a:pt x="2506240" y="1111277"/>
                  </a:lnTo>
                  <a:lnTo>
                    <a:pt x="2756864" y="1071589"/>
                  </a:lnTo>
                  <a:lnTo>
                    <a:pt x="3007488" y="873146"/>
                  </a:lnTo>
                  <a:lnTo>
                    <a:pt x="3258112" y="635015"/>
                  </a:lnTo>
                  <a:lnTo>
                    <a:pt x="3508736" y="357196"/>
                  </a:lnTo>
                  <a:lnTo>
                    <a:pt x="3759360" y="396884"/>
                  </a:lnTo>
                  <a:lnTo>
                    <a:pt x="4009984" y="198442"/>
                  </a:lnTo>
                  <a:lnTo>
                    <a:pt x="4260609" y="158753"/>
                  </a:lnTo>
                  <a:lnTo>
                    <a:pt x="4511233" y="79376"/>
                  </a:lnTo>
                  <a:lnTo>
                    <a:pt x="4761857" y="0"/>
                  </a:lnTo>
                  <a:lnTo>
                    <a:pt x="5012481" y="119065"/>
                  </a:lnTo>
                  <a:lnTo>
                    <a:pt x="5263105" y="277819"/>
                  </a:lnTo>
                  <a:lnTo>
                    <a:pt x="5513729" y="198442"/>
                  </a:lnTo>
                  <a:lnTo>
                    <a:pt x="5764353" y="79376"/>
                  </a:lnTo>
                  <a:lnTo>
                    <a:pt x="6014977" y="39688"/>
                  </a:lnTo>
                  <a:lnTo>
                    <a:pt x="6265601" y="39688"/>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3685993" y="3960099"/>
              <a:ext cx="3759360" cy="1785982"/>
            </a:xfrm>
            <a:custGeom>
              <a:avLst/>
              <a:gdLst/>
              <a:ahLst/>
              <a:cxnLst/>
              <a:rect l="0" t="0" r="0" b="0"/>
              <a:pathLst>
                <a:path w="3759360" h="1785982">
                  <a:moveTo>
                    <a:pt x="0" y="1785982"/>
                  </a:moveTo>
                  <a:lnTo>
                    <a:pt x="250624" y="1785982"/>
                  </a:lnTo>
                  <a:lnTo>
                    <a:pt x="501248" y="1785982"/>
                  </a:lnTo>
                  <a:lnTo>
                    <a:pt x="751872" y="1785982"/>
                  </a:lnTo>
                  <a:lnTo>
                    <a:pt x="1002496" y="1785982"/>
                  </a:lnTo>
                  <a:lnTo>
                    <a:pt x="1253120" y="1785982"/>
                  </a:lnTo>
                  <a:lnTo>
                    <a:pt x="1503744" y="1785982"/>
                  </a:lnTo>
                  <a:lnTo>
                    <a:pt x="1754368" y="1785982"/>
                  </a:lnTo>
                  <a:lnTo>
                    <a:pt x="2004992" y="1785982"/>
                  </a:lnTo>
                  <a:lnTo>
                    <a:pt x="2255616" y="1746293"/>
                  </a:lnTo>
                  <a:lnTo>
                    <a:pt x="2506240" y="1706605"/>
                  </a:lnTo>
                  <a:lnTo>
                    <a:pt x="2756864" y="1666916"/>
                  </a:lnTo>
                  <a:lnTo>
                    <a:pt x="3007488" y="1627228"/>
                  </a:lnTo>
                  <a:lnTo>
                    <a:pt x="3258112" y="873146"/>
                  </a:lnTo>
                  <a:lnTo>
                    <a:pt x="3508736" y="357196"/>
                  </a:lnTo>
                  <a:lnTo>
                    <a:pt x="375936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4939113" y="2769444"/>
              <a:ext cx="2506240" cy="1785982"/>
            </a:xfrm>
            <a:custGeom>
              <a:avLst/>
              <a:gdLst/>
              <a:ahLst/>
              <a:cxnLst/>
              <a:rect l="0" t="0" r="0" b="0"/>
              <a:pathLst>
                <a:path w="2506240" h="1785982">
                  <a:moveTo>
                    <a:pt x="0" y="1785982"/>
                  </a:moveTo>
                  <a:lnTo>
                    <a:pt x="250624" y="1071589"/>
                  </a:lnTo>
                  <a:lnTo>
                    <a:pt x="501248" y="1111277"/>
                  </a:lnTo>
                  <a:lnTo>
                    <a:pt x="751872" y="515950"/>
                  </a:lnTo>
                  <a:lnTo>
                    <a:pt x="1002496" y="119065"/>
                  </a:lnTo>
                  <a:lnTo>
                    <a:pt x="1253120" y="198442"/>
                  </a:lnTo>
                  <a:lnTo>
                    <a:pt x="1503744" y="357196"/>
                  </a:lnTo>
                  <a:lnTo>
                    <a:pt x="1754368" y="277819"/>
                  </a:lnTo>
                  <a:lnTo>
                    <a:pt x="2004992" y="79376"/>
                  </a:lnTo>
                  <a:lnTo>
                    <a:pt x="2255616" y="79376"/>
                  </a:lnTo>
                  <a:lnTo>
                    <a:pt x="2506240"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6442858" y="3404460"/>
              <a:ext cx="1002496" cy="2103490"/>
            </a:xfrm>
            <a:custGeom>
              <a:avLst/>
              <a:gdLst/>
              <a:ahLst/>
              <a:cxnLst/>
              <a:rect l="0" t="0" r="0" b="0"/>
              <a:pathLst>
                <a:path w="1002496" h="2103490">
                  <a:moveTo>
                    <a:pt x="0" y="2103490"/>
                  </a:moveTo>
                  <a:lnTo>
                    <a:pt x="250624" y="1508162"/>
                  </a:lnTo>
                  <a:lnTo>
                    <a:pt x="501248" y="793769"/>
                  </a:lnTo>
                  <a:lnTo>
                    <a:pt x="751872" y="238130"/>
                  </a:lnTo>
                  <a:lnTo>
                    <a:pt x="1002496"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1179753" y="3047263"/>
              <a:ext cx="6265601" cy="1071589"/>
            </a:xfrm>
            <a:custGeom>
              <a:avLst/>
              <a:gdLst/>
              <a:ahLst/>
              <a:cxnLst/>
              <a:rect l="0" t="0" r="0" b="0"/>
              <a:pathLst>
                <a:path w="6265601" h="1071589">
                  <a:moveTo>
                    <a:pt x="0" y="1071589"/>
                  </a:moveTo>
                  <a:lnTo>
                    <a:pt x="250624" y="992212"/>
                  </a:lnTo>
                  <a:lnTo>
                    <a:pt x="501248" y="952523"/>
                  </a:lnTo>
                  <a:lnTo>
                    <a:pt x="751872" y="793769"/>
                  </a:lnTo>
                  <a:lnTo>
                    <a:pt x="1002496" y="635015"/>
                  </a:lnTo>
                  <a:lnTo>
                    <a:pt x="1253120" y="476261"/>
                  </a:lnTo>
                  <a:lnTo>
                    <a:pt x="1503744" y="396884"/>
                  </a:lnTo>
                  <a:lnTo>
                    <a:pt x="1754368" y="396884"/>
                  </a:lnTo>
                  <a:lnTo>
                    <a:pt x="2004992" y="238130"/>
                  </a:lnTo>
                  <a:lnTo>
                    <a:pt x="2255616" y="0"/>
                  </a:lnTo>
                  <a:lnTo>
                    <a:pt x="2506240" y="119065"/>
                  </a:lnTo>
                  <a:lnTo>
                    <a:pt x="2756864" y="238130"/>
                  </a:lnTo>
                  <a:lnTo>
                    <a:pt x="3007488" y="277819"/>
                  </a:lnTo>
                  <a:lnTo>
                    <a:pt x="3258112" y="277819"/>
                  </a:lnTo>
                  <a:lnTo>
                    <a:pt x="3508736" y="317507"/>
                  </a:lnTo>
                  <a:lnTo>
                    <a:pt x="3759360" y="317507"/>
                  </a:lnTo>
                  <a:lnTo>
                    <a:pt x="4009984" y="238130"/>
                  </a:lnTo>
                  <a:lnTo>
                    <a:pt x="4260609" y="158753"/>
                  </a:lnTo>
                  <a:lnTo>
                    <a:pt x="4511233" y="158753"/>
                  </a:lnTo>
                  <a:lnTo>
                    <a:pt x="4761857" y="119065"/>
                  </a:lnTo>
                  <a:lnTo>
                    <a:pt x="5012481" y="158753"/>
                  </a:lnTo>
                  <a:lnTo>
                    <a:pt x="5263105" y="317507"/>
                  </a:lnTo>
                  <a:lnTo>
                    <a:pt x="5513729" y="317507"/>
                  </a:lnTo>
                  <a:lnTo>
                    <a:pt x="5764353" y="238130"/>
                  </a:lnTo>
                  <a:lnTo>
                    <a:pt x="6014977" y="119065"/>
                  </a:lnTo>
                  <a:lnTo>
                    <a:pt x="6265601" y="158753"/>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3761656"/>
              <a:ext cx="6265601" cy="1984424"/>
            </a:xfrm>
            <a:custGeom>
              <a:avLst/>
              <a:gdLst/>
              <a:ahLst/>
              <a:cxnLst/>
              <a:rect l="0" t="0" r="0" b="0"/>
              <a:pathLst>
                <a:path w="6265601" h="1984424">
                  <a:moveTo>
                    <a:pt x="0" y="1984424"/>
                  </a:moveTo>
                  <a:lnTo>
                    <a:pt x="250624" y="1984424"/>
                  </a:lnTo>
                  <a:lnTo>
                    <a:pt x="501248" y="1984424"/>
                  </a:lnTo>
                  <a:lnTo>
                    <a:pt x="751872" y="1984424"/>
                  </a:lnTo>
                  <a:lnTo>
                    <a:pt x="1002496" y="1984424"/>
                  </a:lnTo>
                  <a:lnTo>
                    <a:pt x="1253120" y="1984424"/>
                  </a:lnTo>
                  <a:lnTo>
                    <a:pt x="1503744" y="1984424"/>
                  </a:lnTo>
                  <a:lnTo>
                    <a:pt x="1754368" y="1984424"/>
                  </a:lnTo>
                  <a:lnTo>
                    <a:pt x="2004992" y="1984424"/>
                  </a:lnTo>
                  <a:lnTo>
                    <a:pt x="2255616" y="1984424"/>
                  </a:lnTo>
                  <a:lnTo>
                    <a:pt x="2506240" y="1984424"/>
                  </a:lnTo>
                  <a:lnTo>
                    <a:pt x="2756864" y="1984424"/>
                  </a:lnTo>
                  <a:lnTo>
                    <a:pt x="3007488" y="1865359"/>
                  </a:lnTo>
                  <a:lnTo>
                    <a:pt x="3258112" y="1865359"/>
                  </a:lnTo>
                  <a:lnTo>
                    <a:pt x="3508736" y="1785982"/>
                  </a:lnTo>
                  <a:lnTo>
                    <a:pt x="3759360" y="1666916"/>
                  </a:lnTo>
                  <a:lnTo>
                    <a:pt x="4009984" y="1587539"/>
                  </a:lnTo>
                  <a:lnTo>
                    <a:pt x="4260609" y="1547851"/>
                  </a:lnTo>
                  <a:lnTo>
                    <a:pt x="4511233" y="1508162"/>
                  </a:lnTo>
                  <a:lnTo>
                    <a:pt x="4761857" y="1349408"/>
                  </a:lnTo>
                  <a:lnTo>
                    <a:pt x="5012481" y="1150966"/>
                  </a:lnTo>
                  <a:lnTo>
                    <a:pt x="5263105" y="1031900"/>
                  </a:lnTo>
                  <a:lnTo>
                    <a:pt x="5513729" y="912835"/>
                  </a:lnTo>
                  <a:lnTo>
                    <a:pt x="5764353" y="515950"/>
                  </a:lnTo>
                  <a:lnTo>
                    <a:pt x="6014977" y="79376"/>
                  </a:lnTo>
                  <a:lnTo>
                    <a:pt x="6265601" y="0"/>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3184745" y="3086952"/>
              <a:ext cx="4260609" cy="2659129"/>
            </a:xfrm>
            <a:custGeom>
              <a:avLst/>
              <a:gdLst/>
              <a:ahLst/>
              <a:cxnLst/>
              <a:rect l="0" t="0" r="0" b="0"/>
              <a:pathLst>
                <a:path w="4260609" h="2659129">
                  <a:moveTo>
                    <a:pt x="0" y="2659129"/>
                  </a:moveTo>
                  <a:lnTo>
                    <a:pt x="250624" y="2659129"/>
                  </a:lnTo>
                  <a:lnTo>
                    <a:pt x="501248" y="2659129"/>
                  </a:lnTo>
                  <a:lnTo>
                    <a:pt x="751872" y="2420998"/>
                  </a:lnTo>
                  <a:lnTo>
                    <a:pt x="1002496" y="2024113"/>
                  </a:lnTo>
                  <a:lnTo>
                    <a:pt x="1253120" y="1865359"/>
                  </a:lnTo>
                  <a:lnTo>
                    <a:pt x="1503744" y="1468474"/>
                  </a:lnTo>
                  <a:lnTo>
                    <a:pt x="1754368" y="555638"/>
                  </a:lnTo>
                  <a:lnTo>
                    <a:pt x="2004992" y="238130"/>
                  </a:lnTo>
                  <a:lnTo>
                    <a:pt x="2255616" y="119065"/>
                  </a:lnTo>
                  <a:lnTo>
                    <a:pt x="2506240" y="79376"/>
                  </a:lnTo>
                  <a:lnTo>
                    <a:pt x="2756864" y="0"/>
                  </a:lnTo>
                  <a:lnTo>
                    <a:pt x="3007488" y="119065"/>
                  </a:lnTo>
                  <a:lnTo>
                    <a:pt x="3258112" y="357196"/>
                  </a:lnTo>
                  <a:lnTo>
                    <a:pt x="3508736" y="198442"/>
                  </a:lnTo>
                  <a:lnTo>
                    <a:pt x="3759360" y="119065"/>
                  </a:lnTo>
                  <a:lnTo>
                    <a:pt x="4009984" y="79376"/>
                  </a:lnTo>
                  <a:lnTo>
                    <a:pt x="4260609"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2683497" y="3325083"/>
              <a:ext cx="4761857" cy="2420998"/>
            </a:xfrm>
            <a:custGeom>
              <a:avLst/>
              <a:gdLst/>
              <a:ahLst/>
              <a:cxnLst/>
              <a:rect l="0" t="0" r="0" b="0"/>
              <a:pathLst>
                <a:path w="4761857" h="2420998">
                  <a:moveTo>
                    <a:pt x="0" y="2420998"/>
                  </a:moveTo>
                  <a:lnTo>
                    <a:pt x="250624" y="2420998"/>
                  </a:lnTo>
                  <a:lnTo>
                    <a:pt x="501248" y="2420998"/>
                  </a:lnTo>
                  <a:lnTo>
                    <a:pt x="751872" y="2420998"/>
                  </a:lnTo>
                  <a:lnTo>
                    <a:pt x="1002496" y="2420998"/>
                  </a:lnTo>
                  <a:lnTo>
                    <a:pt x="1253120" y="2420998"/>
                  </a:lnTo>
                  <a:lnTo>
                    <a:pt x="1503744" y="2341621"/>
                  </a:lnTo>
                  <a:lnTo>
                    <a:pt x="1754368" y="2262244"/>
                  </a:lnTo>
                  <a:lnTo>
                    <a:pt x="2004992" y="1865359"/>
                  </a:lnTo>
                  <a:lnTo>
                    <a:pt x="2255616" y="1587539"/>
                  </a:lnTo>
                  <a:lnTo>
                    <a:pt x="2506240" y="1428785"/>
                  </a:lnTo>
                  <a:lnTo>
                    <a:pt x="2756864" y="1309720"/>
                  </a:lnTo>
                  <a:lnTo>
                    <a:pt x="3007488" y="1309720"/>
                  </a:lnTo>
                  <a:lnTo>
                    <a:pt x="3258112" y="1309720"/>
                  </a:lnTo>
                  <a:lnTo>
                    <a:pt x="3508736" y="1071589"/>
                  </a:lnTo>
                  <a:lnTo>
                    <a:pt x="3759360" y="873146"/>
                  </a:lnTo>
                  <a:lnTo>
                    <a:pt x="4009984" y="555638"/>
                  </a:lnTo>
                  <a:lnTo>
                    <a:pt x="4260609" y="238130"/>
                  </a:lnTo>
                  <a:lnTo>
                    <a:pt x="4511233" y="0"/>
                  </a:lnTo>
                  <a:lnTo>
                    <a:pt x="4761857" y="39688"/>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1179753" y="4714180"/>
              <a:ext cx="6265601" cy="1031900"/>
            </a:xfrm>
            <a:custGeom>
              <a:avLst/>
              <a:gdLst/>
              <a:ahLst/>
              <a:cxnLst/>
              <a:rect l="0" t="0" r="0" b="0"/>
              <a:pathLst>
                <a:path w="6265601" h="1031900">
                  <a:moveTo>
                    <a:pt x="0" y="1031900"/>
                  </a:moveTo>
                  <a:lnTo>
                    <a:pt x="250624" y="1031900"/>
                  </a:lnTo>
                  <a:lnTo>
                    <a:pt x="501248" y="1031900"/>
                  </a:lnTo>
                  <a:lnTo>
                    <a:pt x="751872" y="1031900"/>
                  </a:lnTo>
                  <a:lnTo>
                    <a:pt x="1002496" y="1031900"/>
                  </a:lnTo>
                  <a:lnTo>
                    <a:pt x="1253120" y="1031900"/>
                  </a:lnTo>
                  <a:lnTo>
                    <a:pt x="1503744" y="1031900"/>
                  </a:lnTo>
                  <a:lnTo>
                    <a:pt x="1754368" y="1031900"/>
                  </a:lnTo>
                  <a:lnTo>
                    <a:pt x="2004992" y="1031900"/>
                  </a:lnTo>
                  <a:lnTo>
                    <a:pt x="2255616" y="1031900"/>
                  </a:lnTo>
                  <a:lnTo>
                    <a:pt x="2506240" y="1031900"/>
                  </a:lnTo>
                  <a:lnTo>
                    <a:pt x="2756864" y="1031900"/>
                  </a:lnTo>
                  <a:lnTo>
                    <a:pt x="3007488" y="1031900"/>
                  </a:lnTo>
                  <a:lnTo>
                    <a:pt x="3258112" y="793769"/>
                  </a:lnTo>
                  <a:lnTo>
                    <a:pt x="3508736" y="793769"/>
                  </a:lnTo>
                  <a:lnTo>
                    <a:pt x="3759360" y="674704"/>
                  </a:lnTo>
                  <a:lnTo>
                    <a:pt x="4009984" y="635015"/>
                  </a:lnTo>
                  <a:lnTo>
                    <a:pt x="4260609" y="515950"/>
                  </a:lnTo>
                  <a:lnTo>
                    <a:pt x="4511233" y="317507"/>
                  </a:lnTo>
                  <a:lnTo>
                    <a:pt x="4761857" y="238130"/>
                  </a:lnTo>
                  <a:lnTo>
                    <a:pt x="5012481" y="238130"/>
                  </a:lnTo>
                  <a:lnTo>
                    <a:pt x="5263105" y="238130"/>
                  </a:lnTo>
                  <a:lnTo>
                    <a:pt x="5513729" y="238130"/>
                  </a:lnTo>
                  <a:lnTo>
                    <a:pt x="5764353" y="238130"/>
                  </a:lnTo>
                  <a:lnTo>
                    <a:pt x="6014977" y="158753"/>
                  </a:lnTo>
                  <a:lnTo>
                    <a:pt x="6265601" y="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3285394"/>
              <a:ext cx="6265601" cy="1944736"/>
            </a:xfrm>
            <a:custGeom>
              <a:avLst/>
              <a:gdLst/>
              <a:ahLst/>
              <a:cxnLst/>
              <a:rect l="0" t="0" r="0" b="0"/>
              <a:pathLst>
                <a:path w="6265601" h="1944736">
                  <a:moveTo>
                    <a:pt x="0" y="1944736"/>
                  </a:moveTo>
                  <a:lnTo>
                    <a:pt x="250624" y="1944736"/>
                  </a:lnTo>
                  <a:lnTo>
                    <a:pt x="501248" y="1905047"/>
                  </a:lnTo>
                  <a:lnTo>
                    <a:pt x="751872" y="1825670"/>
                  </a:lnTo>
                  <a:lnTo>
                    <a:pt x="1002496" y="1785982"/>
                  </a:lnTo>
                  <a:lnTo>
                    <a:pt x="1253120" y="1666916"/>
                  </a:lnTo>
                  <a:lnTo>
                    <a:pt x="1503744" y="1627228"/>
                  </a:lnTo>
                  <a:lnTo>
                    <a:pt x="1754368" y="1508162"/>
                  </a:lnTo>
                  <a:lnTo>
                    <a:pt x="2004992" y="1428785"/>
                  </a:lnTo>
                  <a:lnTo>
                    <a:pt x="2255616" y="1270031"/>
                  </a:lnTo>
                  <a:lnTo>
                    <a:pt x="2506240" y="1349408"/>
                  </a:lnTo>
                  <a:lnTo>
                    <a:pt x="2756864" y="1349408"/>
                  </a:lnTo>
                  <a:lnTo>
                    <a:pt x="3007488" y="1309720"/>
                  </a:lnTo>
                  <a:lnTo>
                    <a:pt x="3258112" y="1230343"/>
                  </a:lnTo>
                  <a:lnTo>
                    <a:pt x="3508736" y="1150966"/>
                  </a:lnTo>
                  <a:lnTo>
                    <a:pt x="3759360" y="952523"/>
                  </a:lnTo>
                  <a:lnTo>
                    <a:pt x="4009984" y="793769"/>
                  </a:lnTo>
                  <a:lnTo>
                    <a:pt x="4260609" y="714392"/>
                  </a:lnTo>
                  <a:lnTo>
                    <a:pt x="4511233" y="635015"/>
                  </a:lnTo>
                  <a:lnTo>
                    <a:pt x="4761857" y="555638"/>
                  </a:lnTo>
                  <a:lnTo>
                    <a:pt x="5012481" y="555638"/>
                  </a:lnTo>
                  <a:lnTo>
                    <a:pt x="5263105" y="635015"/>
                  </a:lnTo>
                  <a:lnTo>
                    <a:pt x="5513729" y="476261"/>
                  </a:lnTo>
                  <a:lnTo>
                    <a:pt x="5764353" y="238130"/>
                  </a:lnTo>
                  <a:lnTo>
                    <a:pt x="6014977" y="79376"/>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52053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516561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508623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504655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92748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8877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7687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6893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53060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457028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449091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44115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42130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9749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498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3260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4882" y="1885871"/>
              <a:ext cx="970144" cy="874980"/>
            </a:xfrm>
            <a:custGeom>
              <a:avLst/>
              <a:gdLst/>
              <a:ahLst/>
              <a:cxnLst/>
              <a:rect l="0" t="0" r="0" b="0"/>
              <a:pathLst>
                <a:path w="970144" h="874980">
                  <a:moveTo>
                    <a:pt x="970144" y="0"/>
                  </a:moveTo>
                  <a:lnTo>
                    <a:pt x="0" y="874980"/>
                  </a:lnTo>
                </a:path>
              </a:pathLst>
            </a:custGeom>
          </p:spPr>
          <p:txBody>
            <a:bodyPr/>
            <a:lstStyle/>
            <a:p>
              <a:endParaRPr/>
            </a:p>
          </p:txBody>
        </p:sp>
        <p:sp>
          <p:nvSpPr>
            <p:cNvPr id="79" name="pl79"/>
            <p:cNvSpPr/>
            <p:nvPr/>
          </p:nvSpPr>
          <p:spPr>
            <a:xfrm>
              <a:off x="7458755" y="2406458"/>
              <a:ext cx="984479" cy="514733"/>
            </a:xfrm>
            <a:custGeom>
              <a:avLst/>
              <a:gdLst/>
              <a:ahLst/>
              <a:cxnLst/>
              <a:rect l="0" t="0" r="0" b="0"/>
              <a:pathLst>
                <a:path w="984479" h="514733">
                  <a:moveTo>
                    <a:pt x="984479" y="0"/>
                  </a:moveTo>
                  <a:lnTo>
                    <a:pt x="0" y="514733"/>
                  </a:lnTo>
                </a:path>
              </a:pathLst>
            </a:custGeom>
          </p:spPr>
          <p:txBody>
            <a:bodyPr/>
            <a:lstStyle/>
            <a:p>
              <a:endParaRPr/>
            </a:p>
          </p:txBody>
        </p:sp>
        <p:sp>
          <p:nvSpPr>
            <p:cNvPr id="80" name="pl80"/>
            <p:cNvSpPr/>
            <p:nvPr/>
          </p:nvSpPr>
          <p:spPr>
            <a:xfrm>
              <a:off x="7455248" y="2145569"/>
              <a:ext cx="903507" cy="774152"/>
            </a:xfrm>
            <a:custGeom>
              <a:avLst/>
              <a:gdLst/>
              <a:ahLst/>
              <a:cxnLst/>
              <a:rect l="0" t="0" r="0" b="0"/>
              <a:pathLst>
                <a:path w="903507" h="774152">
                  <a:moveTo>
                    <a:pt x="903507" y="0"/>
                  </a:moveTo>
                  <a:lnTo>
                    <a:pt x="0" y="774152"/>
                  </a:lnTo>
                </a:path>
              </a:pathLst>
            </a:custGeom>
          </p:spPr>
          <p:txBody>
            <a:bodyPr/>
            <a:lstStyle/>
            <a:p>
              <a:endParaRPr/>
            </a:p>
          </p:txBody>
        </p:sp>
        <p:sp>
          <p:nvSpPr>
            <p:cNvPr id="81" name="pl81"/>
            <p:cNvSpPr/>
            <p:nvPr/>
          </p:nvSpPr>
          <p:spPr>
            <a:xfrm>
              <a:off x="7462426" y="2667327"/>
              <a:ext cx="1034958" cy="256637"/>
            </a:xfrm>
            <a:custGeom>
              <a:avLst/>
              <a:gdLst/>
              <a:ahLst/>
              <a:cxnLst/>
              <a:rect l="0" t="0" r="0" b="0"/>
              <a:pathLst>
                <a:path w="1034958" h="256637">
                  <a:moveTo>
                    <a:pt x="1034958" y="0"/>
                  </a:moveTo>
                  <a:lnTo>
                    <a:pt x="0" y="256637"/>
                  </a:lnTo>
                </a:path>
              </a:pathLst>
            </a:custGeom>
          </p:spPr>
          <p:txBody>
            <a:bodyPr/>
            <a:lstStyle/>
            <a:p>
              <a:endParaRPr/>
            </a:p>
          </p:txBody>
        </p:sp>
        <p:sp>
          <p:nvSpPr>
            <p:cNvPr id="82" name="pl82"/>
            <p:cNvSpPr/>
            <p:nvPr/>
          </p:nvSpPr>
          <p:spPr>
            <a:xfrm>
              <a:off x="7463053" y="2929204"/>
              <a:ext cx="793225" cy="154304"/>
            </a:xfrm>
            <a:custGeom>
              <a:avLst/>
              <a:gdLst/>
              <a:ahLst/>
              <a:cxnLst/>
              <a:rect l="0" t="0" r="0" b="0"/>
              <a:pathLst>
                <a:path w="793225" h="154304">
                  <a:moveTo>
                    <a:pt x="793225" y="0"/>
                  </a:moveTo>
                  <a:lnTo>
                    <a:pt x="0" y="154304"/>
                  </a:lnTo>
                </a:path>
              </a:pathLst>
            </a:custGeom>
          </p:spPr>
          <p:txBody>
            <a:bodyPr/>
            <a:lstStyle/>
            <a:p>
              <a:endParaRPr/>
            </a:p>
          </p:txBody>
        </p:sp>
        <p:sp>
          <p:nvSpPr>
            <p:cNvPr id="83" name="pl83"/>
            <p:cNvSpPr/>
            <p:nvPr/>
          </p:nvSpPr>
          <p:spPr>
            <a:xfrm>
              <a:off x="7464194" y="3185028"/>
              <a:ext cx="792190" cy="20501"/>
            </a:xfrm>
            <a:custGeom>
              <a:avLst/>
              <a:gdLst/>
              <a:ahLst/>
              <a:cxnLst/>
              <a:rect l="0" t="0" r="0" b="0"/>
              <a:pathLst>
                <a:path w="792190" h="20501">
                  <a:moveTo>
                    <a:pt x="792190" y="0"/>
                  </a:moveTo>
                  <a:lnTo>
                    <a:pt x="0" y="20501"/>
                  </a:lnTo>
                </a:path>
              </a:pathLst>
            </a:custGeom>
          </p:spPr>
          <p:txBody>
            <a:bodyPr/>
            <a:lstStyle/>
            <a:p>
              <a:endParaRPr/>
            </a:p>
          </p:txBody>
        </p:sp>
        <p:sp>
          <p:nvSpPr>
            <p:cNvPr id="84" name="pl84"/>
            <p:cNvSpPr/>
            <p:nvPr/>
          </p:nvSpPr>
          <p:spPr>
            <a:xfrm>
              <a:off x="7463450" y="3288203"/>
              <a:ext cx="991694" cy="153946"/>
            </a:xfrm>
            <a:custGeom>
              <a:avLst/>
              <a:gdLst/>
              <a:ahLst/>
              <a:cxnLst/>
              <a:rect l="0" t="0" r="0" b="0"/>
              <a:pathLst>
                <a:path w="991694" h="153946">
                  <a:moveTo>
                    <a:pt x="991694" y="153946"/>
                  </a:moveTo>
                  <a:lnTo>
                    <a:pt x="0" y="0"/>
                  </a:lnTo>
                </a:path>
              </a:pathLst>
            </a:custGeom>
          </p:spPr>
          <p:txBody>
            <a:bodyPr/>
            <a:lstStyle/>
            <a:p>
              <a:endParaRPr/>
            </a:p>
          </p:txBody>
        </p:sp>
        <p:sp>
          <p:nvSpPr>
            <p:cNvPr id="85" name="pl85"/>
            <p:cNvSpPr/>
            <p:nvPr/>
          </p:nvSpPr>
          <p:spPr>
            <a:xfrm>
              <a:off x="7459892" y="3371115"/>
              <a:ext cx="742289" cy="323885"/>
            </a:xfrm>
            <a:custGeom>
              <a:avLst/>
              <a:gdLst/>
              <a:ahLst/>
              <a:cxnLst/>
              <a:rect l="0" t="0" r="0" b="0"/>
              <a:pathLst>
                <a:path w="742289" h="323885">
                  <a:moveTo>
                    <a:pt x="742289" y="323885"/>
                  </a:moveTo>
                  <a:lnTo>
                    <a:pt x="0" y="0"/>
                  </a:lnTo>
                </a:path>
              </a:pathLst>
            </a:custGeom>
          </p:spPr>
          <p:txBody>
            <a:bodyPr/>
            <a:lstStyle/>
            <a:p>
              <a:endParaRPr/>
            </a:p>
          </p:txBody>
        </p:sp>
        <p:sp>
          <p:nvSpPr>
            <p:cNvPr id="86" name="pl86"/>
            <p:cNvSpPr/>
            <p:nvPr/>
          </p:nvSpPr>
          <p:spPr>
            <a:xfrm>
              <a:off x="7458289" y="3411707"/>
              <a:ext cx="972824" cy="545048"/>
            </a:xfrm>
            <a:custGeom>
              <a:avLst/>
              <a:gdLst/>
              <a:ahLst/>
              <a:cxnLst/>
              <a:rect l="0" t="0" r="0" b="0"/>
              <a:pathLst>
                <a:path w="972824" h="545048">
                  <a:moveTo>
                    <a:pt x="972824" y="545048"/>
                  </a:moveTo>
                  <a:lnTo>
                    <a:pt x="0" y="0"/>
                  </a:lnTo>
                </a:path>
              </a:pathLst>
            </a:custGeom>
          </p:spPr>
          <p:txBody>
            <a:bodyPr/>
            <a:lstStyle/>
            <a:p>
              <a:endParaRPr/>
            </a:p>
          </p:txBody>
        </p:sp>
        <p:sp>
          <p:nvSpPr>
            <p:cNvPr id="87" name="pl87"/>
            <p:cNvSpPr/>
            <p:nvPr/>
          </p:nvSpPr>
          <p:spPr>
            <a:xfrm>
              <a:off x="7454316" y="3770417"/>
              <a:ext cx="325891" cy="318592"/>
            </a:xfrm>
            <a:custGeom>
              <a:avLst/>
              <a:gdLst/>
              <a:ahLst/>
              <a:cxnLst/>
              <a:rect l="0" t="0" r="0" b="0"/>
              <a:pathLst>
                <a:path w="325891" h="318592">
                  <a:moveTo>
                    <a:pt x="325891" y="318592"/>
                  </a:moveTo>
                  <a:lnTo>
                    <a:pt x="0" y="0"/>
                  </a:lnTo>
                </a:path>
              </a:pathLst>
            </a:custGeom>
          </p:spPr>
          <p:txBody>
            <a:bodyPr/>
            <a:lstStyle/>
            <a:p>
              <a:endParaRPr/>
            </a:p>
          </p:txBody>
        </p:sp>
        <p:sp>
          <p:nvSpPr>
            <p:cNvPr id="88" name="pl88"/>
            <p:cNvSpPr/>
            <p:nvPr/>
          </p:nvSpPr>
          <p:spPr>
            <a:xfrm>
              <a:off x="7459441" y="3966720"/>
              <a:ext cx="923504" cy="434099"/>
            </a:xfrm>
            <a:custGeom>
              <a:avLst/>
              <a:gdLst/>
              <a:ahLst/>
              <a:cxnLst/>
              <a:rect l="0" t="0" r="0" b="0"/>
              <a:pathLst>
                <a:path w="923504" h="434099">
                  <a:moveTo>
                    <a:pt x="923504" y="434099"/>
                  </a:moveTo>
                  <a:lnTo>
                    <a:pt x="0" y="0"/>
                  </a:lnTo>
                </a:path>
              </a:pathLst>
            </a:custGeom>
          </p:spPr>
          <p:txBody>
            <a:bodyPr/>
            <a:lstStyle/>
            <a:p>
              <a:endParaRPr/>
            </a:p>
          </p:txBody>
        </p:sp>
        <p:sp>
          <p:nvSpPr>
            <p:cNvPr id="89" name="pl89"/>
            <p:cNvSpPr/>
            <p:nvPr/>
          </p:nvSpPr>
          <p:spPr>
            <a:xfrm>
              <a:off x="7464203" y="4714551"/>
              <a:ext cx="828228" cy="16309"/>
            </a:xfrm>
            <a:custGeom>
              <a:avLst/>
              <a:gdLst/>
              <a:ahLst/>
              <a:cxnLst/>
              <a:rect l="0" t="0" r="0" b="0"/>
              <a:pathLst>
                <a:path w="828228" h="16309">
                  <a:moveTo>
                    <a:pt x="828228" y="16309"/>
                  </a:moveTo>
                  <a:lnTo>
                    <a:pt x="0" y="0"/>
                  </a:lnTo>
                </a:path>
              </a:pathLst>
            </a:custGeom>
          </p:spPr>
          <p:txBody>
            <a:bodyPr/>
            <a:lstStyle/>
            <a:p>
              <a:endParaRPr/>
            </a:p>
          </p:txBody>
        </p:sp>
        <p:sp>
          <p:nvSpPr>
            <p:cNvPr id="90" name="pg90"/>
            <p:cNvSpPr/>
            <p:nvPr/>
          </p:nvSpPr>
          <p:spPr>
            <a:xfrm>
              <a:off x="8356446" y="1795427"/>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91" name="tx91"/>
            <p:cNvSpPr/>
            <p:nvPr/>
          </p:nvSpPr>
          <p:spPr>
            <a:xfrm>
              <a:off x="8379306" y="1836965"/>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75%</a:t>
              </a:r>
            </a:p>
          </p:txBody>
        </p:sp>
        <p:sp>
          <p:nvSpPr>
            <p:cNvPr id="92" name="pg92"/>
            <p:cNvSpPr/>
            <p:nvPr/>
          </p:nvSpPr>
          <p:spPr>
            <a:xfrm>
              <a:off x="8374655" y="2315451"/>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3" name="tx93"/>
            <p:cNvSpPr/>
            <p:nvPr/>
          </p:nvSpPr>
          <p:spPr>
            <a:xfrm>
              <a:off x="8397515" y="2356990"/>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 71%</a:t>
              </a:r>
            </a:p>
          </p:txBody>
        </p:sp>
        <p:sp>
          <p:nvSpPr>
            <p:cNvPr id="94" name="pg94"/>
            <p:cNvSpPr/>
            <p:nvPr/>
          </p:nvSpPr>
          <p:spPr>
            <a:xfrm>
              <a:off x="8290175" y="2054562"/>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5" name="tx95"/>
            <p:cNvSpPr/>
            <p:nvPr/>
          </p:nvSpPr>
          <p:spPr>
            <a:xfrm>
              <a:off x="8313035" y="2077415"/>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71%</a:t>
              </a:r>
            </a:p>
          </p:txBody>
        </p:sp>
        <p:sp>
          <p:nvSpPr>
            <p:cNvPr id="96" name="pg96"/>
            <p:cNvSpPr/>
            <p:nvPr/>
          </p:nvSpPr>
          <p:spPr>
            <a:xfrm>
              <a:off x="8428804" y="2578493"/>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7" name="tx97"/>
            <p:cNvSpPr/>
            <p:nvPr/>
          </p:nvSpPr>
          <p:spPr>
            <a:xfrm>
              <a:off x="8451664" y="2620031"/>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71%</a:t>
              </a:r>
            </a:p>
          </p:txBody>
        </p:sp>
        <p:sp>
          <p:nvSpPr>
            <p:cNvPr id="98" name="pg98"/>
            <p:cNvSpPr/>
            <p:nvPr/>
          </p:nvSpPr>
          <p:spPr>
            <a:xfrm>
              <a:off x="8187699" y="2840500"/>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99" name="tx99"/>
            <p:cNvSpPr/>
            <p:nvPr/>
          </p:nvSpPr>
          <p:spPr>
            <a:xfrm>
              <a:off x="8210559" y="2882038"/>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Pneumo: 67%</a:t>
              </a:r>
            </a:p>
          </p:txBody>
        </p:sp>
        <p:sp>
          <p:nvSpPr>
            <p:cNvPr id="100" name="pg100"/>
            <p:cNvSpPr/>
            <p:nvPr/>
          </p:nvSpPr>
          <p:spPr>
            <a:xfrm>
              <a:off x="8187804" y="3100484"/>
              <a:ext cx="772305" cy="169038"/>
            </a:xfrm>
            <a:custGeom>
              <a:avLst/>
              <a:gdLst/>
              <a:ahLst/>
              <a:cxnLst/>
              <a:rect l="0" t="0" r="0" b="0"/>
              <a:pathLst>
                <a:path w="772305" h="169038">
                  <a:moveTo>
                    <a:pt x="27431" y="169038"/>
                  </a:moveTo>
                  <a:lnTo>
                    <a:pt x="744873" y="169038"/>
                  </a:lnTo>
                  <a:lnTo>
                    <a:pt x="743769" y="169016"/>
                  </a:lnTo>
                  <a:lnTo>
                    <a:pt x="748180" y="168838"/>
                  </a:lnTo>
                  <a:lnTo>
                    <a:pt x="752506" y="167955"/>
                  </a:lnTo>
                  <a:lnTo>
                    <a:pt x="756633" y="166389"/>
                  </a:lnTo>
                  <a:lnTo>
                    <a:pt x="760457" y="164182"/>
                  </a:lnTo>
                  <a:lnTo>
                    <a:pt x="763876" y="161390"/>
                  </a:lnTo>
                  <a:lnTo>
                    <a:pt x="766804" y="158086"/>
                  </a:lnTo>
                  <a:lnTo>
                    <a:pt x="769163" y="154354"/>
                  </a:lnTo>
                  <a:lnTo>
                    <a:pt x="770894" y="150293"/>
                  </a:lnTo>
                  <a:lnTo>
                    <a:pt x="771950" y="146006"/>
                  </a:lnTo>
                  <a:lnTo>
                    <a:pt x="772305" y="141606"/>
                  </a:lnTo>
                  <a:lnTo>
                    <a:pt x="772305" y="27432"/>
                  </a:lnTo>
                  <a:lnTo>
                    <a:pt x="771950" y="23031"/>
                  </a:lnTo>
                  <a:lnTo>
                    <a:pt x="770894" y="18745"/>
                  </a:lnTo>
                  <a:lnTo>
                    <a:pt x="769163" y="14683"/>
                  </a:lnTo>
                  <a:lnTo>
                    <a:pt x="766804" y="10952"/>
                  </a:lnTo>
                  <a:lnTo>
                    <a:pt x="763876" y="7647"/>
                  </a:lnTo>
                  <a:lnTo>
                    <a:pt x="760457" y="4855"/>
                  </a:lnTo>
                  <a:lnTo>
                    <a:pt x="756633" y="2648"/>
                  </a:lnTo>
                  <a:lnTo>
                    <a:pt x="752506" y="1083"/>
                  </a:lnTo>
                  <a:lnTo>
                    <a:pt x="748180" y="200"/>
                  </a:lnTo>
                  <a:lnTo>
                    <a:pt x="744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01" name="tx101"/>
            <p:cNvSpPr/>
            <p:nvPr/>
          </p:nvSpPr>
          <p:spPr>
            <a:xfrm>
              <a:off x="8210664" y="3142022"/>
              <a:ext cx="680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64%</a:t>
              </a:r>
            </a:p>
          </p:txBody>
        </p:sp>
        <p:sp>
          <p:nvSpPr>
            <p:cNvPr id="102" name="pg102"/>
            <p:cNvSpPr/>
            <p:nvPr/>
          </p:nvSpPr>
          <p:spPr>
            <a:xfrm>
              <a:off x="8386565" y="3360381"/>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3" name="tx103"/>
            <p:cNvSpPr/>
            <p:nvPr/>
          </p:nvSpPr>
          <p:spPr>
            <a:xfrm>
              <a:off x="8409425" y="3401919"/>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62%</a:t>
              </a:r>
            </a:p>
          </p:txBody>
        </p:sp>
        <p:sp>
          <p:nvSpPr>
            <p:cNvPr id="104" name="pg104"/>
            <p:cNvSpPr/>
            <p:nvPr/>
          </p:nvSpPr>
          <p:spPr>
            <a:xfrm>
              <a:off x="8133602" y="3618587"/>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1"/>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05" name="tx105"/>
            <p:cNvSpPr/>
            <p:nvPr/>
          </p:nvSpPr>
          <p:spPr>
            <a:xfrm>
              <a:off x="8156462" y="3660125"/>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Rotavirus: 60%</a:t>
              </a:r>
            </a:p>
          </p:txBody>
        </p:sp>
        <p:sp>
          <p:nvSpPr>
            <p:cNvPr id="106" name="pg106"/>
            <p:cNvSpPr/>
            <p:nvPr/>
          </p:nvSpPr>
          <p:spPr>
            <a:xfrm>
              <a:off x="8362533" y="3878822"/>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07" name="tx107"/>
            <p:cNvSpPr/>
            <p:nvPr/>
          </p:nvSpPr>
          <p:spPr>
            <a:xfrm>
              <a:off x="8385393" y="3920360"/>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59%</a:t>
              </a:r>
            </a:p>
          </p:txBody>
        </p:sp>
        <p:sp>
          <p:nvSpPr>
            <p:cNvPr id="108" name="pg108"/>
            <p:cNvSpPr/>
            <p:nvPr/>
          </p:nvSpPr>
          <p:spPr>
            <a:xfrm>
              <a:off x="7711627" y="4020414"/>
              <a:ext cx="1248483" cy="169038"/>
            </a:xfrm>
            <a:custGeom>
              <a:avLst/>
              <a:gdLst/>
              <a:ahLst/>
              <a:cxnLst/>
              <a:rect l="0" t="0" r="0" b="0"/>
              <a:pathLst>
                <a:path w="1248483" h="169038">
                  <a:moveTo>
                    <a:pt x="27431" y="169038"/>
                  </a:moveTo>
                  <a:lnTo>
                    <a:pt x="1221051" y="169038"/>
                  </a:lnTo>
                  <a:lnTo>
                    <a:pt x="1219946" y="169016"/>
                  </a:lnTo>
                  <a:lnTo>
                    <a:pt x="1224357" y="168838"/>
                  </a:lnTo>
                  <a:lnTo>
                    <a:pt x="1228683" y="167955"/>
                  </a:lnTo>
                  <a:lnTo>
                    <a:pt x="1232811" y="166389"/>
                  </a:lnTo>
                  <a:lnTo>
                    <a:pt x="1236634" y="164182"/>
                  </a:lnTo>
                  <a:lnTo>
                    <a:pt x="1240054" y="161390"/>
                  </a:lnTo>
                  <a:lnTo>
                    <a:pt x="1242981" y="158086"/>
                  </a:lnTo>
                  <a:lnTo>
                    <a:pt x="1245341" y="154354"/>
                  </a:lnTo>
                  <a:lnTo>
                    <a:pt x="1247071" y="150293"/>
                  </a:lnTo>
                  <a:lnTo>
                    <a:pt x="1248128" y="146006"/>
                  </a:lnTo>
                  <a:lnTo>
                    <a:pt x="1248483" y="141606"/>
                  </a:lnTo>
                  <a:lnTo>
                    <a:pt x="1248483" y="27432"/>
                  </a:lnTo>
                  <a:lnTo>
                    <a:pt x="1248128" y="23031"/>
                  </a:lnTo>
                  <a:lnTo>
                    <a:pt x="1247071" y="18745"/>
                  </a:lnTo>
                  <a:lnTo>
                    <a:pt x="1245341" y="14683"/>
                  </a:lnTo>
                  <a:lnTo>
                    <a:pt x="1242981" y="10952"/>
                  </a:lnTo>
                  <a:lnTo>
                    <a:pt x="1240054" y="7647"/>
                  </a:lnTo>
                  <a:lnTo>
                    <a:pt x="1236634" y="4855"/>
                  </a:lnTo>
                  <a:lnTo>
                    <a:pt x="1232811" y="2648"/>
                  </a:lnTo>
                  <a:lnTo>
                    <a:pt x="1228683" y="1083"/>
                  </a:lnTo>
                  <a:lnTo>
                    <a:pt x="1224357" y="200"/>
                  </a:lnTo>
                  <a:lnTo>
                    <a:pt x="12210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9" name="tx109"/>
            <p:cNvSpPr/>
            <p:nvPr/>
          </p:nvSpPr>
          <p:spPr>
            <a:xfrm>
              <a:off x="7734487" y="4061953"/>
              <a:ext cx="115704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Measles 2nd dose: 50%</a:t>
              </a:r>
            </a:p>
          </p:txBody>
        </p:sp>
        <p:sp>
          <p:nvSpPr>
            <p:cNvPr id="110" name="pg110"/>
            <p:cNvSpPr/>
            <p:nvPr/>
          </p:nvSpPr>
          <p:spPr>
            <a:xfrm>
              <a:off x="8314365" y="4323074"/>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1" name="tx111"/>
            <p:cNvSpPr/>
            <p:nvPr/>
          </p:nvSpPr>
          <p:spPr>
            <a:xfrm>
              <a:off x="8337225" y="4364612"/>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45%</a:t>
              </a:r>
            </a:p>
          </p:txBody>
        </p:sp>
        <p:sp>
          <p:nvSpPr>
            <p:cNvPr id="112" name="pg112"/>
            <p:cNvSpPr/>
            <p:nvPr/>
          </p:nvSpPr>
          <p:spPr>
            <a:xfrm>
              <a:off x="8223851" y="4646354"/>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13" name="tx113"/>
            <p:cNvSpPr/>
            <p:nvPr/>
          </p:nvSpPr>
          <p:spPr>
            <a:xfrm>
              <a:off x="8246711" y="4687892"/>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26%</a:t>
              </a:r>
            </a:p>
          </p:txBody>
        </p:sp>
        <p:sp>
          <p:nvSpPr>
            <p:cNvPr id="114" name="pg114"/>
            <p:cNvSpPr/>
            <p:nvPr/>
          </p:nvSpPr>
          <p:spPr>
            <a:xfrm>
              <a:off x="1099487" y="5286433"/>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07" y="53304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13</a:t>
              </a:r>
            </a:p>
          </p:txBody>
        </p:sp>
        <p:sp>
          <p:nvSpPr>
            <p:cNvPr id="116" name="pg116"/>
            <p:cNvSpPr/>
            <p:nvPr/>
          </p:nvSpPr>
          <p:spPr>
            <a:xfrm>
              <a:off x="2352625" y="500860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45" y="5052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20</a:t>
              </a:r>
            </a:p>
          </p:txBody>
        </p:sp>
        <p:sp>
          <p:nvSpPr>
            <p:cNvPr id="118" name="pg118"/>
            <p:cNvSpPr/>
            <p:nvPr/>
          </p:nvSpPr>
          <p:spPr>
            <a:xfrm>
              <a:off x="3605736" y="4691102"/>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56" y="47351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28</a:t>
              </a:r>
            </a:p>
          </p:txBody>
        </p:sp>
        <p:sp>
          <p:nvSpPr>
            <p:cNvPr id="120" name="pg120"/>
            <p:cNvSpPr/>
            <p:nvPr/>
          </p:nvSpPr>
          <p:spPr>
            <a:xfrm>
              <a:off x="4858859" y="4294215"/>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79" y="43382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38</a:t>
              </a:r>
            </a:p>
          </p:txBody>
        </p:sp>
        <p:sp>
          <p:nvSpPr>
            <p:cNvPr id="122" name="pg122"/>
            <p:cNvSpPr/>
            <p:nvPr/>
          </p:nvSpPr>
          <p:spPr>
            <a:xfrm>
              <a:off x="5861354" y="3897331"/>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74" y="3941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48</a:t>
              </a:r>
            </a:p>
          </p:txBody>
        </p:sp>
        <p:sp>
          <p:nvSpPr>
            <p:cNvPr id="124" name="pg124"/>
            <p:cNvSpPr/>
            <p:nvPr/>
          </p:nvSpPr>
          <p:spPr>
            <a:xfrm>
              <a:off x="7365093" y="334169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13" y="3385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62</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52544" y="36961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tx146"/>
            <p:cNvSpPr/>
            <p:nvPr/>
          </p:nvSpPr>
          <p:spPr>
            <a:xfrm>
              <a:off x="3549803" y="1335890"/>
              <a:ext cx="277862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WCAR, 2000-2025</a:t>
              </a:r>
            </a:p>
          </p:txBody>
        </p:sp>
        <p:sp>
          <p:nvSpPr>
            <p:cNvPr id="147" name="tx14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611212" y="6586855"/>
              <a:ext cx="64631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13% in 2000 to 62% in 2025. This increase since 2000 is a result of incremental improvement in introducing new vaccines and expanding vaccination services to previously missed populations.
Enhancing BOP now depends partly on improving the coverage of RCV1, HPV, MCV2, IPVC, ROTAC, MCV1, PCVC,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Breadth of protection with all recommended antigens has more than doubled since 2000, but reaching the next gains depends on closing coverage gaps in newer vaccines still below 62%.</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6865939"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7176991" y="5522779"/>
              <a:ext cx="311052"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7488044"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7799096" y="5522779"/>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8110148" y="5522779"/>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8421201" y="5522779"/>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8732253" y="5522779"/>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76" name="tx376"/>
            <p:cNvSpPr/>
            <p:nvPr/>
          </p:nvSpPr>
          <p:spPr>
            <a:xfrm>
              <a:off x="198433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7" name="tx377"/>
            <p:cNvSpPr/>
            <p:nvPr/>
          </p:nvSpPr>
          <p:spPr>
            <a:xfrm>
              <a:off x="198433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229539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2295391"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0" name="tx380"/>
            <p:cNvSpPr/>
            <p:nvPr/>
          </p:nvSpPr>
          <p:spPr>
            <a:xfrm>
              <a:off x="260644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1" name="tx381"/>
            <p:cNvSpPr/>
            <p:nvPr/>
          </p:nvSpPr>
          <p:spPr>
            <a:xfrm>
              <a:off x="260644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82" name="tx382"/>
            <p:cNvSpPr/>
            <p:nvPr/>
          </p:nvSpPr>
          <p:spPr>
            <a:xfrm>
              <a:off x="291749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3" name="tx383"/>
            <p:cNvSpPr/>
            <p:nvPr/>
          </p:nvSpPr>
          <p:spPr>
            <a:xfrm>
              <a:off x="291749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4" name="tx384"/>
            <p:cNvSpPr/>
            <p:nvPr/>
          </p:nvSpPr>
          <p:spPr>
            <a:xfrm>
              <a:off x="3228548"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5" name="tx385"/>
            <p:cNvSpPr/>
            <p:nvPr/>
          </p:nvSpPr>
          <p:spPr>
            <a:xfrm>
              <a:off x="322854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6" name="tx386"/>
            <p:cNvSpPr/>
            <p:nvPr/>
          </p:nvSpPr>
          <p:spPr>
            <a:xfrm>
              <a:off x="322854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7" name="tx387"/>
            <p:cNvSpPr/>
            <p:nvPr/>
          </p:nvSpPr>
          <p:spPr>
            <a:xfrm>
              <a:off x="3539600"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88" name="tx388"/>
            <p:cNvSpPr/>
            <p:nvPr/>
          </p:nvSpPr>
          <p:spPr>
            <a:xfrm>
              <a:off x="3539600"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89" name="tx389"/>
            <p:cNvSpPr/>
            <p:nvPr/>
          </p:nvSpPr>
          <p:spPr>
            <a:xfrm>
              <a:off x="353960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0" name="tx390"/>
            <p:cNvSpPr/>
            <p:nvPr/>
          </p:nvSpPr>
          <p:spPr>
            <a:xfrm>
              <a:off x="353960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1" name="tx391"/>
            <p:cNvSpPr/>
            <p:nvPr/>
          </p:nvSpPr>
          <p:spPr>
            <a:xfrm>
              <a:off x="353960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2" name="tx392"/>
            <p:cNvSpPr/>
            <p:nvPr/>
          </p:nvSpPr>
          <p:spPr>
            <a:xfrm>
              <a:off x="385065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3" name="tx393"/>
            <p:cNvSpPr/>
            <p:nvPr/>
          </p:nvSpPr>
          <p:spPr>
            <a:xfrm>
              <a:off x="385065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94" name="tx394"/>
            <p:cNvSpPr/>
            <p:nvPr/>
          </p:nvSpPr>
          <p:spPr>
            <a:xfrm>
              <a:off x="385065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5" name="tx395"/>
            <p:cNvSpPr/>
            <p:nvPr/>
          </p:nvSpPr>
          <p:spPr>
            <a:xfrm>
              <a:off x="385065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6" name="tx396"/>
            <p:cNvSpPr/>
            <p:nvPr/>
          </p:nvSpPr>
          <p:spPr>
            <a:xfrm>
              <a:off x="385065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7" name="tx397"/>
            <p:cNvSpPr/>
            <p:nvPr/>
          </p:nvSpPr>
          <p:spPr>
            <a:xfrm>
              <a:off x="385065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98" name="tx398"/>
            <p:cNvSpPr/>
            <p:nvPr/>
          </p:nvSpPr>
          <p:spPr>
            <a:xfrm>
              <a:off x="416170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9" name="tx399"/>
            <p:cNvSpPr/>
            <p:nvPr/>
          </p:nvSpPr>
          <p:spPr>
            <a:xfrm>
              <a:off x="4161705"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00" name="tx400"/>
            <p:cNvSpPr/>
            <p:nvPr/>
          </p:nvSpPr>
          <p:spPr>
            <a:xfrm>
              <a:off x="416170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1" name="tx401"/>
            <p:cNvSpPr/>
            <p:nvPr/>
          </p:nvSpPr>
          <p:spPr>
            <a:xfrm>
              <a:off x="4161705"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02" name="tx402"/>
            <p:cNvSpPr/>
            <p:nvPr/>
          </p:nvSpPr>
          <p:spPr>
            <a:xfrm>
              <a:off x="416170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3" name="tx403"/>
            <p:cNvSpPr/>
            <p:nvPr/>
          </p:nvSpPr>
          <p:spPr>
            <a:xfrm>
              <a:off x="416170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04" name="tx404"/>
            <p:cNvSpPr/>
            <p:nvPr/>
          </p:nvSpPr>
          <p:spPr>
            <a:xfrm>
              <a:off x="447275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5" name="tx405"/>
            <p:cNvSpPr/>
            <p:nvPr/>
          </p:nvSpPr>
          <p:spPr>
            <a:xfrm>
              <a:off x="4472757"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447275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7" name="tx407"/>
            <p:cNvSpPr/>
            <p:nvPr/>
          </p:nvSpPr>
          <p:spPr>
            <a:xfrm>
              <a:off x="447275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8" name="tx408"/>
            <p:cNvSpPr/>
            <p:nvPr/>
          </p:nvSpPr>
          <p:spPr>
            <a:xfrm>
              <a:off x="447275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09" name="tx409"/>
            <p:cNvSpPr/>
            <p:nvPr/>
          </p:nvSpPr>
          <p:spPr>
            <a:xfrm>
              <a:off x="4783809"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10" name="tx410"/>
            <p:cNvSpPr/>
            <p:nvPr/>
          </p:nvSpPr>
          <p:spPr>
            <a:xfrm>
              <a:off x="4783809"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1" name="tx411"/>
            <p:cNvSpPr/>
            <p:nvPr/>
          </p:nvSpPr>
          <p:spPr>
            <a:xfrm>
              <a:off x="478380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2" name="tx412"/>
            <p:cNvSpPr/>
            <p:nvPr/>
          </p:nvSpPr>
          <p:spPr>
            <a:xfrm>
              <a:off x="478380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478380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4" name="tx414"/>
            <p:cNvSpPr/>
            <p:nvPr/>
          </p:nvSpPr>
          <p:spPr>
            <a:xfrm>
              <a:off x="509486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15" name="tx415"/>
            <p:cNvSpPr/>
            <p:nvPr/>
          </p:nvSpPr>
          <p:spPr>
            <a:xfrm>
              <a:off x="509486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6" name="tx416"/>
            <p:cNvSpPr/>
            <p:nvPr/>
          </p:nvSpPr>
          <p:spPr>
            <a:xfrm>
              <a:off x="509486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7" name="tx417"/>
            <p:cNvSpPr/>
            <p:nvPr/>
          </p:nvSpPr>
          <p:spPr>
            <a:xfrm>
              <a:off x="509486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8" name="tx418"/>
            <p:cNvSpPr/>
            <p:nvPr/>
          </p:nvSpPr>
          <p:spPr>
            <a:xfrm>
              <a:off x="509486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9" name="tx419"/>
            <p:cNvSpPr/>
            <p:nvPr/>
          </p:nvSpPr>
          <p:spPr>
            <a:xfrm>
              <a:off x="5405914"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5405914"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1" name="tx421"/>
            <p:cNvSpPr/>
            <p:nvPr/>
          </p:nvSpPr>
          <p:spPr>
            <a:xfrm>
              <a:off x="5405914"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2" name="tx422"/>
            <p:cNvSpPr/>
            <p:nvPr/>
          </p:nvSpPr>
          <p:spPr>
            <a:xfrm>
              <a:off x="5405914"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3" name="tx423"/>
            <p:cNvSpPr/>
            <p:nvPr/>
          </p:nvSpPr>
          <p:spPr>
            <a:xfrm>
              <a:off x="5405914"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4" name="tx424"/>
            <p:cNvSpPr/>
            <p:nvPr/>
          </p:nvSpPr>
          <p:spPr>
            <a:xfrm>
              <a:off x="540591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25" name="tx425"/>
            <p:cNvSpPr/>
            <p:nvPr/>
          </p:nvSpPr>
          <p:spPr>
            <a:xfrm>
              <a:off x="5716966"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26" name="tx426"/>
            <p:cNvSpPr/>
            <p:nvPr/>
          </p:nvSpPr>
          <p:spPr>
            <a:xfrm>
              <a:off x="5716966"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7" name="tx427"/>
            <p:cNvSpPr/>
            <p:nvPr/>
          </p:nvSpPr>
          <p:spPr>
            <a:xfrm>
              <a:off x="571696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28" name="tx428"/>
            <p:cNvSpPr/>
            <p:nvPr/>
          </p:nvSpPr>
          <p:spPr>
            <a:xfrm>
              <a:off x="571696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29" name="tx429"/>
            <p:cNvSpPr/>
            <p:nvPr/>
          </p:nvSpPr>
          <p:spPr>
            <a:xfrm>
              <a:off x="5716966"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0" name="tx430"/>
            <p:cNvSpPr/>
            <p:nvPr/>
          </p:nvSpPr>
          <p:spPr>
            <a:xfrm>
              <a:off x="571696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31" name="tx431"/>
            <p:cNvSpPr/>
            <p:nvPr/>
          </p:nvSpPr>
          <p:spPr>
            <a:xfrm>
              <a:off x="6028019"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2" name="tx432"/>
            <p:cNvSpPr/>
            <p:nvPr/>
          </p:nvSpPr>
          <p:spPr>
            <a:xfrm>
              <a:off x="602801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3" name="tx433"/>
            <p:cNvSpPr/>
            <p:nvPr/>
          </p:nvSpPr>
          <p:spPr>
            <a:xfrm>
              <a:off x="602801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602801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5" name="tx435"/>
            <p:cNvSpPr/>
            <p:nvPr/>
          </p:nvSpPr>
          <p:spPr>
            <a:xfrm>
              <a:off x="602801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6" name="tx436"/>
            <p:cNvSpPr/>
            <p:nvPr/>
          </p:nvSpPr>
          <p:spPr>
            <a:xfrm>
              <a:off x="602801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7" name="tx437"/>
            <p:cNvSpPr/>
            <p:nvPr/>
          </p:nvSpPr>
          <p:spPr>
            <a:xfrm>
              <a:off x="602801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38" name="tx438"/>
            <p:cNvSpPr/>
            <p:nvPr/>
          </p:nvSpPr>
          <p:spPr>
            <a:xfrm>
              <a:off x="633907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39" name="tx439"/>
            <p:cNvSpPr/>
            <p:nvPr/>
          </p:nvSpPr>
          <p:spPr>
            <a:xfrm>
              <a:off x="6339071"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40" name="tx440"/>
            <p:cNvSpPr/>
            <p:nvPr/>
          </p:nvSpPr>
          <p:spPr>
            <a:xfrm>
              <a:off x="633907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1" name="tx441"/>
            <p:cNvSpPr/>
            <p:nvPr/>
          </p:nvSpPr>
          <p:spPr>
            <a:xfrm>
              <a:off x="633907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2" name="tx442"/>
            <p:cNvSpPr/>
            <p:nvPr/>
          </p:nvSpPr>
          <p:spPr>
            <a:xfrm>
              <a:off x="633907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43" name="tx443"/>
            <p:cNvSpPr/>
            <p:nvPr/>
          </p:nvSpPr>
          <p:spPr>
            <a:xfrm>
              <a:off x="633907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44" name="tx444"/>
            <p:cNvSpPr/>
            <p:nvPr/>
          </p:nvSpPr>
          <p:spPr>
            <a:xfrm>
              <a:off x="6339071"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45" name="tx445"/>
            <p:cNvSpPr/>
            <p:nvPr/>
          </p:nvSpPr>
          <p:spPr>
            <a:xfrm>
              <a:off x="6339071"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46" name="tx446"/>
            <p:cNvSpPr/>
            <p:nvPr/>
          </p:nvSpPr>
          <p:spPr>
            <a:xfrm>
              <a:off x="665012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7" name="tx447"/>
            <p:cNvSpPr/>
            <p:nvPr/>
          </p:nvSpPr>
          <p:spPr>
            <a:xfrm>
              <a:off x="665012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8" name="tx448"/>
            <p:cNvSpPr/>
            <p:nvPr/>
          </p:nvSpPr>
          <p:spPr>
            <a:xfrm>
              <a:off x="665012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49" name="tx449"/>
            <p:cNvSpPr/>
            <p:nvPr/>
          </p:nvSpPr>
          <p:spPr>
            <a:xfrm>
              <a:off x="665012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0" name="tx450"/>
            <p:cNvSpPr/>
            <p:nvPr/>
          </p:nvSpPr>
          <p:spPr>
            <a:xfrm>
              <a:off x="6650123"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51" name="tx451"/>
            <p:cNvSpPr/>
            <p:nvPr/>
          </p:nvSpPr>
          <p:spPr>
            <a:xfrm>
              <a:off x="6650123"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52" name="tx452"/>
            <p:cNvSpPr/>
            <p:nvPr/>
          </p:nvSpPr>
          <p:spPr>
            <a:xfrm>
              <a:off x="665012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53" name="tx453"/>
            <p:cNvSpPr/>
            <p:nvPr/>
          </p:nvSpPr>
          <p:spPr>
            <a:xfrm>
              <a:off x="6650123"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54" name="tx454"/>
            <p:cNvSpPr/>
            <p:nvPr/>
          </p:nvSpPr>
          <p:spPr>
            <a:xfrm>
              <a:off x="6650123"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55" name="tx455"/>
            <p:cNvSpPr/>
            <p:nvPr/>
          </p:nvSpPr>
          <p:spPr>
            <a:xfrm>
              <a:off x="696117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56" name="tx456"/>
            <p:cNvSpPr/>
            <p:nvPr/>
          </p:nvSpPr>
          <p:spPr>
            <a:xfrm>
              <a:off x="696117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7" name="tx457"/>
            <p:cNvSpPr/>
            <p:nvPr/>
          </p:nvSpPr>
          <p:spPr>
            <a:xfrm>
              <a:off x="6961175"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8" name="tx458"/>
            <p:cNvSpPr/>
            <p:nvPr/>
          </p:nvSpPr>
          <p:spPr>
            <a:xfrm>
              <a:off x="6961175"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696117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0" name="tx460"/>
            <p:cNvSpPr/>
            <p:nvPr/>
          </p:nvSpPr>
          <p:spPr>
            <a:xfrm>
              <a:off x="6961175"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1" name="tx461"/>
            <p:cNvSpPr/>
            <p:nvPr/>
          </p:nvSpPr>
          <p:spPr>
            <a:xfrm>
              <a:off x="696117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2" name="tx462"/>
            <p:cNvSpPr/>
            <p:nvPr/>
          </p:nvSpPr>
          <p:spPr>
            <a:xfrm>
              <a:off x="696117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3" name="tx463"/>
            <p:cNvSpPr/>
            <p:nvPr/>
          </p:nvSpPr>
          <p:spPr>
            <a:xfrm>
              <a:off x="696117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64" name="tx464"/>
            <p:cNvSpPr/>
            <p:nvPr/>
          </p:nvSpPr>
          <p:spPr>
            <a:xfrm>
              <a:off x="727222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727222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6" name="tx466"/>
            <p:cNvSpPr/>
            <p:nvPr/>
          </p:nvSpPr>
          <p:spPr>
            <a:xfrm>
              <a:off x="727222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7" name="tx467"/>
            <p:cNvSpPr/>
            <p:nvPr/>
          </p:nvSpPr>
          <p:spPr>
            <a:xfrm>
              <a:off x="727222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8" name="tx468"/>
            <p:cNvSpPr/>
            <p:nvPr/>
          </p:nvSpPr>
          <p:spPr>
            <a:xfrm>
              <a:off x="727222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9" name="tx469"/>
            <p:cNvSpPr/>
            <p:nvPr/>
          </p:nvSpPr>
          <p:spPr>
            <a:xfrm>
              <a:off x="7272228"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0" name="tx470"/>
            <p:cNvSpPr/>
            <p:nvPr/>
          </p:nvSpPr>
          <p:spPr>
            <a:xfrm>
              <a:off x="727222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1" name="tx471"/>
            <p:cNvSpPr/>
            <p:nvPr/>
          </p:nvSpPr>
          <p:spPr>
            <a:xfrm>
              <a:off x="7272228"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2" name="tx472"/>
            <p:cNvSpPr/>
            <p:nvPr/>
          </p:nvSpPr>
          <p:spPr>
            <a:xfrm>
              <a:off x="727222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73" name="tx473"/>
            <p:cNvSpPr/>
            <p:nvPr/>
          </p:nvSpPr>
          <p:spPr>
            <a:xfrm>
              <a:off x="7583280" y="113185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4" name="tx474"/>
            <p:cNvSpPr/>
            <p:nvPr/>
          </p:nvSpPr>
          <p:spPr>
            <a:xfrm>
              <a:off x="7583280" y="173214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5" name="tx475"/>
            <p:cNvSpPr/>
            <p:nvPr/>
          </p:nvSpPr>
          <p:spPr>
            <a:xfrm>
              <a:off x="758328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6" name="tx476"/>
            <p:cNvSpPr/>
            <p:nvPr/>
          </p:nvSpPr>
          <p:spPr>
            <a:xfrm>
              <a:off x="758328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7" name="tx477"/>
            <p:cNvSpPr/>
            <p:nvPr/>
          </p:nvSpPr>
          <p:spPr>
            <a:xfrm>
              <a:off x="758328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78" name="tx478"/>
            <p:cNvSpPr/>
            <p:nvPr/>
          </p:nvSpPr>
          <p:spPr>
            <a:xfrm>
              <a:off x="7583280"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79" name="tx479"/>
            <p:cNvSpPr/>
            <p:nvPr/>
          </p:nvSpPr>
          <p:spPr>
            <a:xfrm>
              <a:off x="758328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80" name="tx480"/>
            <p:cNvSpPr/>
            <p:nvPr/>
          </p:nvSpPr>
          <p:spPr>
            <a:xfrm>
              <a:off x="789433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7894332"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789433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3" name="tx483"/>
            <p:cNvSpPr/>
            <p:nvPr/>
          </p:nvSpPr>
          <p:spPr>
            <a:xfrm>
              <a:off x="789433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4" name="tx484"/>
            <p:cNvSpPr/>
            <p:nvPr/>
          </p:nvSpPr>
          <p:spPr>
            <a:xfrm>
              <a:off x="789433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85" name="tx485"/>
            <p:cNvSpPr/>
            <p:nvPr/>
          </p:nvSpPr>
          <p:spPr>
            <a:xfrm>
              <a:off x="7894332"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86" name="tx486"/>
            <p:cNvSpPr/>
            <p:nvPr/>
          </p:nvSpPr>
          <p:spPr>
            <a:xfrm>
              <a:off x="789433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87" name="tx487"/>
            <p:cNvSpPr/>
            <p:nvPr/>
          </p:nvSpPr>
          <p:spPr>
            <a:xfrm>
              <a:off x="789433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88" name="tx488"/>
            <p:cNvSpPr/>
            <p:nvPr/>
          </p:nvSpPr>
          <p:spPr>
            <a:xfrm>
              <a:off x="820538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9" name="tx489"/>
            <p:cNvSpPr/>
            <p:nvPr/>
          </p:nvSpPr>
          <p:spPr>
            <a:xfrm>
              <a:off x="820538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90" name="tx490"/>
            <p:cNvSpPr/>
            <p:nvPr/>
          </p:nvSpPr>
          <p:spPr>
            <a:xfrm>
              <a:off x="820538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1" name="tx491"/>
            <p:cNvSpPr/>
            <p:nvPr/>
          </p:nvSpPr>
          <p:spPr>
            <a:xfrm>
              <a:off x="820538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2" name="tx492"/>
            <p:cNvSpPr/>
            <p:nvPr/>
          </p:nvSpPr>
          <p:spPr>
            <a:xfrm>
              <a:off x="820538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93" name="tx493"/>
            <p:cNvSpPr/>
            <p:nvPr/>
          </p:nvSpPr>
          <p:spPr>
            <a:xfrm>
              <a:off x="8205385"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94" name="tx494"/>
            <p:cNvSpPr/>
            <p:nvPr/>
          </p:nvSpPr>
          <p:spPr>
            <a:xfrm>
              <a:off x="820538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95" name="tx495"/>
            <p:cNvSpPr/>
            <p:nvPr/>
          </p:nvSpPr>
          <p:spPr>
            <a:xfrm>
              <a:off x="820538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96" name="tx496"/>
            <p:cNvSpPr/>
            <p:nvPr/>
          </p:nvSpPr>
          <p:spPr>
            <a:xfrm>
              <a:off x="820538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97" name="tx497"/>
            <p:cNvSpPr/>
            <p:nvPr/>
          </p:nvSpPr>
          <p:spPr>
            <a:xfrm>
              <a:off x="851643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98" name="tx498"/>
            <p:cNvSpPr/>
            <p:nvPr/>
          </p:nvSpPr>
          <p:spPr>
            <a:xfrm>
              <a:off x="851643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99" name="tx499"/>
            <p:cNvSpPr/>
            <p:nvPr/>
          </p:nvSpPr>
          <p:spPr>
            <a:xfrm>
              <a:off x="8516437"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0" name="tx500"/>
            <p:cNvSpPr/>
            <p:nvPr/>
          </p:nvSpPr>
          <p:spPr>
            <a:xfrm>
              <a:off x="8516437"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1" name="tx501"/>
            <p:cNvSpPr/>
            <p:nvPr/>
          </p:nvSpPr>
          <p:spPr>
            <a:xfrm>
              <a:off x="8516437"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02" name="tx502"/>
            <p:cNvSpPr/>
            <p:nvPr/>
          </p:nvSpPr>
          <p:spPr>
            <a:xfrm>
              <a:off x="8516437"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3" name="tx503"/>
            <p:cNvSpPr/>
            <p:nvPr/>
          </p:nvSpPr>
          <p:spPr>
            <a:xfrm>
              <a:off x="851643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04" name="tx504"/>
            <p:cNvSpPr/>
            <p:nvPr/>
          </p:nvSpPr>
          <p:spPr>
            <a:xfrm>
              <a:off x="8516437"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05" name="tx505"/>
            <p:cNvSpPr/>
            <p:nvPr/>
          </p:nvSpPr>
          <p:spPr>
            <a:xfrm>
              <a:off x="8516437"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06" name="tx506"/>
            <p:cNvSpPr/>
            <p:nvPr/>
          </p:nvSpPr>
          <p:spPr>
            <a:xfrm>
              <a:off x="8516437"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07" name="tx507"/>
            <p:cNvSpPr/>
            <p:nvPr/>
          </p:nvSpPr>
          <p:spPr>
            <a:xfrm>
              <a:off x="882748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08" name="tx508"/>
            <p:cNvSpPr/>
            <p:nvPr/>
          </p:nvSpPr>
          <p:spPr>
            <a:xfrm>
              <a:off x="882748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09" name="tx509"/>
            <p:cNvSpPr/>
            <p:nvPr/>
          </p:nvSpPr>
          <p:spPr>
            <a:xfrm>
              <a:off x="8827489"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0" name="tx510"/>
            <p:cNvSpPr/>
            <p:nvPr/>
          </p:nvSpPr>
          <p:spPr>
            <a:xfrm>
              <a:off x="8827489"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1" name="tx511"/>
            <p:cNvSpPr/>
            <p:nvPr/>
          </p:nvSpPr>
          <p:spPr>
            <a:xfrm>
              <a:off x="8827489"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12" name="tx512"/>
            <p:cNvSpPr/>
            <p:nvPr/>
          </p:nvSpPr>
          <p:spPr>
            <a:xfrm>
              <a:off x="8827489"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3" name="tx513"/>
            <p:cNvSpPr/>
            <p:nvPr/>
          </p:nvSpPr>
          <p:spPr>
            <a:xfrm>
              <a:off x="882748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514" name="tx514"/>
            <p:cNvSpPr/>
            <p:nvPr/>
          </p:nvSpPr>
          <p:spPr>
            <a:xfrm>
              <a:off x="882748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15" name="tx515"/>
            <p:cNvSpPr/>
            <p:nvPr/>
          </p:nvSpPr>
          <p:spPr>
            <a:xfrm>
              <a:off x="882748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16" name="tx516"/>
            <p:cNvSpPr/>
            <p:nvPr/>
          </p:nvSpPr>
          <p:spPr>
            <a:xfrm>
              <a:off x="8827489"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517" name="tx517"/>
            <p:cNvSpPr/>
            <p:nvPr/>
          </p:nvSpPr>
          <p:spPr>
            <a:xfrm>
              <a:off x="1051182"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18" name="tx518"/>
            <p:cNvSpPr/>
            <p:nvPr/>
          </p:nvSpPr>
          <p:spPr>
            <a:xfrm>
              <a:off x="1051182"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19" name="tx519"/>
            <p:cNvSpPr/>
            <p:nvPr/>
          </p:nvSpPr>
          <p:spPr>
            <a:xfrm>
              <a:off x="1051182"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20" name="tx520"/>
            <p:cNvSpPr/>
            <p:nvPr/>
          </p:nvSpPr>
          <p:spPr>
            <a:xfrm>
              <a:off x="1081326"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1" name="tx521"/>
            <p:cNvSpPr/>
            <p:nvPr/>
          </p:nvSpPr>
          <p:spPr>
            <a:xfrm>
              <a:off x="108132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2" name="tx522"/>
            <p:cNvSpPr/>
            <p:nvPr/>
          </p:nvSpPr>
          <p:spPr>
            <a:xfrm>
              <a:off x="1081326"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3" name="tx523"/>
            <p:cNvSpPr/>
            <p:nvPr/>
          </p:nvSpPr>
          <p:spPr>
            <a:xfrm>
              <a:off x="1051182" y="41330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24" name="tx524"/>
            <p:cNvSpPr/>
            <p:nvPr/>
          </p:nvSpPr>
          <p:spPr>
            <a:xfrm>
              <a:off x="108132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108132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6" name="tx526"/>
            <p:cNvSpPr/>
            <p:nvPr/>
          </p:nvSpPr>
          <p:spPr>
            <a:xfrm>
              <a:off x="1051182"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27" name="tx527"/>
            <p:cNvSpPr/>
            <p:nvPr/>
          </p:nvSpPr>
          <p:spPr>
            <a:xfrm>
              <a:off x="1362234"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28" name="tx528"/>
            <p:cNvSpPr/>
            <p:nvPr/>
          </p:nvSpPr>
          <p:spPr>
            <a:xfrm>
              <a:off x="1362234"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29" name="tx529"/>
            <p:cNvSpPr/>
            <p:nvPr/>
          </p:nvSpPr>
          <p:spPr>
            <a:xfrm>
              <a:off x="136223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30" name="tx530"/>
            <p:cNvSpPr/>
            <p:nvPr/>
          </p:nvSpPr>
          <p:spPr>
            <a:xfrm>
              <a:off x="1392379" y="26322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1" name="tx531"/>
            <p:cNvSpPr/>
            <p:nvPr/>
          </p:nvSpPr>
          <p:spPr>
            <a:xfrm>
              <a:off x="139237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2" name="tx532"/>
            <p:cNvSpPr/>
            <p:nvPr/>
          </p:nvSpPr>
          <p:spPr>
            <a:xfrm>
              <a:off x="1392379"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1362234"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534" name="tx534"/>
            <p:cNvSpPr/>
            <p:nvPr/>
          </p:nvSpPr>
          <p:spPr>
            <a:xfrm>
              <a:off x="139237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5" name="tx535"/>
            <p:cNvSpPr/>
            <p:nvPr/>
          </p:nvSpPr>
          <p:spPr>
            <a:xfrm>
              <a:off x="139237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1362234"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37" name="tx537"/>
            <p:cNvSpPr/>
            <p:nvPr/>
          </p:nvSpPr>
          <p:spPr>
            <a:xfrm>
              <a:off x="1673286"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38" name="tx538"/>
            <p:cNvSpPr/>
            <p:nvPr/>
          </p:nvSpPr>
          <p:spPr>
            <a:xfrm>
              <a:off x="167328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39" name="tx539"/>
            <p:cNvSpPr/>
            <p:nvPr/>
          </p:nvSpPr>
          <p:spPr>
            <a:xfrm>
              <a:off x="1673286" y="20319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40" name="tx540"/>
            <p:cNvSpPr/>
            <p:nvPr/>
          </p:nvSpPr>
          <p:spPr>
            <a:xfrm>
              <a:off x="1703431" y="263359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41" name="tx541"/>
            <p:cNvSpPr/>
            <p:nvPr/>
          </p:nvSpPr>
          <p:spPr>
            <a:xfrm>
              <a:off x="170343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2" name="tx542"/>
            <p:cNvSpPr/>
            <p:nvPr/>
          </p:nvSpPr>
          <p:spPr>
            <a:xfrm>
              <a:off x="1703431"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43" name="tx543"/>
            <p:cNvSpPr/>
            <p:nvPr/>
          </p:nvSpPr>
          <p:spPr>
            <a:xfrm>
              <a:off x="1673286"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44" name="tx544"/>
            <p:cNvSpPr/>
            <p:nvPr/>
          </p:nvSpPr>
          <p:spPr>
            <a:xfrm>
              <a:off x="170343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170343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167328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47" name="tx547"/>
            <p:cNvSpPr/>
            <p:nvPr/>
          </p:nvSpPr>
          <p:spPr>
            <a:xfrm>
              <a:off x="198433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48" name="tx548"/>
            <p:cNvSpPr/>
            <p:nvPr/>
          </p:nvSpPr>
          <p:spPr>
            <a:xfrm>
              <a:off x="1984338"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49" name="tx549"/>
            <p:cNvSpPr/>
            <p:nvPr/>
          </p:nvSpPr>
          <p:spPr>
            <a:xfrm>
              <a:off x="201448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2014483"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1" name="tx551"/>
            <p:cNvSpPr/>
            <p:nvPr/>
          </p:nvSpPr>
          <p:spPr>
            <a:xfrm>
              <a:off x="198433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52" name="tx552"/>
            <p:cNvSpPr/>
            <p:nvPr/>
          </p:nvSpPr>
          <p:spPr>
            <a:xfrm>
              <a:off x="201448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201448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198433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55" name="tx555"/>
            <p:cNvSpPr/>
            <p:nvPr/>
          </p:nvSpPr>
          <p:spPr>
            <a:xfrm>
              <a:off x="229539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56" name="tx556"/>
            <p:cNvSpPr/>
            <p:nvPr/>
          </p:nvSpPr>
          <p:spPr>
            <a:xfrm>
              <a:off x="2295391"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57" name="tx557"/>
            <p:cNvSpPr/>
            <p:nvPr/>
          </p:nvSpPr>
          <p:spPr>
            <a:xfrm>
              <a:off x="232553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2325536" y="23324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9" name="tx559"/>
            <p:cNvSpPr/>
            <p:nvPr/>
          </p:nvSpPr>
          <p:spPr>
            <a:xfrm>
              <a:off x="229539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60" name="tx560"/>
            <p:cNvSpPr/>
            <p:nvPr/>
          </p:nvSpPr>
          <p:spPr>
            <a:xfrm>
              <a:off x="232553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1" name="tx561"/>
            <p:cNvSpPr/>
            <p:nvPr/>
          </p:nvSpPr>
          <p:spPr>
            <a:xfrm>
              <a:off x="232553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2295391"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63" name="tx563"/>
            <p:cNvSpPr/>
            <p:nvPr/>
          </p:nvSpPr>
          <p:spPr>
            <a:xfrm>
              <a:off x="2606443" y="203202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64" name="tx564"/>
            <p:cNvSpPr/>
            <p:nvPr/>
          </p:nvSpPr>
          <p:spPr>
            <a:xfrm>
              <a:off x="2606443"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565" name="tx565"/>
            <p:cNvSpPr/>
            <p:nvPr/>
          </p:nvSpPr>
          <p:spPr>
            <a:xfrm>
              <a:off x="263658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6" name="tx566"/>
            <p:cNvSpPr/>
            <p:nvPr/>
          </p:nvSpPr>
          <p:spPr>
            <a:xfrm>
              <a:off x="2636588"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67" name="tx567"/>
            <p:cNvSpPr/>
            <p:nvPr/>
          </p:nvSpPr>
          <p:spPr>
            <a:xfrm>
              <a:off x="260644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68" name="tx568"/>
            <p:cNvSpPr/>
            <p:nvPr/>
          </p:nvSpPr>
          <p:spPr>
            <a:xfrm>
              <a:off x="2636588"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9" name="tx569"/>
            <p:cNvSpPr/>
            <p:nvPr/>
          </p:nvSpPr>
          <p:spPr>
            <a:xfrm>
              <a:off x="2636588"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0" name="tx570"/>
            <p:cNvSpPr/>
            <p:nvPr/>
          </p:nvSpPr>
          <p:spPr>
            <a:xfrm>
              <a:off x="2606443"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71" name="tx571"/>
            <p:cNvSpPr/>
            <p:nvPr/>
          </p:nvSpPr>
          <p:spPr>
            <a:xfrm>
              <a:off x="291749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72" name="tx572"/>
            <p:cNvSpPr/>
            <p:nvPr/>
          </p:nvSpPr>
          <p:spPr>
            <a:xfrm>
              <a:off x="2917495"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573" name="tx573"/>
            <p:cNvSpPr/>
            <p:nvPr/>
          </p:nvSpPr>
          <p:spPr>
            <a:xfrm>
              <a:off x="2947640"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74" name="tx574"/>
            <p:cNvSpPr/>
            <p:nvPr/>
          </p:nvSpPr>
          <p:spPr>
            <a:xfrm>
              <a:off x="2917495" y="233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75" name="tx575"/>
            <p:cNvSpPr/>
            <p:nvPr/>
          </p:nvSpPr>
          <p:spPr>
            <a:xfrm>
              <a:off x="291749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76" name="tx576"/>
            <p:cNvSpPr/>
            <p:nvPr/>
          </p:nvSpPr>
          <p:spPr>
            <a:xfrm>
              <a:off x="2947640"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7" name="tx577"/>
            <p:cNvSpPr/>
            <p:nvPr/>
          </p:nvSpPr>
          <p:spPr>
            <a:xfrm>
              <a:off x="2947640"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8" name="tx578"/>
            <p:cNvSpPr/>
            <p:nvPr/>
          </p:nvSpPr>
          <p:spPr>
            <a:xfrm>
              <a:off x="2947640"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2917495"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80" name="tx580"/>
            <p:cNvSpPr/>
            <p:nvPr/>
          </p:nvSpPr>
          <p:spPr>
            <a:xfrm>
              <a:off x="3228548" y="263126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81" name="tx581"/>
            <p:cNvSpPr/>
            <p:nvPr/>
          </p:nvSpPr>
          <p:spPr>
            <a:xfrm>
              <a:off x="3258693"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82" name="tx582"/>
            <p:cNvSpPr/>
            <p:nvPr/>
          </p:nvSpPr>
          <p:spPr>
            <a:xfrm>
              <a:off x="322854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83" name="tx583"/>
            <p:cNvSpPr/>
            <p:nvPr/>
          </p:nvSpPr>
          <p:spPr>
            <a:xfrm>
              <a:off x="322854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84" name="tx584"/>
            <p:cNvSpPr/>
            <p:nvPr/>
          </p:nvSpPr>
          <p:spPr>
            <a:xfrm>
              <a:off x="325869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5" name="tx585"/>
            <p:cNvSpPr/>
            <p:nvPr/>
          </p:nvSpPr>
          <p:spPr>
            <a:xfrm>
              <a:off x="325869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6" name="tx586"/>
            <p:cNvSpPr/>
            <p:nvPr/>
          </p:nvSpPr>
          <p:spPr>
            <a:xfrm>
              <a:off x="3258693"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7" name="tx587"/>
            <p:cNvSpPr/>
            <p:nvPr/>
          </p:nvSpPr>
          <p:spPr>
            <a:xfrm>
              <a:off x="322854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88" name="tx588"/>
            <p:cNvSpPr/>
            <p:nvPr/>
          </p:nvSpPr>
          <p:spPr>
            <a:xfrm>
              <a:off x="3569745"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89" name="tx589"/>
            <p:cNvSpPr/>
            <p:nvPr/>
          </p:nvSpPr>
          <p:spPr>
            <a:xfrm>
              <a:off x="353960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90" name="tx590"/>
            <p:cNvSpPr/>
            <p:nvPr/>
          </p:nvSpPr>
          <p:spPr>
            <a:xfrm>
              <a:off x="3569745"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1" name="tx591"/>
            <p:cNvSpPr/>
            <p:nvPr/>
          </p:nvSpPr>
          <p:spPr>
            <a:xfrm>
              <a:off x="3569745"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2" name="tx592"/>
            <p:cNvSpPr/>
            <p:nvPr/>
          </p:nvSpPr>
          <p:spPr>
            <a:xfrm>
              <a:off x="3569745"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3" name="tx593"/>
            <p:cNvSpPr/>
            <p:nvPr/>
          </p:nvSpPr>
          <p:spPr>
            <a:xfrm>
              <a:off x="3569745"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4" name="tx594"/>
            <p:cNvSpPr/>
            <p:nvPr/>
          </p:nvSpPr>
          <p:spPr>
            <a:xfrm>
              <a:off x="353960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95" name="tx595"/>
            <p:cNvSpPr/>
            <p:nvPr/>
          </p:nvSpPr>
          <p:spPr>
            <a:xfrm>
              <a:off x="3880797"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96" name="tx596"/>
            <p:cNvSpPr/>
            <p:nvPr/>
          </p:nvSpPr>
          <p:spPr>
            <a:xfrm>
              <a:off x="3850652" y="233111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97" name="tx597"/>
            <p:cNvSpPr/>
            <p:nvPr/>
          </p:nvSpPr>
          <p:spPr>
            <a:xfrm>
              <a:off x="3880797"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8" name="tx598"/>
            <p:cNvSpPr/>
            <p:nvPr/>
          </p:nvSpPr>
          <p:spPr>
            <a:xfrm>
              <a:off x="3880797"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9" name="tx599"/>
            <p:cNvSpPr/>
            <p:nvPr/>
          </p:nvSpPr>
          <p:spPr>
            <a:xfrm>
              <a:off x="3880797"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0" name="tx600"/>
            <p:cNvSpPr/>
            <p:nvPr/>
          </p:nvSpPr>
          <p:spPr>
            <a:xfrm>
              <a:off x="3880797"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1" name="tx601"/>
            <p:cNvSpPr/>
            <p:nvPr/>
          </p:nvSpPr>
          <p:spPr>
            <a:xfrm>
              <a:off x="4191849" y="14316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02" name="tx602"/>
            <p:cNvSpPr/>
            <p:nvPr/>
          </p:nvSpPr>
          <p:spPr>
            <a:xfrm>
              <a:off x="4161705"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603" name="tx603"/>
            <p:cNvSpPr/>
            <p:nvPr/>
          </p:nvSpPr>
          <p:spPr>
            <a:xfrm>
              <a:off x="419184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4" name="tx604"/>
            <p:cNvSpPr/>
            <p:nvPr/>
          </p:nvSpPr>
          <p:spPr>
            <a:xfrm>
              <a:off x="4191849"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5" name="tx605"/>
            <p:cNvSpPr/>
            <p:nvPr/>
          </p:nvSpPr>
          <p:spPr>
            <a:xfrm>
              <a:off x="419184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6" name="tx606"/>
            <p:cNvSpPr/>
            <p:nvPr/>
          </p:nvSpPr>
          <p:spPr>
            <a:xfrm>
              <a:off x="4191849"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7" name="tx607"/>
            <p:cNvSpPr/>
            <p:nvPr/>
          </p:nvSpPr>
          <p:spPr>
            <a:xfrm>
              <a:off x="4502902" y="14303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08" name="tx608"/>
            <p:cNvSpPr/>
            <p:nvPr/>
          </p:nvSpPr>
          <p:spPr>
            <a:xfrm>
              <a:off x="4472757" y="233111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09" name="tx609"/>
            <p:cNvSpPr/>
            <p:nvPr/>
          </p:nvSpPr>
          <p:spPr>
            <a:xfrm>
              <a:off x="4502902"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0" name="tx610"/>
            <p:cNvSpPr/>
            <p:nvPr/>
          </p:nvSpPr>
          <p:spPr>
            <a:xfrm>
              <a:off x="4502902"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11" name="tx611"/>
            <p:cNvSpPr/>
            <p:nvPr/>
          </p:nvSpPr>
          <p:spPr>
            <a:xfrm>
              <a:off x="4502902"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2" name="tx612"/>
            <p:cNvSpPr/>
            <p:nvPr/>
          </p:nvSpPr>
          <p:spPr>
            <a:xfrm>
              <a:off x="4502902"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3" name="tx613"/>
            <p:cNvSpPr/>
            <p:nvPr/>
          </p:nvSpPr>
          <p:spPr>
            <a:xfrm>
              <a:off x="4472757"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14" name="tx614"/>
            <p:cNvSpPr/>
            <p:nvPr/>
          </p:nvSpPr>
          <p:spPr>
            <a:xfrm>
              <a:off x="4813954" y="14319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15" name="tx615"/>
            <p:cNvSpPr/>
            <p:nvPr/>
          </p:nvSpPr>
          <p:spPr>
            <a:xfrm>
              <a:off x="478380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16" name="tx616"/>
            <p:cNvSpPr/>
            <p:nvPr/>
          </p:nvSpPr>
          <p:spPr>
            <a:xfrm>
              <a:off x="4813954" y="47319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17" name="tx617"/>
            <p:cNvSpPr/>
            <p:nvPr/>
          </p:nvSpPr>
          <p:spPr>
            <a:xfrm>
              <a:off x="478380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18" name="tx618"/>
            <p:cNvSpPr/>
            <p:nvPr/>
          </p:nvSpPr>
          <p:spPr>
            <a:xfrm>
              <a:off x="4813954"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9" name="tx619"/>
            <p:cNvSpPr/>
            <p:nvPr/>
          </p:nvSpPr>
          <p:spPr>
            <a:xfrm>
              <a:off x="4813954" y="32325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20" name="tx620"/>
            <p:cNvSpPr/>
            <p:nvPr/>
          </p:nvSpPr>
          <p:spPr>
            <a:xfrm>
              <a:off x="478380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21" name="tx621"/>
            <p:cNvSpPr/>
            <p:nvPr/>
          </p:nvSpPr>
          <p:spPr>
            <a:xfrm>
              <a:off x="5125006" y="14319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2" name="tx622"/>
            <p:cNvSpPr/>
            <p:nvPr/>
          </p:nvSpPr>
          <p:spPr>
            <a:xfrm>
              <a:off x="509486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3" name="tx623"/>
            <p:cNvSpPr/>
            <p:nvPr/>
          </p:nvSpPr>
          <p:spPr>
            <a:xfrm>
              <a:off x="5125006" y="473191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24" name="tx624"/>
            <p:cNvSpPr/>
            <p:nvPr/>
          </p:nvSpPr>
          <p:spPr>
            <a:xfrm>
              <a:off x="509486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25" name="tx625"/>
            <p:cNvSpPr/>
            <p:nvPr/>
          </p:nvSpPr>
          <p:spPr>
            <a:xfrm>
              <a:off x="512500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26" name="tx626"/>
            <p:cNvSpPr/>
            <p:nvPr/>
          </p:nvSpPr>
          <p:spPr>
            <a:xfrm>
              <a:off x="5125006" y="32328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27" name="tx627"/>
            <p:cNvSpPr/>
            <p:nvPr/>
          </p:nvSpPr>
          <p:spPr>
            <a:xfrm>
              <a:off x="509486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8" name="tx628"/>
            <p:cNvSpPr/>
            <p:nvPr/>
          </p:nvSpPr>
          <p:spPr>
            <a:xfrm>
              <a:off x="5436059" y="14317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29" name="tx629"/>
            <p:cNvSpPr/>
            <p:nvPr/>
          </p:nvSpPr>
          <p:spPr>
            <a:xfrm>
              <a:off x="5436059"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30" name="tx630"/>
            <p:cNvSpPr/>
            <p:nvPr/>
          </p:nvSpPr>
          <p:spPr>
            <a:xfrm>
              <a:off x="5405914"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31" name="tx631"/>
            <p:cNvSpPr/>
            <p:nvPr/>
          </p:nvSpPr>
          <p:spPr>
            <a:xfrm>
              <a:off x="543605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32" name="tx632"/>
            <p:cNvSpPr/>
            <p:nvPr/>
          </p:nvSpPr>
          <p:spPr>
            <a:xfrm>
              <a:off x="5405914"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33" name="tx633"/>
            <p:cNvSpPr/>
            <p:nvPr/>
          </p:nvSpPr>
          <p:spPr>
            <a:xfrm>
              <a:off x="5405914" y="50334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34" name="tx634"/>
            <p:cNvSpPr/>
            <p:nvPr/>
          </p:nvSpPr>
          <p:spPr>
            <a:xfrm>
              <a:off x="5747111" y="14317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35" name="tx635"/>
            <p:cNvSpPr/>
            <p:nvPr/>
          </p:nvSpPr>
          <p:spPr>
            <a:xfrm>
              <a:off x="5716966"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36" name="tx636"/>
            <p:cNvSpPr/>
            <p:nvPr/>
          </p:nvSpPr>
          <p:spPr>
            <a:xfrm>
              <a:off x="574711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37" name="tx637"/>
            <p:cNvSpPr/>
            <p:nvPr/>
          </p:nvSpPr>
          <p:spPr>
            <a:xfrm>
              <a:off x="5716966"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38" name="tx638"/>
            <p:cNvSpPr/>
            <p:nvPr/>
          </p:nvSpPr>
          <p:spPr>
            <a:xfrm>
              <a:off x="574711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39" name="tx639"/>
            <p:cNvSpPr/>
            <p:nvPr/>
          </p:nvSpPr>
          <p:spPr>
            <a:xfrm>
              <a:off x="5716966" y="32325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40" name="tx640"/>
            <p:cNvSpPr/>
            <p:nvPr/>
          </p:nvSpPr>
          <p:spPr>
            <a:xfrm>
              <a:off x="571696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41" name="tx641"/>
            <p:cNvSpPr/>
            <p:nvPr/>
          </p:nvSpPr>
          <p:spPr>
            <a:xfrm>
              <a:off x="6058163" y="143300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42" name="tx642"/>
            <p:cNvSpPr/>
            <p:nvPr/>
          </p:nvSpPr>
          <p:spPr>
            <a:xfrm>
              <a:off x="6028019"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43" name="tx643"/>
            <p:cNvSpPr/>
            <p:nvPr/>
          </p:nvSpPr>
          <p:spPr>
            <a:xfrm>
              <a:off x="602801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44" name="tx644"/>
            <p:cNvSpPr/>
            <p:nvPr/>
          </p:nvSpPr>
          <p:spPr>
            <a:xfrm>
              <a:off x="6058163"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45" name="tx645"/>
            <p:cNvSpPr/>
            <p:nvPr/>
          </p:nvSpPr>
          <p:spPr>
            <a:xfrm>
              <a:off x="602801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46" name="tx646"/>
            <p:cNvSpPr/>
            <p:nvPr/>
          </p:nvSpPr>
          <p:spPr>
            <a:xfrm>
              <a:off x="602801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47" name="tx647"/>
            <p:cNvSpPr/>
            <p:nvPr/>
          </p:nvSpPr>
          <p:spPr>
            <a:xfrm>
              <a:off x="602801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48" name="tx648"/>
            <p:cNvSpPr/>
            <p:nvPr/>
          </p:nvSpPr>
          <p:spPr>
            <a:xfrm>
              <a:off x="636921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49" name="tx649"/>
            <p:cNvSpPr/>
            <p:nvPr/>
          </p:nvSpPr>
          <p:spPr>
            <a:xfrm>
              <a:off x="6339071" y="35330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50" name="tx650"/>
            <p:cNvSpPr/>
            <p:nvPr/>
          </p:nvSpPr>
          <p:spPr>
            <a:xfrm>
              <a:off x="6339071"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51" name="tx651"/>
            <p:cNvSpPr/>
            <p:nvPr/>
          </p:nvSpPr>
          <p:spPr>
            <a:xfrm>
              <a:off x="6339071"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52" name="tx652"/>
            <p:cNvSpPr/>
            <p:nvPr/>
          </p:nvSpPr>
          <p:spPr>
            <a:xfrm>
              <a:off x="6339071"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53" name="tx653"/>
            <p:cNvSpPr/>
            <p:nvPr/>
          </p:nvSpPr>
          <p:spPr>
            <a:xfrm>
              <a:off x="6339071"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54" name="tx654"/>
            <p:cNvSpPr/>
            <p:nvPr/>
          </p:nvSpPr>
          <p:spPr>
            <a:xfrm>
              <a:off x="668026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55" name="tx655"/>
            <p:cNvSpPr/>
            <p:nvPr/>
          </p:nvSpPr>
          <p:spPr>
            <a:xfrm>
              <a:off x="6650123"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56" name="tx656"/>
            <p:cNvSpPr/>
            <p:nvPr/>
          </p:nvSpPr>
          <p:spPr>
            <a:xfrm>
              <a:off x="6650123"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57" name="tx657"/>
            <p:cNvSpPr/>
            <p:nvPr/>
          </p:nvSpPr>
          <p:spPr>
            <a:xfrm>
              <a:off x="6650123"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58" name="tx658"/>
            <p:cNvSpPr/>
            <p:nvPr/>
          </p:nvSpPr>
          <p:spPr>
            <a:xfrm>
              <a:off x="6650123"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59" name="tx659"/>
            <p:cNvSpPr/>
            <p:nvPr/>
          </p:nvSpPr>
          <p:spPr>
            <a:xfrm>
              <a:off x="699132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60" name="tx660"/>
            <p:cNvSpPr/>
            <p:nvPr/>
          </p:nvSpPr>
          <p:spPr>
            <a:xfrm>
              <a:off x="696117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61" name="tx661"/>
            <p:cNvSpPr/>
            <p:nvPr/>
          </p:nvSpPr>
          <p:spPr>
            <a:xfrm>
              <a:off x="696117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662" name="tx662"/>
            <p:cNvSpPr/>
            <p:nvPr/>
          </p:nvSpPr>
          <p:spPr>
            <a:xfrm>
              <a:off x="696117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63" name="tx663"/>
            <p:cNvSpPr/>
            <p:nvPr/>
          </p:nvSpPr>
          <p:spPr>
            <a:xfrm>
              <a:off x="6961175"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64" name="tx664"/>
            <p:cNvSpPr/>
            <p:nvPr/>
          </p:nvSpPr>
          <p:spPr>
            <a:xfrm>
              <a:off x="7272228"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65" name="tx665"/>
            <p:cNvSpPr/>
            <p:nvPr/>
          </p:nvSpPr>
          <p:spPr>
            <a:xfrm>
              <a:off x="7272228"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66" name="tx666"/>
            <p:cNvSpPr/>
            <p:nvPr/>
          </p:nvSpPr>
          <p:spPr>
            <a:xfrm>
              <a:off x="7272228"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67" name="tx667"/>
            <p:cNvSpPr/>
            <p:nvPr/>
          </p:nvSpPr>
          <p:spPr>
            <a:xfrm>
              <a:off x="7272228"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68" name="tx668"/>
            <p:cNvSpPr/>
            <p:nvPr/>
          </p:nvSpPr>
          <p:spPr>
            <a:xfrm>
              <a:off x="7272228"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69" name="tx669"/>
            <p:cNvSpPr/>
            <p:nvPr/>
          </p:nvSpPr>
          <p:spPr>
            <a:xfrm>
              <a:off x="7583280"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70" name="tx670"/>
            <p:cNvSpPr/>
            <p:nvPr/>
          </p:nvSpPr>
          <p:spPr>
            <a:xfrm>
              <a:off x="7613425" y="38315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71" name="tx671"/>
            <p:cNvSpPr/>
            <p:nvPr/>
          </p:nvSpPr>
          <p:spPr>
            <a:xfrm>
              <a:off x="7583280"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672" name="tx672"/>
            <p:cNvSpPr/>
            <p:nvPr/>
          </p:nvSpPr>
          <p:spPr>
            <a:xfrm>
              <a:off x="7583280"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73" name="tx673"/>
            <p:cNvSpPr/>
            <p:nvPr/>
          </p:nvSpPr>
          <p:spPr>
            <a:xfrm>
              <a:off x="7583280"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74" name="tx674"/>
            <p:cNvSpPr/>
            <p:nvPr/>
          </p:nvSpPr>
          <p:spPr>
            <a:xfrm>
              <a:off x="7583280"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75" name="tx675"/>
            <p:cNvSpPr/>
            <p:nvPr/>
          </p:nvSpPr>
          <p:spPr>
            <a:xfrm>
              <a:off x="7583280"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76" name="tx676"/>
            <p:cNvSpPr/>
            <p:nvPr/>
          </p:nvSpPr>
          <p:spPr>
            <a:xfrm>
              <a:off x="7583280"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77" name="tx677"/>
            <p:cNvSpPr/>
            <p:nvPr/>
          </p:nvSpPr>
          <p:spPr>
            <a:xfrm>
              <a:off x="7894332"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678" name="tx678"/>
            <p:cNvSpPr/>
            <p:nvPr/>
          </p:nvSpPr>
          <p:spPr>
            <a:xfrm>
              <a:off x="7894332" y="38328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679" name="tx679"/>
            <p:cNvSpPr/>
            <p:nvPr/>
          </p:nvSpPr>
          <p:spPr>
            <a:xfrm>
              <a:off x="7894332"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680" name="tx680"/>
            <p:cNvSpPr/>
            <p:nvPr/>
          </p:nvSpPr>
          <p:spPr>
            <a:xfrm>
              <a:off x="7894332"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81" name="tx681"/>
            <p:cNvSpPr/>
            <p:nvPr/>
          </p:nvSpPr>
          <p:spPr>
            <a:xfrm>
              <a:off x="7894332"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82" name="tx682"/>
            <p:cNvSpPr/>
            <p:nvPr/>
          </p:nvSpPr>
          <p:spPr>
            <a:xfrm>
              <a:off x="7894332" y="32328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83" name="tx683"/>
            <p:cNvSpPr/>
            <p:nvPr/>
          </p:nvSpPr>
          <p:spPr>
            <a:xfrm>
              <a:off x="789433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84" name="tx684"/>
            <p:cNvSpPr/>
            <p:nvPr/>
          </p:nvSpPr>
          <p:spPr>
            <a:xfrm>
              <a:off x="8205385"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85" name="tx685"/>
            <p:cNvSpPr/>
            <p:nvPr/>
          </p:nvSpPr>
          <p:spPr>
            <a:xfrm>
              <a:off x="8205385"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86" name="tx686"/>
            <p:cNvSpPr/>
            <p:nvPr/>
          </p:nvSpPr>
          <p:spPr>
            <a:xfrm>
              <a:off x="8205385"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87" name="tx687"/>
            <p:cNvSpPr/>
            <p:nvPr/>
          </p:nvSpPr>
          <p:spPr>
            <a:xfrm>
              <a:off x="820538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88" name="tx688"/>
            <p:cNvSpPr/>
            <p:nvPr/>
          </p:nvSpPr>
          <p:spPr>
            <a:xfrm>
              <a:off x="820538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89" name="tx689"/>
            <p:cNvSpPr/>
            <p:nvPr/>
          </p:nvSpPr>
          <p:spPr>
            <a:xfrm>
              <a:off x="8205385" y="32326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90" name="tx690"/>
            <p:cNvSpPr/>
            <p:nvPr/>
          </p:nvSpPr>
          <p:spPr>
            <a:xfrm>
              <a:off x="8516437"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1" name="tx691"/>
            <p:cNvSpPr/>
            <p:nvPr/>
          </p:nvSpPr>
          <p:spPr>
            <a:xfrm>
              <a:off x="8516437" y="38314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92" name="tx692"/>
            <p:cNvSpPr/>
            <p:nvPr/>
          </p:nvSpPr>
          <p:spPr>
            <a:xfrm>
              <a:off x="8516437"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93" name="tx693"/>
            <p:cNvSpPr/>
            <p:nvPr/>
          </p:nvSpPr>
          <p:spPr>
            <a:xfrm>
              <a:off x="8516437" y="53322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94" name="tx694"/>
            <p:cNvSpPr/>
            <p:nvPr/>
          </p:nvSpPr>
          <p:spPr>
            <a:xfrm>
              <a:off x="8516437"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95" name="tx695"/>
            <p:cNvSpPr/>
            <p:nvPr/>
          </p:nvSpPr>
          <p:spPr>
            <a:xfrm>
              <a:off x="8827489"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96" name="tx696"/>
            <p:cNvSpPr/>
            <p:nvPr/>
          </p:nvSpPr>
          <p:spPr>
            <a:xfrm>
              <a:off x="8827489"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97" name="tx697"/>
            <p:cNvSpPr/>
            <p:nvPr/>
          </p:nvSpPr>
          <p:spPr>
            <a:xfrm>
              <a:off x="882748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98" name="tx698"/>
            <p:cNvSpPr/>
            <p:nvPr/>
          </p:nvSpPr>
          <p:spPr>
            <a:xfrm>
              <a:off x="8827489"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699" name="tx699"/>
            <p:cNvSpPr/>
            <p:nvPr/>
          </p:nvSpPr>
          <p:spPr>
            <a:xfrm>
              <a:off x="882748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700" name="tx700"/>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1" name="tx701"/>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2" name="tx702"/>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3" name="tx703"/>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4" name="tx704"/>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5" name="tx705"/>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6" name="tx706"/>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7" name="tx707"/>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8" name="tx708"/>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9" name="tx709"/>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10" name="tx710"/>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11" name="tx711"/>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12" name="tx712"/>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13" name="tx713"/>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14" name="tx714"/>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15" name="tx715"/>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16" name="tx716"/>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7" name="tx717"/>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8" name="tx718"/>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9" name="tx719"/>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0" name="tx720"/>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1" name="tx721"/>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2" name="tx722"/>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3" name="tx723"/>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4" name="tx724"/>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5" name="tx725"/>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26" name="tx726"/>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27" name="tx727"/>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28" name="tx728"/>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29" name="tx729"/>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30" name="tx730"/>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31" name="tx731"/>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32" name="tx732"/>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3" name="tx733"/>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4" name="tx734"/>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5" name="tx735"/>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6" name="tx736"/>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7" name="tx737"/>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8" name="tx738"/>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9" name="tx739"/>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0" name="tx740"/>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1" name="tx741"/>
            <p:cNvSpPr/>
            <p:nvPr/>
          </p:nvSpPr>
          <p:spPr>
            <a:xfrm>
              <a:off x="6991320"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42" name="tx742"/>
            <p:cNvSpPr/>
            <p:nvPr/>
          </p:nvSpPr>
          <p:spPr>
            <a:xfrm>
              <a:off x="7302373"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743" name="tx743"/>
            <p:cNvSpPr/>
            <p:nvPr/>
          </p:nvSpPr>
          <p:spPr>
            <a:xfrm>
              <a:off x="7613425"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44" name="tx744"/>
            <p:cNvSpPr/>
            <p:nvPr/>
          </p:nvSpPr>
          <p:spPr>
            <a:xfrm>
              <a:off x="7924477" y="563405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745" name="tx745"/>
            <p:cNvSpPr/>
            <p:nvPr/>
          </p:nvSpPr>
          <p:spPr>
            <a:xfrm>
              <a:off x="8205385"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746" name="tx746"/>
            <p:cNvSpPr/>
            <p:nvPr/>
          </p:nvSpPr>
          <p:spPr>
            <a:xfrm>
              <a:off x="8516437" y="5632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747" name="tx747"/>
            <p:cNvSpPr/>
            <p:nvPr/>
          </p:nvSpPr>
          <p:spPr>
            <a:xfrm>
              <a:off x="8827489" y="563273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748" name="tx748"/>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749" name="tx749"/>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750" name="tx750"/>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751" name="tx751"/>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752" name="tx752"/>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753" name="tx753"/>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754" name="tx754"/>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755" name="tx755"/>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756" name="tx756"/>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757" name="tx757"/>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758" name="tx758"/>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759" name="tx759"/>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760" name="tx760"/>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761" name="tx761"/>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762" name="tx762"/>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763" name="tx763"/>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64" name="tx764"/>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65" name="tx765"/>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66" name="tx766"/>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7" name="tx767"/>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8" name="tx768"/>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9" name="tx769"/>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0" name="tx770"/>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1" name="tx771"/>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2" name="tx772"/>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3" name="tx773"/>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4" name="tx774"/>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75" name="tx775"/>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76" name="tx776"/>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77" name="tx777"/>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78" name="tx778"/>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79" name="tx779"/>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80" name="tx780"/>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81" name="tx781"/>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82" name="tx78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83" name="tx783"/>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84" name="tx78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85" name="tx78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86" name="tx78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87" name="tx78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88" name="tx78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89" name="tx78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90" name="tx790"/>
            <p:cNvSpPr/>
            <p:nvPr/>
          </p:nvSpPr>
          <p:spPr>
            <a:xfrm>
              <a:off x="3088923" y="6176885"/>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91" name="pic791"/>
            <p:cNvPicPr/>
            <p:nvPr/>
          </p:nvPicPr>
          <p:blipFill>
            <a:blip r:embed="rId2" cstate="print"/>
            <a:stretch>
              <a:fillRect/>
            </a:stretch>
          </p:blipFill>
          <p:spPr>
            <a:xfrm>
              <a:off x="4750328" y="6061708"/>
              <a:ext cx="2160000" cy="219455"/>
            </a:xfrm>
            <a:prstGeom prst="rect">
              <a:avLst/>
            </a:prstGeom>
          </p:spPr>
        </p:pic>
        <p:sp>
          <p:nvSpPr>
            <p:cNvPr id="792" name="pl792"/>
            <p:cNvSpPr/>
            <p:nvPr/>
          </p:nvSpPr>
          <p:spPr>
            <a:xfrm>
              <a:off x="47539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3" name="pl793"/>
            <p:cNvSpPr/>
            <p:nvPr/>
          </p:nvSpPr>
          <p:spPr>
            <a:xfrm>
              <a:off x="604560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4" name="pl794"/>
            <p:cNvSpPr/>
            <p:nvPr/>
          </p:nvSpPr>
          <p:spPr>
            <a:xfrm>
              <a:off x="626088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5" name="pl795"/>
            <p:cNvSpPr/>
            <p:nvPr/>
          </p:nvSpPr>
          <p:spPr>
            <a:xfrm>
              <a:off x="647616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6" name="pl796"/>
            <p:cNvSpPr/>
            <p:nvPr/>
          </p:nvSpPr>
          <p:spPr>
            <a:xfrm>
              <a:off x="669144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7" name="pl797"/>
            <p:cNvSpPr/>
            <p:nvPr/>
          </p:nvSpPr>
          <p:spPr>
            <a:xfrm>
              <a:off x="69067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8" name="pl798"/>
            <p:cNvSpPr/>
            <p:nvPr/>
          </p:nvSpPr>
          <p:spPr>
            <a:xfrm>
              <a:off x="47539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99" name="pl799"/>
            <p:cNvSpPr/>
            <p:nvPr/>
          </p:nvSpPr>
          <p:spPr>
            <a:xfrm>
              <a:off x="604560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0" name="pl800"/>
            <p:cNvSpPr/>
            <p:nvPr/>
          </p:nvSpPr>
          <p:spPr>
            <a:xfrm>
              <a:off x="626088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1" name="pl801"/>
            <p:cNvSpPr/>
            <p:nvPr/>
          </p:nvSpPr>
          <p:spPr>
            <a:xfrm>
              <a:off x="647616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2" name="pl802"/>
            <p:cNvSpPr/>
            <p:nvPr/>
          </p:nvSpPr>
          <p:spPr>
            <a:xfrm>
              <a:off x="669144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3" name="pl803"/>
            <p:cNvSpPr/>
            <p:nvPr/>
          </p:nvSpPr>
          <p:spPr>
            <a:xfrm>
              <a:off x="69067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4" name="tx804"/>
            <p:cNvSpPr/>
            <p:nvPr/>
          </p:nvSpPr>
          <p:spPr>
            <a:xfrm>
              <a:off x="4722850"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05" name="tx805"/>
            <p:cNvSpPr/>
            <p:nvPr/>
          </p:nvSpPr>
          <p:spPr>
            <a:xfrm>
              <a:off x="598345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06" name="tx806"/>
            <p:cNvSpPr/>
            <p:nvPr/>
          </p:nvSpPr>
          <p:spPr>
            <a:xfrm>
              <a:off x="619873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07" name="tx807"/>
            <p:cNvSpPr/>
            <p:nvPr/>
          </p:nvSpPr>
          <p:spPr>
            <a:xfrm>
              <a:off x="641401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08" name="tx808"/>
            <p:cNvSpPr/>
            <p:nvPr/>
          </p:nvSpPr>
          <p:spPr>
            <a:xfrm>
              <a:off x="662929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09" name="tx809"/>
            <p:cNvSpPr/>
            <p:nvPr/>
          </p:nvSpPr>
          <p:spPr>
            <a:xfrm>
              <a:off x="6813494"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10" name="tx810"/>
            <p:cNvSpPr/>
            <p:nvPr/>
          </p:nvSpPr>
          <p:spPr>
            <a:xfrm>
              <a:off x="924840" y="398022"/>
              <a:ext cx="37829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WCAR, 2000-2025</a:t>
              </a:r>
            </a:p>
          </p:txBody>
        </p:sp>
        <p:sp>
          <p:nvSpPr>
            <p:cNvPr id="811" name="tx811"/>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and progress varies between antigens and over time.
This heatmap shows vaccine coverage trends in WCAR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59% coverage in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4552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3554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2556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155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4006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0" name="pt10"/>
            <p:cNvSpPr/>
            <p:nvPr/>
          </p:nvSpPr>
          <p:spPr>
            <a:xfrm>
              <a:off x="872269"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959274"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031779" y="49837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147787" y="48381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205790" y="46925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205790" y="45469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234792" y="4401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234792" y="4255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234792" y="4110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263794"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263794"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278295"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321798" y="3527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321798" y="33822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336299" y="32367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350800" y="30911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365301" y="29455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365301" y="279994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379802"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394303" y="2508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394303" y="23631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394303" y="22175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394303" y="20720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452306"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tx34"/>
            <p:cNvSpPr/>
            <p:nvPr/>
          </p:nvSpPr>
          <p:spPr>
            <a:xfrm>
              <a:off x="993551"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5" name="tx35"/>
            <p:cNvSpPr/>
            <p:nvPr/>
          </p:nvSpPr>
          <p:spPr>
            <a:xfrm>
              <a:off x="1080556"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36" name="tx36"/>
            <p:cNvSpPr/>
            <p:nvPr/>
          </p:nvSpPr>
          <p:spPr>
            <a:xfrm>
              <a:off x="1153061" y="500214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7" name="tx37"/>
            <p:cNvSpPr/>
            <p:nvPr/>
          </p:nvSpPr>
          <p:spPr>
            <a:xfrm>
              <a:off x="1269068" y="4856557"/>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38" name="tx38"/>
            <p:cNvSpPr/>
            <p:nvPr/>
          </p:nvSpPr>
          <p:spPr>
            <a:xfrm>
              <a:off x="1018605" y="471291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9" name="tx39"/>
            <p:cNvSpPr/>
            <p:nvPr/>
          </p:nvSpPr>
          <p:spPr>
            <a:xfrm>
              <a:off x="1005407" y="4565342"/>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0" name="tx40"/>
            <p:cNvSpPr/>
            <p:nvPr/>
          </p:nvSpPr>
          <p:spPr>
            <a:xfrm>
              <a:off x="1078544" y="4419793"/>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1" name="tx41"/>
            <p:cNvSpPr/>
            <p:nvPr/>
          </p:nvSpPr>
          <p:spPr>
            <a:xfrm>
              <a:off x="1029984" y="4270712"/>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2" name="tx42"/>
            <p:cNvSpPr/>
            <p:nvPr/>
          </p:nvSpPr>
          <p:spPr>
            <a:xfrm>
              <a:off x="1029984" y="412861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3" name="tx43"/>
            <p:cNvSpPr/>
            <p:nvPr/>
          </p:nvSpPr>
          <p:spPr>
            <a:xfrm>
              <a:off x="1059025" y="398303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4" name="tx44"/>
            <p:cNvSpPr/>
            <p:nvPr/>
          </p:nvSpPr>
          <p:spPr>
            <a:xfrm>
              <a:off x="1076686" y="383744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5" name="tx45"/>
            <p:cNvSpPr/>
            <p:nvPr/>
          </p:nvSpPr>
          <p:spPr>
            <a:xfrm>
              <a:off x="1099960" y="369185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6" name="tx46"/>
            <p:cNvSpPr/>
            <p:nvPr/>
          </p:nvSpPr>
          <p:spPr>
            <a:xfrm>
              <a:off x="1125801" y="35462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7" name="tx47"/>
            <p:cNvSpPr/>
            <p:nvPr/>
          </p:nvSpPr>
          <p:spPr>
            <a:xfrm>
              <a:off x="1165549" y="340261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8" name="tx48"/>
            <p:cNvSpPr/>
            <p:nvPr/>
          </p:nvSpPr>
          <p:spPr>
            <a:xfrm>
              <a:off x="1157925" y="325703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9" name="tx49"/>
            <p:cNvSpPr/>
            <p:nvPr/>
          </p:nvSpPr>
          <p:spPr>
            <a:xfrm>
              <a:off x="1176812" y="310950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50" name="tx50"/>
            <p:cNvSpPr/>
            <p:nvPr/>
          </p:nvSpPr>
          <p:spPr>
            <a:xfrm>
              <a:off x="1178115" y="296391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51" name="tx51"/>
            <p:cNvSpPr/>
            <p:nvPr/>
          </p:nvSpPr>
          <p:spPr>
            <a:xfrm>
              <a:off x="1160492" y="281828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52" name="tx52"/>
            <p:cNvSpPr/>
            <p:nvPr/>
          </p:nvSpPr>
          <p:spPr>
            <a:xfrm>
              <a:off x="1192616" y="267273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53" name="tx53"/>
            <p:cNvSpPr/>
            <p:nvPr/>
          </p:nvSpPr>
          <p:spPr>
            <a:xfrm>
              <a:off x="1215967"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54" name="tx54"/>
            <p:cNvSpPr/>
            <p:nvPr/>
          </p:nvSpPr>
          <p:spPr>
            <a:xfrm>
              <a:off x="1198383" y="238350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55" name="tx55"/>
            <p:cNvSpPr/>
            <p:nvPr/>
          </p:nvSpPr>
          <p:spPr>
            <a:xfrm>
              <a:off x="1202731" y="223791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56" name="tx56"/>
            <p:cNvSpPr/>
            <p:nvPr/>
          </p:nvSpPr>
          <p:spPr>
            <a:xfrm>
              <a:off x="1198344" y="2090349"/>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57" name="tx57"/>
            <p:cNvSpPr/>
            <p:nvPr/>
          </p:nvSpPr>
          <p:spPr>
            <a:xfrm>
              <a:off x="125630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58" name="rc58"/>
            <p:cNvSpPr/>
            <p:nvPr/>
          </p:nvSpPr>
          <p:spPr>
            <a:xfrm>
              <a:off x="343909" y="1807768"/>
              <a:ext cx="1218078" cy="3683372"/>
            </a:xfrm>
            <a:prstGeom prst="rect">
              <a:avLst/>
            </a:prstGeom>
            <a:ln w="13550" cap="rnd">
              <a:solidFill>
                <a:srgbClr val="999999">
                  <a:alpha val="100000"/>
                </a:srgbClr>
              </a:solidFill>
              <a:prstDash val="solid"/>
              <a:round/>
            </a:ln>
          </p:spPr>
          <p:txBody>
            <a:bodyPr/>
            <a:lstStyle/>
            <a:p>
              <a:endParaRPr/>
            </a:p>
          </p:txBody>
        </p:sp>
        <p:sp>
          <p:nvSpPr>
            <p:cNvPr id="59" name="pl59"/>
            <p:cNvSpPr/>
            <p:nvPr/>
          </p:nvSpPr>
          <p:spPr>
            <a:xfrm>
              <a:off x="164317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193319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222321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251323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28032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2382725"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65" name="pt65"/>
            <p:cNvSpPr/>
            <p:nvPr/>
          </p:nvSpPr>
          <p:spPr>
            <a:xfrm>
              <a:off x="197142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2203439"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7" name="pt67"/>
            <p:cNvSpPr/>
            <p:nvPr/>
          </p:nvSpPr>
          <p:spPr>
            <a:xfrm>
              <a:off x="2203439" y="49837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8" name="pt68"/>
            <p:cNvSpPr/>
            <p:nvPr/>
          </p:nvSpPr>
          <p:spPr>
            <a:xfrm>
              <a:off x="2246942" y="48381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2246942" y="46925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304946" y="45469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319447" y="4401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333948" y="4255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435454" y="41102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493458"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507959"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507959"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522460" y="35278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522460"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536961"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551462"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565963"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565963"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609466"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623967"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623967"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623967"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652969"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739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9" name="tx89"/>
            <p:cNvSpPr/>
            <p:nvPr/>
          </p:nvSpPr>
          <p:spPr>
            <a:xfrm>
              <a:off x="2092706"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90" name="tx90"/>
            <p:cNvSpPr/>
            <p:nvPr/>
          </p:nvSpPr>
          <p:spPr>
            <a:xfrm>
              <a:off x="2324721"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91" name="tx91"/>
            <p:cNvSpPr/>
            <p:nvPr/>
          </p:nvSpPr>
          <p:spPr>
            <a:xfrm>
              <a:off x="2324721" y="500214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92" name="tx92"/>
            <p:cNvSpPr/>
            <p:nvPr/>
          </p:nvSpPr>
          <p:spPr>
            <a:xfrm>
              <a:off x="2368224" y="485651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93" name="tx93"/>
            <p:cNvSpPr/>
            <p:nvPr/>
          </p:nvSpPr>
          <p:spPr>
            <a:xfrm>
              <a:off x="2368224" y="4710969"/>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94" name="tx94"/>
            <p:cNvSpPr/>
            <p:nvPr/>
          </p:nvSpPr>
          <p:spPr>
            <a:xfrm>
              <a:off x="2426228" y="456732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95" name="tx95"/>
            <p:cNvSpPr/>
            <p:nvPr/>
          </p:nvSpPr>
          <p:spPr>
            <a:xfrm>
              <a:off x="2440729" y="4419793"/>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96" name="tx96"/>
            <p:cNvSpPr/>
            <p:nvPr/>
          </p:nvSpPr>
          <p:spPr>
            <a:xfrm>
              <a:off x="2455230" y="4274205"/>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97" name="tx97"/>
            <p:cNvSpPr/>
            <p:nvPr/>
          </p:nvSpPr>
          <p:spPr>
            <a:xfrm>
              <a:off x="2556736" y="412512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98" name="tx98"/>
            <p:cNvSpPr/>
            <p:nvPr/>
          </p:nvSpPr>
          <p:spPr>
            <a:xfrm>
              <a:off x="2288650" y="3983030"/>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99" name="tx99"/>
            <p:cNvSpPr/>
            <p:nvPr/>
          </p:nvSpPr>
          <p:spPr>
            <a:xfrm>
              <a:off x="2303190" y="3837442"/>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00" name="tx100"/>
            <p:cNvSpPr/>
            <p:nvPr/>
          </p:nvSpPr>
          <p:spPr>
            <a:xfrm>
              <a:off x="2329585" y="369379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1" name="tx101"/>
            <p:cNvSpPr/>
            <p:nvPr/>
          </p:nvSpPr>
          <p:spPr>
            <a:xfrm>
              <a:off x="2326463" y="354626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2" name="tx102"/>
            <p:cNvSpPr/>
            <p:nvPr/>
          </p:nvSpPr>
          <p:spPr>
            <a:xfrm>
              <a:off x="2366212" y="340261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3" name="tx103"/>
            <p:cNvSpPr/>
            <p:nvPr/>
          </p:nvSpPr>
          <p:spPr>
            <a:xfrm>
              <a:off x="2332153" y="325505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04" name="tx104"/>
            <p:cNvSpPr/>
            <p:nvPr/>
          </p:nvSpPr>
          <p:spPr>
            <a:xfrm>
              <a:off x="2355543" y="31114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05" name="tx105"/>
            <p:cNvSpPr/>
            <p:nvPr/>
          </p:nvSpPr>
          <p:spPr>
            <a:xfrm>
              <a:off x="2374391" y="296585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06" name="tx106"/>
            <p:cNvSpPr/>
            <p:nvPr/>
          </p:nvSpPr>
          <p:spPr>
            <a:xfrm>
              <a:off x="2387628"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07" name="tx107"/>
            <p:cNvSpPr/>
            <p:nvPr/>
          </p:nvSpPr>
          <p:spPr>
            <a:xfrm>
              <a:off x="2413508" y="267270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08" name="tx108"/>
            <p:cNvSpPr/>
            <p:nvPr/>
          </p:nvSpPr>
          <p:spPr>
            <a:xfrm>
              <a:off x="2445631"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09" name="tx109"/>
            <p:cNvSpPr/>
            <p:nvPr/>
          </p:nvSpPr>
          <p:spPr>
            <a:xfrm>
              <a:off x="2436781" y="23815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0" name="tx110"/>
            <p:cNvSpPr/>
            <p:nvPr/>
          </p:nvSpPr>
          <p:spPr>
            <a:xfrm>
              <a:off x="2449979" y="223597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1" name="tx111"/>
            <p:cNvSpPr/>
            <p:nvPr/>
          </p:nvSpPr>
          <p:spPr>
            <a:xfrm>
              <a:off x="2465783" y="209038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2" name="tx112"/>
            <p:cNvSpPr/>
            <p:nvPr/>
          </p:nvSpPr>
          <p:spPr>
            <a:xfrm>
              <a:off x="2543977"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3" name="rc113"/>
            <p:cNvSpPr/>
            <p:nvPr/>
          </p:nvSpPr>
          <p:spPr>
            <a:xfrm>
              <a:off x="1631576" y="1807768"/>
              <a:ext cx="1218078" cy="3683372"/>
            </a:xfrm>
            <a:prstGeom prst="rect">
              <a:avLst/>
            </a:prstGeom>
            <a:ln w="13550" cap="rnd">
              <a:solidFill>
                <a:srgbClr val="999999">
                  <a:alpha val="100000"/>
                </a:srgbClr>
              </a:solidFill>
              <a:prstDash val="solid"/>
              <a:round/>
            </a:ln>
          </p:spPr>
          <p:txBody>
            <a:bodyPr/>
            <a:lstStyle/>
            <a:p>
              <a:endParaRPr/>
            </a:p>
          </p:txBody>
        </p:sp>
        <p:sp>
          <p:nvSpPr>
            <p:cNvPr id="114" name="pl114"/>
            <p:cNvSpPr/>
            <p:nvPr/>
          </p:nvSpPr>
          <p:spPr>
            <a:xfrm>
              <a:off x="293084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32208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1088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80090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09092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72839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0" name="pt120"/>
            <p:cNvSpPr/>
            <p:nvPr/>
          </p:nvSpPr>
          <p:spPr>
            <a:xfrm>
              <a:off x="3244591"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1" name="pt121"/>
            <p:cNvSpPr/>
            <p:nvPr/>
          </p:nvSpPr>
          <p:spPr>
            <a:xfrm>
              <a:off x="3476606" y="51293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3534610" y="49837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3578113" y="48381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3592614" y="46925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3592614" y="45469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3592614" y="4401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679619" y="4255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694120" y="41102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752124" y="3964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3766625" y="38190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3781126" y="36734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3795627" y="35278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795627"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810128"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3810128"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3853631"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3853631"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3897134" y="2654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3911635"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3911635"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3955137"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3955137"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3998640"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4" name="tx144"/>
            <p:cNvSpPr/>
            <p:nvPr/>
          </p:nvSpPr>
          <p:spPr>
            <a:xfrm>
              <a:off x="3365873"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45" name="tx145"/>
            <p:cNvSpPr/>
            <p:nvPr/>
          </p:nvSpPr>
          <p:spPr>
            <a:xfrm>
              <a:off x="3597888" y="51477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46" name="tx146"/>
            <p:cNvSpPr/>
            <p:nvPr/>
          </p:nvSpPr>
          <p:spPr>
            <a:xfrm>
              <a:off x="3655892" y="500214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47" name="tx147"/>
            <p:cNvSpPr/>
            <p:nvPr/>
          </p:nvSpPr>
          <p:spPr>
            <a:xfrm>
              <a:off x="3699395" y="485655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48" name="tx148"/>
            <p:cNvSpPr/>
            <p:nvPr/>
          </p:nvSpPr>
          <p:spPr>
            <a:xfrm>
              <a:off x="3713896" y="471291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49" name="tx149"/>
            <p:cNvSpPr/>
            <p:nvPr/>
          </p:nvSpPr>
          <p:spPr>
            <a:xfrm>
              <a:off x="3713896" y="4565342"/>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50" name="tx150"/>
            <p:cNvSpPr/>
            <p:nvPr/>
          </p:nvSpPr>
          <p:spPr>
            <a:xfrm>
              <a:off x="3713896" y="441979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51" name="tx151"/>
            <p:cNvSpPr/>
            <p:nvPr/>
          </p:nvSpPr>
          <p:spPr>
            <a:xfrm>
              <a:off x="3800901" y="427420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52" name="tx152"/>
            <p:cNvSpPr/>
            <p:nvPr/>
          </p:nvSpPr>
          <p:spPr>
            <a:xfrm>
              <a:off x="3815402" y="413055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53" name="tx153"/>
            <p:cNvSpPr/>
            <p:nvPr/>
          </p:nvSpPr>
          <p:spPr>
            <a:xfrm>
              <a:off x="3547316" y="3979536"/>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54" name="tx154"/>
            <p:cNvSpPr/>
            <p:nvPr/>
          </p:nvSpPr>
          <p:spPr>
            <a:xfrm>
              <a:off x="3561856" y="3837442"/>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55" name="tx155"/>
            <p:cNvSpPr/>
            <p:nvPr/>
          </p:nvSpPr>
          <p:spPr>
            <a:xfrm>
              <a:off x="3602752" y="369379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56" name="tx156"/>
            <p:cNvSpPr/>
            <p:nvPr/>
          </p:nvSpPr>
          <p:spPr>
            <a:xfrm>
              <a:off x="3639379" y="3546266"/>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57" name="tx157"/>
            <p:cNvSpPr/>
            <p:nvPr/>
          </p:nvSpPr>
          <p:spPr>
            <a:xfrm>
              <a:off x="3590819" y="340067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58" name="tx158"/>
            <p:cNvSpPr/>
            <p:nvPr/>
          </p:nvSpPr>
          <p:spPr>
            <a:xfrm>
              <a:off x="3605320" y="325505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59" name="tx159"/>
            <p:cNvSpPr/>
            <p:nvPr/>
          </p:nvSpPr>
          <p:spPr>
            <a:xfrm>
              <a:off x="3614209" y="31114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60" name="tx160"/>
            <p:cNvSpPr/>
            <p:nvPr/>
          </p:nvSpPr>
          <p:spPr>
            <a:xfrm>
              <a:off x="3662059" y="296585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61" name="tx161"/>
            <p:cNvSpPr/>
            <p:nvPr/>
          </p:nvSpPr>
          <p:spPr>
            <a:xfrm>
              <a:off x="3675296"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62" name="tx162"/>
            <p:cNvSpPr/>
            <p:nvPr/>
          </p:nvSpPr>
          <p:spPr>
            <a:xfrm>
              <a:off x="3701176" y="267270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63" name="tx163"/>
            <p:cNvSpPr/>
            <p:nvPr/>
          </p:nvSpPr>
          <p:spPr>
            <a:xfrm>
              <a:off x="3733299" y="252909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64" name="tx164"/>
            <p:cNvSpPr/>
            <p:nvPr/>
          </p:nvSpPr>
          <p:spPr>
            <a:xfrm>
              <a:off x="3737647" y="238156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65" name="tx165"/>
            <p:cNvSpPr/>
            <p:nvPr/>
          </p:nvSpPr>
          <p:spPr>
            <a:xfrm>
              <a:off x="3767952" y="22359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66" name="tx166"/>
            <p:cNvSpPr/>
            <p:nvPr/>
          </p:nvSpPr>
          <p:spPr>
            <a:xfrm>
              <a:off x="3767952" y="209038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67" name="tx167"/>
            <p:cNvSpPr/>
            <p:nvPr/>
          </p:nvSpPr>
          <p:spPr>
            <a:xfrm>
              <a:off x="3802643"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68" name="rc168"/>
            <p:cNvSpPr/>
            <p:nvPr/>
          </p:nvSpPr>
          <p:spPr>
            <a:xfrm>
              <a:off x="2919244" y="1807768"/>
              <a:ext cx="1218078" cy="3683372"/>
            </a:xfrm>
            <a:prstGeom prst="rect">
              <a:avLst/>
            </a:prstGeom>
            <a:ln w="13550" cap="rnd">
              <a:solidFill>
                <a:srgbClr val="999999">
                  <a:alpha val="100000"/>
                </a:srgbClr>
              </a:solidFill>
              <a:prstDash val="solid"/>
              <a:round/>
            </a:ln>
          </p:spPr>
          <p:txBody>
            <a:bodyPr/>
            <a:lstStyle/>
            <a:p>
              <a:endParaRPr/>
            </a:p>
          </p:txBody>
        </p:sp>
        <p:sp>
          <p:nvSpPr>
            <p:cNvPr id="169" name="pl169"/>
            <p:cNvSpPr/>
            <p:nvPr/>
          </p:nvSpPr>
          <p:spPr>
            <a:xfrm>
              <a:off x="421851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50853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79855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0885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37858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784050"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75" name="pt175"/>
            <p:cNvSpPr/>
            <p:nvPr/>
          </p:nvSpPr>
          <p:spPr>
            <a:xfrm>
              <a:off x="4474255"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6" name="pt176"/>
            <p:cNvSpPr/>
            <p:nvPr/>
          </p:nvSpPr>
          <p:spPr>
            <a:xfrm>
              <a:off x="4648267" y="505170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7" name="pt177"/>
            <p:cNvSpPr/>
            <p:nvPr/>
          </p:nvSpPr>
          <p:spPr>
            <a:xfrm>
              <a:off x="4662768" y="48284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8" name="pt178"/>
            <p:cNvSpPr/>
            <p:nvPr/>
          </p:nvSpPr>
          <p:spPr>
            <a:xfrm>
              <a:off x="4706270" y="46052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9" name="pt179"/>
            <p:cNvSpPr/>
            <p:nvPr/>
          </p:nvSpPr>
          <p:spPr>
            <a:xfrm>
              <a:off x="4749773" y="43819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0" name="pt180"/>
            <p:cNvSpPr/>
            <p:nvPr/>
          </p:nvSpPr>
          <p:spPr>
            <a:xfrm>
              <a:off x="4880282" y="41587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1" name="pt181"/>
            <p:cNvSpPr/>
            <p:nvPr/>
          </p:nvSpPr>
          <p:spPr>
            <a:xfrm>
              <a:off x="4880282" y="3935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2" name="pt182"/>
            <p:cNvSpPr/>
            <p:nvPr/>
          </p:nvSpPr>
          <p:spPr>
            <a:xfrm>
              <a:off x="4894783" y="37122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3" name="pt183"/>
            <p:cNvSpPr/>
            <p:nvPr/>
          </p:nvSpPr>
          <p:spPr>
            <a:xfrm>
              <a:off x="4894783" y="34890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4909284"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4923785" y="30425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4967287" y="2819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4967287" y="25961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5083295" y="23728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5112297" y="21496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519930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1" name="tx191"/>
            <p:cNvSpPr/>
            <p:nvPr/>
          </p:nvSpPr>
          <p:spPr>
            <a:xfrm>
              <a:off x="4595537" y="52933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92" name="tx192"/>
            <p:cNvSpPr/>
            <p:nvPr/>
          </p:nvSpPr>
          <p:spPr>
            <a:xfrm>
              <a:off x="4769549" y="507008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93" name="tx193"/>
            <p:cNvSpPr/>
            <p:nvPr/>
          </p:nvSpPr>
          <p:spPr>
            <a:xfrm>
              <a:off x="4784050" y="484681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94" name="tx194"/>
            <p:cNvSpPr/>
            <p:nvPr/>
          </p:nvSpPr>
          <p:spPr>
            <a:xfrm>
              <a:off x="4827552" y="462361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95" name="tx195"/>
            <p:cNvSpPr/>
            <p:nvPr/>
          </p:nvSpPr>
          <p:spPr>
            <a:xfrm>
              <a:off x="4871055" y="440034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96" name="tx196"/>
            <p:cNvSpPr/>
            <p:nvPr/>
          </p:nvSpPr>
          <p:spPr>
            <a:xfrm>
              <a:off x="5001564" y="417908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97" name="tx197"/>
            <p:cNvSpPr/>
            <p:nvPr/>
          </p:nvSpPr>
          <p:spPr>
            <a:xfrm>
              <a:off x="5001564" y="395387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98" name="tx198"/>
            <p:cNvSpPr/>
            <p:nvPr/>
          </p:nvSpPr>
          <p:spPr>
            <a:xfrm>
              <a:off x="5016065" y="373067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99" name="tx199"/>
            <p:cNvSpPr/>
            <p:nvPr/>
          </p:nvSpPr>
          <p:spPr>
            <a:xfrm>
              <a:off x="5016065" y="350744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00" name="tx200"/>
            <p:cNvSpPr/>
            <p:nvPr/>
          </p:nvSpPr>
          <p:spPr>
            <a:xfrm>
              <a:off x="5030566" y="3284208"/>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01" name="tx201"/>
            <p:cNvSpPr/>
            <p:nvPr/>
          </p:nvSpPr>
          <p:spPr>
            <a:xfrm>
              <a:off x="5045066" y="306291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02" name="tx202"/>
            <p:cNvSpPr/>
            <p:nvPr/>
          </p:nvSpPr>
          <p:spPr>
            <a:xfrm>
              <a:off x="5088569" y="283773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03" name="tx203"/>
            <p:cNvSpPr/>
            <p:nvPr/>
          </p:nvSpPr>
          <p:spPr>
            <a:xfrm>
              <a:off x="5088569" y="2614504"/>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04" name="tx204"/>
            <p:cNvSpPr/>
            <p:nvPr/>
          </p:nvSpPr>
          <p:spPr>
            <a:xfrm>
              <a:off x="4891723" y="239321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05" name="tx205"/>
            <p:cNvSpPr/>
            <p:nvPr/>
          </p:nvSpPr>
          <p:spPr>
            <a:xfrm>
              <a:off x="4933962" y="2169976"/>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06" name="tx206"/>
            <p:cNvSpPr/>
            <p:nvPr/>
          </p:nvSpPr>
          <p:spPr>
            <a:xfrm>
              <a:off x="5012117"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07" name="rc207"/>
            <p:cNvSpPr/>
            <p:nvPr/>
          </p:nvSpPr>
          <p:spPr>
            <a:xfrm>
              <a:off x="4206912" y="1807768"/>
              <a:ext cx="1218078" cy="3683372"/>
            </a:xfrm>
            <a:prstGeom prst="rect">
              <a:avLst/>
            </a:prstGeom>
            <a:ln w="13550" cap="rnd">
              <a:solidFill>
                <a:srgbClr val="999999">
                  <a:alpha val="100000"/>
                </a:srgbClr>
              </a:solidFill>
              <a:prstDash val="solid"/>
              <a:round/>
            </a:ln>
          </p:spPr>
          <p:txBody>
            <a:bodyPr/>
            <a:lstStyle/>
            <a:p>
              <a:endParaRPr/>
            </a:p>
          </p:txBody>
        </p:sp>
        <p:sp>
          <p:nvSpPr>
            <p:cNvPr id="208" name="pl208"/>
            <p:cNvSpPr/>
            <p:nvPr/>
          </p:nvSpPr>
          <p:spPr>
            <a:xfrm>
              <a:off x="550618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579620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608621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637623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666625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6144222"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14" name="pt214"/>
            <p:cNvSpPr/>
            <p:nvPr/>
          </p:nvSpPr>
          <p:spPr>
            <a:xfrm>
              <a:off x="5805426"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5877931" y="51293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5964936" y="49837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5979437" y="48381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5979437" y="46925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6008439" y="454699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6066443" y="4401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6066443" y="4255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2" name="pt222"/>
            <p:cNvSpPr/>
            <p:nvPr/>
          </p:nvSpPr>
          <p:spPr>
            <a:xfrm>
              <a:off x="6153449" y="4110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3" name="pt223"/>
            <p:cNvSpPr/>
            <p:nvPr/>
          </p:nvSpPr>
          <p:spPr>
            <a:xfrm>
              <a:off x="6153449" y="39646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4" name="pt224"/>
            <p:cNvSpPr/>
            <p:nvPr/>
          </p:nvSpPr>
          <p:spPr>
            <a:xfrm>
              <a:off x="6167950" y="38190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25" name="pt225"/>
            <p:cNvSpPr/>
            <p:nvPr/>
          </p:nvSpPr>
          <p:spPr>
            <a:xfrm>
              <a:off x="6254955" y="36734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26" name="pt226"/>
            <p:cNvSpPr/>
            <p:nvPr/>
          </p:nvSpPr>
          <p:spPr>
            <a:xfrm>
              <a:off x="6298458" y="35278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27" name="pt227"/>
            <p:cNvSpPr/>
            <p:nvPr/>
          </p:nvSpPr>
          <p:spPr>
            <a:xfrm>
              <a:off x="6341961" y="3382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8" name="pt228"/>
            <p:cNvSpPr/>
            <p:nvPr/>
          </p:nvSpPr>
          <p:spPr>
            <a:xfrm>
              <a:off x="6356462" y="3236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356462" y="30911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6399965" y="29455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6428967" y="27999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6443467" y="26543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6472469" y="25087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6501471" y="23631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6515972" y="22175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6515972" y="20720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37" name="pt237"/>
            <p:cNvSpPr/>
            <p:nvPr/>
          </p:nvSpPr>
          <p:spPr>
            <a:xfrm>
              <a:off x="654497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8" name="tx238"/>
            <p:cNvSpPr/>
            <p:nvPr/>
          </p:nvSpPr>
          <p:spPr>
            <a:xfrm>
              <a:off x="5926708"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239" name="tx239"/>
            <p:cNvSpPr/>
            <p:nvPr/>
          </p:nvSpPr>
          <p:spPr>
            <a:xfrm>
              <a:off x="5999213" y="514967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40" name="tx240"/>
            <p:cNvSpPr/>
            <p:nvPr/>
          </p:nvSpPr>
          <p:spPr>
            <a:xfrm>
              <a:off x="6086218" y="5002106"/>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41" name="tx241"/>
            <p:cNvSpPr/>
            <p:nvPr/>
          </p:nvSpPr>
          <p:spPr>
            <a:xfrm>
              <a:off x="6100719" y="4856557"/>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42" name="tx242"/>
            <p:cNvSpPr/>
            <p:nvPr/>
          </p:nvSpPr>
          <p:spPr>
            <a:xfrm>
              <a:off x="6100719" y="471096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43" name="tx243"/>
            <p:cNvSpPr/>
            <p:nvPr/>
          </p:nvSpPr>
          <p:spPr>
            <a:xfrm>
              <a:off x="6129721" y="4565381"/>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44" name="tx244"/>
            <p:cNvSpPr/>
            <p:nvPr/>
          </p:nvSpPr>
          <p:spPr>
            <a:xfrm>
              <a:off x="6187725" y="4416300"/>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45" name="tx245"/>
            <p:cNvSpPr/>
            <p:nvPr/>
          </p:nvSpPr>
          <p:spPr>
            <a:xfrm>
              <a:off x="6187725" y="4274205"/>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46" name="tx246"/>
            <p:cNvSpPr/>
            <p:nvPr/>
          </p:nvSpPr>
          <p:spPr>
            <a:xfrm>
              <a:off x="6274731" y="412861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47" name="tx247"/>
            <p:cNvSpPr/>
            <p:nvPr/>
          </p:nvSpPr>
          <p:spPr>
            <a:xfrm>
              <a:off x="6274731" y="398497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48" name="tx248"/>
            <p:cNvSpPr/>
            <p:nvPr/>
          </p:nvSpPr>
          <p:spPr>
            <a:xfrm>
              <a:off x="6289232" y="383744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49" name="tx249"/>
            <p:cNvSpPr/>
            <p:nvPr/>
          </p:nvSpPr>
          <p:spPr>
            <a:xfrm>
              <a:off x="6376237" y="369185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50" name="tx250"/>
            <p:cNvSpPr/>
            <p:nvPr/>
          </p:nvSpPr>
          <p:spPr>
            <a:xfrm>
              <a:off x="6419740" y="3546266"/>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51" name="tx251"/>
            <p:cNvSpPr/>
            <p:nvPr/>
          </p:nvSpPr>
          <p:spPr>
            <a:xfrm>
              <a:off x="6146003" y="340064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52" name="tx252"/>
            <p:cNvSpPr/>
            <p:nvPr/>
          </p:nvSpPr>
          <p:spPr>
            <a:xfrm>
              <a:off x="6178088" y="325703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53" name="tx253"/>
            <p:cNvSpPr/>
            <p:nvPr/>
          </p:nvSpPr>
          <p:spPr>
            <a:xfrm>
              <a:off x="6164890" y="311144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54" name="tx254"/>
            <p:cNvSpPr/>
            <p:nvPr/>
          </p:nvSpPr>
          <p:spPr>
            <a:xfrm>
              <a:off x="6195156" y="296387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55" name="tx255"/>
            <p:cNvSpPr/>
            <p:nvPr/>
          </p:nvSpPr>
          <p:spPr>
            <a:xfrm>
              <a:off x="6250631" y="281832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56" name="tx256"/>
            <p:cNvSpPr/>
            <p:nvPr/>
          </p:nvSpPr>
          <p:spPr>
            <a:xfrm>
              <a:off x="6265132" y="267468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57" name="tx257"/>
            <p:cNvSpPr/>
            <p:nvPr/>
          </p:nvSpPr>
          <p:spPr>
            <a:xfrm>
              <a:off x="6298482" y="2527151"/>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58" name="tx258"/>
            <p:cNvSpPr/>
            <p:nvPr/>
          </p:nvSpPr>
          <p:spPr>
            <a:xfrm>
              <a:off x="6314286" y="23815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59" name="tx259"/>
            <p:cNvSpPr/>
            <p:nvPr/>
          </p:nvSpPr>
          <p:spPr>
            <a:xfrm>
              <a:off x="6319975" y="22359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60" name="tx260"/>
            <p:cNvSpPr/>
            <p:nvPr/>
          </p:nvSpPr>
          <p:spPr>
            <a:xfrm>
              <a:off x="6320053" y="2092329"/>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61" name="tx261"/>
            <p:cNvSpPr/>
            <p:nvPr/>
          </p:nvSpPr>
          <p:spPr>
            <a:xfrm>
              <a:off x="6357789"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62" name="rc262"/>
            <p:cNvSpPr/>
            <p:nvPr/>
          </p:nvSpPr>
          <p:spPr>
            <a:xfrm>
              <a:off x="5494580" y="1807768"/>
              <a:ext cx="1218078" cy="3683372"/>
            </a:xfrm>
            <a:prstGeom prst="rect">
              <a:avLst/>
            </a:prstGeom>
            <a:ln w="13550" cap="rnd">
              <a:solidFill>
                <a:srgbClr val="999999">
                  <a:alpha val="100000"/>
                </a:srgbClr>
              </a:solidFill>
              <a:prstDash val="solid"/>
              <a:round/>
            </a:ln>
          </p:spPr>
          <p:txBody>
            <a:bodyPr/>
            <a:lstStyle/>
            <a:p>
              <a:endParaRPr/>
            </a:p>
          </p:txBody>
        </p:sp>
        <p:sp>
          <p:nvSpPr>
            <p:cNvPr id="263" name="pl263"/>
            <p:cNvSpPr/>
            <p:nvPr/>
          </p:nvSpPr>
          <p:spPr>
            <a:xfrm>
              <a:off x="679384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4" name="pl264"/>
            <p:cNvSpPr/>
            <p:nvPr/>
          </p:nvSpPr>
          <p:spPr>
            <a:xfrm>
              <a:off x="708386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5" name="pl265"/>
            <p:cNvSpPr/>
            <p:nvPr/>
          </p:nvSpPr>
          <p:spPr>
            <a:xfrm>
              <a:off x="737388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6" name="pl266"/>
            <p:cNvSpPr/>
            <p:nvPr/>
          </p:nvSpPr>
          <p:spPr>
            <a:xfrm>
              <a:off x="766390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7" name="pl267"/>
            <p:cNvSpPr/>
            <p:nvPr/>
          </p:nvSpPr>
          <p:spPr>
            <a:xfrm>
              <a:off x="795392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8" name="pl268"/>
            <p:cNvSpPr/>
            <p:nvPr/>
          </p:nvSpPr>
          <p:spPr>
            <a:xfrm>
              <a:off x="7228877"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269" name="pt269"/>
            <p:cNvSpPr/>
            <p:nvPr/>
          </p:nvSpPr>
          <p:spPr>
            <a:xfrm>
              <a:off x="6788574"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6962586" y="51154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6977087" y="495603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2" name="pt272"/>
            <p:cNvSpPr/>
            <p:nvPr/>
          </p:nvSpPr>
          <p:spPr>
            <a:xfrm>
              <a:off x="7136597" y="47965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3" name="pt273"/>
            <p:cNvSpPr/>
            <p:nvPr/>
          </p:nvSpPr>
          <p:spPr>
            <a:xfrm>
              <a:off x="7165599" y="46371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4" name="pt274"/>
            <p:cNvSpPr/>
            <p:nvPr/>
          </p:nvSpPr>
          <p:spPr>
            <a:xfrm>
              <a:off x="7194601" y="44776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5" name="pt275"/>
            <p:cNvSpPr/>
            <p:nvPr/>
          </p:nvSpPr>
          <p:spPr>
            <a:xfrm>
              <a:off x="7209102" y="43182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6" name="pt276"/>
            <p:cNvSpPr/>
            <p:nvPr/>
          </p:nvSpPr>
          <p:spPr>
            <a:xfrm>
              <a:off x="7209102" y="41587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7" name="pt277"/>
            <p:cNvSpPr/>
            <p:nvPr/>
          </p:nvSpPr>
          <p:spPr>
            <a:xfrm>
              <a:off x="7223603" y="39993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8" name="pt278"/>
            <p:cNvSpPr/>
            <p:nvPr/>
          </p:nvSpPr>
          <p:spPr>
            <a:xfrm>
              <a:off x="7296107" y="38398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79" name="pt279"/>
            <p:cNvSpPr/>
            <p:nvPr/>
          </p:nvSpPr>
          <p:spPr>
            <a:xfrm>
              <a:off x="7310608" y="36804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0" name="pt280"/>
            <p:cNvSpPr/>
            <p:nvPr/>
          </p:nvSpPr>
          <p:spPr>
            <a:xfrm>
              <a:off x="7325109" y="35209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1" name="pt281"/>
            <p:cNvSpPr/>
            <p:nvPr/>
          </p:nvSpPr>
          <p:spPr>
            <a:xfrm>
              <a:off x="7368612" y="33614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2" name="pt282"/>
            <p:cNvSpPr/>
            <p:nvPr/>
          </p:nvSpPr>
          <p:spPr>
            <a:xfrm>
              <a:off x="7397614" y="32020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3" name="pt283"/>
            <p:cNvSpPr/>
            <p:nvPr/>
          </p:nvSpPr>
          <p:spPr>
            <a:xfrm>
              <a:off x="7412115" y="30425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7513621" y="2883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7586126" y="27236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7586126" y="2564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7" name="pt287"/>
            <p:cNvSpPr/>
            <p:nvPr/>
          </p:nvSpPr>
          <p:spPr>
            <a:xfrm>
              <a:off x="7615128" y="24047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8" name="pt288"/>
            <p:cNvSpPr/>
            <p:nvPr/>
          </p:nvSpPr>
          <p:spPr>
            <a:xfrm>
              <a:off x="7702133" y="2245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9" name="pt289"/>
            <p:cNvSpPr/>
            <p:nvPr/>
          </p:nvSpPr>
          <p:spPr>
            <a:xfrm>
              <a:off x="7716634" y="20858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7789139"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1" name="tx291"/>
            <p:cNvSpPr/>
            <p:nvPr/>
          </p:nvSpPr>
          <p:spPr>
            <a:xfrm>
              <a:off x="6909856" y="5295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92" name="tx292"/>
            <p:cNvSpPr/>
            <p:nvPr/>
          </p:nvSpPr>
          <p:spPr>
            <a:xfrm>
              <a:off x="7083867" y="51338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93" name="tx293"/>
            <p:cNvSpPr/>
            <p:nvPr/>
          </p:nvSpPr>
          <p:spPr>
            <a:xfrm>
              <a:off x="7098368" y="497441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94" name="tx294"/>
            <p:cNvSpPr/>
            <p:nvPr/>
          </p:nvSpPr>
          <p:spPr>
            <a:xfrm>
              <a:off x="7257879" y="4814960"/>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95" name="tx295"/>
            <p:cNvSpPr/>
            <p:nvPr/>
          </p:nvSpPr>
          <p:spPr>
            <a:xfrm>
              <a:off x="7286881" y="465550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96" name="tx296"/>
            <p:cNvSpPr/>
            <p:nvPr/>
          </p:nvSpPr>
          <p:spPr>
            <a:xfrm>
              <a:off x="7315883" y="449601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97" name="tx297"/>
            <p:cNvSpPr/>
            <p:nvPr/>
          </p:nvSpPr>
          <p:spPr>
            <a:xfrm>
              <a:off x="7330383" y="433660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98" name="tx298"/>
            <p:cNvSpPr/>
            <p:nvPr/>
          </p:nvSpPr>
          <p:spPr>
            <a:xfrm>
              <a:off x="7330383" y="417908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99" name="tx299"/>
            <p:cNvSpPr/>
            <p:nvPr/>
          </p:nvSpPr>
          <p:spPr>
            <a:xfrm>
              <a:off x="7344884" y="4014200"/>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300" name="tx300"/>
            <p:cNvSpPr/>
            <p:nvPr/>
          </p:nvSpPr>
          <p:spPr>
            <a:xfrm>
              <a:off x="7417389" y="385820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01" name="tx301"/>
            <p:cNvSpPr/>
            <p:nvPr/>
          </p:nvSpPr>
          <p:spPr>
            <a:xfrm>
              <a:off x="7431890" y="370072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02" name="tx302"/>
            <p:cNvSpPr/>
            <p:nvPr/>
          </p:nvSpPr>
          <p:spPr>
            <a:xfrm>
              <a:off x="7446391" y="354127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03" name="tx303"/>
            <p:cNvSpPr/>
            <p:nvPr/>
          </p:nvSpPr>
          <p:spPr>
            <a:xfrm>
              <a:off x="7489894" y="3379841"/>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04" name="tx304"/>
            <p:cNvSpPr/>
            <p:nvPr/>
          </p:nvSpPr>
          <p:spPr>
            <a:xfrm>
              <a:off x="7518896" y="3222368"/>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05" name="tx305"/>
            <p:cNvSpPr/>
            <p:nvPr/>
          </p:nvSpPr>
          <p:spPr>
            <a:xfrm>
              <a:off x="7533397" y="306097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06" name="tx306"/>
            <p:cNvSpPr/>
            <p:nvPr/>
          </p:nvSpPr>
          <p:spPr>
            <a:xfrm>
              <a:off x="7634903" y="290152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07" name="tx307"/>
            <p:cNvSpPr/>
            <p:nvPr/>
          </p:nvSpPr>
          <p:spPr>
            <a:xfrm>
              <a:off x="7707408" y="274206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08" name="tx308"/>
            <p:cNvSpPr/>
            <p:nvPr/>
          </p:nvSpPr>
          <p:spPr>
            <a:xfrm>
              <a:off x="7707408" y="258261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09" name="tx309"/>
            <p:cNvSpPr/>
            <p:nvPr/>
          </p:nvSpPr>
          <p:spPr>
            <a:xfrm>
              <a:off x="7423556" y="242510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10" name="tx310"/>
            <p:cNvSpPr/>
            <p:nvPr/>
          </p:nvSpPr>
          <p:spPr>
            <a:xfrm>
              <a:off x="7514948" y="226370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311" name="tx311"/>
            <p:cNvSpPr/>
            <p:nvPr/>
          </p:nvSpPr>
          <p:spPr>
            <a:xfrm>
              <a:off x="7538299" y="2104253"/>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12" name="tx312"/>
            <p:cNvSpPr/>
            <p:nvPr/>
          </p:nvSpPr>
          <p:spPr>
            <a:xfrm>
              <a:off x="7593142"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13" name="rc313"/>
            <p:cNvSpPr/>
            <p:nvPr/>
          </p:nvSpPr>
          <p:spPr>
            <a:xfrm>
              <a:off x="6782248" y="1807768"/>
              <a:ext cx="1218078" cy="3683372"/>
            </a:xfrm>
            <a:prstGeom prst="rect">
              <a:avLst/>
            </a:prstGeom>
            <a:ln w="13550" cap="rnd">
              <a:solidFill>
                <a:srgbClr val="999999">
                  <a:alpha val="100000"/>
                </a:srgbClr>
              </a:solidFill>
              <a:prstDash val="solid"/>
              <a:round/>
            </a:ln>
          </p:spPr>
          <p:txBody>
            <a:bodyPr/>
            <a:lstStyle/>
            <a:p>
              <a:endParaRPr/>
            </a:p>
          </p:txBody>
        </p:sp>
        <p:sp>
          <p:nvSpPr>
            <p:cNvPr id="314" name="pl314"/>
            <p:cNvSpPr/>
            <p:nvPr/>
          </p:nvSpPr>
          <p:spPr>
            <a:xfrm>
              <a:off x="808151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5" name="pl315"/>
            <p:cNvSpPr/>
            <p:nvPr/>
          </p:nvSpPr>
          <p:spPr>
            <a:xfrm>
              <a:off x="837153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6" name="pl316"/>
            <p:cNvSpPr/>
            <p:nvPr/>
          </p:nvSpPr>
          <p:spPr>
            <a:xfrm>
              <a:off x="866155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7" name="pl317"/>
            <p:cNvSpPr/>
            <p:nvPr/>
          </p:nvSpPr>
          <p:spPr>
            <a:xfrm>
              <a:off x="895157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8" name="pl318"/>
            <p:cNvSpPr/>
            <p:nvPr/>
          </p:nvSpPr>
          <p:spPr>
            <a:xfrm>
              <a:off x="924159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9" name="pl319"/>
            <p:cNvSpPr/>
            <p:nvPr/>
          </p:nvSpPr>
          <p:spPr>
            <a:xfrm>
              <a:off x="8763061"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20" name="pt320"/>
            <p:cNvSpPr/>
            <p:nvPr/>
          </p:nvSpPr>
          <p:spPr>
            <a:xfrm>
              <a:off x="8395263"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1" name="pt321"/>
            <p:cNvSpPr/>
            <p:nvPr/>
          </p:nvSpPr>
          <p:spPr>
            <a:xfrm>
              <a:off x="8453267" y="5098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2" name="pt322"/>
            <p:cNvSpPr/>
            <p:nvPr/>
          </p:nvSpPr>
          <p:spPr>
            <a:xfrm>
              <a:off x="8598276" y="49224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3" name="pt323"/>
            <p:cNvSpPr/>
            <p:nvPr/>
          </p:nvSpPr>
          <p:spPr>
            <a:xfrm>
              <a:off x="8641779" y="47462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8656280" y="45699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8670781" y="43937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8902796" y="42175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8917297" y="4041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8931798" y="38650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8931798" y="36887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8975300" y="3512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8975300" y="33363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8989801" y="31600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9004302" y="29838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9033304" y="28076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9047805" y="26313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9062306" y="24551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9062306" y="22788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9091308" y="21026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9" name="pt339"/>
            <p:cNvSpPr/>
            <p:nvPr/>
          </p:nvSpPr>
          <p:spPr>
            <a:xfrm>
              <a:off x="9149312"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0" name="tx340"/>
            <p:cNvSpPr/>
            <p:nvPr/>
          </p:nvSpPr>
          <p:spPr>
            <a:xfrm>
              <a:off x="8516545"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41" name="tx341"/>
            <p:cNvSpPr/>
            <p:nvPr/>
          </p:nvSpPr>
          <p:spPr>
            <a:xfrm>
              <a:off x="8574549" y="511708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42" name="tx342"/>
            <p:cNvSpPr/>
            <p:nvPr/>
          </p:nvSpPr>
          <p:spPr>
            <a:xfrm>
              <a:off x="8719558" y="4940844"/>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43" name="tx343"/>
            <p:cNvSpPr/>
            <p:nvPr/>
          </p:nvSpPr>
          <p:spPr>
            <a:xfrm>
              <a:off x="8763061" y="476460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44" name="tx344"/>
            <p:cNvSpPr/>
            <p:nvPr/>
          </p:nvSpPr>
          <p:spPr>
            <a:xfrm>
              <a:off x="8777562" y="4588330"/>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45" name="tx345"/>
            <p:cNvSpPr/>
            <p:nvPr/>
          </p:nvSpPr>
          <p:spPr>
            <a:xfrm>
              <a:off x="8792063" y="441407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46" name="tx346"/>
            <p:cNvSpPr/>
            <p:nvPr/>
          </p:nvSpPr>
          <p:spPr>
            <a:xfrm>
              <a:off x="8724422" y="423783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47" name="tx347"/>
            <p:cNvSpPr/>
            <p:nvPr/>
          </p:nvSpPr>
          <p:spPr>
            <a:xfrm>
              <a:off x="8761048" y="406159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48" name="tx348"/>
            <p:cNvSpPr/>
            <p:nvPr/>
          </p:nvSpPr>
          <p:spPr>
            <a:xfrm>
              <a:off x="8727028" y="388341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49" name="tx349"/>
            <p:cNvSpPr/>
            <p:nvPr/>
          </p:nvSpPr>
          <p:spPr>
            <a:xfrm>
              <a:off x="8726989" y="370717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50" name="tx350"/>
            <p:cNvSpPr/>
            <p:nvPr/>
          </p:nvSpPr>
          <p:spPr>
            <a:xfrm>
              <a:off x="8770492" y="353090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51" name="tx351"/>
            <p:cNvSpPr/>
            <p:nvPr/>
          </p:nvSpPr>
          <p:spPr>
            <a:xfrm>
              <a:off x="8779381" y="335664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52" name="tx352"/>
            <p:cNvSpPr/>
            <p:nvPr/>
          </p:nvSpPr>
          <p:spPr>
            <a:xfrm>
              <a:off x="8811466" y="317846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53" name="tx353"/>
            <p:cNvSpPr/>
            <p:nvPr/>
          </p:nvSpPr>
          <p:spPr>
            <a:xfrm>
              <a:off x="8812731" y="300416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54" name="tx354"/>
            <p:cNvSpPr/>
            <p:nvPr/>
          </p:nvSpPr>
          <p:spPr>
            <a:xfrm>
              <a:off x="8837346" y="2825951"/>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55" name="tx355"/>
            <p:cNvSpPr/>
            <p:nvPr/>
          </p:nvSpPr>
          <p:spPr>
            <a:xfrm>
              <a:off x="8851808" y="264975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56" name="tx356"/>
            <p:cNvSpPr/>
            <p:nvPr/>
          </p:nvSpPr>
          <p:spPr>
            <a:xfrm>
              <a:off x="8883971" y="247545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57" name="tx357"/>
            <p:cNvSpPr/>
            <p:nvPr/>
          </p:nvSpPr>
          <p:spPr>
            <a:xfrm>
              <a:off x="8875121" y="22972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58" name="tx358"/>
            <p:cNvSpPr/>
            <p:nvPr/>
          </p:nvSpPr>
          <p:spPr>
            <a:xfrm>
              <a:off x="8917320" y="2121038"/>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59" name="tx359"/>
            <p:cNvSpPr/>
            <p:nvPr/>
          </p:nvSpPr>
          <p:spPr>
            <a:xfrm>
              <a:off x="8953315"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60" name="rc360"/>
            <p:cNvSpPr/>
            <p:nvPr/>
          </p:nvSpPr>
          <p:spPr>
            <a:xfrm>
              <a:off x="8069916" y="1807768"/>
              <a:ext cx="1218078" cy="3683372"/>
            </a:xfrm>
            <a:prstGeom prst="rect">
              <a:avLst/>
            </a:prstGeom>
            <a:ln w="13550" cap="rnd">
              <a:solidFill>
                <a:srgbClr val="999999">
                  <a:alpha val="100000"/>
                </a:srgbClr>
              </a:solidFill>
              <a:prstDash val="solid"/>
              <a:round/>
            </a:ln>
          </p:spPr>
          <p:txBody>
            <a:bodyPr/>
            <a:lstStyle/>
            <a:p>
              <a:endParaRPr/>
            </a:p>
          </p:txBody>
        </p:sp>
        <p:sp>
          <p:nvSpPr>
            <p:cNvPr id="361" name="pl361"/>
            <p:cNvSpPr/>
            <p:nvPr/>
          </p:nvSpPr>
          <p:spPr>
            <a:xfrm>
              <a:off x="936918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2" name="pl362"/>
            <p:cNvSpPr/>
            <p:nvPr/>
          </p:nvSpPr>
          <p:spPr>
            <a:xfrm>
              <a:off x="965920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3" name="pl363"/>
            <p:cNvSpPr/>
            <p:nvPr/>
          </p:nvSpPr>
          <p:spPr>
            <a:xfrm>
              <a:off x="99492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4" name="pl364"/>
            <p:cNvSpPr/>
            <p:nvPr/>
          </p:nvSpPr>
          <p:spPr>
            <a:xfrm>
              <a:off x="1023924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5" name="pl365"/>
            <p:cNvSpPr/>
            <p:nvPr/>
          </p:nvSpPr>
          <p:spPr>
            <a:xfrm>
              <a:off x="1052926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6" name="pl366"/>
            <p:cNvSpPr/>
            <p:nvPr/>
          </p:nvSpPr>
          <p:spPr>
            <a:xfrm>
              <a:off x="9949222"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67" name="pt367"/>
            <p:cNvSpPr/>
            <p:nvPr/>
          </p:nvSpPr>
          <p:spPr>
            <a:xfrm>
              <a:off x="9392912"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8" name="pt368"/>
            <p:cNvSpPr/>
            <p:nvPr/>
          </p:nvSpPr>
          <p:spPr>
            <a:xfrm>
              <a:off x="9711933" y="50889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69" name="pt369"/>
            <p:cNvSpPr/>
            <p:nvPr/>
          </p:nvSpPr>
          <p:spPr>
            <a:xfrm>
              <a:off x="9885944" y="49028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70" name="pt370"/>
            <p:cNvSpPr/>
            <p:nvPr/>
          </p:nvSpPr>
          <p:spPr>
            <a:xfrm>
              <a:off x="9943948" y="47168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71" name="pt371"/>
            <p:cNvSpPr/>
            <p:nvPr/>
          </p:nvSpPr>
          <p:spPr>
            <a:xfrm>
              <a:off x="9958449" y="4530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72" name="pt372"/>
            <p:cNvSpPr/>
            <p:nvPr/>
          </p:nvSpPr>
          <p:spPr>
            <a:xfrm>
              <a:off x="10103458" y="43447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73" name="pt373"/>
            <p:cNvSpPr/>
            <p:nvPr/>
          </p:nvSpPr>
          <p:spPr>
            <a:xfrm>
              <a:off x="10190464" y="41587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4" name="pt374"/>
            <p:cNvSpPr/>
            <p:nvPr/>
          </p:nvSpPr>
          <p:spPr>
            <a:xfrm>
              <a:off x="10190464" y="39727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5" name="pt375"/>
            <p:cNvSpPr/>
            <p:nvPr/>
          </p:nvSpPr>
          <p:spPr>
            <a:xfrm>
              <a:off x="10233966" y="37867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6" name="pt376"/>
            <p:cNvSpPr/>
            <p:nvPr/>
          </p:nvSpPr>
          <p:spPr>
            <a:xfrm>
              <a:off x="10233966"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7" name="pt377"/>
            <p:cNvSpPr/>
            <p:nvPr/>
          </p:nvSpPr>
          <p:spPr>
            <a:xfrm>
              <a:off x="10277469" y="34146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8" name="pt378"/>
            <p:cNvSpPr/>
            <p:nvPr/>
          </p:nvSpPr>
          <p:spPr>
            <a:xfrm>
              <a:off x="10277469" y="32286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9" name="pt379"/>
            <p:cNvSpPr/>
            <p:nvPr/>
          </p:nvSpPr>
          <p:spPr>
            <a:xfrm>
              <a:off x="10277469" y="3042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0" name="pt380"/>
            <p:cNvSpPr/>
            <p:nvPr/>
          </p:nvSpPr>
          <p:spPr>
            <a:xfrm>
              <a:off x="10291970" y="28565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1" name="pt381"/>
            <p:cNvSpPr/>
            <p:nvPr/>
          </p:nvSpPr>
          <p:spPr>
            <a:xfrm>
              <a:off x="10306471" y="26705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82" name="pt382"/>
            <p:cNvSpPr/>
            <p:nvPr/>
          </p:nvSpPr>
          <p:spPr>
            <a:xfrm>
              <a:off x="10335473" y="2484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3" name="pt383"/>
            <p:cNvSpPr/>
            <p:nvPr/>
          </p:nvSpPr>
          <p:spPr>
            <a:xfrm>
              <a:off x="10349974" y="22984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4" name="pt384"/>
            <p:cNvSpPr/>
            <p:nvPr/>
          </p:nvSpPr>
          <p:spPr>
            <a:xfrm>
              <a:off x="10349974" y="21124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5" name="pt385"/>
            <p:cNvSpPr/>
            <p:nvPr/>
          </p:nvSpPr>
          <p:spPr>
            <a:xfrm>
              <a:off x="10378976"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6" name="tx386"/>
            <p:cNvSpPr/>
            <p:nvPr/>
          </p:nvSpPr>
          <p:spPr>
            <a:xfrm>
              <a:off x="9514194" y="529332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87" name="tx387"/>
            <p:cNvSpPr/>
            <p:nvPr/>
          </p:nvSpPr>
          <p:spPr>
            <a:xfrm>
              <a:off x="9833215" y="510729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88" name="tx388"/>
            <p:cNvSpPr/>
            <p:nvPr/>
          </p:nvSpPr>
          <p:spPr>
            <a:xfrm>
              <a:off x="10007226" y="492126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89" name="tx389"/>
            <p:cNvSpPr/>
            <p:nvPr/>
          </p:nvSpPr>
          <p:spPr>
            <a:xfrm>
              <a:off x="10065230" y="473519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90" name="tx390"/>
            <p:cNvSpPr/>
            <p:nvPr/>
          </p:nvSpPr>
          <p:spPr>
            <a:xfrm>
              <a:off x="10079730" y="455114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91" name="tx391"/>
            <p:cNvSpPr/>
            <p:nvPr/>
          </p:nvSpPr>
          <p:spPr>
            <a:xfrm>
              <a:off x="10224740" y="436313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92" name="tx392"/>
            <p:cNvSpPr/>
            <p:nvPr/>
          </p:nvSpPr>
          <p:spPr>
            <a:xfrm>
              <a:off x="9985694" y="417714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93" name="tx393"/>
            <p:cNvSpPr/>
            <p:nvPr/>
          </p:nvSpPr>
          <p:spPr>
            <a:xfrm>
              <a:off x="10034215" y="399305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94" name="tx394"/>
            <p:cNvSpPr/>
            <p:nvPr/>
          </p:nvSpPr>
          <p:spPr>
            <a:xfrm>
              <a:off x="10029158" y="3805089"/>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95" name="tx395"/>
            <p:cNvSpPr/>
            <p:nvPr/>
          </p:nvSpPr>
          <p:spPr>
            <a:xfrm>
              <a:off x="10055592" y="362100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96" name="tx396"/>
            <p:cNvSpPr/>
            <p:nvPr/>
          </p:nvSpPr>
          <p:spPr>
            <a:xfrm>
              <a:off x="10099134" y="343497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97" name="tx397"/>
            <p:cNvSpPr/>
            <p:nvPr/>
          </p:nvSpPr>
          <p:spPr>
            <a:xfrm>
              <a:off x="10081472" y="324700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98" name="tx398"/>
            <p:cNvSpPr/>
            <p:nvPr/>
          </p:nvSpPr>
          <p:spPr>
            <a:xfrm>
              <a:off x="10081550" y="3062914"/>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99" name="tx399"/>
            <p:cNvSpPr/>
            <p:nvPr/>
          </p:nvSpPr>
          <p:spPr>
            <a:xfrm>
              <a:off x="10113635" y="287494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00" name="tx400"/>
            <p:cNvSpPr/>
            <p:nvPr/>
          </p:nvSpPr>
          <p:spPr>
            <a:xfrm>
              <a:off x="10132483" y="268891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01" name="tx401"/>
            <p:cNvSpPr/>
            <p:nvPr/>
          </p:nvSpPr>
          <p:spPr>
            <a:xfrm>
              <a:off x="10148288" y="25028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02" name="tx402"/>
            <p:cNvSpPr/>
            <p:nvPr/>
          </p:nvSpPr>
          <p:spPr>
            <a:xfrm>
              <a:off x="10158402" y="231879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03" name="tx403"/>
            <p:cNvSpPr/>
            <p:nvPr/>
          </p:nvSpPr>
          <p:spPr>
            <a:xfrm>
              <a:off x="10154016" y="2130790"/>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04" name="tx404"/>
            <p:cNvSpPr/>
            <p:nvPr/>
          </p:nvSpPr>
          <p:spPr>
            <a:xfrm>
              <a:off x="10182979" y="19448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05" name="rc405"/>
            <p:cNvSpPr/>
            <p:nvPr/>
          </p:nvSpPr>
          <p:spPr>
            <a:xfrm>
              <a:off x="9357584" y="1807768"/>
              <a:ext cx="1218078" cy="3683372"/>
            </a:xfrm>
            <a:prstGeom prst="rect">
              <a:avLst/>
            </a:prstGeom>
            <a:ln w="13550" cap="rnd">
              <a:solidFill>
                <a:srgbClr val="999999">
                  <a:alpha val="100000"/>
                </a:srgbClr>
              </a:solidFill>
              <a:prstDash val="solid"/>
              <a:round/>
            </a:ln>
          </p:spPr>
          <p:txBody>
            <a:bodyPr/>
            <a:lstStyle/>
            <a:p>
              <a:endParaRPr/>
            </a:p>
          </p:txBody>
        </p:sp>
        <p:sp>
          <p:nvSpPr>
            <p:cNvPr id="406" name="pl406"/>
            <p:cNvSpPr/>
            <p:nvPr/>
          </p:nvSpPr>
          <p:spPr>
            <a:xfrm>
              <a:off x="1065685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7" name="pl407"/>
            <p:cNvSpPr/>
            <p:nvPr/>
          </p:nvSpPr>
          <p:spPr>
            <a:xfrm>
              <a:off x="1094687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8" name="pl408"/>
            <p:cNvSpPr/>
            <p:nvPr/>
          </p:nvSpPr>
          <p:spPr>
            <a:xfrm>
              <a:off x="112368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9" name="pl409"/>
            <p:cNvSpPr/>
            <p:nvPr/>
          </p:nvSpPr>
          <p:spPr>
            <a:xfrm>
              <a:off x="1152690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0" name="pl410"/>
            <p:cNvSpPr/>
            <p:nvPr/>
          </p:nvSpPr>
          <p:spPr>
            <a:xfrm>
              <a:off x="1181692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1" name="pl411"/>
            <p:cNvSpPr/>
            <p:nvPr/>
          </p:nvSpPr>
          <p:spPr>
            <a:xfrm>
              <a:off x="11280393"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412" name="pt412"/>
            <p:cNvSpPr/>
            <p:nvPr/>
          </p:nvSpPr>
          <p:spPr>
            <a:xfrm>
              <a:off x="10912595"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3" name="pt413"/>
            <p:cNvSpPr/>
            <p:nvPr/>
          </p:nvSpPr>
          <p:spPr>
            <a:xfrm>
              <a:off x="11028602" y="51075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4" name="pt414"/>
            <p:cNvSpPr/>
            <p:nvPr/>
          </p:nvSpPr>
          <p:spPr>
            <a:xfrm>
              <a:off x="11101107" y="4940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5" name="pt415"/>
            <p:cNvSpPr/>
            <p:nvPr/>
          </p:nvSpPr>
          <p:spPr>
            <a:xfrm>
              <a:off x="11115608" y="47726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6" name="pt416"/>
            <p:cNvSpPr/>
            <p:nvPr/>
          </p:nvSpPr>
          <p:spPr>
            <a:xfrm>
              <a:off x="11115608" y="46052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7" name="pt417"/>
            <p:cNvSpPr/>
            <p:nvPr/>
          </p:nvSpPr>
          <p:spPr>
            <a:xfrm>
              <a:off x="11130109" y="44378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18" name="pt418"/>
            <p:cNvSpPr/>
            <p:nvPr/>
          </p:nvSpPr>
          <p:spPr>
            <a:xfrm>
              <a:off x="11217115" y="42703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19" name="pt419"/>
            <p:cNvSpPr/>
            <p:nvPr/>
          </p:nvSpPr>
          <p:spPr>
            <a:xfrm>
              <a:off x="11217115" y="41029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0" name="pt420"/>
            <p:cNvSpPr/>
            <p:nvPr/>
          </p:nvSpPr>
          <p:spPr>
            <a:xfrm>
              <a:off x="11260617" y="3935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21" name="pt421"/>
            <p:cNvSpPr/>
            <p:nvPr/>
          </p:nvSpPr>
          <p:spPr>
            <a:xfrm>
              <a:off x="11333122" y="37681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2" name="pt422"/>
            <p:cNvSpPr/>
            <p:nvPr/>
          </p:nvSpPr>
          <p:spPr>
            <a:xfrm>
              <a:off x="11333122" y="3600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3" name="pt423"/>
            <p:cNvSpPr/>
            <p:nvPr/>
          </p:nvSpPr>
          <p:spPr>
            <a:xfrm>
              <a:off x="11405627" y="3433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4" name="pt424"/>
            <p:cNvSpPr/>
            <p:nvPr/>
          </p:nvSpPr>
          <p:spPr>
            <a:xfrm>
              <a:off x="11449130" y="326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25" name="pt425"/>
            <p:cNvSpPr/>
            <p:nvPr/>
          </p:nvSpPr>
          <p:spPr>
            <a:xfrm>
              <a:off x="11478131" y="3098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6" name="pt426"/>
            <p:cNvSpPr/>
            <p:nvPr/>
          </p:nvSpPr>
          <p:spPr>
            <a:xfrm>
              <a:off x="11492632" y="2930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7" name="pt427"/>
            <p:cNvSpPr/>
            <p:nvPr/>
          </p:nvSpPr>
          <p:spPr>
            <a:xfrm>
              <a:off x="11507133" y="27635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8" name="pt428"/>
            <p:cNvSpPr/>
            <p:nvPr/>
          </p:nvSpPr>
          <p:spPr>
            <a:xfrm>
              <a:off x="11550636" y="25961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9" name="pt429"/>
            <p:cNvSpPr/>
            <p:nvPr/>
          </p:nvSpPr>
          <p:spPr>
            <a:xfrm>
              <a:off x="11550636" y="24286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0" name="pt430"/>
            <p:cNvSpPr/>
            <p:nvPr/>
          </p:nvSpPr>
          <p:spPr>
            <a:xfrm>
              <a:off x="11550636" y="2261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31" name="pt431"/>
            <p:cNvSpPr/>
            <p:nvPr/>
          </p:nvSpPr>
          <p:spPr>
            <a:xfrm>
              <a:off x="11637642" y="20938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2" name="pt432"/>
            <p:cNvSpPr/>
            <p:nvPr/>
          </p:nvSpPr>
          <p:spPr>
            <a:xfrm>
              <a:off x="11637642" y="19264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33" name="tx433"/>
            <p:cNvSpPr/>
            <p:nvPr/>
          </p:nvSpPr>
          <p:spPr>
            <a:xfrm>
              <a:off x="11033877" y="5293320"/>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34" name="tx434"/>
            <p:cNvSpPr/>
            <p:nvPr/>
          </p:nvSpPr>
          <p:spPr>
            <a:xfrm>
              <a:off x="11149884" y="512783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35" name="tx435"/>
            <p:cNvSpPr/>
            <p:nvPr/>
          </p:nvSpPr>
          <p:spPr>
            <a:xfrm>
              <a:off x="11222389" y="495846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36" name="tx436"/>
            <p:cNvSpPr/>
            <p:nvPr/>
          </p:nvSpPr>
          <p:spPr>
            <a:xfrm>
              <a:off x="11236890" y="4791042"/>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37" name="tx437"/>
            <p:cNvSpPr/>
            <p:nvPr/>
          </p:nvSpPr>
          <p:spPr>
            <a:xfrm>
              <a:off x="11236890" y="462357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38" name="tx438"/>
            <p:cNvSpPr/>
            <p:nvPr/>
          </p:nvSpPr>
          <p:spPr>
            <a:xfrm>
              <a:off x="11251391" y="4456190"/>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39" name="tx439"/>
            <p:cNvSpPr/>
            <p:nvPr/>
          </p:nvSpPr>
          <p:spPr>
            <a:xfrm>
              <a:off x="11338396" y="4285271"/>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0" name="tx440"/>
            <p:cNvSpPr/>
            <p:nvPr/>
          </p:nvSpPr>
          <p:spPr>
            <a:xfrm>
              <a:off x="11338396" y="412133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41" name="tx441"/>
            <p:cNvSpPr/>
            <p:nvPr/>
          </p:nvSpPr>
          <p:spPr>
            <a:xfrm>
              <a:off x="11381899" y="3953912"/>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42" name="tx442"/>
            <p:cNvSpPr/>
            <p:nvPr/>
          </p:nvSpPr>
          <p:spPr>
            <a:xfrm>
              <a:off x="11454404" y="378648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43" name="tx443"/>
            <p:cNvSpPr/>
            <p:nvPr/>
          </p:nvSpPr>
          <p:spPr>
            <a:xfrm>
              <a:off x="11454404" y="362100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44" name="tx444"/>
            <p:cNvSpPr/>
            <p:nvPr/>
          </p:nvSpPr>
          <p:spPr>
            <a:xfrm>
              <a:off x="11526909" y="345163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45" name="tx445"/>
            <p:cNvSpPr/>
            <p:nvPr/>
          </p:nvSpPr>
          <p:spPr>
            <a:xfrm>
              <a:off x="11570411" y="328420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46" name="tx446"/>
            <p:cNvSpPr/>
            <p:nvPr/>
          </p:nvSpPr>
          <p:spPr>
            <a:xfrm>
              <a:off x="11282173" y="3116743"/>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47" name="tx447"/>
            <p:cNvSpPr/>
            <p:nvPr/>
          </p:nvSpPr>
          <p:spPr>
            <a:xfrm>
              <a:off x="11287824" y="294931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48" name="tx448"/>
            <p:cNvSpPr/>
            <p:nvPr/>
          </p:nvSpPr>
          <p:spPr>
            <a:xfrm>
              <a:off x="11315562" y="278387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49" name="tx449"/>
            <p:cNvSpPr/>
            <p:nvPr/>
          </p:nvSpPr>
          <p:spPr>
            <a:xfrm>
              <a:off x="11372301" y="261644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50" name="tx450"/>
            <p:cNvSpPr/>
            <p:nvPr/>
          </p:nvSpPr>
          <p:spPr>
            <a:xfrm>
              <a:off x="11372262" y="244901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51" name="tx451"/>
            <p:cNvSpPr/>
            <p:nvPr/>
          </p:nvSpPr>
          <p:spPr>
            <a:xfrm>
              <a:off x="11376648" y="227965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52" name="tx452"/>
            <p:cNvSpPr/>
            <p:nvPr/>
          </p:nvSpPr>
          <p:spPr>
            <a:xfrm>
              <a:off x="11441645" y="211222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53" name="tx453"/>
            <p:cNvSpPr/>
            <p:nvPr/>
          </p:nvSpPr>
          <p:spPr>
            <a:xfrm>
              <a:off x="11450456" y="194480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54" name="rc454"/>
            <p:cNvSpPr/>
            <p:nvPr/>
          </p:nvSpPr>
          <p:spPr>
            <a:xfrm>
              <a:off x="10645252" y="1807768"/>
              <a:ext cx="1218078" cy="3683372"/>
            </a:xfrm>
            <a:prstGeom prst="rect">
              <a:avLst/>
            </a:prstGeom>
            <a:ln w="13550" cap="rnd">
              <a:solidFill>
                <a:srgbClr val="999999">
                  <a:alpha val="100000"/>
                </a:srgbClr>
              </a:solidFill>
              <a:prstDash val="solid"/>
              <a:round/>
            </a:ln>
          </p:spPr>
          <p:txBody>
            <a:bodyPr/>
            <a:lstStyle/>
            <a:p>
              <a:endParaRPr/>
            </a:p>
          </p:txBody>
        </p:sp>
        <p:sp>
          <p:nvSpPr>
            <p:cNvPr id="455" name="rc455"/>
            <p:cNvSpPr/>
            <p:nvPr/>
          </p:nvSpPr>
          <p:spPr>
            <a:xfrm>
              <a:off x="343909"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6" name="tx456"/>
            <p:cNvSpPr/>
            <p:nvPr/>
          </p:nvSpPr>
          <p:spPr>
            <a:xfrm>
              <a:off x="645526"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(81%)</a:t>
              </a:r>
            </a:p>
          </p:txBody>
        </p:sp>
        <p:sp>
          <p:nvSpPr>
            <p:cNvPr id="457" name="rc457"/>
            <p:cNvSpPr/>
            <p:nvPr/>
          </p:nvSpPr>
          <p:spPr>
            <a:xfrm>
              <a:off x="163157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8" name="tx458"/>
            <p:cNvSpPr/>
            <p:nvPr/>
          </p:nvSpPr>
          <p:spPr>
            <a:xfrm>
              <a:off x="1933194"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(71%)</a:t>
              </a:r>
            </a:p>
          </p:txBody>
        </p:sp>
        <p:sp>
          <p:nvSpPr>
            <p:cNvPr id="459" name="rc459"/>
            <p:cNvSpPr/>
            <p:nvPr/>
          </p:nvSpPr>
          <p:spPr>
            <a:xfrm>
              <a:off x="291924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0" name="tx460"/>
            <p:cNvSpPr/>
            <p:nvPr/>
          </p:nvSpPr>
          <p:spPr>
            <a:xfrm>
              <a:off x="3242554"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(75%)</a:t>
              </a:r>
            </a:p>
          </p:txBody>
        </p:sp>
        <p:sp>
          <p:nvSpPr>
            <p:cNvPr id="461" name="rc461"/>
            <p:cNvSpPr/>
            <p:nvPr/>
          </p:nvSpPr>
          <p:spPr>
            <a:xfrm>
              <a:off x="420691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2" name="tx462"/>
            <p:cNvSpPr/>
            <p:nvPr/>
          </p:nvSpPr>
          <p:spPr>
            <a:xfrm>
              <a:off x="4520945"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(59%)</a:t>
              </a:r>
            </a:p>
          </p:txBody>
        </p:sp>
        <p:sp>
          <p:nvSpPr>
            <p:cNvPr id="463" name="rc463"/>
            <p:cNvSpPr/>
            <p:nvPr/>
          </p:nvSpPr>
          <p:spPr>
            <a:xfrm>
              <a:off x="5494580"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4" name="tx464"/>
            <p:cNvSpPr/>
            <p:nvPr/>
          </p:nvSpPr>
          <p:spPr>
            <a:xfrm>
              <a:off x="5783783"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(64%)</a:t>
              </a:r>
            </a:p>
          </p:txBody>
        </p:sp>
        <p:sp>
          <p:nvSpPr>
            <p:cNvPr id="465" name="rc465"/>
            <p:cNvSpPr/>
            <p:nvPr/>
          </p:nvSpPr>
          <p:spPr>
            <a:xfrm>
              <a:off x="6782248"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6" name="tx466"/>
            <p:cNvSpPr/>
            <p:nvPr/>
          </p:nvSpPr>
          <p:spPr>
            <a:xfrm>
              <a:off x="7071451"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(50%)</a:t>
              </a:r>
            </a:p>
          </p:txBody>
        </p:sp>
        <p:sp>
          <p:nvSpPr>
            <p:cNvPr id="467" name="rc467"/>
            <p:cNvSpPr/>
            <p:nvPr/>
          </p:nvSpPr>
          <p:spPr>
            <a:xfrm>
              <a:off x="806991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68" name="tx468"/>
            <p:cNvSpPr/>
            <p:nvPr/>
          </p:nvSpPr>
          <p:spPr>
            <a:xfrm>
              <a:off x="835911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(67%)</a:t>
              </a:r>
            </a:p>
          </p:txBody>
        </p:sp>
        <p:sp>
          <p:nvSpPr>
            <p:cNvPr id="469" name="rc469"/>
            <p:cNvSpPr/>
            <p:nvPr/>
          </p:nvSpPr>
          <p:spPr>
            <a:xfrm>
              <a:off x="935758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0" name="tx470"/>
            <p:cNvSpPr/>
            <p:nvPr/>
          </p:nvSpPr>
          <p:spPr>
            <a:xfrm>
              <a:off x="9606459"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(60%)</a:t>
              </a:r>
            </a:p>
          </p:txBody>
        </p:sp>
        <p:sp>
          <p:nvSpPr>
            <p:cNvPr id="471" name="rc471"/>
            <p:cNvSpPr/>
            <p:nvPr/>
          </p:nvSpPr>
          <p:spPr>
            <a:xfrm>
              <a:off x="1064525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72" name="tx472"/>
            <p:cNvSpPr/>
            <p:nvPr/>
          </p:nvSpPr>
          <p:spPr>
            <a:xfrm>
              <a:off x="10981030" y="1635452"/>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(63%)</a:t>
              </a:r>
            </a:p>
          </p:txBody>
        </p:sp>
        <p:sp>
          <p:nvSpPr>
            <p:cNvPr id="473" name="pl473"/>
            <p:cNvSpPr/>
            <p:nvPr/>
          </p:nvSpPr>
          <p:spPr>
            <a:xfrm>
              <a:off x="343909"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74" name="pl474"/>
            <p:cNvSpPr/>
            <p:nvPr/>
          </p:nvSpPr>
          <p:spPr>
            <a:xfrm>
              <a:off x="3555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64552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6" name="pl476"/>
            <p:cNvSpPr/>
            <p:nvPr/>
          </p:nvSpPr>
          <p:spPr>
            <a:xfrm>
              <a:off x="93554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7" name="pl477"/>
            <p:cNvSpPr/>
            <p:nvPr/>
          </p:nvSpPr>
          <p:spPr>
            <a:xfrm>
              <a:off x="122556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8" name="pl478"/>
            <p:cNvSpPr/>
            <p:nvPr/>
          </p:nvSpPr>
          <p:spPr>
            <a:xfrm>
              <a:off x="15155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9" name="tx479"/>
            <p:cNvSpPr/>
            <p:nvPr/>
          </p:nvSpPr>
          <p:spPr>
            <a:xfrm rot="-5400000">
              <a:off x="29250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58252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87254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116256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142150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163157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85" name="pl485"/>
            <p:cNvSpPr/>
            <p:nvPr/>
          </p:nvSpPr>
          <p:spPr>
            <a:xfrm>
              <a:off x="164317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193319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7" name="pl487"/>
            <p:cNvSpPr/>
            <p:nvPr/>
          </p:nvSpPr>
          <p:spPr>
            <a:xfrm>
              <a:off x="222321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8" name="pl488"/>
            <p:cNvSpPr/>
            <p:nvPr/>
          </p:nvSpPr>
          <p:spPr>
            <a:xfrm>
              <a:off x="251323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9" name="pl489"/>
            <p:cNvSpPr/>
            <p:nvPr/>
          </p:nvSpPr>
          <p:spPr>
            <a:xfrm>
              <a:off x="28032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0" name="tx490"/>
            <p:cNvSpPr/>
            <p:nvPr/>
          </p:nvSpPr>
          <p:spPr>
            <a:xfrm rot="-5400000">
              <a:off x="158017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187019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216021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245023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2709173"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291924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293084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pl497"/>
            <p:cNvSpPr/>
            <p:nvPr/>
          </p:nvSpPr>
          <p:spPr>
            <a:xfrm>
              <a:off x="32208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8" name="pl498"/>
            <p:cNvSpPr/>
            <p:nvPr/>
          </p:nvSpPr>
          <p:spPr>
            <a:xfrm>
              <a:off x="351088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9" name="pl499"/>
            <p:cNvSpPr/>
            <p:nvPr/>
          </p:nvSpPr>
          <p:spPr>
            <a:xfrm>
              <a:off x="380090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0" name="pl500"/>
            <p:cNvSpPr/>
            <p:nvPr/>
          </p:nvSpPr>
          <p:spPr>
            <a:xfrm>
              <a:off x="409092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1" name="tx501"/>
            <p:cNvSpPr/>
            <p:nvPr/>
          </p:nvSpPr>
          <p:spPr>
            <a:xfrm rot="-5400000">
              <a:off x="286784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315786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344788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373790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3996841"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6" name="pl506"/>
            <p:cNvSpPr/>
            <p:nvPr/>
          </p:nvSpPr>
          <p:spPr>
            <a:xfrm>
              <a:off x="420691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421851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450853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479855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0" name="pl510"/>
            <p:cNvSpPr/>
            <p:nvPr/>
          </p:nvSpPr>
          <p:spPr>
            <a:xfrm>
              <a:off x="50885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1" name="pl511"/>
            <p:cNvSpPr/>
            <p:nvPr/>
          </p:nvSpPr>
          <p:spPr>
            <a:xfrm>
              <a:off x="537858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2" name="tx512"/>
            <p:cNvSpPr/>
            <p:nvPr/>
          </p:nvSpPr>
          <p:spPr>
            <a:xfrm rot="-5400000">
              <a:off x="415551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13" name="tx513"/>
            <p:cNvSpPr/>
            <p:nvPr/>
          </p:nvSpPr>
          <p:spPr>
            <a:xfrm rot="-5400000">
              <a:off x="444553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4" name="tx514"/>
            <p:cNvSpPr/>
            <p:nvPr/>
          </p:nvSpPr>
          <p:spPr>
            <a:xfrm rot="-5400000">
              <a:off x="473554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5" name="tx515"/>
            <p:cNvSpPr/>
            <p:nvPr/>
          </p:nvSpPr>
          <p:spPr>
            <a:xfrm rot="-5400000">
              <a:off x="502556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16" name="tx516"/>
            <p:cNvSpPr/>
            <p:nvPr/>
          </p:nvSpPr>
          <p:spPr>
            <a:xfrm rot="-5400000">
              <a:off x="5284509"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17" name="pl517"/>
            <p:cNvSpPr/>
            <p:nvPr/>
          </p:nvSpPr>
          <p:spPr>
            <a:xfrm>
              <a:off x="5494580"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550618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579620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0" name="pl520"/>
            <p:cNvSpPr/>
            <p:nvPr/>
          </p:nvSpPr>
          <p:spPr>
            <a:xfrm>
              <a:off x="608621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1" name="pl521"/>
            <p:cNvSpPr/>
            <p:nvPr/>
          </p:nvSpPr>
          <p:spPr>
            <a:xfrm>
              <a:off x="637623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2" name="pl522"/>
            <p:cNvSpPr/>
            <p:nvPr/>
          </p:nvSpPr>
          <p:spPr>
            <a:xfrm>
              <a:off x="666625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3" name="tx523"/>
            <p:cNvSpPr/>
            <p:nvPr/>
          </p:nvSpPr>
          <p:spPr>
            <a:xfrm rot="-5400000">
              <a:off x="544317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24" name="tx524"/>
            <p:cNvSpPr/>
            <p:nvPr/>
          </p:nvSpPr>
          <p:spPr>
            <a:xfrm rot="-5400000">
              <a:off x="573319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5" name="tx525"/>
            <p:cNvSpPr/>
            <p:nvPr/>
          </p:nvSpPr>
          <p:spPr>
            <a:xfrm rot="-5400000">
              <a:off x="602321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6" name="tx526"/>
            <p:cNvSpPr/>
            <p:nvPr/>
          </p:nvSpPr>
          <p:spPr>
            <a:xfrm rot="-5400000">
              <a:off x="631323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7" name="tx527"/>
            <p:cNvSpPr/>
            <p:nvPr/>
          </p:nvSpPr>
          <p:spPr>
            <a:xfrm rot="-5400000">
              <a:off x="6572177"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8" name="pl528"/>
            <p:cNvSpPr/>
            <p:nvPr/>
          </p:nvSpPr>
          <p:spPr>
            <a:xfrm>
              <a:off x="6782248"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679384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708386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737388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766390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3" name="pl533"/>
            <p:cNvSpPr/>
            <p:nvPr/>
          </p:nvSpPr>
          <p:spPr>
            <a:xfrm>
              <a:off x="795392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4" name="tx534"/>
            <p:cNvSpPr/>
            <p:nvPr/>
          </p:nvSpPr>
          <p:spPr>
            <a:xfrm rot="-5400000">
              <a:off x="673084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35" name="tx535"/>
            <p:cNvSpPr/>
            <p:nvPr/>
          </p:nvSpPr>
          <p:spPr>
            <a:xfrm rot="-5400000">
              <a:off x="702086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36" name="tx536"/>
            <p:cNvSpPr/>
            <p:nvPr/>
          </p:nvSpPr>
          <p:spPr>
            <a:xfrm rot="-5400000">
              <a:off x="731088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37" name="tx537"/>
            <p:cNvSpPr/>
            <p:nvPr/>
          </p:nvSpPr>
          <p:spPr>
            <a:xfrm rot="-5400000">
              <a:off x="760090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8" name="tx538"/>
            <p:cNvSpPr/>
            <p:nvPr/>
          </p:nvSpPr>
          <p:spPr>
            <a:xfrm rot="-5400000">
              <a:off x="785984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9" name="pl539"/>
            <p:cNvSpPr/>
            <p:nvPr/>
          </p:nvSpPr>
          <p:spPr>
            <a:xfrm>
              <a:off x="8069916"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40" name="pl540"/>
            <p:cNvSpPr/>
            <p:nvPr/>
          </p:nvSpPr>
          <p:spPr>
            <a:xfrm>
              <a:off x="808151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1" name="pl541"/>
            <p:cNvSpPr/>
            <p:nvPr/>
          </p:nvSpPr>
          <p:spPr>
            <a:xfrm>
              <a:off x="837153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2" name="pl542"/>
            <p:cNvSpPr/>
            <p:nvPr/>
          </p:nvSpPr>
          <p:spPr>
            <a:xfrm>
              <a:off x="866155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3" name="pl543"/>
            <p:cNvSpPr/>
            <p:nvPr/>
          </p:nvSpPr>
          <p:spPr>
            <a:xfrm>
              <a:off x="895157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4" name="pl544"/>
            <p:cNvSpPr/>
            <p:nvPr/>
          </p:nvSpPr>
          <p:spPr>
            <a:xfrm>
              <a:off x="924159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45" name="tx545"/>
            <p:cNvSpPr/>
            <p:nvPr/>
          </p:nvSpPr>
          <p:spPr>
            <a:xfrm rot="-5400000">
              <a:off x="80185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46" name="tx546"/>
            <p:cNvSpPr/>
            <p:nvPr/>
          </p:nvSpPr>
          <p:spPr>
            <a:xfrm rot="-5400000">
              <a:off x="830853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47" name="tx547"/>
            <p:cNvSpPr/>
            <p:nvPr/>
          </p:nvSpPr>
          <p:spPr>
            <a:xfrm rot="-5400000">
              <a:off x="859855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48" name="tx548"/>
            <p:cNvSpPr/>
            <p:nvPr/>
          </p:nvSpPr>
          <p:spPr>
            <a:xfrm rot="-5400000">
              <a:off x="888857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49" name="tx549"/>
            <p:cNvSpPr/>
            <p:nvPr/>
          </p:nvSpPr>
          <p:spPr>
            <a:xfrm rot="-5400000">
              <a:off x="9147512"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50" name="pl550"/>
            <p:cNvSpPr/>
            <p:nvPr/>
          </p:nvSpPr>
          <p:spPr>
            <a:xfrm>
              <a:off x="9357584"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51" name="pl551"/>
            <p:cNvSpPr/>
            <p:nvPr/>
          </p:nvSpPr>
          <p:spPr>
            <a:xfrm>
              <a:off x="936918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2" name="pl552"/>
            <p:cNvSpPr/>
            <p:nvPr/>
          </p:nvSpPr>
          <p:spPr>
            <a:xfrm>
              <a:off x="965920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3" name="pl553"/>
            <p:cNvSpPr/>
            <p:nvPr/>
          </p:nvSpPr>
          <p:spPr>
            <a:xfrm>
              <a:off x="99492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4" name="pl554"/>
            <p:cNvSpPr/>
            <p:nvPr/>
          </p:nvSpPr>
          <p:spPr>
            <a:xfrm>
              <a:off x="1023924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5" name="pl555"/>
            <p:cNvSpPr/>
            <p:nvPr/>
          </p:nvSpPr>
          <p:spPr>
            <a:xfrm>
              <a:off x="1052926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56" name="tx556"/>
            <p:cNvSpPr/>
            <p:nvPr/>
          </p:nvSpPr>
          <p:spPr>
            <a:xfrm rot="-5400000">
              <a:off x="930618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57" name="tx557"/>
            <p:cNvSpPr/>
            <p:nvPr/>
          </p:nvSpPr>
          <p:spPr>
            <a:xfrm rot="-5400000">
              <a:off x="959620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58" name="tx558"/>
            <p:cNvSpPr/>
            <p:nvPr/>
          </p:nvSpPr>
          <p:spPr>
            <a:xfrm rot="-5400000">
              <a:off x="988622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59" name="tx559"/>
            <p:cNvSpPr/>
            <p:nvPr/>
          </p:nvSpPr>
          <p:spPr>
            <a:xfrm rot="-5400000">
              <a:off x="1017623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60" name="tx560"/>
            <p:cNvSpPr/>
            <p:nvPr/>
          </p:nvSpPr>
          <p:spPr>
            <a:xfrm rot="-5400000">
              <a:off x="10435180"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61" name="pl561"/>
            <p:cNvSpPr/>
            <p:nvPr/>
          </p:nvSpPr>
          <p:spPr>
            <a:xfrm>
              <a:off x="10645252" y="5491140"/>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562" name="pl562"/>
            <p:cNvSpPr/>
            <p:nvPr/>
          </p:nvSpPr>
          <p:spPr>
            <a:xfrm>
              <a:off x="1065685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3" name="pl563"/>
            <p:cNvSpPr/>
            <p:nvPr/>
          </p:nvSpPr>
          <p:spPr>
            <a:xfrm>
              <a:off x="1094687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4" name="pl564"/>
            <p:cNvSpPr/>
            <p:nvPr/>
          </p:nvSpPr>
          <p:spPr>
            <a:xfrm>
              <a:off x="112368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5" name="pl565"/>
            <p:cNvSpPr/>
            <p:nvPr/>
          </p:nvSpPr>
          <p:spPr>
            <a:xfrm>
              <a:off x="1152690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6" name="pl566"/>
            <p:cNvSpPr/>
            <p:nvPr/>
          </p:nvSpPr>
          <p:spPr>
            <a:xfrm>
              <a:off x="1181692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67" name="tx567"/>
            <p:cNvSpPr/>
            <p:nvPr/>
          </p:nvSpPr>
          <p:spPr>
            <a:xfrm rot="-5400000">
              <a:off x="1059385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68" name="tx568"/>
            <p:cNvSpPr/>
            <p:nvPr/>
          </p:nvSpPr>
          <p:spPr>
            <a:xfrm rot="-5400000">
              <a:off x="1088387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69" name="tx569"/>
            <p:cNvSpPr/>
            <p:nvPr/>
          </p:nvSpPr>
          <p:spPr>
            <a:xfrm rot="-5400000">
              <a:off x="1117388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70" name="tx570"/>
            <p:cNvSpPr/>
            <p:nvPr/>
          </p:nvSpPr>
          <p:spPr>
            <a:xfrm rot="-5400000">
              <a:off x="1146390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71" name="tx571"/>
            <p:cNvSpPr/>
            <p:nvPr/>
          </p:nvSpPr>
          <p:spPr>
            <a:xfrm rot="-5400000">
              <a:off x="11722848"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72" name="tx572"/>
            <p:cNvSpPr/>
            <p:nvPr/>
          </p:nvSpPr>
          <p:spPr>
            <a:xfrm>
              <a:off x="5672719" y="576313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3" name="tx573"/>
            <p:cNvSpPr/>
            <p:nvPr/>
          </p:nvSpPr>
          <p:spPr>
            <a:xfrm>
              <a:off x="3802928" y="6161027"/>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4" name="pt574"/>
            <p:cNvSpPr/>
            <p:nvPr/>
          </p:nvSpPr>
          <p:spPr>
            <a:xfrm>
              <a:off x="4795269"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75" name="pt575"/>
            <p:cNvSpPr/>
            <p:nvPr/>
          </p:nvSpPr>
          <p:spPr>
            <a:xfrm>
              <a:off x="5343480"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76" name="pt576"/>
            <p:cNvSpPr/>
            <p:nvPr/>
          </p:nvSpPr>
          <p:spPr>
            <a:xfrm>
              <a:off x="5987954"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77" name="pt577"/>
            <p:cNvSpPr/>
            <p:nvPr/>
          </p:nvSpPr>
          <p:spPr>
            <a:xfrm>
              <a:off x="6632427"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78" name="pt578"/>
            <p:cNvSpPr/>
            <p:nvPr/>
          </p:nvSpPr>
          <p:spPr>
            <a:xfrm>
              <a:off x="7276901"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79" name="pt579"/>
            <p:cNvSpPr/>
            <p:nvPr/>
          </p:nvSpPr>
          <p:spPr>
            <a:xfrm>
              <a:off x="7921374"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80" name="tx580"/>
            <p:cNvSpPr/>
            <p:nvPr/>
          </p:nvSpPr>
          <p:spPr>
            <a:xfrm>
              <a:off x="5023363"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81" name="tx581"/>
            <p:cNvSpPr/>
            <p:nvPr/>
          </p:nvSpPr>
          <p:spPr>
            <a:xfrm>
              <a:off x="557157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82" name="tx582"/>
            <p:cNvSpPr/>
            <p:nvPr/>
          </p:nvSpPr>
          <p:spPr>
            <a:xfrm>
              <a:off x="6216048"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83" name="tx583"/>
            <p:cNvSpPr/>
            <p:nvPr/>
          </p:nvSpPr>
          <p:spPr>
            <a:xfrm>
              <a:off x="6860521"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84" name="tx584"/>
            <p:cNvSpPr/>
            <p:nvPr/>
          </p:nvSpPr>
          <p:spPr>
            <a:xfrm>
              <a:off x="750499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85" name="tx585"/>
            <p:cNvSpPr/>
            <p:nvPr/>
          </p:nvSpPr>
          <p:spPr>
            <a:xfrm>
              <a:off x="8149468"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86" name="tx586"/>
            <p:cNvSpPr/>
            <p:nvPr/>
          </p:nvSpPr>
          <p:spPr>
            <a:xfrm>
              <a:off x="343909" y="1330710"/>
              <a:ext cx="35778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country, WCAR, 2025</a:t>
              </a:r>
            </a:p>
          </p:txBody>
        </p:sp>
        <p:sp>
          <p:nvSpPr>
            <p:cNvPr id="587" name="tx587"/>
            <p:cNvSpPr/>
            <p:nvPr/>
          </p:nvSpPr>
          <p:spPr>
            <a:xfrm>
              <a:off x="770174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88" name="tx588"/>
            <p:cNvSpPr/>
            <p:nvPr/>
          </p:nvSpPr>
          <p:spPr>
            <a:xfrm>
              <a:off x="4259067" y="6586800"/>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89"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p:nvGrpSpPr>
          <p:cNvPr id="590" name="Group 589"/>
          <p:cNvGrpSpPr/>
          <p:nvPr/>
        </p:nvGrpSpPr>
        <p:grpSpPr>
          <a:xfrm>
            <a:off x="292608" y="914400"/>
            <a:ext cx="11612880" cy="28575"/>
            <a:chOff x="292608" y="914400"/>
            <a:chExt cx="11612880" cy="28575"/>
          </a:xfrm>
        </p:grpSpPr>
        <p:sp>
          <p:nvSpPr>
            <p:cNvPr id="591"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2"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714250"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225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494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176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6032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301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4570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8838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10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7376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1645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rc19"/>
            <p:cNvSpPr/>
            <p:nvPr/>
          </p:nvSpPr>
          <p:spPr>
            <a:xfrm>
              <a:off x="1869751" y="2391914"/>
              <a:ext cx="109209" cy="567040"/>
            </a:xfrm>
            <a:prstGeom prst="rect">
              <a:avLst/>
            </a:prstGeom>
            <a:solidFill>
              <a:srgbClr val="2C7FB8">
                <a:alpha val="100000"/>
              </a:srgbClr>
            </a:solidFill>
          </p:spPr>
          <p:txBody>
            <a:bodyPr/>
            <a:lstStyle/>
            <a:p>
              <a:endParaRPr/>
            </a:p>
          </p:txBody>
        </p:sp>
        <p:sp>
          <p:nvSpPr>
            <p:cNvPr id="20" name="rc20"/>
            <p:cNvSpPr/>
            <p:nvPr/>
          </p:nvSpPr>
          <p:spPr>
            <a:xfrm>
              <a:off x="1991095" y="2108394"/>
              <a:ext cx="109209" cy="850561"/>
            </a:xfrm>
            <a:prstGeom prst="rect">
              <a:avLst/>
            </a:prstGeom>
            <a:solidFill>
              <a:srgbClr val="2C7FB8">
                <a:alpha val="100000"/>
              </a:srgbClr>
            </a:solidFill>
          </p:spPr>
          <p:txBody>
            <a:bodyPr/>
            <a:lstStyle/>
            <a:p>
              <a:endParaRPr/>
            </a:p>
          </p:txBody>
        </p:sp>
        <p:sp>
          <p:nvSpPr>
            <p:cNvPr id="21" name="rc21"/>
            <p:cNvSpPr/>
            <p:nvPr/>
          </p:nvSpPr>
          <p:spPr>
            <a:xfrm>
              <a:off x="2112440" y="2013887"/>
              <a:ext cx="109209" cy="945068"/>
            </a:xfrm>
            <a:prstGeom prst="rect">
              <a:avLst/>
            </a:prstGeom>
            <a:solidFill>
              <a:srgbClr val="2C7FB8">
                <a:alpha val="100000"/>
              </a:srgbClr>
            </a:solidFill>
          </p:spPr>
          <p:txBody>
            <a:bodyPr/>
            <a:lstStyle/>
            <a:p>
              <a:endParaRPr/>
            </a:p>
          </p:txBody>
        </p:sp>
        <p:sp>
          <p:nvSpPr>
            <p:cNvPr id="22" name="rc22"/>
            <p:cNvSpPr/>
            <p:nvPr/>
          </p:nvSpPr>
          <p:spPr>
            <a:xfrm>
              <a:off x="2233784" y="1824873"/>
              <a:ext cx="109209" cy="1134081"/>
            </a:xfrm>
            <a:prstGeom prst="rect">
              <a:avLst/>
            </a:prstGeom>
            <a:solidFill>
              <a:srgbClr val="2C7FB8">
                <a:alpha val="100000"/>
              </a:srgbClr>
            </a:solidFill>
          </p:spPr>
          <p:txBody>
            <a:bodyPr/>
            <a:lstStyle/>
            <a:p>
              <a:endParaRPr/>
            </a:p>
          </p:txBody>
        </p:sp>
        <p:sp>
          <p:nvSpPr>
            <p:cNvPr id="23" name="rc23"/>
            <p:cNvSpPr/>
            <p:nvPr/>
          </p:nvSpPr>
          <p:spPr>
            <a:xfrm>
              <a:off x="2355128" y="1824873"/>
              <a:ext cx="109209" cy="1134081"/>
            </a:xfrm>
            <a:prstGeom prst="rect">
              <a:avLst/>
            </a:prstGeom>
            <a:solidFill>
              <a:srgbClr val="2C7FB8">
                <a:alpha val="100000"/>
              </a:srgbClr>
            </a:solidFill>
          </p:spPr>
          <p:txBody>
            <a:bodyPr/>
            <a:lstStyle/>
            <a:p>
              <a:endParaRPr/>
            </a:p>
          </p:txBody>
        </p:sp>
        <p:sp>
          <p:nvSpPr>
            <p:cNvPr id="24" name="rc24"/>
            <p:cNvSpPr/>
            <p:nvPr/>
          </p:nvSpPr>
          <p:spPr>
            <a:xfrm>
              <a:off x="2476473" y="1824873"/>
              <a:ext cx="109209" cy="1134081"/>
            </a:xfrm>
            <a:prstGeom prst="rect">
              <a:avLst/>
            </a:prstGeom>
            <a:solidFill>
              <a:srgbClr val="2C7FB8">
                <a:alpha val="100000"/>
              </a:srgbClr>
            </a:solidFill>
          </p:spPr>
          <p:txBody>
            <a:bodyPr/>
            <a:lstStyle/>
            <a:p>
              <a:endParaRPr/>
            </a:p>
          </p:txBody>
        </p:sp>
        <p:sp>
          <p:nvSpPr>
            <p:cNvPr id="25" name="rc25"/>
            <p:cNvSpPr/>
            <p:nvPr/>
          </p:nvSpPr>
          <p:spPr>
            <a:xfrm>
              <a:off x="2597817" y="1824873"/>
              <a:ext cx="109209" cy="1134081"/>
            </a:xfrm>
            <a:prstGeom prst="rect">
              <a:avLst/>
            </a:prstGeom>
            <a:solidFill>
              <a:srgbClr val="2C7FB8">
                <a:alpha val="100000"/>
              </a:srgbClr>
            </a:solidFill>
          </p:spPr>
          <p:txBody>
            <a:bodyPr/>
            <a:lstStyle/>
            <a:p>
              <a:endParaRPr/>
            </a:p>
          </p:txBody>
        </p:sp>
        <p:sp>
          <p:nvSpPr>
            <p:cNvPr id="26" name="rc26"/>
            <p:cNvSpPr/>
            <p:nvPr/>
          </p:nvSpPr>
          <p:spPr>
            <a:xfrm>
              <a:off x="2719161" y="1824873"/>
              <a:ext cx="109209" cy="1134081"/>
            </a:xfrm>
            <a:prstGeom prst="rect">
              <a:avLst/>
            </a:prstGeom>
            <a:solidFill>
              <a:srgbClr val="2C7FB8">
                <a:alpha val="100000"/>
              </a:srgbClr>
            </a:solidFill>
          </p:spPr>
          <p:txBody>
            <a:bodyPr/>
            <a:lstStyle/>
            <a:p>
              <a:endParaRPr/>
            </a:p>
          </p:txBody>
        </p:sp>
        <p:sp>
          <p:nvSpPr>
            <p:cNvPr id="27" name="rc27"/>
            <p:cNvSpPr/>
            <p:nvPr/>
          </p:nvSpPr>
          <p:spPr>
            <a:xfrm>
              <a:off x="2840506" y="1824873"/>
              <a:ext cx="109209" cy="1134081"/>
            </a:xfrm>
            <a:prstGeom prst="rect">
              <a:avLst/>
            </a:prstGeom>
            <a:solidFill>
              <a:srgbClr val="2C7FB8">
                <a:alpha val="100000"/>
              </a:srgbClr>
            </a:solidFill>
          </p:spPr>
          <p:txBody>
            <a:bodyPr/>
            <a:lstStyle/>
            <a:p>
              <a:endParaRPr/>
            </a:p>
          </p:txBody>
        </p:sp>
        <p:sp>
          <p:nvSpPr>
            <p:cNvPr id="28" name="rc28"/>
            <p:cNvSpPr/>
            <p:nvPr/>
          </p:nvSpPr>
          <p:spPr>
            <a:xfrm>
              <a:off x="2961850" y="1824873"/>
              <a:ext cx="109209" cy="1134081"/>
            </a:xfrm>
            <a:prstGeom prst="rect">
              <a:avLst/>
            </a:prstGeom>
            <a:solidFill>
              <a:srgbClr val="2C7FB8">
                <a:alpha val="100000"/>
              </a:srgbClr>
            </a:solidFill>
          </p:spPr>
          <p:txBody>
            <a:bodyPr/>
            <a:lstStyle/>
            <a:p>
              <a:endParaRPr/>
            </a:p>
          </p:txBody>
        </p:sp>
        <p:sp>
          <p:nvSpPr>
            <p:cNvPr id="29" name="rc29"/>
            <p:cNvSpPr/>
            <p:nvPr/>
          </p:nvSpPr>
          <p:spPr>
            <a:xfrm>
              <a:off x="3083194" y="1824873"/>
              <a:ext cx="109209" cy="1134081"/>
            </a:xfrm>
            <a:prstGeom prst="rect">
              <a:avLst/>
            </a:prstGeom>
            <a:solidFill>
              <a:srgbClr val="2C7FB8">
                <a:alpha val="100000"/>
              </a:srgbClr>
            </a:solidFill>
          </p:spPr>
          <p:txBody>
            <a:bodyPr/>
            <a:lstStyle/>
            <a:p>
              <a:endParaRPr/>
            </a:p>
          </p:txBody>
        </p:sp>
        <p:sp>
          <p:nvSpPr>
            <p:cNvPr id="30" name="pl30"/>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1" name="pl31"/>
            <p:cNvSpPr/>
            <p:nvPr/>
          </p:nvSpPr>
          <p:spPr>
            <a:xfrm>
              <a:off x="1924356" y="1541353"/>
              <a:ext cx="1213443" cy="850561"/>
            </a:xfrm>
            <a:custGeom>
              <a:avLst/>
              <a:gdLst/>
              <a:ahLst/>
              <a:cxnLst/>
              <a:rect l="0" t="0" r="0" b="0"/>
              <a:pathLst>
                <a:path w="1213443" h="850561">
                  <a:moveTo>
                    <a:pt x="0" y="850561"/>
                  </a:moveTo>
                  <a:lnTo>
                    <a:pt x="121344" y="510336"/>
                  </a:lnTo>
                  <a:lnTo>
                    <a:pt x="242688" y="529238"/>
                  </a:lnTo>
                  <a:lnTo>
                    <a:pt x="364032" y="245717"/>
                  </a:lnTo>
                  <a:lnTo>
                    <a:pt x="485377" y="56704"/>
                  </a:lnTo>
                  <a:lnTo>
                    <a:pt x="606721" y="94506"/>
                  </a:lnTo>
                  <a:lnTo>
                    <a:pt x="728065" y="170112"/>
                  </a:lnTo>
                  <a:lnTo>
                    <a:pt x="849410" y="132309"/>
                  </a:lnTo>
                  <a:lnTo>
                    <a:pt x="970754" y="37802"/>
                  </a:lnTo>
                  <a:lnTo>
                    <a:pt x="1092098" y="37802"/>
                  </a:lnTo>
                  <a:lnTo>
                    <a:pt x="1213443" y="0"/>
                  </a:lnTo>
                </a:path>
              </a:pathLst>
            </a:custGeom>
            <a:ln w="27101" cap="flat">
              <a:solidFill>
                <a:srgbClr val="000000">
                  <a:alpha val="80000"/>
                </a:srgbClr>
              </a:solidFill>
              <a:prstDash val="solid"/>
              <a:round/>
            </a:ln>
          </p:spPr>
          <p:txBody>
            <a:bodyPr/>
            <a:lstStyle/>
            <a:p>
              <a:endParaRPr/>
            </a:p>
          </p:txBody>
        </p:sp>
        <p:sp>
          <p:nvSpPr>
            <p:cNvPr id="32" name="tx32"/>
            <p:cNvSpPr/>
            <p:nvPr/>
          </p:nvSpPr>
          <p:spPr>
            <a:xfrm>
              <a:off x="1317634"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33" name="tx33"/>
            <p:cNvSpPr/>
            <p:nvPr/>
          </p:nvSpPr>
          <p:spPr>
            <a:xfrm rot="-5400000">
              <a:off x="1989925" y="215197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34" name="tx34"/>
            <p:cNvSpPr/>
            <p:nvPr/>
          </p:nvSpPr>
          <p:spPr>
            <a:xfrm rot="-5400000">
              <a:off x="2111270" y="205746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35" name="tx35"/>
            <p:cNvSpPr/>
            <p:nvPr/>
          </p:nvSpPr>
          <p:spPr>
            <a:xfrm rot="-5400000">
              <a:off x="2233121"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6" name="tx36"/>
            <p:cNvSpPr/>
            <p:nvPr/>
          </p:nvSpPr>
          <p:spPr>
            <a:xfrm rot="-5400000">
              <a:off x="23544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7" name="tx37"/>
            <p:cNvSpPr/>
            <p:nvPr/>
          </p:nvSpPr>
          <p:spPr>
            <a:xfrm rot="-5400000">
              <a:off x="2475810"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8" name="tx38"/>
            <p:cNvSpPr/>
            <p:nvPr/>
          </p:nvSpPr>
          <p:spPr>
            <a:xfrm rot="-5400000">
              <a:off x="2597154"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39" name="tx39"/>
            <p:cNvSpPr/>
            <p:nvPr/>
          </p:nvSpPr>
          <p:spPr>
            <a:xfrm rot="-5400000">
              <a:off x="2718499"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0" name="tx40"/>
            <p:cNvSpPr/>
            <p:nvPr/>
          </p:nvSpPr>
          <p:spPr>
            <a:xfrm rot="-5400000">
              <a:off x="2839843"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1" name="tx41"/>
            <p:cNvSpPr/>
            <p:nvPr/>
          </p:nvSpPr>
          <p:spPr>
            <a:xfrm rot="-5400000">
              <a:off x="2961187"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2" name="tx42"/>
            <p:cNvSpPr/>
            <p:nvPr/>
          </p:nvSpPr>
          <p:spPr>
            <a:xfrm rot="-5400000">
              <a:off x="3082532"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43" name="tx43"/>
            <p:cNvSpPr/>
            <p:nvPr/>
          </p:nvSpPr>
          <p:spPr>
            <a:xfrm>
              <a:off x="1878134" y="230243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44" name="tx44"/>
            <p:cNvSpPr/>
            <p:nvPr/>
          </p:nvSpPr>
          <p:spPr>
            <a:xfrm>
              <a:off x="3116102" y="142077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5" name="rc45"/>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6" name="pl46"/>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14250"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14250"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83225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07494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3176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56032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0301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04570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28838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5310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277376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301645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rc61"/>
            <p:cNvSpPr/>
            <p:nvPr/>
          </p:nvSpPr>
          <p:spPr>
            <a:xfrm>
              <a:off x="1384374" y="5379261"/>
              <a:ext cx="109209" cy="47253"/>
            </a:xfrm>
            <a:prstGeom prst="rect">
              <a:avLst/>
            </a:prstGeom>
            <a:solidFill>
              <a:srgbClr val="2C7FB8">
                <a:alpha val="100000"/>
              </a:srgbClr>
            </a:solidFill>
          </p:spPr>
          <p:txBody>
            <a:bodyPr/>
            <a:lstStyle/>
            <a:p>
              <a:endParaRPr/>
            </a:p>
          </p:txBody>
        </p:sp>
        <p:sp>
          <p:nvSpPr>
            <p:cNvPr id="62" name="rc62"/>
            <p:cNvSpPr/>
            <p:nvPr/>
          </p:nvSpPr>
          <p:spPr>
            <a:xfrm>
              <a:off x="1505718" y="5379261"/>
              <a:ext cx="109209" cy="47253"/>
            </a:xfrm>
            <a:prstGeom prst="rect">
              <a:avLst/>
            </a:prstGeom>
            <a:solidFill>
              <a:srgbClr val="2C7FB8">
                <a:alpha val="100000"/>
              </a:srgbClr>
            </a:solidFill>
          </p:spPr>
          <p:txBody>
            <a:bodyPr/>
            <a:lstStyle/>
            <a:p>
              <a:endParaRPr/>
            </a:p>
          </p:txBody>
        </p:sp>
        <p:sp>
          <p:nvSpPr>
            <p:cNvPr id="63" name="rc63"/>
            <p:cNvSpPr/>
            <p:nvPr/>
          </p:nvSpPr>
          <p:spPr>
            <a:xfrm>
              <a:off x="1627062" y="5284754"/>
              <a:ext cx="109209" cy="141760"/>
            </a:xfrm>
            <a:prstGeom prst="rect">
              <a:avLst/>
            </a:prstGeom>
            <a:solidFill>
              <a:srgbClr val="2C7FB8">
                <a:alpha val="100000"/>
              </a:srgbClr>
            </a:solidFill>
          </p:spPr>
          <p:txBody>
            <a:bodyPr/>
            <a:lstStyle/>
            <a:p>
              <a:endParaRPr/>
            </a:p>
          </p:txBody>
        </p:sp>
        <p:sp>
          <p:nvSpPr>
            <p:cNvPr id="64" name="rc64"/>
            <p:cNvSpPr/>
            <p:nvPr/>
          </p:nvSpPr>
          <p:spPr>
            <a:xfrm>
              <a:off x="1748407" y="5284754"/>
              <a:ext cx="109209" cy="141760"/>
            </a:xfrm>
            <a:prstGeom prst="rect">
              <a:avLst/>
            </a:prstGeom>
            <a:solidFill>
              <a:srgbClr val="2C7FB8">
                <a:alpha val="100000"/>
              </a:srgbClr>
            </a:solidFill>
          </p:spPr>
          <p:txBody>
            <a:bodyPr/>
            <a:lstStyle/>
            <a:p>
              <a:endParaRPr/>
            </a:p>
          </p:txBody>
        </p:sp>
        <p:sp>
          <p:nvSpPr>
            <p:cNvPr id="65" name="rc65"/>
            <p:cNvSpPr/>
            <p:nvPr/>
          </p:nvSpPr>
          <p:spPr>
            <a:xfrm>
              <a:off x="1869751" y="5237501"/>
              <a:ext cx="109209" cy="189013"/>
            </a:xfrm>
            <a:prstGeom prst="rect">
              <a:avLst/>
            </a:prstGeom>
            <a:solidFill>
              <a:srgbClr val="2C7FB8">
                <a:alpha val="100000"/>
              </a:srgbClr>
            </a:solidFill>
          </p:spPr>
          <p:txBody>
            <a:bodyPr/>
            <a:lstStyle/>
            <a:p>
              <a:endParaRPr/>
            </a:p>
          </p:txBody>
        </p:sp>
        <p:sp>
          <p:nvSpPr>
            <p:cNvPr id="66" name="rc66"/>
            <p:cNvSpPr/>
            <p:nvPr/>
          </p:nvSpPr>
          <p:spPr>
            <a:xfrm>
              <a:off x="1991095" y="5190247"/>
              <a:ext cx="109209" cy="236267"/>
            </a:xfrm>
            <a:prstGeom prst="rect">
              <a:avLst/>
            </a:prstGeom>
            <a:solidFill>
              <a:srgbClr val="2C7FB8">
                <a:alpha val="100000"/>
              </a:srgbClr>
            </a:solidFill>
          </p:spPr>
          <p:txBody>
            <a:bodyPr/>
            <a:lstStyle/>
            <a:p>
              <a:endParaRPr/>
            </a:p>
          </p:txBody>
        </p:sp>
        <p:sp>
          <p:nvSpPr>
            <p:cNvPr id="67" name="rc67"/>
            <p:cNvSpPr/>
            <p:nvPr/>
          </p:nvSpPr>
          <p:spPr>
            <a:xfrm>
              <a:off x="2112440" y="5095740"/>
              <a:ext cx="109209" cy="330773"/>
            </a:xfrm>
            <a:prstGeom prst="rect">
              <a:avLst/>
            </a:prstGeom>
            <a:solidFill>
              <a:srgbClr val="2C7FB8">
                <a:alpha val="100000"/>
              </a:srgbClr>
            </a:solidFill>
          </p:spPr>
          <p:txBody>
            <a:bodyPr/>
            <a:lstStyle/>
            <a:p>
              <a:endParaRPr/>
            </a:p>
          </p:txBody>
        </p:sp>
        <p:sp>
          <p:nvSpPr>
            <p:cNvPr id="68" name="rc68"/>
            <p:cNvSpPr/>
            <p:nvPr/>
          </p:nvSpPr>
          <p:spPr>
            <a:xfrm>
              <a:off x="2233784" y="4953980"/>
              <a:ext cx="109209" cy="472534"/>
            </a:xfrm>
            <a:prstGeom prst="rect">
              <a:avLst/>
            </a:prstGeom>
            <a:solidFill>
              <a:srgbClr val="2C7FB8">
                <a:alpha val="100000"/>
              </a:srgbClr>
            </a:solidFill>
          </p:spPr>
          <p:txBody>
            <a:bodyPr/>
            <a:lstStyle/>
            <a:p>
              <a:endParaRPr/>
            </a:p>
          </p:txBody>
        </p:sp>
        <p:sp>
          <p:nvSpPr>
            <p:cNvPr id="69" name="rc69"/>
            <p:cNvSpPr/>
            <p:nvPr/>
          </p:nvSpPr>
          <p:spPr>
            <a:xfrm>
              <a:off x="2355128" y="4859473"/>
              <a:ext cx="109209" cy="567040"/>
            </a:xfrm>
            <a:prstGeom prst="rect">
              <a:avLst/>
            </a:prstGeom>
            <a:solidFill>
              <a:srgbClr val="2C7FB8">
                <a:alpha val="100000"/>
              </a:srgbClr>
            </a:solidFill>
          </p:spPr>
          <p:txBody>
            <a:bodyPr/>
            <a:lstStyle/>
            <a:p>
              <a:endParaRPr/>
            </a:p>
          </p:txBody>
        </p:sp>
        <p:sp>
          <p:nvSpPr>
            <p:cNvPr id="70" name="rc70"/>
            <p:cNvSpPr/>
            <p:nvPr/>
          </p:nvSpPr>
          <p:spPr>
            <a:xfrm>
              <a:off x="2476473" y="4812220"/>
              <a:ext cx="109209" cy="614294"/>
            </a:xfrm>
            <a:prstGeom prst="rect">
              <a:avLst/>
            </a:prstGeom>
            <a:solidFill>
              <a:srgbClr val="2C7FB8">
                <a:alpha val="100000"/>
              </a:srgbClr>
            </a:solidFill>
          </p:spPr>
          <p:txBody>
            <a:bodyPr/>
            <a:lstStyle/>
            <a:p>
              <a:endParaRPr/>
            </a:p>
          </p:txBody>
        </p:sp>
        <p:sp>
          <p:nvSpPr>
            <p:cNvPr id="71" name="rc71"/>
            <p:cNvSpPr/>
            <p:nvPr/>
          </p:nvSpPr>
          <p:spPr>
            <a:xfrm>
              <a:off x="2597817" y="4812220"/>
              <a:ext cx="109209" cy="614294"/>
            </a:xfrm>
            <a:prstGeom prst="rect">
              <a:avLst/>
            </a:prstGeom>
            <a:solidFill>
              <a:srgbClr val="2C7FB8">
                <a:alpha val="100000"/>
              </a:srgbClr>
            </a:solidFill>
          </p:spPr>
          <p:txBody>
            <a:bodyPr/>
            <a:lstStyle/>
            <a:p>
              <a:endParaRPr/>
            </a:p>
          </p:txBody>
        </p:sp>
        <p:sp>
          <p:nvSpPr>
            <p:cNvPr id="72" name="rc72"/>
            <p:cNvSpPr/>
            <p:nvPr/>
          </p:nvSpPr>
          <p:spPr>
            <a:xfrm>
              <a:off x="2719161" y="4812220"/>
              <a:ext cx="109209" cy="614294"/>
            </a:xfrm>
            <a:prstGeom prst="rect">
              <a:avLst/>
            </a:prstGeom>
            <a:solidFill>
              <a:srgbClr val="2C7FB8">
                <a:alpha val="100000"/>
              </a:srgbClr>
            </a:solidFill>
          </p:spPr>
          <p:txBody>
            <a:bodyPr/>
            <a:lstStyle/>
            <a:p>
              <a:endParaRPr/>
            </a:p>
          </p:txBody>
        </p:sp>
        <p:sp>
          <p:nvSpPr>
            <p:cNvPr id="73" name="rc73"/>
            <p:cNvSpPr/>
            <p:nvPr/>
          </p:nvSpPr>
          <p:spPr>
            <a:xfrm>
              <a:off x="2840506" y="4812220"/>
              <a:ext cx="109209" cy="614294"/>
            </a:xfrm>
            <a:prstGeom prst="rect">
              <a:avLst/>
            </a:prstGeom>
            <a:solidFill>
              <a:srgbClr val="2C7FB8">
                <a:alpha val="100000"/>
              </a:srgbClr>
            </a:solidFill>
          </p:spPr>
          <p:txBody>
            <a:bodyPr/>
            <a:lstStyle/>
            <a:p>
              <a:endParaRPr/>
            </a:p>
          </p:txBody>
        </p:sp>
        <p:sp>
          <p:nvSpPr>
            <p:cNvPr id="74" name="rc74"/>
            <p:cNvSpPr/>
            <p:nvPr/>
          </p:nvSpPr>
          <p:spPr>
            <a:xfrm>
              <a:off x="2961850" y="4764967"/>
              <a:ext cx="109209" cy="661547"/>
            </a:xfrm>
            <a:prstGeom prst="rect">
              <a:avLst/>
            </a:prstGeom>
            <a:solidFill>
              <a:srgbClr val="2C7FB8">
                <a:alpha val="100000"/>
              </a:srgbClr>
            </a:solidFill>
          </p:spPr>
          <p:txBody>
            <a:bodyPr/>
            <a:lstStyle/>
            <a:p>
              <a:endParaRPr/>
            </a:p>
          </p:txBody>
        </p:sp>
        <p:sp>
          <p:nvSpPr>
            <p:cNvPr id="75" name="rc75"/>
            <p:cNvSpPr/>
            <p:nvPr/>
          </p:nvSpPr>
          <p:spPr>
            <a:xfrm>
              <a:off x="3083194" y="4717713"/>
              <a:ext cx="109209" cy="708801"/>
            </a:xfrm>
            <a:prstGeom prst="rect">
              <a:avLst/>
            </a:prstGeom>
            <a:solidFill>
              <a:srgbClr val="2C7FB8">
                <a:alpha val="100000"/>
              </a:srgbClr>
            </a:solidFill>
          </p:spPr>
          <p:txBody>
            <a:bodyPr/>
            <a:lstStyle/>
            <a:p>
              <a:endParaRPr/>
            </a:p>
          </p:txBody>
        </p:sp>
        <p:sp>
          <p:nvSpPr>
            <p:cNvPr id="76" name="pl76"/>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77" name="pl77"/>
            <p:cNvSpPr/>
            <p:nvPr/>
          </p:nvSpPr>
          <p:spPr>
            <a:xfrm>
              <a:off x="832257" y="4935079"/>
              <a:ext cx="2305542" cy="491435"/>
            </a:xfrm>
            <a:custGeom>
              <a:avLst/>
              <a:gdLst/>
              <a:ahLst/>
              <a:cxnLst/>
              <a:rect l="0" t="0" r="0" b="0"/>
              <a:pathLst>
                <a:path w="2305542" h="491435">
                  <a:moveTo>
                    <a:pt x="0" y="491435"/>
                  </a:moveTo>
                  <a:lnTo>
                    <a:pt x="121344" y="491435"/>
                  </a:lnTo>
                  <a:lnTo>
                    <a:pt x="242688" y="491435"/>
                  </a:lnTo>
                  <a:lnTo>
                    <a:pt x="364032" y="491435"/>
                  </a:lnTo>
                  <a:lnTo>
                    <a:pt x="485377" y="491435"/>
                  </a:lnTo>
                  <a:lnTo>
                    <a:pt x="606721" y="491435"/>
                  </a:lnTo>
                  <a:lnTo>
                    <a:pt x="728065" y="491435"/>
                  </a:lnTo>
                  <a:lnTo>
                    <a:pt x="849410" y="378027"/>
                  </a:lnTo>
                  <a:lnTo>
                    <a:pt x="970754" y="378027"/>
                  </a:lnTo>
                  <a:lnTo>
                    <a:pt x="1092098" y="321323"/>
                  </a:lnTo>
                  <a:lnTo>
                    <a:pt x="1213443" y="302421"/>
                  </a:lnTo>
                  <a:lnTo>
                    <a:pt x="1334787" y="245717"/>
                  </a:lnTo>
                  <a:lnTo>
                    <a:pt x="1456131" y="151210"/>
                  </a:lnTo>
                  <a:lnTo>
                    <a:pt x="1577476" y="113408"/>
                  </a:lnTo>
                  <a:lnTo>
                    <a:pt x="1698820" y="113408"/>
                  </a:lnTo>
                  <a:lnTo>
                    <a:pt x="1820164" y="113408"/>
                  </a:lnTo>
                  <a:lnTo>
                    <a:pt x="1941509" y="113408"/>
                  </a:lnTo>
                  <a:lnTo>
                    <a:pt x="2062853" y="113408"/>
                  </a:lnTo>
                  <a:lnTo>
                    <a:pt x="2184197" y="75605"/>
                  </a:lnTo>
                  <a:lnTo>
                    <a:pt x="2305542" y="0"/>
                  </a:lnTo>
                </a:path>
              </a:pathLst>
            </a:custGeom>
            <a:ln w="27101" cap="flat">
              <a:solidFill>
                <a:srgbClr val="000000">
                  <a:alpha val="80000"/>
                </a:srgbClr>
              </a:solidFill>
              <a:prstDash val="solid"/>
              <a:round/>
            </a:ln>
          </p:spPr>
          <p:txBody>
            <a:bodyPr/>
            <a:lstStyle/>
            <a:p>
              <a:endParaRPr/>
            </a:p>
          </p:txBody>
        </p:sp>
        <p:sp>
          <p:nvSpPr>
            <p:cNvPr id="78" name="tx78"/>
            <p:cNvSpPr/>
            <p:nvPr/>
          </p:nvSpPr>
          <p:spPr>
            <a:xfrm>
              <a:off x="1317634"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79" name="tx79"/>
            <p:cNvSpPr/>
            <p:nvPr/>
          </p:nvSpPr>
          <p:spPr>
            <a:xfrm rot="-5400000">
              <a:off x="3082024"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0" name="tx80"/>
            <p:cNvSpPr/>
            <p:nvPr/>
          </p:nvSpPr>
          <p:spPr>
            <a:xfrm>
              <a:off x="1415868"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81" name="tx81"/>
            <p:cNvSpPr/>
            <p:nvPr/>
          </p:nvSpPr>
          <p:spPr>
            <a:xfrm>
              <a:off x="1537212"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82" name="tx82"/>
            <p:cNvSpPr/>
            <p:nvPr/>
          </p:nvSpPr>
          <p:spPr>
            <a:xfrm>
              <a:off x="1658556"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3" name="tx83"/>
            <p:cNvSpPr/>
            <p:nvPr/>
          </p:nvSpPr>
          <p:spPr>
            <a:xfrm>
              <a:off x="1779901"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4" name="tx84"/>
            <p:cNvSpPr/>
            <p:nvPr/>
          </p:nvSpPr>
          <p:spPr>
            <a:xfrm>
              <a:off x="1901245" y="5148262"/>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5" name="tx85"/>
            <p:cNvSpPr/>
            <p:nvPr/>
          </p:nvSpPr>
          <p:spPr>
            <a:xfrm>
              <a:off x="2022589" y="5100806"/>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86" name="tx86"/>
            <p:cNvSpPr/>
            <p:nvPr/>
          </p:nvSpPr>
          <p:spPr>
            <a:xfrm>
              <a:off x="2143934" y="5007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87" name="tx87"/>
            <p:cNvSpPr/>
            <p:nvPr/>
          </p:nvSpPr>
          <p:spPr>
            <a:xfrm>
              <a:off x="2242167" y="486348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88" name="tx88"/>
            <p:cNvSpPr/>
            <p:nvPr/>
          </p:nvSpPr>
          <p:spPr>
            <a:xfrm>
              <a:off x="2363511" y="476999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89" name="tx89"/>
            <p:cNvSpPr/>
            <p:nvPr/>
          </p:nvSpPr>
          <p:spPr>
            <a:xfrm>
              <a:off x="2484856"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0" name="tx90"/>
            <p:cNvSpPr/>
            <p:nvPr/>
          </p:nvSpPr>
          <p:spPr>
            <a:xfrm>
              <a:off x="2606200"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1" name="tx91"/>
            <p:cNvSpPr/>
            <p:nvPr/>
          </p:nvSpPr>
          <p:spPr>
            <a:xfrm>
              <a:off x="2727544"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2" name="tx92"/>
            <p:cNvSpPr/>
            <p:nvPr/>
          </p:nvSpPr>
          <p:spPr>
            <a:xfrm>
              <a:off x="2848889"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93" name="tx93"/>
            <p:cNvSpPr/>
            <p:nvPr/>
          </p:nvSpPr>
          <p:spPr>
            <a:xfrm>
              <a:off x="2970233"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94" name="tx94"/>
            <p:cNvSpPr/>
            <p:nvPr/>
          </p:nvSpPr>
          <p:spPr>
            <a:xfrm>
              <a:off x="3116102" y="4814499"/>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95" name="rc95"/>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96" name="pl96"/>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3380001"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3380001"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3380001"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3380001"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49800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374069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39833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422607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446876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471145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95414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51968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543951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568220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rc111"/>
            <p:cNvSpPr/>
            <p:nvPr/>
          </p:nvSpPr>
          <p:spPr>
            <a:xfrm>
              <a:off x="5263568" y="2769942"/>
              <a:ext cx="109209" cy="189013"/>
            </a:xfrm>
            <a:prstGeom prst="rect">
              <a:avLst/>
            </a:prstGeom>
            <a:solidFill>
              <a:srgbClr val="2C7FB8">
                <a:alpha val="100000"/>
              </a:srgbClr>
            </a:solidFill>
          </p:spPr>
          <p:txBody>
            <a:bodyPr/>
            <a:lstStyle/>
            <a:p>
              <a:endParaRPr/>
            </a:p>
          </p:txBody>
        </p:sp>
        <p:sp>
          <p:nvSpPr>
            <p:cNvPr id="112" name="rc112"/>
            <p:cNvSpPr/>
            <p:nvPr/>
          </p:nvSpPr>
          <p:spPr>
            <a:xfrm>
              <a:off x="5384912" y="2580928"/>
              <a:ext cx="109209" cy="378027"/>
            </a:xfrm>
            <a:prstGeom prst="rect">
              <a:avLst/>
            </a:prstGeom>
            <a:solidFill>
              <a:srgbClr val="2C7FB8">
                <a:alpha val="100000"/>
              </a:srgbClr>
            </a:solidFill>
          </p:spPr>
          <p:txBody>
            <a:bodyPr/>
            <a:lstStyle/>
            <a:p>
              <a:endParaRPr/>
            </a:p>
          </p:txBody>
        </p:sp>
        <p:sp>
          <p:nvSpPr>
            <p:cNvPr id="113" name="rc113"/>
            <p:cNvSpPr/>
            <p:nvPr/>
          </p:nvSpPr>
          <p:spPr>
            <a:xfrm>
              <a:off x="5506257" y="2439168"/>
              <a:ext cx="109209" cy="519787"/>
            </a:xfrm>
            <a:prstGeom prst="rect">
              <a:avLst/>
            </a:prstGeom>
            <a:solidFill>
              <a:srgbClr val="2C7FB8">
                <a:alpha val="100000"/>
              </a:srgbClr>
            </a:solidFill>
          </p:spPr>
          <p:txBody>
            <a:bodyPr/>
            <a:lstStyle/>
            <a:p>
              <a:endParaRPr/>
            </a:p>
          </p:txBody>
        </p:sp>
        <p:sp>
          <p:nvSpPr>
            <p:cNvPr id="114" name="rc114"/>
            <p:cNvSpPr/>
            <p:nvPr/>
          </p:nvSpPr>
          <p:spPr>
            <a:xfrm>
              <a:off x="5627601" y="2297407"/>
              <a:ext cx="109209" cy="661547"/>
            </a:xfrm>
            <a:prstGeom prst="rect">
              <a:avLst/>
            </a:prstGeom>
            <a:solidFill>
              <a:srgbClr val="2C7FB8">
                <a:alpha val="100000"/>
              </a:srgbClr>
            </a:solidFill>
          </p:spPr>
          <p:txBody>
            <a:bodyPr/>
            <a:lstStyle/>
            <a:p>
              <a:endParaRPr/>
            </a:p>
          </p:txBody>
        </p:sp>
        <p:sp>
          <p:nvSpPr>
            <p:cNvPr id="115" name="rc115"/>
            <p:cNvSpPr/>
            <p:nvPr/>
          </p:nvSpPr>
          <p:spPr>
            <a:xfrm>
              <a:off x="5748945" y="2202901"/>
              <a:ext cx="109209" cy="756054"/>
            </a:xfrm>
            <a:prstGeom prst="rect">
              <a:avLst/>
            </a:prstGeom>
            <a:solidFill>
              <a:srgbClr val="2C7FB8">
                <a:alpha val="100000"/>
              </a:srgbClr>
            </a:solidFill>
          </p:spPr>
          <p:txBody>
            <a:bodyPr/>
            <a:lstStyle/>
            <a:p>
              <a:endParaRPr/>
            </a:p>
          </p:txBody>
        </p:sp>
        <p:sp>
          <p:nvSpPr>
            <p:cNvPr id="116" name="pl116"/>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17" name="pl117"/>
            <p:cNvSpPr/>
            <p:nvPr/>
          </p:nvSpPr>
          <p:spPr>
            <a:xfrm>
              <a:off x="5318173" y="1843775"/>
              <a:ext cx="485377" cy="1001772"/>
            </a:xfrm>
            <a:custGeom>
              <a:avLst/>
              <a:gdLst/>
              <a:ahLst/>
              <a:cxnLst/>
              <a:rect l="0" t="0" r="0" b="0"/>
              <a:pathLst>
                <a:path w="485377" h="1001772">
                  <a:moveTo>
                    <a:pt x="0" y="1001772"/>
                  </a:moveTo>
                  <a:lnTo>
                    <a:pt x="121344" y="718251"/>
                  </a:lnTo>
                  <a:lnTo>
                    <a:pt x="242688" y="378027"/>
                  </a:lnTo>
                  <a:lnTo>
                    <a:pt x="364032" y="113408"/>
                  </a:lnTo>
                  <a:lnTo>
                    <a:pt x="485377" y="0"/>
                  </a:lnTo>
                </a:path>
              </a:pathLst>
            </a:custGeom>
            <a:ln w="27101" cap="flat">
              <a:solidFill>
                <a:srgbClr val="000000">
                  <a:alpha val="80000"/>
                </a:srgbClr>
              </a:solidFill>
              <a:prstDash val="solid"/>
              <a:round/>
            </a:ln>
          </p:spPr>
          <p:txBody>
            <a:bodyPr/>
            <a:lstStyle/>
            <a:p>
              <a:endParaRPr/>
            </a:p>
          </p:txBody>
        </p:sp>
        <p:sp>
          <p:nvSpPr>
            <p:cNvPr id="118" name="tx118"/>
            <p:cNvSpPr/>
            <p:nvPr/>
          </p:nvSpPr>
          <p:spPr>
            <a:xfrm>
              <a:off x="3983385"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119" name="tx119"/>
            <p:cNvSpPr/>
            <p:nvPr/>
          </p:nvSpPr>
          <p:spPr>
            <a:xfrm rot="-5400000">
              <a:off x="5747775" y="224648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20" name="tx120"/>
            <p:cNvSpPr/>
            <p:nvPr/>
          </p:nvSpPr>
          <p:spPr>
            <a:xfrm>
              <a:off x="5295062" y="2680703"/>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21" name="tx121"/>
            <p:cNvSpPr/>
            <p:nvPr/>
          </p:nvSpPr>
          <p:spPr>
            <a:xfrm>
              <a:off x="5416406" y="249043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122" name="tx122"/>
            <p:cNvSpPr/>
            <p:nvPr/>
          </p:nvSpPr>
          <p:spPr>
            <a:xfrm>
              <a:off x="5514640" y="234968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23" name="tx123"/>
            <p:cNvSpPr/>
            <p:nvPr/>
          </p:nvSpPr>
          <p:spPr>
            <a:xfrm>
              <a:off x="5635984" y="220792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24" name="tx124"/>
            <p:cNvSpPr/>
            <p:nvPr/>
          </p:nvSpPr>
          <p:spPr>
            <a:xfrm>
              <a:off x="5781854" y="172319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25" name="rc125"/>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26" name="pl126"/>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380001"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380001"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3380001"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380001"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49800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74069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9833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422607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446876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71145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95414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51968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43951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68220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rc141"/>
            <p:cNvSpPr/>
            <p:nvPr/>
          </p:nvSpPr>
          <p:spPr>
            <a:xfrm>
              <a:off x="4171469" y="5379261"/>
              <a:ext cx="109209" cy="47253"/>
            </a:xfrm>
            <a:prstGeom prst="rect">
              <a:avLst/>
            </a:prstGeom>
            <a:solidFill>
              <a:srgbClr val="2C7FB8">
                <a:alpha val="100000"/>
              </a:srgbClr>
            </a:solidFill>
          </p:spPr>
          <p:txBody>
            <a:bodyPr/>
            <a:lstStyle/>
            <a:p>
              <a:endParaRPr/>
            </a:p>
          </p:txBody>
        </p:sp>
        <p:sp>
          <p:nvSpPr>
            <p:cNvPr id="142" name="rc142"/>
            <p:cNvSpPr/>
            <p:nvPr/>
          </p:nvSpPr>
          <p:spPr>
            <a:xfrm>
              <a:off x="4292813" y="5284754"/>
              <a:ext cx="109209" cy="141760"/>
            </a:xfrm>
            <a:prstGeom prst="rect">
              <a:avLst/>
            </a:prstGeom>
            <a:solidFill>
              <a:srgbClr val="2C7FB8">
                <a:alpha val="100000"/>
              </a:srgbClr>
            </a:solidFill>
          </p:spPr>
          <p:txBody>
            <a:bodyPr/>
            <a:lstStyle/>
            <a:p>
              <a:endParaRPr/>
            </a:p>
          </p:txBody>
        </p:sp>
        <p:sp>
          <p:nvSpPr>
            <p:cNvPr id="143" name="rc143"/>
            <p:cNvSpPr/>
            <p:nvPr/>
          </p:nvSpPr>
          <p:spPr>
            <a:xfrm>
              <a:off x="4414158" y="4953980"/>
              <a:ext cx="109209" cy="472534"/>
            </a:xfrm>
            <a:prstGeom prst="rect">
              <a:avLst/>
            </a:prstGeom>
            <a:solidFill>
              <a:srgbClr val="2C7FB8">
                <a:alpha val="100000"/>
              </a:srgbClr>
            </a:solidFill>
          </p:spPr>
          <p:txBody>
            <a:bodyPr/>
            <a:lstStyle/>
            <a:p>
              <a:endParaRPr/>
            </a:p>
          </p:txBody>
        </p:sp>
        <p:sp>
          <p:nvSpPr>
            <p:cNvPr id="144" name="rc144"/>
            <p:cNvSpPr/>
            <p:nvPr/>
          </p:nvSpPr>
          <p:spPr>
            <a:xfrm>
              <a:off x="4535502" y="4906727"/>
              <a:ext cx="109209" cy="519787"/>
            </a:xfrm>
            <a:prstGeom prst="rect">
              <a:avLst/>
            </a:prstGeom>
            <a:solidFill>
              <a:srgbClr val="2C7FB8">
                <a:alpha val="100000"/>
              </a:srgbClr>
            </a:solidFill>
          </p:spPr>
          <p:txBody>
            <a:bodyPr/>
            <a:lstStyle/>
            <a:p>
              <a:endParaRPr/>
            </a:p>
          </p:txBody>
        </p:sp>
        <p:sp>
          <p:nvSpPr>
            <p:cNvPr id="145" name="rc145"/>
            <p:cNvSpPr/>
            <p:nvPr/>
          </p:nvSpPr>
          <p:spPr>
            <a:xfrm>
              <a:off x="4656846" y="4764967"/>
              <a:ext cx="109209" cy="661547"/>
            </a:xfrm>
            <a:prstGeom prst="rect">
              <a:avLst/>
            </a:prstGeom>
            <a:solidFill>
              <a:srgbClr val="2C7FB8">
                <a:alpha val="100000"/>
              </a:srgbClr>
            </a:solidFill>
          </p:spPr>
          <p:txBody>
            <a:bodyPr/>
            <a:lstStyle/>
            <a:p>
              <a:endParaRPr/>
            </a:p>
          </p:txBody>
        </p:sp>
        <p:sp>
          <p:nvSpPr>
            <p:cNvPr id="146" name="rc146"/>
            <p:cNvSpPr/>
            <p:nvPr/>
          </p:nvSpPr>
          <p:spPr>
            <a:xfrm>
              <a:off x="4778191" y="4717713"/>
              <a:ext cx="109209" cy="708801"/>
            </a:xfrm>
            <a:prstGeom prst="rect">
              <a:avLst/>
            </a:prstGeom>
            <a:solidFill>
              <a:srgbClr val="2C7FB8">
                <a:alpha val="100000"/>
              </a:srgbClr>
            </a:solidFill>
          </p:spPr>
          <p:txBody>
            <a:bodyPr/>
            <a:lstStyle/>
            <a:p>
              <a:endParaRPr/>
            </a:p>
          </p:txBody>
        </p:sp>
        <p:sp>
          <p:nvSpPr>
            <p:cNvPr id="147" name="rc147"/>
            <p:cNvSpPr/>
            <p:nvPr/>
          </p:nvSpPr>
          <p:spPr>
            <a:xfrm>
              <a:off x="4899535" y="4717713"/>
              <a:ext cx="109209" cy="708801"/>
            </a:xfrm>
            <a:prstGeom prst="rect">
              <a:avLst/>
            </a:prstGeom>
            <a:solidFill>
              <a:srgbClr val="2C7FB8">
                <a:alpha val="100000"/>
              </a:srgbClr>
            </a:solidFill>
          </p:spPr>
          <p:txBody>
            <a:bodyPr/>
            <a:lstStyle/>
            <a:p>
              <a:endParaRPr/>
            </a:p>
          </p:txBody>
        </p:sp>
        <p:sp>
          <p:nvSpPr>
            <p:cNvPr id="148" name="rc148"/>
            <p:cNvSpPr/>
            <p:nvPr/>
          </p:nvSpPr>
          <p:spPr>
            <a:xfrm>
              <a:off x="5020879" y="4670460"/>
              <a:ext cx="109209" cy="756054"/>
            </a:xfrm>
            <a:prstGeom prst="rect">
              <a:avLst/>
            </a:prstGeom>
            <a:solidFill>
              <a:srgbClr val="2C7FB8">
                <a:alpha val="100000"/>
              </a:srgbClr>
            </a:solidFill>
          </p:spPr>
          <p:txBody>
            <a:bodyPr/>
            <a:lstStyle/>
            <a:p>
              <a:endParaRPr/>
            </a:p>
          </p:txBody>
        </p:sp>
        <p:sp>
          <p:nvSpPr>
            <p:cNvPr id="149" name="rc149"/>
            <p:cNvSpPr/>
            <p:nvPr/>
          </p:nvSpPr>
          <p:spPr>
            <a:xfrm>
              <a:off x="5142224" y="4623206"/>
              <a:ext cx="109209" cy="803308"/>
            </a:xfrm>
            <a:prstGeom prst="rect">
              <a:avLst/>
            </a:prstGeom>
            <a:solidFill>
              <a:srgbClr val="2C7FB8">
                <a:alpha val="100000"/>
              </a:srgbClr>
            </a:solidFill>
          </p:spPr>
          <p:txBody>
            <a:bodyPr/>
            <a:lstStyle/>
            <a:p>
              <a:endParaRPr/>
            </a:p>
          </p:txBody>
        </p:sp>
        <p:sp>
          <p:nvSpPr>
            <p:cNvPr id="150" name="rc150"/>
            <p:cNvSpPr/>
            <p:nvPr/>
          </p:nvSpPr>
          <p:spPr>
            <a:xfrm>
              <a:off x="5263568" y="4623206"/>
              <a:ext cx="109209" cy="803308"/>
            </a:xfrm>
            <a:prstGeom prst="rect">
              <a:avLst/>
            </a:prstGeom>
            <a:solidFill>
              <a:srgbClr val="2C7FB8">
                <a:alpha val="100000"/>
              </a:srgbClr>
            </a:solidFill>
          </p:spPr>
          <p:txBody>
            <a:bodyPr/>
            <a:lstStyle/>
            <a:p>
              <a:endParaRPr/>
            </a:p>
          </p:txBody>
        </p:sp>
        <p:sp>
          <p:nvSpPr>
            <p:cNvPr id="151" name="rc151"/>
            <p:cNvSpPr/>
            <p:nvPr/>
          </p:nvSpPr>
          <p:spPr>
            <a:xfrm>
              <a:off x="5384912" y="4575953"/>
              <a:ext cx="109209" cy="850561"/>
            </a:xfrm>
            <a:prstGeom prst="rect">
              <a:avLst/>
            </a:prstGeom>
            <a:solidFill>
              <a:srgbClr val="2C7FB8">
                <a:alpha val="100000"/>
              </a:srgbClr>
            </a:solidFill>
          </p:spPr>
          <p:txBody>
            <a:bodyPr/>
            <a:lstStyle/>
            <a:p>
              <a:endParaRPr/>
            </a:p>
          </p:txBody>
        </p:sp>
        <p:sp>
          <p:nvSpPr>
            <p:cNvPr id="152" name="rc152"/>
            <p:cNvSpPr/>
            <p:nvPr/>
          </p:nvSpPr>
          <p:spPr>
            <a:xfrm>
              <a:off x="5506257" y="4575953"/>
              <a:ext cx="109209" cy="850561"/>
            </a:xfrm>
            <a:prstGeom prst="rect">
              <a:avLst/>
            </a:prstGeom>
            <a:solidFill>
              <a:srgbClr val="2C7FB8">
                <a:alpha val="100000"/>
              </a:srgbClr>
            </a:solidFill>
          </p:spPr>
          <p:txBody>
            <a:bodyPr/>
            <a:lstStyle/>
            <a:p>
              <a:endParaRPr/>
            </a:p>
          </p:txBody>
        </p:sp>
        <p:sp>
          <p:nvSpPr>
            <p:cNvPr id="153" name="rc153"/>
            <p:cNvSpPr/>
            <p:nvPr/>
          </p:nvSpPr>
          <p:spPr>
            <a:xfrm>
              <a:off x="5627601" y="4575953"/>
              <a:ext cx="109209" cy="850561"/>
            </a:xfrm>
            <a:prstGeom prst="rect">
              <a:avLst/>
            </a:prstGeom>
            <a:solidFill>
              <a:srgbClr val="2C7FB8">
                <a:alpha val="100000"/>
              </a:srgbClr>
            </a:solidFill>
          </p:spPr>
          <p:txBody>
            <a:bodyPr/>
            <a:lstStyle/>
            <a:p>
              <a:endParaRPr/>
            </a:p>
          </p:txBody>
        </p:sp>
        <p:sp>
          <p:nvSpPr>
            <p:cNvPr id="154" name="rc154"/>
            <p:cNvSpPr/>
            <p:nvPr/>
          </p:nvSpPr>
          <p:spPr>
            <a:xfrm>
              <a:off x="5748945" y="4528700"/>
              <a:ext cx="109209" cy="897814"/>
            </a:xfrm>
            <a:prstGeom prst="rect">
              <a:avLst/>
            </a:prstGeom>
            <a:solidFill>
              <a:srgbClr val="2C7FB8">
                <a:alpha val="100000"/>
              </a:srgbClr>
            </a:solidFill>
          </p:spPr>
          <p:txBody>
            <a:bodyPr/>
            <a:lstStyle/>
            <a:p>
              <a:endParaRPr/>
            </a:p>
          </p:txBody>
        </p:sp>
        <p:sp>
          <p:nvSpPr>
            <p:cNvPr id="155" name="pl155"/>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56" name="pl156"/>
            <p:cNvSpPr/>
            <p:nvPr/>
          </p:nvSpPr>
          <p:spPr>
            <a:xfrm>
              <a:off x="3498008" y="4273531"/>
              <a:ext cx="2305542" cy="1152983"/>
            </a:xfrm>
            <a:custGeom>
              <a:avLst/>
              <a:gdLst/>
              <a:ahLst/>
              <a:cxnLst/>
              <a:rect l="0" t="0" r="0" b="0"/>
              <a:pathLst>
                <a:path w="2305542" h="1152983">
                  <a:moveTo>
                    <a:pt x="0" y="1152983"/>
                  </a:moveTo>
                  <a:lnTo>
                    <a:pt x="121344" y="1152983"/>
                  </a:lnTo>
                  <a:lnTo>
                    <a:pt x="242688" y="1152983"/>
                  </a:lnTo>
                  <a:lnTo>
                    <a:pt x="364032" y="1152983"/>
                  </a:lnTo>
                  <a:lnTo>
                    <a:pt x="485377" y="1152983"/>
                  </a:lnTo>
                  <a:lnTo>
                    <a:pt x="606721" y="1152983"/>
                  </a:lnTo>
                  <a:lnTo>
                    <a:pt x="728065" y="1115180"/>
                  </a:lnTo>
                  <a:lnTo>
                    <a:pt x="849410" y="1077377"/>
                  </a:lnTo>
                  <a:lnTo>
                    <a:pt x="970754" y="888364"/>
                  </a:lnTo>
                  <a:lnTo>
                    <a:pt x="1092098" y="756054"/>
                  </a:lnTo>
                  <a:lnTo>
                    <a:pt x="1213443" y="680449"/>
                  </a:lnTo>
                  <a:lnTo>
                    <a:pt x="1334787" y="623745"/>
                  </a:lnTo>
                  <a:lnTo>
                    <a:pt x="1456131" y="623745"/>
                  </a:lnTo>
                  <a:lnTo>
                    <a:pt x="1577476" y="623745"/>
                  </a:lnTo>
                  <a:lnTo>
                    <a:pt x="1698820" y="510336"/>
                  </a:lnTo>
                  <a:lnTo>
                    <a:pt x="1820164" y="415830"/>
                  </a:lnTo>
                  <a:lnTo>
                    <a:pt x="1941509" y="264619"/>
                  </a:lnTo>
                  <a:lnTo>
                    <a:pt x="2062853" y="113408"/>
                  </a:lnTo>
                  <a:lnTo>
                    <a:pt x="2184197" y="0"/>
                  </a:lnTo>
                  <a:lnTo>
                    <a:pt x="2305542" y="18901"/>
                  </a:lnTo>
                </a:path>
              </a:pathLst>
            </a:custGeom>
            <a:ln w="27101" cap="flat">
              <a:solidFill>
                <a:srgbClr val="000000">
                  <a:alpha val="80000"/>
                </a:srgbClr>
              </a:solidFill>
              <a:prstDash val="solid"/>
              <a:round/>
            </a:ln>
          </p:spPr>
          <p:txBody>
            <a:bodyPr/>
            <a:lstStyle/>
            <a:p>
              <a:endParaRPr/>
            </a:p>
          </p:txBody>
        </p:sp>
        <p:sp>
          <p:nvSpPr>
            <p:cNvPr id="157" name="tx157"/>
            <p:cNvSpPr/>
            <p:nvPr/>
          </p:nvSpPr>
          <p:spPr>
            <a:xfrm>
              <a:off x="3983385"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158" name="tx158"/>
            <p:cNvSpPr/>
            <p:nvPr/>
          </p:nvSpPr>
          <p:spPr>
            <a:xfrm rot="-5400000">
              <a:off x="4777021"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59" name="tx159"/>
            <p:cNvSpPr/>
            <p:nvPr/>
          </p:nvSpPr>
          <p:spPr>
            <a:xfrm rot="-5400000">
              <a:off x="4898365" y="476129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60" name="tx160"/>
            <p:cNvSpPr/>
            <p:nvPr/>
          </p:nvSpPr>
          <p:spPr>
            <a:xfrm rot="-5400000">
              <a:off x="5019709" y="471404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61" name="tx161"/>
            <p:cNvSpPr/>
            <p:nvPr/>
          </p:nvSpPr>
          <p:spPr>
            <a:xfrm rot="-5400000">
              <a:off x="5141561" y="466729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62" name="tx162"/>
            <p:cNvSpPr/>
            <p:nvPr/>
          </p:nvSpPr>
          <p:spPr>
            <a:xfrm rot="-5400000">
              <a:off x="5262905" y="466729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63" name="tx163"/>
            <p:cNvSpPr/>
            <p:nvPr/>
          </p:nvSpPr>
          <p:spPr>
            <a:xfrm rot="-5400000">
              <a:off x="5383742"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4" name="tx164"/>
            <p:cNvSpPr/>
            <p:nvPr/>
          </p:nvSpPr>
          <p:spPr>
            <a:xfrm rot="-5400000">
              <a:off x="5505087"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5" name="tx165"/>
            <p:cNvSpPr/>
            <p:nvPr/>
          </p:nvSpPr>
          <p:spPr>
            <a:xfrm rot="-5400000">
              <a:off x="5626431"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66" name="tx166"/>
            <p:cNvSpPr/>
            <p:nvPr/>
          </p:nvSpPr>
          <p:spPr>
            <a:xfrm rot="-5400000">
              <a:off x="5747775" y="457228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167" name="tx167"/>
            <p:cNvSpPr/>
            <p:nvPr/>
          </p:nvSpPr>
          <p:spPr>
            <a:xfrm>
              <a:off x="4202963"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68" name="tx168"/>
            <p:cNvSpPr/>
            <p:nvPr/>
          </p:nvSpPr>
          <p:spPr>
            <a:xfrm>
              <a:off x="4324307"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69" name="tx169"/>
            <p:cNvSpPr/>
            <p:nvPr/>
          </p:nvSpPr>
          <p:spPr>
            <a:xfrm>
              <a:off x="4422541" y="486348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170" name="tx170"/>
            <p:cNvSpPr/>
            <p:nvPr/>
          </p:nvSpPr>
          <p:spPr>
            <a:xfrm>
              <a:off x="4543885" y="481724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1" name="tx171"/>
            <p:cNvSpPr/>
            <p:nvPr/>
          </p:nvSpPr>
          <p:spPr>
            <a:xfrm>
              <a:off x="4665229"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72" name="tx172"/>
            <p:cNvSpPr/>
            <p:nvPr/>
          </p:nvSpPr>
          <p:spPr>
            <a:xfrm>
              <a:off x="5781854" y="417185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73" name="rc173"/>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74" name="pl174"/>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045752" y="248642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6045752" y="201388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045752"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6045752" y="1068819"/>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16375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40644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6491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89182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713451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737720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61989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8625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810526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34795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rc189"/>
            <p:cNvSpPr/>
            <p:nvPr/>
          </p:nvSpPr>
          <p:spPr>
            <a:xfrm>
              <a:off x="6594531" y="2911702"/>
              <a:ext cx="109209" cy="47253"/>
            </a:xfrm>
            <a:prstGeom prst="rect">
              <a:avLst/>
            </a:prstGeom>
            <a:solidFill>
              <a:srgbClr val="2C7FB8">
                <a:alpha val="100000"/>
              </a:srgbClr>
            </a:solidFill>
          </p:spPr>
          <p:txBody>
            <a:bodyPr/>
            <a:lstStyle/>
            <a:p>
              <a:endParaRPr/>
            </a:p>
          </p:txBody>
        </p:sp>
        <p:sp>
          <p:nvSpPr>
            <p:cNvPr id="190" name="rc190"/>
            <p:cNvSpPr/>
            <p:nvPr/>
          </p:nvSpPr>
          <p:spPr>
            <a:xfrm>
              <a:off x="6715876" y="2628181"/>
              <a:ext cx="109209" cy="330773"/>
            </a:xfrm>
            <a:prstGeom prst="rect">
              <a:avLst/>
            </a:prstGeom>
            <a:solidFill>
              <a:srgbClr val="2C7FB8">
                <a:alpha val="100000"/>
              </a:srgbClr>
            </a:solidFill>
          </p:spPr>
          <p:txBody>
            <a:bodyPr/>
            <a:lstStyle/>
            <a:p>
              <a:endParaRPr/>
            </a:p>
          </p:txBody>
        </p:sp>
        <p:sp>
          <p:nvSpPr>
            <p:cNvPr id="191" name="rc191"/>
            <p:cNvSpPr/>
            <p:nvPr/>
          </p:nvSpPr>
          <p:spPr>
            <a:xfrm>
              <a:off x="6837220" y="2533675"/>
              <a:ext cx="109209" cy="425280"/>
            </a:xfrm>
            <a:prstGeom prst="rect">
              <a:avLst/>
            </a:prstGeom>
            <a:solidFill>
              <a:srgbClr val="2C7FB8">
                <a:alpha val="100000"/>
              </a:srgbClr>
            </a:solidFill>
          </p:spPr>
          <p:txBody>
            <a:bodyPr/>
            <a:lstStyle/>
            <a:p>
              <a:endParaRPr/>
            </a:p>
          </p:txBody>
        </p:sp>
        <p:sp>
          <p:nvSpPr>
            <p:cNvPr id="192" name="rc192"/>
            <p:cNvSpPr/>
            <p:nvPr/>
          </p:nvSpPr>
          <p:spPr>
            <a:xfrm>
              <a:off x="6958564" y="2439168"/>
              <a:ext cx="109209" cy="519787"/>
            </a:xfrm>
            <a:prstGeom prst="rect">
              <a:avLst/>
            </a:prstGeom>
            <a:solidFill>
              <a:srgbClr val="2C7FB8">
                <a:alpha val="100000"/>
              </a:srgbClr>
            </a:solidFill>
          </p:spPr>
          <p:txBody>
            <a:bodyPr/>
            <a:lstStyle/>
            <a:p>
              <a:endParaRPr/>
            </a:p>
          </p:txBody>
        </p:sp>
        <p:sp>
          <p:nvSpPr>
            <p:cNvPr id="193" name="rc193"/>
            <p:cNvSpPr/>
            <p:nvPr/>
          </p:nvSpPr>
          <p:spPr>
            <a:xfrm>
              <a:off x="7079909" y="2155647"/>
              <a:ext cx="109209" cy="803308"/>
            </a:xfrm>
            <a:prstGeom prst="rect">
              <a:avLst/>
            </a:prstGeom>
            <a:solidFill>
              <a:srgbClr val="2C7FB8">
                <a:alpha val="100000"/>
              </a:srgbClr>
            </a:solidFill>
          </p:spPr>
          <p:txBody>
            <a:bodyPr/>
            <a:lstStyle/>
            <a:p>
              <a:endParaRPr/>
            </a:p>
          </p:txBody>
        </p:sp>
        <p:sp>
          <p:nvSpPr>
            <p:cNvPr id="194" name="rc194"/>
            <p:cNvSpPr/>
            <p:nvPr/>
          </p:nvSpPr>
          <p:spPr>
            <a:xfrm>
              <a:off x="7201253" y="2061140"/>
              <a:ext cx="109209" cy="897814"/>
            </a:xfrm>
            <a:prstGeom prst="rect">
              <a:avLst/>
            </a:prstGeom>
            <a:solidFill>
              <a:srgbClr val="2C7FB8">
                <a:alpha val="100000"/>
              </a:srgbClr>
            </a:solidFill>
          </p:spPr>
          <p:txBody>
            <a:bodyPr/>
            <a:lstStyle/>
            <a:p>
              <a:endParaRPr/>
            </a:p>
          </p:txBody>
        </p:sp>
        <p:sp>
          <p:nvSpPr>
            <p:cNvPr id="195" name="rc195"/>
            <p:cNvSpPr/>
            <p:nvPr/>
          </p:nvSpPr>
          <p:spPr>
            <a:xfrm>
              <a:off x="7322597" y="2061140"/>
              <a:ext cx="109209" cy="897814"/>
            </a:xfrm>
            <a:prstGeom prst="rect">
              <a:avLst/>
            </a:prstGeom>
            <a:solidFill>
              <a:srgbClr val="2C7FB8">
                <a:alpha val="100000"/>
              </a:srgbClr>
            </a:solidFill>
          </p:spPr>
          <p:txBody>
            <a:bodyPr/>
            <a:lstStyle/>
            <a:p>
              <a:endParaRPr/>
            </a:p>
          </p:txBody>
        </p:sp>
        <p:sp>
          <p:nvSpPr>
            <p:cNvPr id="196" name="rc196"/>
            <p:cNvSpPr/>
            <p:nvPr/>
          </p:nvSpPr>
          <p:spPr>
            <a:xfrm>
              <a:off x="7443942" y="2061140"/>
              <a:ext cx="109209" cy="897814"/>
            </a:xfrm>
            <a:prstGeom prst="rect">
              <a:avLst/>
            </a:prstGeom>
            <a:solidFill>
              <a:srgbClr val="2C7FB8">
                <a:alpha val="100000"/>
              </a:srgbClr>
            </a:solidFill>
          </p:spPr>
          <p:txBody>
            <a:bodyPr/>
            <a:lstStyle/>
            <a:p>
              <a:endParaRPr/>
            </a:p>
          </p:txBody>
        </p:sp>
        <p:sp>
          <p:nvSpPr>
            <p:cNvPr id="197" name="rc197"/>
            <p:cNvSpPr/>
            <p:nvPr/>
          </p:nvSpPr>
          <p:spPr>
            <a:xfrm>
              <a:off x="7565286" y="2061140"/>
              <a:ext cx="109209" cy="897814"/>
            </a:xfrm>
            <a:prstGeom prst="rect">
              <a:avLst/>
            </a:prstGeom>
            <a:solidFill>
              <a:srgbClr val="2C7FB8">
                <a:alpha val="100000"/>
              </a:srgbClr>
            </a:solidFill>
          </p:spPr>
          <p:txBody>
            <a:bodyPr/>
            <a:lstStyle/>
            <a:p>
              <a:endParaRPr/>
            </a:p>
          </p:txBody>
        </p:sp>
        <p:sp>
          <p:nvSpPr>
            <p:cNvPr id="198" name="rc198"/>
            <p:cNvSpPr/>
            <p:nvPr/>
          </p:nvSpPr>
          <p:spPr>
            <a:xfrm>
              <a:off x="7686630" y="2061140"/>
              <a:ext cx="109209" cy="897814"/>
            </a:xfrm>
            <a:prstGeom prst="rect">
              <a:avLst/>
            </a:prstGeom>
            <a:solidFill>
              <a:srgbClr val="2C7FB8">
                <a:alpha val="100000"/>
              </a:srgbClr>
            </a:solidFill>
          </p:spPr>
          <p:txBody>
            <a:bodyPr/>
            <a:lstStyle/>
            <a:p>
              <a:endParaRPr/>
            </a:p>
          </p:txBody>
        </p:sp>
        <p:sp>
          <p:nvSpPr>
            <p:cNvPr id="199" name="rc199"/>
            <p:cNvSpPr/>
            <p:nvPr/>
          </p:nvSpPr>
          <p:spPr>
            <a:xfrm>
              <a:off x="7807975" y="2061140"/>
              <a:ext cx="109209" cy="897814"/>
            </a:xfrm>
            <a:prstGeom prst="rect">
              <a:avLst/>
            </a:prstGeom>
            <a:solidFill>
              <a:srgbClr val="2C7FB8">
                <a:alpha val="100000"/>
              </a:srgbClr>
            </a:solidFill>
          </p:spPr>
          <p:txBody>
            <a:bodyPr/>
            <a:lstStyle/>
            <a:p>
              <a:endParaRPr/>
            </a:p>
          </p:txBody>
        </p:sp>
        <p:sp>
          <p:nvSpPr>
            <p:cNvPr id="200" name="rc200"/>
            <p:cNvSpPr/>
            <p:nvPr/>
          </p:nvSpPr>
          <p:spPr>
            <a:xfrm>
              <a:off x="7929319" y="2061140"/>
              <a:ext cx="109209" cy="897814"/>
            </a:xfrm>
            <a:prstGeom prst="rect">
              <a:avLst/>
            </a:prstGeom>
            <a:solidFill>
              <a:srgbClr val="2C7FB8">
                <a:alpha val="100000"/>
              </a:srgbClr>
            </a:solidFill>
          </p:spPr>
          <p:txBody>
            <a:bodyPr/>
            <a:lstStyle/>
            <a:p>
              <a:endParaRPr/>
            </a:p>
          </p:txBody>
        </p:sp>
        <p:sp>
          <p:nvSpPr>
            <p:cNvPr id="201" name="rc201"/>
            <p:cNvSpPr/>
            <p:nvPr/>
          </p:nvSpPr>
          <p:spPr>
            <a:xfrm>
              <a:off x="8050663" y="2061140"/>
              <a:ext cx="109209" cy="897814"/>
            </a:xfrm>
            <a:prstGeom prst="rect">
              <a:avLst/>
            </a:prstGeom>
            <a:solidFill>
              <a:srgbClr val="2C7FB8">
                <a:alpha val="100000"/>
              </a:srgbClr>
            </a:solidFill>
          </p:spPr>
          <p:txBody>
            <a:bodyPr/>
            <a:lstStyle/>
            <a:p>
              <a:endParaRPr/>
            </a:p>
          </p:txBody>
        </p:sp>
        <p:sp>
          <p:nvSpPr>
            <p:cNvPr id="202" name="rc202"/>
            <p:cNvSpPr/>
            <p:nvPr/>
          </p:nvSpPr>
          <p:spPr>
            <a:xfrm>
              <a:off x="8172008" y="2061140"/>
              <a:ext cx="109209" cy="897814"/>
            </a:xfrm>
            <a:prstGeom prst="rect">
              <a:avLst/>
            </a:prstGeom>
            <a:solidFill>
              <a:srgbClr val="2C7FB8">
                <a:alpha val="100000"/>
              </a:srgbClr>
            </a:solidFill>
          </p:spPr>
          <p:txBody>
            <a:bodyPr/>
            <a:lstStyle/>
            <a:p>
              <a:endParaRPr/>
            </a:p>
          </p:txBody>
        </p:sp>
        <p:sp>
          <p:nvSpPr>
            <p:cNvPr id="203" name="rc203"/>
            <p:cNvSpPr/>
            <p:nvPr/>
          </p:nvSpPr>
          <p:spPr>
            <a:xfrm>
              <a:off x="8293352" y="2061140"/>
              <a:ext cx="109209" cy="897814"/>
            </a:xfrm>
            <a:prstGeom prst="rect">
              <a:avLst/>
            </a:prstGeom>
            <a:solidFill>
              <a:srgbClr val="2C7FB8">
                <a:alpha val="100000"/>
              </a:srgbClr>
            </a:solidFill>
          </p:spPr>
          <p:txBody>
            <a:bodyPr/>
            <a:lstStyle/>
            <a:p>
              <a:endParaRPr/>
            </a:p>
          </p:txBody>
        </p:sp>
        <p:sp>
          <p:nvSpPr>
            <p:cNvPr id="204" name="rc204"/>
            <p:cNvSpPr/>
            <p:nvPr/>
          </p:nvSpPr>
          <p:spPr>
            <a:xfrm>
              <a:off x="8414696" y="2013887"/>
              <a:ext cx="109209" cy="945068"/>
            </a:xfrm>
            <a:prstGeom prst="rect">
              <a:avLst/>
            </a:prstGeom>
            <a:solidFill>
              <a:srgbClr val="2C7FB8">
                <a:alpha val="100000"/>
              </a:srgbClr>
            </a:solidFill>
          </p:spPr>
          <p:txBody>
            <a:bodyPr/>
            <a:lstStyle/>
            <a:p>
              <a:endParaRPr/>
            </a:p>
          </p:txBody>
        </p:sp>
        <p:sp>
          <p:nvSpPr>
            <p:cNvPr id="205" name="pl205"/>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06" name="pl206"/>
            <p:cNvSpPr/>
            <p:nvPr/>
          </p:nvSpPr>
          <p:spPr>
            <a:xfrm>
              <a:off x="6406448" y="1692564"/>
              <a:ext cx="2062853" cy="1266391"/>
            </a:xfrm>
            <a:custGeom>
              <a:avLst/>
              <a:gdLst/>
              <a:ahLst/>
              <a:cxnLst/>
              <a:rect l="0" t="0" r="0" b="0"/>
              <a:pathLst>
                <a:path w="2062853" h="1266391">
                  <a:moveTo>
                    <a:pt x="0" y="1266391"/>
                  </a:moveTo>
                  <a:lnTo>
                    <a:pt x="121344" y="1266391"/>
                  </a:lnTo>
                  <a:lnTo>
                    <a:pt x="242688" y="1266391"/>
                  </a:lnTo>
                  <a:lnTo>
                    <a:pt x="364032" y="1152983"/>
                  </a:lnTo>
                  <a:lnTo>
                    <a:pt x="485377" y="963969"/>
                  </a:lnTo>
                  <a:lnTo>
                    <a:pt x="606721" y="888364"/>
                  </a:lnTo>
                  <a:lnTo>
                    <a:pt x="728065" y="699350"/>
                  </a:lnTo>
                  <a:lnTo>
                    <a:pt x="849410" y="264619"/>
                  </a:lnTo>
                  <a:lnTo>
                    <a:pt x="970754" y="113408"/>
                  </a:lnTo>
                  <a:lnTo>
                    <a:pt x="1092098" y="56704"/>
                  </a:lnTo>
                  <a:lnTo>
                    <a:pt x="1213443" y="37802"/>
                  </a:lnTo>
                  <a:lnTo>
                    <a:pt x="1334787" y="0"/>
                  </a:lnTo>
                  <a:lnTo>
                    <a:pt x="1456131" y="56704"/>
                  </a:lnTo>
                  <a:lnTo>
                    <a:pt x="1577476" y="170112"/>
                  </a:lnTo>
                  <a:lnTo>
                    <a:pt x="1698820" y="94506"/>
                  </a:lnTo>
                  <a:lnTo>
                    <a:pt x="1820164" y="56704"/>
                  </a:lnTo>
                  <a:lnTo>
                    <a:pt x="1941509" y="37802"/>
                  </a:lnTo>
                  <a:lnTo>
                    <a:pt x="2062853" y="0"/>
                  </a:lnTo>
                </a:path>
              </a:pathLst>
            </a:custGeom>
            <a:ln w="27101" cap="flat">
              <a:solidFill>
                <a:srgbClr val="000000">
                  <a:alpha val="80000"/>
                </a:srgbClr>
              </a:solidFill>
              <a:prstDash val="solid"/>
              <a:round/>
            </a:ln>
          </p:spPr>
          <p:txBody>
            <a:bodyPr/>
            <a:lstStyle/>
            <a:p>
              <a:endParaRPr/>
            </a:p>
          </p:txBody>
        </p:sp>
        <p:sp>
          <p:nvSpPr>
            <p:cNvPr id="207" name="tx207"/>
            <p:cNvSpPr/>
            <p:nvPr/>
          </p:nvSpPr>
          <p:spPr>
            <a:xfrm>
              <a:off x="6649136"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208" name="tx208"/>
            <p:cNvSpPr/>
            <p:nvPr/>
          </p:nvSpPr>
          <p:spPr>
            <a:xfrm rot="-5400000">
              <a:off x="7079246" y="219973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09" name="tx209"/>
            <p:cNvSpPr/>
            <p:nvPr/>
          </p:nvSpPr>
          <p:spPr>
            <a:xfrm rot="-5400000">
              <a:off x="7200083"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0" name="tx210"/>
            <p:cNvSpPr/>
            <p:nvPr/>
          </p:nvSpPr>
          <p:spPr>
            <a:xfrm rot="-5400000">
              <a:off x="7321427"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1" name="tx211"/>
            <p:cNvSpPr/>
            <p:nvPr/>
          </p:nvSpPr>
          <p:spPr>
            <a:xfrm rot="-5400000">
              <a:off x="7442772"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2" name="tx212"/>
            <p:cNvSpPr/>
            <p:nvPr/>
          </p:nvSpPr>
          <p:spPr>
            <a:xfrm rot="-5400000">
              <a:off x="7564116"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3" name="tx213"/>
            <p:cNvSpPr/>
            <p:nvPr/>
          </p:nvSpPr>
          <p:spPr>
            <a:xfrm rot="-5400000">
              <a:off x="7685460"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4" name="tx214"/>
            <p:cNvSpPr/>
            <p:nvPr/>
          </p:nvSpPr>
          <p:spPr>
            <a:xfrm rot="-5400000">
              <a:off x="7806805"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5" name="tx215"/>
            <p:cNvSpPr/>
            <p:nvPr/>
          </p:nvSpPr>
          <p:spPr>
            <a:xfrm rot="-5400000">
              <a:off x="7928149"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6" name="tx216"/>
            <p:cNvSpPr/>
            <p:nvPr/>
          </p:nvSpPr>
          <p:spPr>
            <a:xfrm rot="-5400000">
              <a:off x="8049493"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7" name="tx217"/>
            <p:cNvSpPr/>
            <p:nvPr/>
          </p:nvSpPr>
          <p:spPr>
            <a:xfrm rot="-5400000">
              <a:off x="8170838"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8" name="tx218"/>
            <p:cNvSpPr/>
            <p:nvPr/>
          </p:nvSpPr>
          <p:spPr>
            <a:xfrm rot="-5400000">
              <a:off x="8292182" y="21047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19" name="tx219"/>
            <p:cNvSpPr/>
            <p:nvPr/>
          </p:nvSpPr>
          <p:spPr>
            <a:xfrm rot="-5400000">
              <a:off x="8413526" y="205746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20" name="tx220"/>
            <p:cNvSpPr/>
            <p:nvPr/>
          </p:nvSpPr>
          <p:spPr>
            <a:xfrm>
              <a:off x="6626025" y="282222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21" name="tx221"/>
            <p:cNvSpPr/>
            <p:nvPr/>
          </p:nvSpPr>
          <p:spPr>
            <a:xfrm>
              <a:off x="6747370" y="2539714"/>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22" name="tx222"/>
            <p:cNvSpPr/>
            <p:nvPr/>
          </p:nvSpPr>
          <p:spPr>
            <a:xfrm>
              <a:off x="6868714" y="244317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223" name="tx223"/>
            <p:cNvSpPr/>
            <p:nvPr/>
          </p:nvSpPr>
          <p:spPr>
            <a:xfrm>
              <a:off x="6966947" y="234968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24" name="tx224"/>
            <p:cNvSpPr/>
            <p:nvPr/>
          </p:nvSpPr>
          <p:spPr>
            <a:xfrm>
              <a:off x="8447605" y="1571984"/>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25" name="rc225"/>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26" name="pl226"/>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6045752" y="495398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6045752" y="448144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6045752"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6045752" y="353637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616375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40644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66491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689182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713451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737720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761989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78625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810526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834795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rc241"/>
            <p:cNvSpPr/>
            <p:nvPr/>
          </p:nvSpPr>
          <p:spPr>
            <a:xfrm>
              <a:off x="6715876" y="5379261"/>
              <a:ext cx="109209" cy="47253"/>
            </a:xfrm>
            <a:prstGeom prst="rect">
              <a:avLst/>
            </a:prstGeom>
            <a:solidFill>
              <a:srgbClr val="2C7FB8">
                <a:alpha val="100000"/>
              </a:srgbClr>
            </a:solidFill>
          </p:spPr>
          <p:txBody>
            <a:bodyPr/>
            <a:lstStyle/>
            <a:p>
              <a:endParaRPr/>
            </a:p>
          </p:txBody>
        </p:sp>
        <p:sp>
          <p:nvSpPr>
            <p:cNvPr id="242" name="rc242"/>
            <p:cNvSpPr/>
            <p:nvPr/>
          </p:nvSpPr>
          <p:spPr>
            <a:xfrm>
              <a:off x="6837220" y="5284754"/>
              <a:ext cx="109209" cy="141760"/>
            </a:xfrm>
            <a:prstGeom prst="rect">
              <a:avLst/>
            </a:prstGeom>
            <a:solidFill>
              <a:srgbClr val="2C7FB8">
                <a:alpha val="100000"/>
              </a:srgbClr>
            </a:solidFill>
          </p:spPr>
          <p:txBody>
            <a:bodyPr/>
            <a:lstStyle/>
            <a:p>
              <a:endParaRPr/>
            </a:p>
          </p:txBody>
        </p:sp>
        <p:sp>
          <p:nvSpPr>
            <p:cNvPr id="243" name="rc243"/>
            <p:cNvSpPr/>
            <p:nvPr/>
          </p:nvSpPr>
          <p:spPr>
            <a:xfrm>
              <a:off x="6958564" y="5284754"/>
              <a:ext cx="109209" cy="141760"/>
            </a:xfrm>
            <a:prstGeom prst="rect">
              <a:avLst/>
            </a:prstGeom>
            <a:solidFill>
              <a:srgbClr val="2C7FB8">
                <a:alpha val="100000"/>
              </a:srgbClr>
            </a:solidFill>
          </p:spPr>
          <p:txBody>
            <a:bodyPr/>
            <a:lstStyle/>
            <a:p>
              <a:endParaRPr/>
            </a:p>
          </p:txBody>
        </p:sp>
        <p:sp>
          <p:nvSpPr>
            <p:cNvPr id="244" name="rc244"/>
            <p:cNvSpPr/>
            <p:nvPr/>
          </p:nvSpPr>
          <p:spPr>
            <a:xfrm>
              <a:off x="7079909" y="5095740"/>
              <a:ext cx="109209" cy="330773"/>
            </a:xfrm>
            <a:prstGeom prst="rect">
              <a:avLst/>
            </a:prstGeom>
            <a:solidFill>
              <a:srgbClr val="2C7FB8">
                <a:alpha val="100000"/>
              </a:srgbClr>
            </a:solidFill>
          </p:spPr>
          <p:txBody>
            <a:bodyPr/>
            <a:lstStyle/>
            <a:p>
              <a:endParaRPr/>
            </a:p>
          </p:txBody>
        </p:sp>
        <p:sp>
          <p:nvSpPr>
            <p:cNvPr id="245" name="rc245"/>
            <p:cNvSpPr/>
            <p:nvPr/>
          </p:nvSpPr>
          <p:spPr>
            <a:xfrm>
              <a:off x="7201253" y="5048487"/>
              <a:ext cx="109209" cy="378027"/>
            </a:xfrm>
            <a:prstGeom prst="rect">
              <a:avLst/>
            </a:prstGeom>
            <a:solidFill>
              <a:srgbClr val="2C7FB8">
                <a:alpha val="100000"/>
              </a:srgbClr>
            </a:solidFill>
          </p:spPr>
          <p:txBody>
            <a:bodyPr/>
            <a:lstStyle/>
            <a:p>
              <a:endParaRPr/>
            </a:p>
          </p:txBody>
        </p:sp>
        <p:sp>
          <p:nvSpPr>
            <p:cNvPr id="246" name="rc246"/>
            <p:cNvSpPr/>
            <p:nvPr/>
          </p:nvSpPr>
          <p:spPr>
            <a:xfrm>
              <a:off x="7322597" y="5048487"/>
              <a:ext cx="109209" cy="378027"/>
            </a:xfrm>
            <a:prstGeom prst="rect">
              <a:avLst/>
            </a:prstGeom>
            <a:solidFill>
              <a:srgbClr val="2C7FB8">
                <a:alpha val="100000"/>
              </a:srgbClr>
            </a:solidFill>
          </p:spPr>
          <p:txBody>
            <a:bodyPr/>
            <a:lstStyle/>
            <a:p>
              <a:endParaRPr/>
            </a:p>
          </p:txBody>
        </p:sp>
        <p:sp>
          <p:nvSpPr>
            <p:cNvPr id="247" name="rc247"/>
            <p:cNvSpPr/>
            <p:nvPr/>
          </p:nvSpPr>
          <p:spPr>
            <a:xfrm>
              <a:off x="7443942" y="5048487"/>
              <a:ext cx="109209" cy="378027"/>
            </a:xfrm>
            <a:prstGeom prst="rect">
              <a:avLst/>
            </a:prstGeom>
            <a:solidFill>
              <a:srgbClr val="2C7FB8">
                <a:alpha val="100000"/>
              </a:srgbClr>
            </a:solidFill>
          </p:spPr>
          <p:txBody>
            <a:bodyPr/>
            <a:lstStyle/>
            <a:p>
              <a:endParaRPr/>
            </a:p>
          </p:txBody>
        </p:sp>
        <p:sp>
          <p:nvSpPr>
            <p:cNvPr id="248" name="rc248"/>
            <p:cNvSpPr/>
            <p:nvPr/>
          </p:nvSpPr>
          <p:spPr>
            <a:xfrm>
              <a:off x="7565286" y="5048487"/>
              <a:ext cx="109209" cy="378027"/>
            </a:xfrm>
            <a:prstGeom prst="rect">
              <a:avLst/>
            </a:prstGeom>
            <a:solidFill>
              <a:srgbClr val="2C7FB8">
                <a:alpha val="100000"/>
              </a:srgbClr>
            </a:solidFill>
          </p:spPr>
          <p:txBody>
            <a:bodyPr/>
            <a:lstStyle/>
            <a:p>
              <a:endParaRPr/>
            </a:p>
          </p:txBody>
        </p:sp>
        <p:sp>
          <p:nvSpPr>
            <p:cNvPr id="249" name="rc249"/>
            <p:cNvSpPr/>
            <p:nvPr/>
          </p:nvSpPr>
          <p:spPr>
            <a:xfrm>
              <a:off x="7686630" y="4812220"/>
              <a:ext cx="109209" cy="614294"/>
            </a:xfrm>
            <a:prstGeom prst="rect">
              <a:avLst/>
            </a:prstGeom>
            <a:solidFill>
              <a:srgbClr val="2C7FB8">
                <a:alpha val="100000"/>
              </a:srgbClr>
            </a:solidFill>
          </p:spPr>
          <p:txBody>
            <a:bodyPr/>
            <a:lstStyle/>
            <a:p>
              <a:endParaRPr/>
            </a:p>
          </p:txBody>
        </p:sp>
        <p:sp>
          <p:nvSpPr>
            <p:cNvPr id="250" name="rc250"/>
            <p:cNvSpPr/>
            <p:nvPr/>
          </p:nvSpPr>
          <p:spPr>
            <a:xfrm>
              <a:off x="7807975" y="4764967"/>
              <a:ext cx="109209" cy="661547"/>
            </a:xfrm>
            <a:prstGeom prst="rect">
              <a:avLst/>
            </a:prstGeom>
            <a:solidFill>
              <a:srgbClr val="2C7FB8">
                <a:alpha val="100000"/>
              </a:srgbClr>
            </a:solidFill>
          </p:spPr>
          <p:txBody>
            <a:bodyPr/>
            <a:lstStyle/>
            <a:p>
              <a:endParaRPr/>
            </a:p>
          </p:txBody>
        </p:sp>
        <p:sp>
          <p:nvSpPr>
            <p:cNvPr id="251" name="rc251"/>
            <p:cNvSpPr/>
            <p:nvPr/>
          </p:nvSpPr>
          <p:spPr>
            <a:xfrm>
              <a:off x="7929319" y="4670460"/>
              <a:ext cx="109209" cy="756054"/>
            </a:xfrm>
            <a:prstGeom prst="rect">
              <a:avLst/>
            </a:prstGeom>
            <a:solidFill>
              <a:srgbClr val="2C7FB8">
                <a:alpha val="100000"/>
              </a:srgbClr>
            </a:solidFill>
          </p:spPr>
          <p:txBody>
            <a:bodyPr/>
            <a:lstStyle/>
            <a:p>
              <a:endParaRPr/>
            </a:p>
          </p:txBody>
        </p:sp>
        <p:sp>
          <p:nvSpPr>
            <p:cNvPr id="252" name="rc252"/>
            <p:cNvSpPr/>
            <p:nvPr/>
          </p:nvSpPr>
          <p:spPr>
            <a:xfrm>
              <a:off x="8050663" y="4528700"/>
              <a:ext cx="109209" cy="897814"/>
            </a:xfrm>
            <a:prstGeom prst="rect">
              <a:avLst/>
            </a:prstGeom>
            <a:solidFill>
              <a:srgbClr val="2C7FB8">
                <a:alpha val="100000"/>
              </a:srgbClr>
            </a:solidFill>
          </p:spPr>
          <p:txBody>
            <a:bodyPr/>
            <a:lstStyle/>
            <a:p>
              <a:endParaRPr/>
            </a:p>
          </p:txBody>
        </p:sp>
        <p:sp>
          <p:nvSpPr>
            <p:cNvPr id="253" name="rc253"/>
            <p:cNvSpPr/>
            <p:nvPr/>
          </p:nvSpPr>
          <p:spPr>
            <a:xfrm>
              <a:off x="8172008" y="4434193"/>
              <a:ext cx="109209" cy="992321"/>
            </a:xfrm>
            <a:prstGeom prst="rect">
              <a:avLst/>
            </a:prstGeom>
            <a:solidFill>
              <a:srgbClr val="2C7FB8">
                <a:alpha val="100000"/>
              </a:srgbClr>
            </a:solidFill>
          </p:spPr>
          <p:txBody>
            <a:bodyPr/>
            <a:lstStyle/>
            <a:p>
              <a:endParaRPr/>
            </a:p>
          </p:txBody>
        </p:sp>
        <p:sp>
          <p:nvSpPr>
            <p:cNvPr id="254" name="rc254"/>
            <p:cNvSpPr/>
            <p:nvPr/>
          </p:nvSpPr>
          <p:spPr>
            <a:xfrm>
              <a:off x="8293352" y="4434193"/>
              <a:ext cx="109209" cy="992321"/>
            </a:xfrm>
            <a:prstGeom prst="rect">
              <a:avLst/>
            </a:prstGeom>
            <a:solidFill>
              <a:srgbClr val="2C7FB8">
                <a:alpha val="100000"/>
              </a:srgbClr>
            </a:solidFill>
          </p:spPr>
          <p:txBody>
            <a:bodyPr/>
            <a:lstStyle/>
            <a:p>
              <a:endParaRPr/>
            </a:p>
          </p:txBody>
        </p:sp>
        <p:sp>
          <p:nvSpPr>
            <p:cNvPr id="255" name="rc255"/>
            <p:cNvSpPr/>
            <p:nvPr/>
          </p:nvSpPr>
          <p:spPr>
            <a:xfrm>
              <a:off x="8414696" y="4386939"/>
              <a:ext cx="109209" cy="1039575"/>
            </a:xfrm>
            <a:prstGeom prst="rect">
              <a:avLst/>
            </a:prstGeom>
            <a:solidFill>
              <a:srgbClr val="2C7FB8">
                <a:alpha val="100000"/>
              </a:srgbClr>
            </a:solidFill>
          </p:spPr>
          <p:txBody>
            <a:bodyPr/>
            <a:lstStyle/>
            <a:p>
              <a:endParaRPr/>
            </a:p>
          </p:txBody>
        </p:sp>
        <p:sp>
          <p:nvSpPr>
            <p:cNvPr id="256" name="pl256"/>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57" name="pl257"/>
            <p:cNvSpPr/>
            <p:nvPr/>
          </p:nvSpPr>
          <p:spPr>
            <a:xfrm>
              <a:off x="6163759" y="4481446"/>
              <a:ext cx="2305542" cy="945068"/>
            </a:xfrm>
            <a:custGeom>
              <a:avLst/>
              <a:gdLst/>
              <a:ahLst/>
              <a:cxnLst/>
              <a:rect l="0" t="0" r="0" b="0"/>
              <a:pathLst>
                <a:path w="2305542" h="945068">
                  <a:moveTo>
                    <a:pt x="0" y="945068"/>
                  </a:moveTo>
                  <a:lnTo>
                    <a:pt x="121344" y="945068"/>
                  </a:lnTo>
                  <a:lnTo>
                    <a:pt x="242688" y="945068"/>
                  </a:lnTo>
                  <a:lnTo>
                    <a:pt x="364032" y="945068"/>
                  </a:lnTo>
                  <a:lnTo>
                    <a:pt x="485377" y="945068"/>
                  </a:lnTo>
                  <a:lnTo>
                    <a:pt x="606721" y="945068"/>
                  </a:lnTo>
                  <a:lnTo>
                    <a:pt x="728065" y="888364"/>
                  </a:lnTo>
                  <a:lnTo>
                    <a:pt x="849410" y="888364"/>
                  </a:lnTo>
                  <a:lnTo>
                    <a:pt x="970754" y="850561"/>
                  </a:lnTo>
                  <a:lnTo>
                    <a:pt x="1092098" y="793857"/>
                  </a:lnTo>
                  <a:lnTo>
                    <a:pt x="1213443" y="756054"/>
                  </a:lnTo>
                  <a:lnTo>
                    <a:pt x="1334787" y="737153"/>
                  </a:lnTo>
                  <a:lnTo>
                    <a:pt x="1456131" y="718251"/>
                  </a:lnTo>
                  <a:lnTo>
                    <a:pt x="1577476" y="642646"/>
                  </a:lnTo>
                  <a:lnTo>
                    <a:pt x="1698820" y="548139"/>
                  </a:lnTo>
                  <a:lnTo>
                    <a:pt x="1820164" y="491435"/>
                  </a:lnTo>
                  <a:lnTo>
                    <a:pt x="1941509" y="434731"/>
                  </a:lnTo>
                  <a:lnTo>
                    <a:pt x="2062853" y="245717"/>
                  </a:lnTo>
                  <a:lnTo>
                    <a:pt x="2184197" y="37802"/>
                  </a:lnTo>
                  <a:lnTo>
                    <a:pt x="2305542" y="0"/>
                  </a:lnTo>
                </a:path>
              </a:pathLst>
            </a:custGeom>
            <a:ln w="27101" cap="flat">
              <a:solidFill>
                <a:srgbClr val="000000">
                  <a:alpha val="80000"/>
                </a:srgbClr>
              </a:solidFill>
              <a:prstDash val="solid"/>
              <a:round/>
            </a:ln>
          </p:spPr>
          <p:txBody>
            <a:bodyPr/>
            <a:lstStyle/>
            <a:p>
              <a:endParaRPr/>
            </a:p>
          </p:txBody>
        </p:sp>
        <p:sp>
          <p:nvSpPr>
            <p:cNvPr id="258" name="tx258"/>
            <p:cNvSpPr/>
            <p:nvPr/>
          </p:nvSpPr>
          <p:spPr>
            <a:xfrm>
              <a:off x="6649136"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N=24</a:t>
              </a:r>
            </a:p>
          </p:txBody>
        </p:sp>
        <p:sp>
          <p:nvSpPr>
            <p:cNvPr id="259" name="tx259"/>
            <p:cNvSpPr/>
            <p:nvPr/>
          </p:nvSpPr>
          <p:spPr>
            <a:xfrm rot="-5400000">
              <a:off x="7928149" y="471404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60" name="tx260"/>
            <p:cNvSpPr/>
            <p:nvPr/>
          </p:nvSpPr>
          <p:spPr>
            <a:xfrm rot="-5400000">
              <a:off x="8049493" y="457228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61" name="tx261"/>
            <p:cNvSpPr/>
            <p:nvPr/>
          </p:nvSpPr>
          <p:spPr>
            <a:xfrm rot="-5400000">
              <a:off x="8171345" y="447828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62" name="tx262"/>
            <p:cNvSpPr/>
            <p:nvPr/>
          </p:nvSpPr>
          <p:spPr>
            <a:xfrm rot="-5400000">
              <a:off x="8292689" y="447828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63" name="tx263"/>
            <p:cNvSpPr/>
            <p:nvPr/>
          </p:nvSpPr>
          <p:spPr>
            <a:xfrm rot="-5400000">
              <a:off x="8414034" y="443102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64" name="tx264"/>
            <p:cNvSpPr/>
            <p:nvPr/>
          </p:nvSpPr>
          <p:spPr>
            <a:xfrm>
              <a:off x="6747370" y="528977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65" name="tx265"/>
            <p:cNvSpPr/>
            <p:nvPr/>
          </p:nvSpPr>
          <p:spPr>
            <a:xfrm>
              <a:off x="6868714"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66" name="tx266"/>
            <p:cNvSpPr/>
            <p:nvPr/>
          </p:nvSpPr>
          <p:spPr>
            <a:xfrm>
              <a:off x="6990058" y="519421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67" name="tx267"/>
            <p:cNvSpPr/>
            <p:nvPr/>
          </p:nvSpPr>
          <p:spPr>
            <a:xfrm>
              <a:off x="7111403" y="5007273"/>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68" name="tx268"/>
            <p:cNvSpPr/>
            <p:nvPr/>
          </p:nvSpPr>
          <p:spPr>
            <a:xfrm>
              <a:off x="7232747"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9" name="tx269"/>
            <p:cNvSpPr/>
            <p:nvPr/>
          </p:nvSpPr>
          <p:spPr>
            <a:xfrm>
              <a:off x="7354091"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0" name="tx270"/>
            <p:cNvSpPr/>
            <p:nvPr/>
          </p:nvSpPr>
          <p:spPr>
            <a:xfrm>
              <a:off x="7475436"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1" name="tx271"/>
            <p:cNvSpPr/>
            <p:nvPr/>
          </p:nvSpPr>
          <p:spPr>
            <a:xfrm>
              <a:off x="7596780" y="495799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72" name="tx272"/>
            <p:cNvSpPr/>
            <p:nvPr/>
          </p:nvSpPr>
          <p:spPr>
            <a:xfrm>
              <a:off x="7695013" y="4721683"/>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73" name="tx273"/>
            <p:cNvSpPr/>
            <p:nvPr/>
          </p:nvSpPr>
          <p:spPr>
            <a:xfrm>
              <a:off x="7816358" y="467548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74" name="tx274"/>
            <p:cNvSpPr/>
            <p:nvPr/>
          </p:nvSpPr>
          <p:spPr>
            <a:xfrm>
              <a:off x="8447605" y="436086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275" name="rc275"/>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276" name="rc276"/>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7" name="tx277"/>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78" name="rc278"/>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9" name="tx279"/>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80" name="rc280"/>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1" name="tx281"/>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82" name="rc282"/>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3" name="tx283"/>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84" name="rc284"/>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5" name="tx285"/>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86" name="rc286"/>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7" name="tx287"/>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88" name="pl288"/>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89" name="pl289"/>
            <p:cNvSpPr/>
            <p:nvPr/>
          </p:nvSpPr>
          <p:spPr>
            <a:xfrm>
              <a:off x="83225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0" name="pl290"/>
            <p:cNvSpPr/>
            <p:nvPr/>
          </p:nvSpPr>
          <p:spPr>
            <a:xfrm>
              <a:off x="107494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1" name="pl291"/>
            <p:cNvSpPr/>
            <p:nvPr/>
          </p:nvSpPr>
          <p:spPr>
            <a:xfrm>
              <a:off x="13176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2" name="pl292"/>
            <p:cNvSpPr/>
            <p:nvPr/>
          </p:nvSpPr>
          <p:spPr>
            <a:xfrm>
              <a:off x="156032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3" name="pl293"/>
            <p:cNvSpPr/>
            <p:nvPr/>
          </p:nvSpPr>
          <p:spPr>
            <a:xfrm>
              <a:off x="180301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4" name="pl294"/>
            <p:cNvSpPr/>
            <p:nvPr/>
          </p:nvSpPr>
          <p:spPr>
            <a:xfrm>
              <a:off x="204570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5" name="pl295"/>
            <p:cNvSpPr/>
            <p:nvPr/>
          </p:nvSpPr>
          <p:spPr>
            <a:xfrm>
              <a:off x="228838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6" name="pl296"/>
            <p:cNvSpPr/>
            <p:nvPr/>
          </p:nvSpPr>
          <p:spPr>
            <a:xfrm>
              <a:off x="25310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7" name="pl297"/>
            <p:cNvSpPr/>
            <p:nvPr/>
          </p:nvSpPr>
          <p:spPr>
            <a:xfrm>
              <a:off x="277376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8" name="pl298"/>
            <p:cNvSpPr/>
            <p:nvPr/>
          </p:nvSpPr>
          <p:spPr>
            <a:xfrm>
              <a:off x="301645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9" name="tx299"/>
            <p:cNvSpPr/>
            <p:nvPr/>
          </p:nvSpPr>
          <p:spPr>
            <a:xfrm rot="-5400000">
              <a:off x="70425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00" name="tx300"/>
            <p:cNvSpPr/>
            <p:nvPr/>
          </p:nvSpPr>
          <p:spPr>
            <a:xfrm rot="-5400000">
              <a:off x="94694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01" name="tx301"/>
            <p:cNvSpPr/>
            <p:nvPr/>
          </p:nvSpPr>
          <p:spPr>
            <a:xfrm rot="-5400000">
              <a:off x="11896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02" name="tx302"/>
            <p:cNvSpPr/>
            <p:nvPr/>
          </p:nvSpPr>
          <p:spPr>
            <a:xfrm rot="-5400000">
              <a:off x="143232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03" name="tx303"/>
            <p:cNvSpPr/>
            <p:nvPr/>
          </p:nvSpPr>
          <p:spPr>
            <a:xfrm rot="-5400000">
              <a:off x="167501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04" name="tx304"/>
            <p:cNvSpPr/>
            <p:nvPr/>
          </p:nvSpPr>
          <p:spPr>
            <a:xfrm rot="-5400000">
              <a:off x="191769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05" name="tx305"/>
            <p:cNvSpPr/>
            <p:nvPr/>
          </p:nvSpPr>
          <p:spPr>
            <a:xfrm rot="-5400000">
              <a:off x="216038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06" name="tx306"/>
            <p:cNvSpPr/>
            <p:nvPr/>
          </p:nvSpPr>
          <p:spPr>
            <a:xfrm rot="-5400000">
              <a:off x="240307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07" name="tx307"/>
            <p:cNvSpPr/>
            <p:nvPr/>
          </p:nvSpPr>
          <p:spPr>
            <a:xfrm rot="-5400000">
              <a:off x="264576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08" name="tx308"/>
            <p:cNvSpPr/>
            <p:nvPr/>
          </p:nvSpPr>
          <p:spPr>
            <a:xfrm rot="-5400000">
              <a:off x="288845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09" name="pl309"/>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10" name="pl310"/>
            <p:cNvSpPr/>
            <p:nvPr/>
          </p:nvSpPr>
          <p:spPr>
            <a:xfrm>
              <a:off x="349800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1" name="pl311"/>
            <p:cNvSpPr/>
            <p:nvPr/>
          </p:nvSpPr>
          <p:spPr>
            <a:xfrm>
              <a:off x="374069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2" name="pl312"/>
            <p:cNvSpPr/>
            <p:nvPr/>
          </p:nvSpPr>
          <p:spPr>
            <a:xfrm>
              <a:off x="39833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3" name="pl313"/>
            <p:cNvSpPr/>
            <p:nvPr/>
          </p:nvSpPr>
          <p:spPr>
            <a:xfrm>
              <a:off x="422607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4" name="pl314"/>
            <p:cNvSpPr/>
            <p:nvPr/>
          </p:nvSpPr>
          <p:spPr>
            <a:xfrm>
              <a:off x="446876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5" name="pl315"/>
            <p:cNvSpPr/>
            <p:nvPr/>
          </p:nvSpPr>
          <p:spPr>
            <a:xfrm>
              <a:off x="471145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6" name="pl316"/>
            <p:cNvSpPr/>
            <p:nvPr/>
          </p:nvSpPr>
          <p:spPr>
            <a:xfrm>
              <a:off x="495414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7" name="pl317"/>
            <p:cNvSpPr/>
            <p:nvPr/>
          </p:nvSpPr>
          <p:spPr>
            <a:xfrm>
              <a:off x="51968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8" name="pl318"/>
            <p:cNvSpPr/>
            <p:nvPr/>
          </p:nvSpPr>
          <p:spPr>
            <a:xfrm>
              <a:off x="543951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568220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tx320"/>
            <p:cNvSpPr/>
            <p:nvPr/>
          </p:nvSpPr>
          <p:spPr>
            <a:xfrm rot="-5400000">
              <a:off x="337000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21" name="tx321"/>
            <p:cNvSpPr/>
            <p:nvPr/>
          </p:nvSpPr>
          <p:spPr>
            <a:xfrm rot="-5400000">
              <a:off x="361269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22" name="tx322"/>
            <p:cNvSpPr/>
            <p:nvPr/>
          </p:nvSpPr>
          <p:spPr>
            <a:xfrm rot="-5400000">
              <a:off x="385538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23" name="tx323"/>
            <p:cNvSpPr/>
            <p:nvPr/>
          </p:nvSpPr>
          <p:spPr>
            <a:xfrm rot="-5400000">
              <a:off x="409807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24" name="tx324"/>
            <p:cNvSpPr/>
            <p:nvPr/>
          </p:nvSpPr>
          <p:spPr>
            <a:xfrm rot="-5400000">
              <a:off x="434076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25" name="tx325"/>
            <p:cNvSpPr/>
            <p:nvPr/>
          </p:nvSpPr>
          <p:spPr>
            <a:xfrm rot="-5400000">
              <a:off x="458345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26" name="tx326"/>
            <p:cNvSpPr/>
            <p:nvPr/>
          </p:nvSpPr>
          <p:spPr>
            <a:xfrm rot="-5400000">
              <a:off x="482613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27" name="tx327"/>
            <p:cNvSpPr/>
            <p:nvPr/>
          </p:nvSpPr>
          <p:spPr>
            <a:xfrm rot="-5400000">
              <a:off x="50688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28" name="tx328"/>
            <p:cNvSpPr/>
            <p:nvPr/>
          </p:nvSpPr>
          <p:spPr>
            <a:xfrm rot="-5400000">
              <a:off x="531151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29" name="tx329"/>
            <p:cNvSpPr/>
            <p:nvPr/>
          </p:nvSpPr>
          <p:spPr>
            <a:xfrm rot="-5400000">
              <a:off x="555420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0" name="pl330"/>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31" name="pl331"/>
            <p:cNvSpPr/>
            <p:nvPr/>
          </p:nvSpPr>
          <p:spPr>
            <a:xfrm>
              <a:off x="616375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2" name="pl332"/>
            <p:cNvSpPr/>
            <p:nvPr/>
          </p:nvSpPr>
          <p:spPr>
            <a:xfrm>
              <a:off x="640644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3" name="pl333"/>
            <p:cNvSpPr/>
            <p:nvPr/>
          </p:nvSpPr>
          <p:spPr>
            <a:xfrm>
              <a:off x="66491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4" name="pl334"/>
            <p:cNvSpPr/>
            <p:nvPr/>
          </p:nvSpPr>
          <p:spPr>
            <a:xfrm>
              <a:off x="689182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5" name="pl335"/>
            <p:cNvSpPr/>
            <p:nvPr/>
          </p:nvSpPr>
          <p:spPr>
            <a:xfrm>
              <a:off x="713451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6" name="pl336"/>
            <p:cNvSpPr/>
            <p:nvPr/>
          </p:nvSpPr>
          <p:spPr>
            <a:xfrm>
              <a:off x="737720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7" name="pl337"/>
            <p:cNvSpPr/>
            <p:nvPr/>
          </p:nvSpPr>
          <p:spPr>
            <a:xfrm>
              <a:off x="761989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8" name="pl338"/>
            <p:cNvSpPr/>
            <p:nvPr/>
          </p:nvSpPr>
          <p:spPr>
            <a:xfrm>
              <a:off x="78625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9" name="pl339"/>
            <p:cNvSpPr/>
            <p:nvPr/>
          </p:nvSpPr>
          <p:spPr>
            <a:xfrm>
              <a:off x="810526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834795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tx341"/>
            <p:cNvSpPr/>
            <p:nvPr/>
          </p:nvSpPr>
          <p:spPr>
            <a:xfrm rot="-5400000">
              <a:off x="603575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42" name="tx342"/>
            <p:cNvSpPr/>
            <p:nvPr/>
          </p:nvSpPr>
          <p:spPr>
            <a:xfrm rot="-5400000">
              <a:off x="627844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43" name="tx343"/>
            <p:cNvSpPr/>
            <p:nvPr/>
          </p:nvSpPr>
          <p:spPr>
            <a:xfrm rot="-5400000">
              <a:off x="6521135"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44" name="tx344"/>
            <p:cNvSpPr/>
            <p:nvPr/>
          </p:nvSpPr>
          <p:spPr>
            <a:xfrm rot="-5400000">
              <a:off x="676382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45" name="tx345"/>
            <p:cNvSpPr/>
            <p:nvPr/>
          </p:nvSpPr>
          <p:spPr>
            <a:xfrm rot="-5400000">
              <a:off x="700651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46" name="tx346"/>
            <p:cNvSpPr/>
            <p:nvPr/>
          </p:nvSpPr>
          <p:spPr>
            <a:xfrm rot="-5400000">
              <a:off x="724920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47" name="tx347"/>
            <p:cNvSpPr/>
            <p:nvPr/>
          </p:nvSpPr>
          <p:spPr>
            <a:xfrm rot="-5400000">
              <a:off x="749189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48" name="tx348"/>
            <p:cNvSpPr/>
            <p:nvPr/>
          </p:nvSpPr>
          <p:spPr>
            <a:xfrm rot="-5400000">
              <a:off x="77345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49" name="tx349"/>
            <p:cNvSpPr/>
            <p:nvPr/>
          </p:nvSpPr>
          <p:spPr>
            <a:xfrm rot="-5400000">
              <a:off x="797726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50" name="tx350"/>
            <p:cNvSpPr/>
            <p:nvPr/>
          </p:nvSpPr>
          <p:spPr>
            <a:xfrm rot="-5400000">
              <a:off x="821995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51" name="tx351"/>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2" name="tx352"/>
            <p:cNvSpPr/>
            <p:nvPr/>
          </p:nvSpPr>
          <p:spPr>
            <a:xfrm>
              <a:off x="508103"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3" name="tx353"/>
            <p:cNvSpPr/>
            <p:nvPr/>
          </p:nvSpPr>
          <p:spPr>
            <a:xfrm>
              <a:off x="508103"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54" name="tx354"/>
            <p:cNvSpPr/>
            <p:nvPr/>
          </p:nvSpPr>
          <p:spPr>
            <a:xfrm>
              <a:off x="508103" y="149960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55" name="tx355"/>
            <p:cNvSpPr/>
            <p:nvPr/>
          </p:nvSpPr>
          <p:spPr>
            <a:xfrm>
              <a:off x="508103" y="10271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7" name="tx357"/>
            <p:cNvSpPr/>
            <p:nvPr/>
          </p:nvSpPr>
          <p:spPr>
            <a:xfrm>
              <a:off x="508103"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8" name="tx358"/>
            <p:cNvSpPr/>
            <p:nvPr/>
          </p:nvSpPr>
          <p:spPr>
            <a:xfrm>
              <a:off x="508103"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59" name="tx359"/>
            <p:cNvSpPr/>
            <p:nvPr/>
          </p:nvSpPr>
          <p:spPr>
            <a:xfrm>
              <a:off x="508103" y="396716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60" name="tx360"/>
            <p:cNvSpPr/>
            <p:nvPr/>
          </p:nvSpPr>
          <p:spPr>
            <a:xfrm>
              <a:off x="508103" y="34946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61" name="tx361"/>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2" name="tx362"/>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63" name="tx363"/>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64" name="tx364"/>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65" name="tx365"/>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66" name="tx366"/>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7" name="tx367"/>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68" name="tx368"/>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69" name="tx369"/>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0" name="tx370"/>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1" name="tx371"/>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372" name="tx372"/>
            <p:cNvSpPr/>
            <p:nvPr/>
          </p:nvSpPr>
          <p:spPr>
            <a:xfrm rot="5400000">
              <a:off x="8609062" y="313486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73" name="rc373"/>
            <p:cNvSpPr/>
            <p:nvPr/>
          </p:nvSpPr>
          <p:spPr>
            <a:xfrm>
              <a:off x="3743224" y="6243816"/>
              <a:ext cx="201456" cy="201456"/>
            </a:xfrm>
            <a:prstGeom prst="rect">
              <a:avLst/>
            </a:prstGeom>
            <a:solidFill>
              <a:srgbClr val="2C7FB8">
                <a:alpha val="100000"/>
              </a:srgbClr>
            </a:solidFill>
          </p:spPr>
          <p:txBody>
            <a:bodyPr/>
            <a:lstStyle/>
            <a:p>
              <a:endParaRPr/>
            </a:p>
          </p:txBody>
        </p:sp>
        <p:sp>
          <p:nvSpPr>
            <p:cNvPr id="374" name="tx374"/>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375" name="pl375"/>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76" name="tx376"/>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77" name="tx377"/>
            <p:cNvSpPr/>
            <p:nvPr/>
          </p:nvSpPr>
          <p:spPr>
            <a:xfrm>
              <a:off x="714250" y="398022"/>
              <a:ext cx="66246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WCAR, 2010-2025</a:t>
              </a:r>
            </a:p>
          </p:txBody>
        </p:sp>
        <p:sp>
          <p:nvSpPr>
            <p:cNvPr id="378" name="tx378"/>
            <p:cNvSpPr/>
            <p:nvPr/>
          </p:nvSpPr>
          <p:spPr>
            <a:xfrm>
              <a:off x="-787890" y="6568512"/>
              <a:ext cx="942980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2010,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3531428"/>
              <a:ext cx="3818343" cy="1262811"/>
            </a:xfrm>
            <a:custGeom>
              <a:avLst/>
              <a:gdLst/>
              <a:ahLst/>
              <a:cxnLst/>
              <a:rect l="0" t="0" r="0" b="0"/>
              <a:pathLst>
                <a:path w="3818343" h="1262811">
                  <a:moveTo>
                    <a:pt x="0" y="1262811"/>
                  </a:moveTo>
                  <a:lnTo>
                    <a:pt x="254556" y="1262811"/>
                  </a:lnTo>
                  <a:lnTo>
                    <a:pt x="509112" y="1262811"/>
                  </a:lnTo>
                  <a:lnTo>
                    <a:pt x="763668" y="1262811"/>
                  </a:lnTo>
                  <a:lnTo>
                    <a:pt x="1018224" y="1262811"/>
                  </a:lnTo>
                  <a:lnTo>
                    <a:pt x="1272781" y="1262811"/>
                  </a:lnTo>
                  <a:lnTo>
                    <a:pt x="1527337" y="1262811"/>
                  </a:lnTo>
                  <a:lnTo>
                    <a:pt x="1781893" y="1262811"/>
                  </a:lnTo>
                  <a:lnTo>
                    <a:pt x="2036449" y="1262811"/>
                  </a:lnTo>
                  <a:lnTo>
                    <a:pt x="2291006" y="1178623"/>
                  </a:lnTo>
                  <a:lnTo>
                    <a:pt x="2545562" y="1122499"/>
                  </a:lnTo>
                  <a:lnTo>
                    <a:pt x="2800118" y="1122499"/>
                  </a:lnTo>
                  <a:lnTo>
                    <a:pt x="3054674" y="1010249"/>
                  </a:lnTo>
                  <a:lnTo>
                    <a:pt x="3309230" y="589311"/>
                  </a:lnTo>
                  <a:lnTo>
                    <a:pt x="3563787" y="252562"/>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3531428"/>
              <a:ext cx="3818343" cy="1262811"/>
            </a:xfrm>
            <a:custGeom>
              <a:avLst/>
              <a:gdLst/>
              <a:ahLst/>
              <a:cxnLst/>
              <a:rect l="0" t="0" r="0" b="0"/>
              <a:pathLst>
                <a:path w="3818343" h="1262811">
                  <a:moveTo>
                    <a:pt x="0" y="1262811"/>
                  </a:moveTo>
                  <a:lnTo>
                    <a:pt x="254556" y="1262811"/>
                  </a:lnTo>
                  <a:lnTo>
                    <a:pt x="509112" y="1262811"/>
                  </a:lnTo>
                  <a:lnTo>
                    <a:pt x="763668" y="1262811"/>
                  </a:lnTo>
                  <a:lnTo>
                    <a:pt x="1018224" y="1262811"/>
                  </a:lnTo>
                  <a:lnTo>
                    <a:pt x="1272781" y="1262811"/>
                  </a:lnTo>
                  <a:lnTo>
                    <a:pt x="1527337" y="1262811"/>
                  </a:lnTo>
                  <a:lnTo>
                    <a:pt x="1781893" y="1262811"/>
                  </a:lnTo>
                  <a:lnTo>
                    <a:pt x="2036449" y="1262811"/>
                  </a:lnTo>
                  <a:lnTo>
                    <a:pt x="2291006" y="1234748"/>
                  </a:lnTo>
                  <a:lnTo>
                    <a:pt x="2545562" y="1206686"/>
                  </a:lnTo>
                  <a:lnTo>
                    <a:pt x="2800118" y="1178623"/>
                  </a:lnTo>
                  <a:lnTo>
                    <a:pt x="3054674" y="1150561"/>
                  </a:lnTo>
                  <a:lnTo>
                    <a:pt x="3309230" y="617374"/>
                  </a:lnTo>
                  <a:lnTo>
                    <a:pt x="3563787" y="252562"/>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62910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62910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516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0959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37591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3506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713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657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1239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37591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3506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24372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1" name="tx71"/>
            <p:cNvSpPr/>
            <p:nvPr/>
          </p:nvSpPr>
          <p:spPr>
            <a:xfrm>
              <a:off x="3455496" y="4808955"/>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72" name="tx72"/>
            <p:cNvSpPr/>
            <p:nvPr/>
          </p:nvSpPr>
          <p:spPr>
            <a:xfrm>
              <a:off x="3964608" y="4753121"/>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73" name="tx73"/>
            <p:cNvSpPr/>
            <p:nvPr/>
          </p:nvSpPr>
          <p:spPr>
            <a:xfrm>
              <a:off x="4473721" y="3853569"/>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36</a:t>
              </a:r>
            </a:p>
          </p:txBody>
        </p:sp>
        <p:sp>
          <p:nvSpPr>
            <p:cNvPr id="74" name="tx74"/>
            <p:cNvSpPr/>
            <p:nvPr/>
          </p:nvSpPr>
          <p:spPr>
            <a:xfrm>
              <a:off x="4728277" y="3601346"/>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45</a:t>
              </a:r>
            </a:p>
          </p:txBody>
        </p:sp>
        <p:sp>
          <p:nvSpPr>
            <p:cNvPr id="75" name="tx75"/>
            <p:cNvSpPr/>
            <p:nvPr/>
          </p:nvSpPr>
          <p:spPr>
            <a:xfrm>
              <a:off x="909934"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243727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9" name="tx79"/>
            <p:cNvSpPr/>
            <p:nvPr/>
          </p:nvSpPr>
          <p:spPr>
            <a:xfrm>
              <a:off x="294638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0" name="tx80"/>
            <p:cNvSpPr/>
            <p:nvPr/>
          </p:nvSpPr>
          <p:spPr>
            <a:xfrm>
              <a:off x="3455496" y="4482967"/>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81" name="tx81"/>
            <p:cNvSpPr/>
            <p:nvPr/>
          </p:nvSpPr>
          <p:spPr>
            <a:xfrm>
              <a:off x="3964608" y="436945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82" name="tx82"/>
            <p:cNvSpPr/>
            <p:nvPr/>
          </p:nvSpPr>
          <p:spPr>
            <a:xfrm>
              <a:off x="4473721" y="361172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36</a:t>
              </a:r>
            </a:p>
          </p:txBody>
        </p:sp>
        <p:sp>
          <p:nvSpPr>
            <p:cNvPr id="83" name="tx83"/>
            <p:cNvSpPr/>
            <p:nvPr/>
          </p:nvSpPr>
          <p:spPr>
            <a:xfrm>
              <a:off x="4728277" y="3359498"/>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45</a:t>
              </a:r>
            </a:p>
          </p:txBody>
        </p:sp>
        <p:sp>
          <p:nvSpPr>
            <p:cNvPr id="84" name="pl84"/>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1833648"/>
              <a:ext cx="4123810" cy="3395559"/>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766176"/>
              <a:ext cx="3818343" cy="28062"/>
            </a:xfrm>
            <a:custGeom>
              <a:avLst/>
              <a:gdLst/>
              <a:ahLst/>
              <a:cxnLst/>
              <a:rect l="0" t="0" r="0" b="0"/>
              <a:pathLst>
                <a:path w="3818343" h="28062">
                  <a:moveTo>
                    <a:pt x="0" y="28062"/>
                  </a:moveTo>
                  <a:lnTo>
                    <a:pt x="254556" y="28062"/>
                  </a:lnTo>
                  <a:lnTo>
                    <a:pt x="509112" y="28062"/>
                  </a:lnTo>
                  <a:lnTo>
                    <a:pt x="763668" y="28062"/>
                  </a:lnTo>
                  <a:lnTo>
                    <a:pt x="1018224" y="28062"/>
                  </a:lnTo>
                  <a:lnTo>
                    <a:pt x="1272781" y="28062"/>
                  </a:lnTo>
                  <a:lnTo>
                    <a:pt x="1527337" y="28062"/>
                  </a:lnTo>
                  <a:lnTo>
                    <a:pt x="1781893" y="28062"/>
                  </a:lnTo>
                  <a:lnTo>
                    <a:pt x="2036449" y="28062"/>
                  </a:lnTo>
                  <a:lnTo>
                    <a:pt x="2291006" y="28062"/>
                  </a:lnTo>
                  <a:lnTo>
                    <a:pt x="2545562" y="28062"/>
                  </a:lnTo>
                  <a:lnTo>
                    <a:pt x="2800118" y="28062"/>
                  </a:lnTo>
                  <a:lnTo>
                    <a:pt x="3054674" y="28062"/>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766176"/>
              <a:ext cx="3818343" cy="28062"/>
            </a:xfrm>
            <a:custGeom>
              <a:avLst/>
              <a:gdLst/>
              <a:ahLst/>
              <a:cxnLst/>
              <a:rect l="0" t="0" r="0" b="0"/>
              <a:pathLst>
                <a:path w="3818343" h="28062">
                  <a:moveTo>
                    <a:pt x="0" y="28062"/>
                  </a:moveTo>
                  <a:lnTo>
                    <a:pt x="254556" y="28062"/>
                  </a:lnTo>
                  <a:lnTo>
                    <a:pt x="509112" y="28062"/>
                  </a:lnTo>
                  <a:lnTo>
                    <a:pt x="763668" y="28062"/>
                  </a:lnTo>
                  <a:lnTo>
                    <a:pt x="1018224" y="28062"/>
                  </a:lnTo>
                  <a:lnTo>
                    <a:pt x="1272781" y="28062"/>
                  </a:lnTo>
                  <a:lnTo>
                    <a:pt x="1527337" y="28062"/>
                  </a:lnTo>
                  <a:lnTo>
                    <a:pt x="1781893" y="28062"/>
                  </a:lnTo>
                  <a:lnTo>
                    <a:pt x="2036449" y="28062"/>
                  </a:lnTo>
                  <a:lnTo>
                    <a:pt x="2291006" y="28062"/>
                  </a:lnTo>
                  <a:lnTo>
                    <a:pt x="2545562" y="28062"/>
                  </a:lnTo>
                  <a:lnTo>
                    <a:pt x="2800118" y="28062"/>
                  </a:lnTo>
                  <a:lnTo>
                    <a:pt x="3054674" y="28062"/>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837017"/>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6" name="tx156"/>
            <p:cNvSpPr/>
            <p:nvPr/>
          </p:nvSpPr>
          <p:spPr>
            <a:xfrm>
              <a:off x="8921677" y="4837017"/>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157" name="tx157"/>
            <p:cNvSpPr/>
            <p:nvPr/>
          </p:nvSpPr>
          <p:spPr>
            <a:xfrm>
              <a:off x="510333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595169"/>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65" name="tx165"/>
            <p:cNvSpPr/>
            <p:nvPr/>
          </p:nvSpPr>
          <p:spPr>
            <a:xfrm>
              <a:off x="8921677" y="4595169"/>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166" name="pl166"/>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1833648"/>
              <a:ext cx="4123810" cy="3395559"/>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551267" y="166163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2700000">
              <a:off x="5283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71" name="tx171"/>
            <p:cNvSpPr/>
            <p:nvPr/>
          </p:nvSpPr>
          <p:spPr>
            <a:xfrm rot="-2700000">
              <a:off x="7828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72" name="tx172"/>
            <p:cNvSpPr/>
            <p:nvPr/>
          </p:nvSpPr>
          <p:spPr>
            <a:xfrm rot="-2700000">
              <a:off x="10374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73" name="tx173"/>
            <p:cNvSpPr/>
            <p:nvPr/>
          </p:nvSpPr>
          <p:spPr>
            <a:xfrm rot="-2700000">
              <a:off x="12919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74" name="tx174"/>
            <p:cNvSpPr/>
            <p:nvPr/>
          </p:nvSpPr>
          <p:spPr>
            <a:xfrm rot="-2700000">
              <a:off x="15465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75" name="tx175"/>
            <p:cNvSpPr/>
            <p:nvPr/>
          </p:nvSpPr>
          <p:spPr>
            <a:xfrm rot="-2700000">
              <a:off x="18011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76" name="tx176"/>
            <p:cNvSpPr/>
            <p:nvPr/>
          </p:nvSpPr>
          <p:spPr>
            <a:xfrm rot="-2700000">
              <a:off x="20556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77" name="tx177"/>
            <p:cNvSpPr/>
            <p:nvPr/>
          </p:nvSpPr>
          <p:spPr>
            <a:xfrm rot="-2700000">
              <a:off x="23102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(1)</a:t>
              </a:r>
            </a:p>
          </p:txBody>
        </p:sp>
        <p:sp>
          <p:nvSpPr>
            <p:cNvPr id="178" name="tx178"/>
            <p:cNvSpPr/>
            <p:nvPr/>
          </p:nvSpPr>
          <p:spPr>
            <a:xfrm rot="-2700000">
              <a:off x="256477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(2)</a:t>
              </a:r>
            </a:p>
          </p:txBody>
        </p:sp>
        <p:sp>
          <p:nvSpPr>
            <p:cNvPr id="179" name="tx179"/>
            <p:cNvSpPr/>
            <p:nvPr/>
          </p:nvSpPr>
          <p:spPr>
            <a:xfrm rot="-2700000">
              <a:off x="28193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(4)</a:t>
              </a:r>
            </a:p>
          </p:txBody>
        </p:sp>
        <p:sp>
          <p:nvSpPr>
            <p:cNvPr id="180" name="tx180"/>
            <p:cNvSpPr/>
            <p:nvPr/>
          </p:nvSpPr>
          <p:spPr>
            <a:xfrm rot="-2700000">
              <a:off x="30738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(5)</a:t>
              </a:r>
            </a:p>
          </p:txBody>
        </p:sp>
        <p:sp>
          <p:nvSpPr>
            <p:cNvPr id="181" name="tx181"/>
            <p:cNvSpPr/>
            <p:nvPr/>
          </p:nvSpPr>
          <p:spPr>
            <a:xfrm rot="-2700000">
              <a:off x="33284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(8)</a:t>
              </a:r>
            </a:p>
          </p:txBody>
        </p:sp>
        <p:sp>
          <p:nvSpPr>
            <p:cNvPr id="182" name="tx182"/>
            <p:cNvSpPr/>
            <p:nvPr/>
          </p:nvSpPr>
          <p:spPr>
            <a:xfrm rot="-2700000">
              <a:off x="3522712"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(10)</a:t>
              </a:r>
            </a:p>
          </p:txBody>
        </p:sp>
        <p:sp>
          <p:nvSpPr>
            <p:cNvPr id="183" name="tx183"/>
            <p:cNvSpPr/>
            <p:nvPr/>
          </p:nvSpPr>
          <p:spPr>
            <a:xfrm rot="-2700000">
              <a:off x="3777268"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(13)</a:t>
              </a:r>
            </a:p>
          </p:txBody>
        </p:sp>
        <p:sp>
          <p:nvSpPr>
            <p:cNvPr id="184" name="tx184"/>
            <p:cNvSpPr/>
            <p:nvPr/>
          </p:nvSpPr>
          <p:spPr>
            <a:xfrm rot="-2700000">
              <a:off x="4031824"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(14)</a:t>
              </a:r>
            </a:p>
          </p:txBody>
        </p:sp>
        <p:sp>
          <p:nvSpPr>
            <p:cNvPr id="185" name="tx185"/>
            <p:cNvSpPr/>
            <p:nvPr/>
          </p:nvSpPr>
          <p:spPr>
            <a:xfrm rot="-2700000">
              <a:off x="4286381"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(16)</a:t>
              </a:r>
            </a:p>
          </p:txBody>
        </p:sp>
        <p:sp>
          <p:nvSpPr>
            <p:cNvPr id="186" name="tx186"/>
            <p:cNvSpPr/>
            <p:nvPr/>
          </p:nvSpPr>
          <p:spPr>
            <a:xfrm rot="-2700000">
              <a:off x="47217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(0)</a:t>
              </a:r>
            </a:p>
          </p:txBody>
        </p:sp>
        <p:sp>
          <p:nvSpPr>
            <p:cNvPr id="198" name="tx198"/>
            <p:cNvSpPr/>
            <p:nvPr/>
          </p:nvSpPr>
          <p:spPr>
            <a:xfrm rot="-2700000">
              <a:off x="7776399"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(0)</a:t>
              </a:r>
            </a:p>
          </p:txBody>
        </p:sp>
        <p:sp>
          <p:nvSpPr>
            <p:cNvPr id="199" name="tx199"/>
            <p:cNvSpPr/>
            <p:nvPr/>
          </p:nvSpPr>
          <p:spPr>
            <a:xfrm rot="-2700000">
              <a:off x="803095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(2)</a:t>
              </a:r>
            </a:p>
          </p:txBody>
        </p:sp>
        <p:sp>
          <p:nvSpPr>
            <p:cNvPr id="200" name="tx200"/>
            <p:cNvSpPr/>
            <p:nvPr/>
          </p:nvSpPr>
          <p:spPr>
            <a:xfrm rot="-2700000">
              <a:off x="828551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(2)</a:t>
              </a:r>
            </a:p>
          </p:txBody>
        </p:sp>
        <p:sp>
          <p:nvSpPr>
            <p:cNvPr id="201" name="tx201"/>
            <p:cNvSpPr/>
            <p:nvPr/>
          </p:nvSpPr>
          <p:spPr>
            <a:xfrm rot="-2700000">
              <a:off x="854006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(2)</a:t>
              </a:r>
            </a:p>
          </p:txBody>
        </p:sp>
        <p:sp>
          <p:nvSpPr>
            <p:cNvPr id="202" name="tx202"/>
            <p:cNvSpPr/>
            <p:nvPr/>
          </p:nvSpPr>
          <p:spPr>
            <a:xfrm>
              <a:off x="632414" y="47525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912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300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0687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5075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194630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52544" y="346587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9" name="pl209"/>
            <p:cNvSpPr/>
            <p:nvPr/>
          </p:nvSpPr>
          <p:spPr>
            <a:xfrm>
              <a:off x="4252894"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1917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190495"/>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69588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(HPV) vaccine, first and last dose, programme coverage (%), WCAR, 2010-2025</a:t>
              </a:r>
            </a:p>
          </p:txBody>
        </p:sp>
        <p:sp>
          <p:nvSpPr>
            <p:cNvPr id="214" name="tx21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6530" y="6586855"/>
              <a:ext cx="8597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assessed according to the national schedule, and is used for short-term performance monitoring and SDG reporting.
In 2025, first dose (HPV1) coverage among girls increased to 45% and last dose (HPVc) coverage increased to 45%.
HPV1 coverage among boys remained the same at 1% and HPVc coverage remained the same at 1%.
HPV vaccine was available in 16* (out of 24) countries for girls and 2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HPV last dose coverage among girls increased to 45% and coverage among boys remained the same at 1%.Increases among girls are driven by new introductions, national scale up and 1-dose scheudle implementation.</a:t>
            </a:r>
          </a:p>
        </p:txBody>
      </p:sp>
      <p:grpSp>
        <p:nvGrpSpPr>
          <p:cNvPr id="218" name="Group 217"/>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8320090" y="3079595"/>
              <a:ext cx="419066" cy="26497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7062889" y="1754735"/>
              <a:ext cx="419066" cy="264971"/>
            </a:xfrm>
            <a:prstGeom prst="rect">
              <a:avLst/>
            </a:prstGeom>
            <a:solidFill>
              <a:srgbClr val="D91F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7481956" y="1754735"/>
              <a:ext cx="419066" cy="264971"/>
            </a:xfrm>
            <a:prstGeom prst="rect">
              <a:avLst/>
            </a:prstGeom>
            <a:solidFill>
              <a:srgbClr val="268C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7901023" y="1754735"/>
              <a:ext cx="419066"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8320090" y="1754735"/>
              <a:ext cx="419066" cy="264971"/>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7062889" y="1224792"/>
              <a:ext cx="419066"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7481956" y="1224792"/>
              <a:ext cx="419066"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901023" y="1224792"/>
              <a:ext cx="419066"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8320090" y="1224792"/>
              <a:ext cx="419066" cy="264971"/>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643822" y="5199369"/>
              <a:ext cx="419066" cy="26497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062889" y="5199369"/>
              <a:ext cx="419066" cy="26497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7481956" y="5199369"/>
              <a:ext cx="419066" cy="264971"/>
            </a:xfrm>
            <a:prstGeom prst="rect">
              <a:avLst/>
            </a:prstGeom>
            <a:solidFill>
              <a:srgbClr val="CCC12C">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7901023" y="5199369"/>
              <a:ext cx="419066"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8320090" y="5199369"/>
              <a:ext cx="419066" cy="264971"/>
            </a:xfrm>
            <a:prstGeom prst="rect">
              <a:avLst/>
            </a:prstGeom>
            <a:solidFill>
              <a:srgbClr val="EB4D1D">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224755" y="2019707"/>
              <a:ext cx="419066" cy="26497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643822" y="2019707"/>
              <a:ext cx="419066" cy="264971"/>
            </a:xfrm>
            <a:prstGeom prst="rect">
              <a:avLst/>
            </a:prstGeom>
            <a:solidFill>
              <a:srgbClr val="F063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7062889" y="2019707"/>
              <a:ext cx="419066"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7481956" y="2019707"/>
              <a:ext cx="419066" cy="264971"/>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901023" y="2019707"/>
              <a:ext cx="419066" cy="264971"/>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8320090" y="2019707"/>
              <a:ext cx="419066" cy="264971"/>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643822" y="4934397"/>
              <a:ext cx="419066"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81956" y="4934397"/>
              <a:ext cx="419066"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901023" y="4934397"/>
              <a:ext cx="419066" cy="26497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320090" y="4934397"/>
              <a:ext cx="419066"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320090" y="2549651"/>
              <a:ext cx="419066" cy="264971"/>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6224755" y="4669425"/>
              <a:ext cx="419066" cy="264971"/>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643822" y="4669425"/>
              <a:ext cx="419066" cy="26497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062889" y="4669425"/>
              <a:ext cx="419066" cy="264971"/>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481956" y="4669425"/>
              <a:ext cx="419066" cy="264971"/>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901023" y="4669425"/>
              <a:ext cx="419066" cy="264971"/>
            </a:xfrm>
            <a:prstGeom prst="rect">
              <a:avLst/>
            </a:prstGeom>
            <a:solidFill>
              <a:srgbClr val="B9C132">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8320090" y="4669425"/>
              <a:ext cx="419066" cy="264971"/>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901023" y="3344566"/>
              <a:ext cx="419066" cy="26497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8320090" y="3344566"/>
              <a:ext cx="419066" cy="264971"/>
            </a:xfrm>
            <a:prstGeom prst="rect">
              <a:avLst/>
            </a:prstGeom>
            <a:solidFill>
              <a:srgbClr val="E4C22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062889" y="4139482"/>
              <a:ext cx="419066"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7481956" y="4139482"/>
              <a:ext cx="419066" cy="26497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901023" y="4139482"/>
              <a:ext cx="419066" cy="264971"/>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8320090" y="4139482"/>
              <a:ext cx="419066" cy="264971"/>
            </a:xfrm>
            <a:prstGeom prst="rect">
              <a:avLst/>
            </a:prstGeom>
            <a:solidFill>
              <a:srgbClr val="FDAB17">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481956" y="3609538"/>
              <a:ext cx="419066" cy="264971"/>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901023" y="3609538"/>
              <a:ext cx="419066"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8320090" y="3609538"/>
              <a:ext cx="419066"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6643822" y="1489764"/>
              <a:ext cx="419066" cy="264971"/>
            </a:xfrm>
            <a:prstGeom prst="rect">
              <a:avLst/>
            </a:prstGeom>
            <a:solidFill>
              <a:srgbClr val="FEB813">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062889" y="1489764"/>
              <a:ext cx="419066" cy="264971"/>
            </a:xfrm>
            <a:prstGeom prst="rect">
              <a:avLst/>
            </a:prstGeom>
            <a:solidFill>
              <a:srgbClr val="FEB813">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481956" y="1489764"/>
              <a:ext cx="419066" cy="264971"/>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901023" y="1489764"/>
              <a:ext cx="419066" cy="264971"/>
            </a:xfrm>
            <a:prstGeom prst="rect">
              <a:avLst/>
            </a:prstGeom>
            <a:solidFill>
              <a:srgbClr val="9FBF3A">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8320090" y="1489764"/>
              <a:ext cx="419066" cy="264971"/>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805688" y="3874510"/>
              <a:ext cx="419066" cy="264971"/>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224755" y="3874510"/>
              <a:ext cx="419066" cy="26497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643822" y="3874510"/>
              <a:ext cx="419066" cy="264971"/>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062889" y="3874510"/>
              <a:ext cx="419066" cy="264971"/>
            </a:xfrm>
            <a:prstGeom prst="rect">
              <a:avLst/>
            </a:prstGeom>
            <a:solidFill>
              <a:srgbClr val="E73F1C">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481956" y="3874510"/>
              <a:ext cx="419066" cy="264971"/>
            </a:xfrm>
            <a:prstGeom prst="rect">
              <a:avLst/>
            </a:prstGeom>
            <a:solidFill>
              <a:srgbClr val="F2682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7901023" y="3874510"/>
              <a:ext cx="419066" cy="264971"/>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320090" y="3874510"/>
              <a:ext cx="419066" cy="264971"/>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481956" y="2814623"/>
              <a:ext cx="419066" cy="264971"/>
            </a:xfrm>
            <a:prstGeom prst="rect">
              <a:avLst/>
            </a:prstGeom>
            <a:solidFill>
              <a:srgbClr val="E638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7901023" y="2814623"/>
              <a:ext cx="419066" cy="264971"/>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8320090" y="2814623"/>
              <a:ext cx="419066" cy="264971"/>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481956" y="2284679"/>
              <a:ext cx="419066" cy="264971"/>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7901023" y="2284679"/>
              <a:ext cx="419066"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8320090" y="2284679"/>
              <a:ext cx="419066" cy="264971"/>
            </a:xfrm>
            <a:prstGeom prst="rect">
              <a:avLst/>
            </a:prstGeom>
            <a:solidFill>
              <a:srgbClr val="5BA6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034085"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453152"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72219"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291286"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710353"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129420"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548487"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67554"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86621" y="4404454"/>
              <a:ext cx="419066" cy="26497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805688" y="4404454"/>
              <a:ext cx="419066" cy="26497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24755" y="4404454"/>
              <a:ext cx="419066" cy="26497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643822" y="4404454"/>
              <a:ext cx="419066" cy="26497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7062889" y="4404454"/>
              <a:ext cx="419066" cy="264971"/>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481956" y="4404454"/>
              <a:ext cx="419066" cy="264971"/>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901023" y="4404454"/>
              <a:ext cx="419066" cy="264971"/>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8320090" y="4404454"/>
              <a:ext cx="419066" cy="264971"/>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78" name="tx78"/>
            <p:cNvSpPr/>
            <p:nvPr/>
          </p:nvSpPr>
          <p:spPr>
            <a:xfrm>
              <a:off x="8469334" y="3171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9" name="tx79"/>
            <p:cNvSpPr/>
            <p:nvPr/>
          </p:nvSpPr>
          <p:spPr>
            <a:xfrm>
              <a:off x="7631200"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 name="tx80"/>
            <p:cNvSpPr/>
            <p:nvPr/>
          </p:nvSpPr>
          <p:spPr>
            <a:xfrm>
              <a:off x="8050267"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 name="tx81"/>
            <p:cNvSpPr/>
            <p:nvPr/>
          </p:nvSpPr>
          <p:spPr>
            <a:xfrm>
              <a:off x="8469334"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2" name="tx82"/>
            <p:cNvSpPr/>
            <p:nvPr/>
          </p:nvSpPr>
          <p:spPr>
            <a:xfrm>
              <a:off x="7212133"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 name="tx83"/>
            <p:cNvSpPr/>
            <p:nvPr/>
          </p:nvSpPr>
          <p:spPr>
            <a:xfrm>
              <a:off x="7631200"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 name="tx84"/>
            <p:cNvSpPr/>
            <p:nvPr/>
          </p:nvSpPr>
          <p:spPr>
            <a:xfrm>
              <a:off x="8050267"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 name="tx85"/>
            <p:cNvSpPr/>
            <p:nvPr/>
          </p:nvSpPr>
          <p:spPr>
            <a:xfrm>
              <a:off x="8469334" y="1316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 name="tx86"/>
            <p:cNvSpPr/>
            <p:nvPr/>
          </p:nvSpPr>
          <p:spPr>
            <a:xfrm>
              <a:off x="7631200" y="5291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7" name="tx87"/>
            <p:cNvSpPr/>
            <p:nvPr/>
          </p:nvSpPr>
          <p:spPr>
            <a:xfrm>
              <a:off x="7631200"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 name="tx88"/>
            <p:cNvSpPr/>
            <p:nvPr/>
          </p:nvSpPr>
          <p:spPr>
            <a:xfrm>
              <a:off x="8050267" y="21117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9" name="tx89"/>
            <p:cNvSpPr/>
            <p:nvPr/>
          </p:nvSpPr>
          <p:spPr>
            <a:xfrm>
              <a:off x="8469334" y="21117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 name="tx90"/>
            <p:cNvSpPr/>
            <p:nvPr/>
          </p:nvSpPr>
          <p:spPr>
            <a:xfrm>
              <a:off x="8469334" y="26416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1" name="tx91"/>
            <p:cNvSpPr/>
            <p:nvPr/>
          </p:nvSpPr>
          <p:spPr>
            <a:xfrm>
              <a:off x="8050267" y="47627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2" name="tx92"/>
            <p:cNvSpPr/>
            <p:nvPr/>
          </p:nvSpPr>
          <p:spPr>
            <a:xfrm>
              <a:off x="8469334" y="3436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3" name="tx93"/>
            <p:cNvSpPr/>
            <p:nvPr/>
          </p:nvSpPr>
          <p:spPr>
            <a:xfrm>
              <a:off x="8050267" y="370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4" name="tx94"/>
            <p:cNvSpPr/>
            <p:nvPr/>
          </p:nvSpPr>
          <p:spPr>
            <a:xfrm>
              <a:off x="8469334" y="370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5" name="tx95"/>
            <p:cNvSpPr/>
            <p:nvPr/>
          </p:nvSpPr>
          <p:spPr>
            <a:xfrm>
              <a:off x="7631200" y="1581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 name="tx96"/>
            <p:cNvSpPr/>
            <p:nvPr/>
          </p:nvSpPr>
          <p:spPr>
            <a:xfrm>
              <a:off x="8050267"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7" name="tx97"/>
            <p:cNvSpPr/>
            <p:nvPr/>
          </p:nvSpPr>
          <p:spPr>
            <a:xfrm>
              <a:off x="8469334" y="1581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 name="tx98"/>
            <p:cNvSpPr/>
            <p:nvPr/>
          </p:nvSpPr>
          <p:spPr>
            <a:xfrm>
              <a:off x="8469334"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9" name="tx99"/>
            <p:cNvSpPr/>
            <p:nvPr/>
          </p:nvSpPr>
          <p:spPr>
            <a:xfrm>
              <a:off x="8050267" y="2906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0" name="tx100"/>
            <p:cNvSpPr/>
            <p:nvPr/>
          </p:nvSpPr>
          <p:spPr>
            <a:xfrm>
              <a:off x="8469334" y="290931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1" name="tx101"/>
            <p:cNvSpPr/>
            <p:nvPr/>
          </p:nvSpPr>
          <p:spPr>
            <a:xfrm>
              <a:off x="8469334" y="23767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 name="tx102"/>
            <p:cNvSpPr/>
            <p:nvPr/>
          </p:nvSpPr>
          <p:spPr>
            <a:xfrm>
              <a:off x="7212133" y="1846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6823211" y="529279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7242278" y="529406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8050267" y="52913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8469334" y="52913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7" name="tx107"/>
            <p:cNvSpPr/>
            <p:nvPr/>
          </p:nvSpPr>
          <p:spPr>
            <a:xfrm>
              <a:off x="6373999" y="21130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8" name="tx108"/>
            <p:cNvSpPr/>
            <p:nvPr/>
          </p:nvSpPr>
          <p:spPr>
            <a:xfrm>
              <a:off x="6793066"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9" name="tx109"/>
            <p:cNvSpPr/>
            <p:nvPr/>
          </p:nvSpPr>
          <p:spPr>
            <a:xfrm>
              <a:off x="7212133" y="21117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0" name="tx110"/>
            <p:cNvSpPr/>
            <p:nvPr/>
          </p:nvSpPr>
          <p:spPr>
            <a:xfrm>
              <a:off x="6793066" y="50277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7631200" y="50277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2" name="tx112"/>
            <p:cNvSpPr/>
            <p:nvPr/>
          </p:nvSpPr>
          <p:spPr>
            <a:xfrm>
              <a:off x="8050267" y="50264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13" name="tx113"/>
            <p:cNvSpPr/>
            <p:nvPr/>
          </p:nvSpPr>
          <p:spPr>
            <a:xfrm>
              <a:off x="8469334" y="50263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4" name="tx114"/>
            <p:cNvSpPr/>
            <p:nvPr/>
          </p:nvSpPr>
          <p:spPr>
            <a:xfrm>
              <a:off x="6373999" y="47627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6793066" y="4761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7212133" y="4761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7" name="tx117"/>
            <p:cNvSpPr/>
            <p:nvPr/>
          </p:nvSpPr>
          <p:spPr>
            <a:xfrm>
              <a:off x="7631200" y="4761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8" name="tx118"/>
            <p:cNvSpPr/>
            <p:nvPr/>
          </p:nvSpPr>
          <p:spPr>
            <a:xfrm>
              <a:off x="8469334" y="4761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9" name="tx119"/>
            <p:cNvSpPr/>
            <p:nvPr/>
          </p:nvSpPr>
          <p:spPr>
            <a:xfrm>
              <a:off x="8050267" y="3436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20" name="tx120"/>
            <p:cNvSpPr/>
            <p:nvPr/>
          </p:nvSpPr>
          <p:spPr>
            <a:xfrm>
              <a:off x="7212133" y="42328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21" name="tx121"/>
            <p:cNvSpPr/>
            <p:nvPr/>
          </p:nvSpPr>
          <p:spPr>
            <a:xfrm>
              <a:off x="7631200" y="42314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22" name="tx122"/>
            <p:cNvSpPr/>
            <p:nvPr/>
          </p:nvSpPr>
          <p:spPr>
            <a:xfrm>
              <a:off x="8050267" y="42315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23" name="tx123"/>
            <p:cNvSpPr/>
            <p:nvPr/>
          </p:nvSpPr>
          <p:spPr>
            <a:xfrm>
              <a:off x="8469334" y="423184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24" name="tx124"/>
            <p:cNvSpPr/>
            <p:nvPr/>
          </p:nvSpPr>
          <p:spPr>
            <a:xfrm>
              <a:off x="7631200" y="3702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25" name="tx125"/>
            <p:cNvSpPr/>
            <p:nvPr/>
          </p:nvSpPr>
          <p:spPr>
            <a:xfrm>
              <a:off x="6793066"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6" name="tx126"/>
            <p:cNvSpPr/>
            <p:nvPr/>
          </p:nvSpPr>
          <p:spPr>
            <a:xfrm>
              <a:off x="7212133" y="15831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27" name="tx127"/>
            <p:cNvSpPr/>
            <p:nvPr/>
          </p:nvSpPr>
          <p:spPr>
            <a:xfrm>
              <a:off x="5954932"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28" name="tx128"/>
            <p:cNvSpPr/>
            <p:nvPr/>
          </p:nvSpPr>
          <p:spPr>
            <a:xfrm>
              <a:off x="6373999"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29" name="tx129"/>
            <p:cNvSpPr/>
            <p:nvPr/>
          </p:nvSpPr>
          <p:spPr>
            <a:xfrm>
              <a:off x="6793066"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30" name="tx130"/>
            <p:cNvSpPr/>
            <p:nvPr/>
          </p:nvSpPr>
          <p:spPr>
            <a:xfrm>
              <a:off x="7212133"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131" name="tx131"/>
            <p:cNvSpPr/>
            <p:nvPr/>
          </p:nvSpPr>
          <p:spPr>
            <a:xfrm>
              <a:off x="7631200" y="39665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32" name="tx132"/>
            <p:cNvSpPr/>
            <p:nvPr/>
          </p:nvSpPr>
          <p:spPr>
            <a:xfrm>
              <a:off x="8050267" y="396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33" name="tx133"/>
            <p:cNvSpPr/>
            <p:nvPr/>
          </p:nvSpPr>
          <p:spPr>
            <a:xfrm>
              <a:off x="7631200" y="29079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34" name="tx134"/>
            <p:cNvSpPr/>
            <p:nvPr/>
          </p:nvSpPr>
          <p:spPr>
            <a:xfrm>
              <a:off x="7631200" y="237704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35" name="tx135"/>
            <p:cNvSpPr/>
            <p:nvPr/>
          </p:nvSpPr>
          <p:spPr>
            <a:xfrm>
              <a:off x="8050267" y="2376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36" name="tx136"/>
            <p:cNvSpPr/>
            <p:nvPr/>
          </p:nvSpPr>
          <p:spPr>
            <a:xfrm>
              <a:off x="2213474"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7" name="tx137"/>
            <p:cNvSpPr/>
            <p:nvPr/>
          </p:nvSpPr>
          <p:spPr>
            <a:xfrm>
              <a:off x="2632541"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8" name="tx138"/>
            <p:cNvSpPr/>
            <p:nvPr/>
          </p:nvSpPr>
          <p:spPr>
            <a:xfrm>
              <a:off x="3051608"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39" name="tx139"/>
            <p:cNvSpPr/>
            <p:nvPr/>
          </p:nvSpPr>
          <p:spPr>
            <a:xfrm>
              <a:off x="3470675"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0" name="tx140"/>
            <p:cNvSpPr/>
            <p:nvPr/>
          </p:nvSpPr>
          <p:spPr>
            <a:xfrm>
              <a:off x="3889742"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1" name="tx141"/>
            <p:cNvSpPr/>
            <p:nvPr/>
          </p:nvSpPr>
          <p:spPr>
            <a:xfrm>
              <a:off x="4308809"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2" name="tx142"/>
            <p:cNvSpPr/>
            <p:nvPr/>
          </p:nvSpPr>
          <p:spPr>
            <a:xfrm>
              <a:off x="4727876"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3" name="tx143"/>
            <p:cNvSpPr/>
            <p:nvPr/>
          </p:nvSpPr>
          <p:spPr>
            <a:xfrm>
              <a:off x="5146943"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4" name="tx144"/>
            <p:cNvSpPr/>
            <p:nvPr/>
          </p:nvSpPr>
          <p:spPr>
            <a:xfrm>
              <a:off x="5566010" y="449649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45" name="tx145"/>
            <p:cNvSpPr/>
            <p:nvPr/>
          </p:nvSpPr>
          <p:spPr>
            <a:xfrm>
              <a:off x="5985077" y="44978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46" name="tx146"/>
            <p:cNvSpPr/>
            <p:nvPr/>
          </p:nvSpPr>
          <p:spPr>
            <a:xfrm>
              <a:off x="6404144" y="44978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47" name="tx147"/>
            <p:cNvSpPr/>
            <p:nvPr/>
          </p:nvSpPr>
          <p:spPr>
            <a:xfrm>
              <a:off x="6823211" y="449644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48" name="tx148"/>
            <p:cNvSpPr/>
            <p:nvPr/>
          </p:nvSpPr>
          <p:spPr>
            <a:xfrm>
              <a:off x="7242278" y="44981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49" name="tx149"/>
            <p:cNvSpPr/>
            <p:nvPr/>
          </p:nvSpPr>
          <p:spPr>
            <a:xfrm>
              <a:off x="7631200" y="44964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50" name="tx150"/>
            <p:cNvSpPr/>
            <p:nvPr/>
          </p:nvSpPr>
          <p:spPr>
            <a:xfrm>
              <a:off x="8050267" y="449644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51" name="tx151"/>
            <p:cNvSpPr/>
            <p:nvPr/>
          </p:nvSpPr>
          <p:spPr>
            <a:xfrm>
              <a:off x="8469334" y="449681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52" name="rc15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53" name="rc15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54" name="rc15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55" name="rc15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56" name="rc156"/>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57" name="rc157"/>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58" name="rc158"/>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59" name="rc159"/>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0" name="rc160"/>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1" name="rc161"/>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2" name="rc16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3" name="rc16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4" name="rc16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5" name="rc16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6" name="rc166"/>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7" name="rc167"/>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8" name="rc168"/>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69" name="rc169"/>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0" name="rc170"/>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1" name="rc171"/>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2" name="rc17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3" name="rc17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4" name="rc17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5" name="rc17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6" name="rc176"/>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7" name="rc177"/>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8" name="rc178"/>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79" name="rc179"/>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0" name="rc180"/>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1" name="rc181"/>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2" name="rc18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3" name="rc18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4" name="rc18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5" name="rc18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6" name="rc186"/>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7" name="rc187"/>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8" name="rc188"/>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89" name="rc189"/>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0" name="rc190"/>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1" name="rc191"/>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2" name="rc19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3" name="rc19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4" name="rc19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5" name="rc19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6" name="rc196"/>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7" name="rc197"/>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8" name="rc198"/>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199" name="rc199"/>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0" name="rc200"/>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1" name="rc201"/>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2" name="rc20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3" name="rc20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4" name="rc20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5" name="rc20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6" name="rc206"/>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7" name="rc207"/>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8" name="rc208"/>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09" name="rc209"/>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0" name="rc210"/>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1" name="rc211"/>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2" name="rc21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3" name="rc21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4" name="rc21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5" name="rc21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6" name="rc216"/>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7" name="rc217"/>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8" name="rc218"/>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19" name="rc219"/>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20" name="rc220"/>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21" name="rc221"/>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22" name="rc222"/>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23" name="rc223"/>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24" name="rc224"/>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25" name="rc225"/>
            <p:cNvSpPr/>
            <p:nvPr/>
          </p:nvSpPr>
          <p:spPr>
            <a:xfrm>
              <a:off x="2034085" y="4404454"/>
              <a:ext cx="6705071" cy="264971"/>
            </a:xfrm>
            <a:prstGeom prst="rect">
              <a:avLst/>
            </a:prstGeom>
            <a:ln w="27101" cap="flat">
              <a:solidFill>
                <a:srgbClr val="000000">
                  <a:alpha val="100000"/>
                </a:srgbClr>
              </a:solidFill>
              <a:prstDash val="solid"/>
              <a:miter/>
            </a:ln>
          </p:spPr>
          <p:txBody>
            <a:bodyPr/>
            <a:lstStyle/>
            <a:p>
              <a:endParaRPr/>
            </a:p>
          </p:txBody>
        </p:sp>
        <p:sp>
          <p:nvSpPr>
            <p:cNvPr id="226" name="tx226"/>
            <p:cNvSpPr/>
            <p:nvPr/>
          </p:nvSpPr>
          <p:spPr>
            <a:xfrm rot="-2700000">
              <a:off x="216200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27" name="tx227"/>
            <p:cNvSpPr/>
            <p:nvPr/>
          </p:nvSpPr>
          <p:spPr>
            <a:xfrm rot="-2700000">
              <a:off x="25810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28" name="tx228"/>
            <p:cNvSpPr/>
            <p:nvPr/>
          </p:nvSpPr>
          <p:spPr>
            <a:xfrm rot="-2700000">
              <a:off x="300013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29" name="tx229"/>
            <p:cNvSpPr/>
            <p:nvPr/>
          </p:nvSpPr>
          <p:spPr>
            <a:xfrm rot="-2700000">
              <a:off x="341918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30" name="tx230"/>
            <p:cNvSpPr/>
            <p:nvPr/>
          </p:nvSpPr>
          <p:spPr>
            <a:xfrm rot="-2700000">
              <a:off x="38382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31" name="tx231"/>
            <p:cNvSpPr/>
            <p:nvPr/>
          </p:nvSpPr>
          <p:spPr>
            <a:xfrm rot="-2700000">
              <a:off x="425733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32" name="tx232"/>
            <p:cNvSpPr/>
            <p:nvPr/>
          </p:nvSpPr>
          <p:spPr>
            <a:xfrm rot="-2700000">
              <a:off x="467640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33" name="tx233"/>
            <p:cNvSpPr/>
            <p:nvPr/>
          </p:nvSpPr>
          <p:spPr>
            <a:xfrm rot="-2700000">
              <a:off x="509547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34" name="tx234"/>
            <p:cNvSpPr/>
            <p:nvPr/>
          </p:nvSpPr>
          <p:spPr>
            <a:xfrm rot="-2700000">
              <a:off x="55145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35" name="tx235"/>
            <p:cNvSpPr/>
            <p:nvPr/>
          </p:nvSpPr>
          <p:spPr>
            <a:xfrm rot="-2700000">
              <a:off x="59336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36" name="tx236"/>
            <p:cNvSpPr/>
            <p:nvPr/>
          </p:nvSpPr>
          <p:spPr>
            <a:xfrm rot="-2700000">
              <a:off x="635267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37" name="tx237"/>
            <p:cNvSpPr/>
            <p:nvPr/>
          </p:nvSpPr>
          <p:spPr>
            <a:xfrm rot="-2700000">
              <a:off x="677174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38" name="tx238"/>
            <p:cNvSpPr/>
            <p:nvPr/>
          </p:nvSpPr>
          <p:spPr>
            <a:xfrm rot="-2700000">
              <a:off x="719080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39" name="tx239"/>
            <p:cNvSpPr/>
            <p:nvPr/>
          </p:nvSpPr>
          <p:spPr>
            <a:xfrm rot="-2700000">
              <a:off x="760985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40" name="tx240"/>
            <p:cNvSpPr/>
            <p:nvPr/>
          </p:nvSpPr>
          <p:spPr>
            <a:xfrm rot="-2700000">
              <a:off x="802894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41" name="tx241"/>
            <p:cNvSpPr/>
            <p:nvPr/>
          </p:nvSpPr>
          <p:spPr>
            <a:xfrm rot="-2700000">
              <a:off x="84480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42" name="tx242"/>
            <p:cNvSpPr/>
            <p:nvPr/>
          </p:nvSpPr>
          <p:spPr>
            <a:xfrm>
              <a:off x="1132189" y="5279224"/>
              <a:ext cx="50401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Cameroon</a:t>
              </a:r>
            </a:p>
          </p:txBody>
        </p:sp>
        <p:sp>
          <p:nvSpPr>
            <p:cNvPr id="243" name="tx243"/>
            <p:cNvSpPr/>
            <p:nvPr/>
          </p:nvSpPr>
          <p:spPr>
            <a:xfrm>
              <a:off x="1258218" y="5014252"/>
              <a:ext cx="37798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Gambia</a:t>
              </a:r>
            </a:p>
          </p:txBody>
        </p:sp>
        <p:sp>
          <p:nvSpPr>
            <p:cNvPr id="244" name="tx244"/>
            <p:cNvSpPr/>
            <p:nvPr/>
          </p:nvSpPr>
          <p:spPr>
            <a:xfrm>
              <a:off x="1312141" y="4750651"/>
              <a:ext cx="324060"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Liberia</a:t>
              </a:r>
            </a:p>
          </p:txBody>
        </p:sp>
        <p:sp>
          <p:nvSpPr>
            <p:cNvPr id="245" name="tx245"/>
            <p:cNvSpPr/>
            <p:nvPr/>
          </p:nvSpPr>
          <p:spPr>
            <a:xfrm>
              <a:off x="1300439" y="4484309"/>
              <a:ext cx="33576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WCAR</a:t>
              </a:r>
            </a:p>
          </p:txBody>
        </p:sp>
        <p:sp>
          <p:nvSpPr>
            <p:cNvPr id="246" name="tx246"/>
            <p:cNvSpPr/>
            <p:nvPr/>
          </p:nvSpPr>
          <p:spPr>
            <a:xfrm>
              <a:off x="1132189" y="4220707"/>
              <a:ext cx="50401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Mauritania</a:t>
              </a:r>
            </a:p>
          </p:txBody>
        </p:sp>
        <p:sp>
          <p:nvSpPr>
            <p:cNvPr id="247" name="tx247"/>
            <p:cNvSpPr/>
            <p:nvPr/>
          </p:nvSpPr>
          <p:spPr>
            <a:xfrm>
              <a:off x="1240033" y="3932965"/>
              <a:ext cx="396168" cy="1013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Senegal</a:t>
              </a:r>
            </a:p>
          </p:txBody>
        </p:sp>
        <p:sp>
          <p:nvSpPr>
            <p:cNvPr id="248" name="tx248"/>
            <p:cNvSpPr/>
            <p:nvPr/>
          </p:nvSpPr>
          <p:spPr>
            <a:xfrm>
              <a:off x="1294219" y="3669311"/>
              <a:ext cx="341982"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Nigeria</a:t>
              </a:r>
            </a:p>
          </p:txBody>
        </p:sp>
        <p:sp>
          <p:nvSpPr>
            <p:cNvPr id="249" name="tx249"/>
            <p:cNvSpPr/>
            <p:nvPr/>
          </p:nvSpPr>
          <p:spPr>
            <a:xfrm>
              <a:off x="1438276" y="3425792"/>
              <a:ext cx="197925"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Mali</a:t>
              </a:r>
            </a:p>
          </p:txBody>
        </p:sp>
        <p:sp>
          <p:nvSpPr>
            <p:cNvPr id="250" name="tx250"/>
            <p:cNvSpPr/>
            <p:nvPr/>
          </p:nvSpPr>
          <p:spPr>
            <a:xfrm>
              <a:off x="1360107" y="3160820"/>
              <a:ext cx="27609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Benin</a:t>
              </a:r>
            </a:p>
          </p:txBody>
        </p:sp>
        <p:sp>
          <p:nvSpPr>
            <p:cNvPr id="251" name="tx251"/>
            <p:cNvSpPr/>
            <p:nvPr/>
          </p:nvSpPr>
          <p:spPr>
            <a:xfrm>
              <a:off x="1018072" y="2894478"/>
              <a:ext cx="28795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Sierra</a:t>
              </a:r>
            </a:p>
          </p:txBody>
        </p:sp>
        <p:sp>
          <p:nvSpPr>
            <p:cNvPr id="252" name="tx252"/>
            <p:cNvSpPr/>
            <p:nvPr/>
          </p:nvSpPr>
          <p:spPr>
            <a:xfrm>
              <a:off x="1336018" y="2895848"/>
              <a:ext cx="300183"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Leone</a:t>
              </a:r>
            </a:p>
          </p:txBody>
        </p:sp>
        <p:sp>
          <p:nvSpPr>
            <p:cNvPr id="253" name="tx253"/>
            <p:cNvSpPr/>
            <p:nvPr/>
          </p:nvSpPr>
          <p:spPr>
            <a:xfrm>
              <a:off x="1312088" y="2629506"/>
              <a:ext cx="32411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Ghana</a:t>
              </a:r>
            </a:p>
          </p:txBody>
        </p:sp>
        <p:sp>
          <p:nvSpPr>
            <p:cNvPr id="254" name="tx254"/>
            <p:cNvSpPr/>
            <p:nvPr/>
          </p:nvSpPr>
          <p:spPr>
            <a:xfrm>
              <a:off x="1390151" y="2344452"/>
              <a:ext cx="246050"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Togo</a:t>
              </a:r>
            </a:p>
          </p:txBody>
        </p:sp>
        <p:sp>
          <p:nvSpPr>
            <p:cNvPr id="255" name="tx255"/>
            <p:cNvSpPr/>
            <p:nvPr/>
          </p:nvSpPr>
          <p:spPr>
            <a:xfrm>
              <a:off x="1030195" y="2099562"/>
              <a:ext cx="228023"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Cote</a:t>
              </a:r>
            </a:p>
          </p:txBody>
        </p:sp>
        <p:sp>
          <p:nvSpPr>
            <p:cNvPr id="256" name="tx256"/>
            <p:cNvSpPr/>
            <p:nvPr/>
          </p:nvSpPr>
          <p:spPr>
            <a:xfrm>
              <a:off x="1288210" y="2100142"/>
              <a:ext cx="347991" cy="7932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d’Ivoire</a:t>
              </a:r>
            </a:p>
          </p:txBody>
        </p:sp>
        <p:sp>
          <p:nvSpPr>
            <p:cNvPr id="257" name="tx257"/>
            <p:cNvSpPr/>
            <p:nvPr/>
          </p:nvSpPr>
          <p:spPr>
            <a:xfrm>
              <a:off x="1000203" y="1835961"/>
              <a:ext cx="36601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Burkina</a:t>
              </a:r>
            </a:p>
          </p:txBody>
        </p:sp>
        <p:sp>
          <p:nvSpPr>
            <p:cNvPr id="258" name="tx258"/>
            <p:cNvSpPr/>
            <p:nvPr/>
          </p:nvSpPr>
          <p:spPr>
            <a:xfrm>
              <a:off x="1396213" y="1835961"/>
              <a:ext cx="239988"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Faso</a:t>
              </a:r>
            </a:p>
          </p:txBody>
        </p:sp>
        <p:sp>
          <p:nvSpPr>
            <p:cNvPr id="259" name="tx259"/>
            <p:cNvSpPr/>
            <p:nvPr/>
          </p:nvSpPr>
          <p:spPr>
            <a:xfrm>
              <a:off x="508103" y="1569619"/>
              <a:ext cx="192075"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Sao</a:t>
              </a:r>
            </a:p>
          </p:txBody>
        </p:sp>
        <p:sp>
          <p:nvSpPr>
            <p:cNvPr id="260" name="tx260"/>
            <p:cNvSpPr/>
            <p:nvPr/>
          </p:nvSpPr>
          <p:spPr>
            <a:xfrm>
              <a:off x="730170" y="1570989"/>
              <a:ext cx="27593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Tome</a:t>
              </a:r>
            </a:p>
          </p:txBody>
        </p:sp>
        <p:sp>
          <p:nvSpPr>
            <p:cNvPr id="261" name="tx261"/>
            <p:cNvSpPr/>
            <p:nvPr/>
          </p:nvSpPr>
          <p:spPr>
            <a:xfrm>
              <a:off x="1036099" y="1570989"/>
              <a:ext cx="18010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and</a:t>
              </a:r>
            </a:p>
          </p:txBody>
        </p:sp>
        <p:sp>
          <p:nvSpPr>
            <p:cNvPr id="262" name="tx262"/>
            <p:cNvSpPr/>
            <p:nvPr/>
          </p:nvSpPr>
          <p:spPr>
            <a:xfrm>
              <a:off x="1246200" y="1550801"/>
              <a:ext cx="390001" cy="98725"/>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Principe</a:t>
              </a:r>
            </a:p>
          </p:txBody>
        </p:sp>
        <p:sp>
          <p:nvSpPr>
            <p:cNvPr id="263" name="tx263"/>
            <p:cNvSpPr/>
            <p:nvPr/>
          </p:nvSpPr>
          <p:spPr>
            <a:xfrm>
              <a:off x="1060082" y="1304647"/>
              <a:ext cx="258067"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Cabo</a:t>
              </a:r>
            </a:p>
          </p:txBody>
        </p:sp>
        <p:sp>
          <p:nvSpPr>
            <p:cNvPr id="264" name="tx264"/>
            <p:cNvSpPr/>
            <p:nvPr/>
          </p:nvSpPr>
          <p:spPr>
            <a:xfrm>
              <a:off x="1348142" y="1306017"/>
              <a:ext cx="28805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Verde</a:t>
              </a:r>
            </a:p>
          </p:txBody>
        </p:sp>
        <p:sp>
          <p:nvSpPr>
            <p:cNvPr id="265" name="tx265"/>
            <p:cNvSpPr/>
            <p:nvPr/>
          </p:nvSpPr>
          <p:spPr>
            <a:xfrm>
              <a:off x="3437105" y="5814783"/>
              <a:ext cx="166944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  </a:t>
              </a:r>
            </a:p>
          </p:txBody>
        </p:sp>
        <p:pic>
          <p:nvPicPr>
            <p:cNvPr id="266" name="pic266"/>
            <p:cNvPicPr/>
            <p:nvPr/>
          </p:nvPicPr>
          <p:blipFill>
            <a:blip r:embed="rId2" cstate="print"/>
            <a:stretch>
              <a:fillRect/>
            </a:stretch>
          </p:blipFill>
          <p:spPr>
            <a:xfrm>
              <a:off x="5176137" y="5699605"/>
              <a:ext cx="2160000" cy="219455"/>
            </a:xfrm>
            <a:prstGeom prst="rect">
              <a:avLst/>
            </a:prstGeom>
          </p:spPr>
        </p:pic>
        <p:sp>
          <p:nvSpPr>
            <p:cNvPr id="267" name="pl267"/>
            <p:cNvSpPr/>
            <p:nvPr/>
          </p:nvSpPr>
          <p:spPr>
            <a:xfrm>
              <a:off x="5179737"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8" name="pl268"/>
            <p:cNvSpPr/>
            <p:nvPr/>
          </p:nvSpPr>
          <p:spPr>
            <a:xfrm>
              <a:off x="5723373"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69" name="pl269"/>
            <p:cNvSpPr/>
            <p:nvPr/>
          </p:nvSpPr>
          <p:spPr>
            <a:xfrm>
              <a:off x="626700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70" name="pl270"/>
            <p:cNvSpPr/>
            <p:nvPr/>
          </p:nvSpPr>
          <p:spPr>
            <a:xfrm>
              <a:off x="6810646"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71" name="pl271"/>
            <p:cNvSpPr/>
            <p:nvPr/>
          </p:nvSpPr>
          <p:spPr>
            <a:xfrm>
              <a:off x="5179737"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2" name="pl272"/>
            <p:cNvSpPr/>
            <p:nvPr/>
          </p:nvSpPr>
          <p:spPr>
            <a:xfrm>
              <a:off x="5723373"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3" name="pl273"/>
            <p:cNvSpPr/>
            <p:nvPr/>
          </p:nvSpPr>
          <p:spPr>
            <a:xfrm>
              <a:off x="626700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4" name="pl274"/>
            <p:cNvSpPr/>
            <p:nvPr/>
          </p:nvSpPr>
          <p:spPr>
            <a:xfrm>
              <a:off x="6810646"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75" name="tx275"/>
            <p:cNvSpPr/>
            <p:nvPr/>
          </p:nvSpPr>
          <p:spPr>
            <a:xfrm>
              <a:off x="5148659"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76" name="tx276"/>
            <p:cNvSpPr/>
            <p:nvPr/>
          </p:nvSpPr>
          <p:spPr>
            <a:xfrm>
              <a:off x="5661217"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277" name="tx277"/>
            <p:cNvSpPr/>
            <p:nvPr/>
          </p:nvSpPr>
          <p:spPr>
            <a:xfrm>
              <a:off x="6204854"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278" name="tx278"/>
            <p:cNvSpPr/>
            <p:nvPr/>
          </p:nvSpPr>
          <p:spPr>
            <a:xfrm>
              <a:off x="6748490"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279" name="tx279"/>
            <p:cNvSpPr/>
            <p:nvPr/>
          </p:nvSpPr>
          <p:spPr>
            <a:xfrm>
              <a:off x="1698832" y="398022"/>
              <a:ext cx="483561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HPVc programme coverage, girls, by country, WCAR, 2010-2025</a:t>
              </a:r>
            </a:p>
          </p:txBody>
        </p:sp>
        <p:sp>
          <p:nvSpPr>
            <p:cNvPr id="280" name="tx280"/>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4527230" y="6327110"/>
              <a:ext cx="454718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Only countries with HPV introductiona and where estimates were made are displayed.</a:t>
              </a:r>
            </a:p>
          </p:txBody>
        </p:sp>
        <p:sp>
          <p:nvSpPr>
            <p:cNvPr id="282" name="tx282"/>
            <p:cNvSpPr/>
            <p:nvPr/>
          </p:nvSpPr>
          <p:spPr>
            <a:xfrm>
              <a:off x="5011378" y="6447866"/>
              <a:ext cx="40630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without HPV vaccination are included in the aggregate with a value of 0.</a:t>
              </a:r>
            </a:p>
          </p:txBody>
        </p:sp>
        <p:sp>
          <p:nvSpPr>
            <p:cNvPr id="283" name="tx283"/>
            <p:cNvSpPr/>
            <p:nvPr/>
          </p:nvSpPr>
          <p:spPr>
            <a:xfrm>
              <a:off x="5974053" y="6568567"/>
              <a:ext cx="31003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ordered based on descending coverage in 2025.</a:t>
              </a:r>
            </a:p>
          </p:txBody>
        </p:sp>
      </p:grpSp>
      <p:sp>
        <p:nvSpPr>
          <p:cNvPr id="28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HPVc programme coverage among girls, by country and year. The colour gradient is based on the best performing country.
In 2025, Cabo Verde had the highest HPVc coverage (99%), and Cameroon had the lowest coverage (30%).
Countries without HPV vaccine in 2025 (n=9): CAR, Chad, Congo, DRC, Equatorial Guinea, Gabon, Guinea, Guinea-Bissau, and Niger.</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2163002"/>
              <a:ext cx="6481656" cy="1281680"/>
            </a:xfrm>
            <a:custGeom>
              <a:avLst/>
              <a:gdLst/>
              <a:ahLst/>
              <a:cxnLst/>
              <a:rect l="0" t="0" r="0" b="0"/>
              <a:pathLst>
                <a:path w="6481656" h="1281680">
                  <a:moveTo>
                    <a:pt x="0" y="1241627"/>
                  </a:moveTo>
                  <a:lnTo>
                    <a:pt x="259266" y="1281680"/>
                  </a:lnTo>
                  <a:lnTo>
                    <a:pt x="518532" y="1201575"/>
                  </a:lnTo>
                  <a:lnTo>
                    <a:pt x="777798" y="1041365"/>
                  </a:lnTo>
                  <a:lnTo>
                    <a:pt x="1037065" y="841102"/>
                  </a:lnTo>
                  <a:lnTo>
                    <a:pt x="1296331" y="680892"/>
                  </a:lnTo>
                  <a:lnTo>
                    <a:pt x="1555597" y="560735"/>
                  </a:lnTo>
                  <a:lnTo>
                    <a:pt x="1814863" y="480630"/>
                  </a:lnTo>
                  <a:lnTo>
                    <a:pt x="2074130" y="280367"/>
                  </a:lnTo>
                  <a:lnTo>
                    <a:pt x="2333396" y="80105"/>
                  </a:lnTo>
                  <a:lnTo>
                    <a:pt x="2592662" y="240315"/>
                  </a:lnTo>
                  <a:lnTo>
                    <a:pt x="2851928" y="320420"/>
                  </a:lnTo>
                  <a:lnTo>
                    <a:pt x="3111195" y="400525"/>
                  </a:lnTo>
                  <a:lnTo>
                    <a:pt x="3370461" y="400525"/>
                  </a:lnTo>
                  <a:lnTo>
                    <a:pt x="3629727" y="360472"/>
                  </a:lnTo>
                  <a:lnTo>
                    <a:pt x="3888994" y="400525"/>
                  </a:lnTo>
                  <a:lnTo>
                    <a:pt x="4148260" y="200262"/>
                  </a:lnTo>
                  <a:lnTo>
                    <a:pt x="4407526" y="160210"/>
                  </a:lnTo>
                  <a:lnTo>
                    <a:pt x="4666792" y="80105"/>
                  </a:lnTo>
                  <a:lnTo>
                    <a:pt x="4926059" y="0"/>
                  </a:lnTo>
                  <a:lnTo>
                    <a:pt x="5185325" y="120157"/>
                  </a:lnTo>
                  <a:lnTo>
                    <a:pt x="5444591" y="280367"/>
                  </a:lnTo>
                  <a:lnTo>
                    <a:pt x="5703857" y="200262"/>
                  </a:lnTo>
                  <a:lnTo>
                    <a:pt x="5963124" y="80105"/>
                  </a:lnTo>
                  <a:lnTo>
                    <a:pt x="6222390" y="40052"/>
                  </a:lnTo>
                  <a:lnTo>
                    <a:pt x="6481656" y="40052"/>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3044157"/>
              <a:ext cx="6481656" cy="2002625"/>
            </a:xfrm>
            <a:custGeom>
              <a:avLst/>
              <a:gdLst/>
              <a:ahLst/>
              <a:cxnLst/>
              <a:rect l="0" t="0" r="0" b="0"/>
              <a:pathLst>
                <a:path w="6481656" h="2002625">
                  <a:moveTo>
                    <a:pt x="0" y="2002625"/>
                  </a:moveTo>
                  <a:lnTo>
                    <a:pt x="259266" y="2002625"/>
                  </a:lnTo>
                  <a:lnTo>
                    <a:pt x="518532" y="2002625"/>
                  </a:lnTo>
                  <a:lnTo>
                    <a:pt x="777798" y="2002625"/>
                  </a:lnTo>
                  <a:lnTo>
                    <a:pt x="1037065" y="2002625"/>
                  </a:lnTo>
                  <a:lnTo>
                    <a:pt x="1296331" y="2002625"/>
                  </a:lnTo>
                  <a:lnTo>
                    <a:pt x="1555597" y="2002625"/>
                  </a:lnTo>
                  <a:lnTo>
                    <a:pt x="1814863" y="2002625"/>
                  </a:lnTo>
                  <a:lnTo>
                    <a:pt x="2074130" y="2002625"/>
                  </a:lnTo>
                  <a:lnTo>
                    <a:pt x="2333396" y="2002625"/>
                  </a:lnTo>
                  <a:lnTo>
                    <a:pt x="2592662" y="2002625"/>
                  </a:lnTo>
                  <a:lnTo>
                    <a:pt x="2851928" y="2002625"/>
                  </a:lnTo>
                  <a:lnTo>
                    <a:pt x="3111195" y="1882468"/>
                  </a:lnTo>
                  <a:lnTo>
                    <a:pt x="3370461" y="1882468"/>
                  </a:lnTo>
                  <a:lnTo>
                    <a:pt x="3629727" y="1802363"/>
                  </a:lnTo>
                  <a:lnTo>
                    <a:pt x="3888994" y="1682205"/>
                  </a:lnTo>
                  <a:lnTo>
                    <a:pt x="4148260" y="1602100"/>
                  </a:lnTo>
                  <a:lnTo>
                    <a:pt x="4407526" y="1562048"/>
                  </a:lnTo>
                  <a:lnTo>
                    <a:pt x="4666792" y="1521995"/>
                  </a:lnTo>
                  <a:lnTo>
                    <a:pt x="4926059" y="1361785"/>
                  </a:lnTo>
                  <a:lnTo>
                    <a:pt x="5185325" y="1161522"/>
                  </a:lnTo>
                  <a:lnTo>
                    <a:pt x="5444591" y="1041365"/>
                  </a:lnTo>
                  <a:lnTo>
                    <a:pt x="5703857" y="921207"/>
                  </a:lnTo>
                  <a:lnTo>
                    <a:pt x="5963124" y="520682"/>
                  </a:lnTo>
                  <a:lnTo>
                    <a:pt x="6222390" y="80105"/>
                  </a:lnTo>
                  <a:lnTo>
                    <a:pt x="6481656"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2363264"/>
              <a:ext cx="4407526" cy="2683518"/>
            </a:xfrm>
            <a:custGeom>
              <a:avLst/>
              <a:gdLst/>
              <a:ahLst/>
              <a:cxnLst/>
              <a:rect l="0" t="0" r="0" b="0"/>
              <a:pathLst>
                <a:path w="4407526" h="2683518">
                  <a:moveTo>
                    <a:pt x="0" y="2683518"/>
                  </a:moveTo>
                  <a:lnTo>
                    <a:pt x="259266" y="2683518"/>
                  </a:lnTo>
                  <a:lnTo>
                    <a:pt x="518532" y="2683518"/>
                  </a:lnTo>
                  <a:lnTo>
                    <a:pt x="777798" y="2443203"/>
                  </a:lnTo>
                  <a:lnTo>
                    <a:pt x="1037065" y="2042678"/>
                  </a:lnTo>
                  <a:lnTo>
                    <a:pt x="1296331" y="1882468"/>
                  </a:lnTo>
                  <a:lnTo>
                    <a:pt x="1555597" y="1481943"/>
                  </a:lnTo>
                  <a:lnTo>
                    <a:pt x="1814863" y="560735"/>
                  </a:lnTo>
                  <a:lnTo>
                    <a:pt x="2074130" y="240315"/>
                  </a:lnTo>
                  <a:lnTo>
                    <a:pt x="2333396" y="120157"/>
                  </a:lnTo>
                  <a:lnTo>
                    <a:pt x="2592662" y="80105"/>
                  </a:lnTo>
                  <a:lnTo>
                    <a:pt x="2851928" y="0"/>
                  </a:lnTo>
                  <a:lnTo>
                    <a:pt x="3111195" y="120157"/>
                  </a:lnTo>
                  <a:lnTo>
                    <a:pt x="3370461" y="360472"/>
                  </a:lnTo>
                  <a:lnTo>
                    <a:pt x="3629727" y="200262"/>
                  </a:lnTo>
                  <a:lnTo>
                    <a:pt x="3888994" y="120157"/>
                  </a:lnTo>
                  <a:lnTo>
                    <a:pt x="4148260" y="80105"/>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3244420"/>
              <a:ext cx="3888994" cy="1802363"/>
            </a:xfrm>
            <a:custGeom>
              <a:avLst/>
              <a:gdLst/>
              <a:ahLst/>
              <a:cxnLst/>
              <a:rect l="0" t="0" r="0" b="0"/>
              <a:pathLst>
                <a:path w="3888994" h="1802363">
                  <a:moveTo>
                    <a:pt x="0" y="1802363"/>
                  </a:moveTo>
                  <a:lnTo>
                    <a:pt x="259266" y="1802363"/>
                  </a:lnTo>
                  <a:lnTo>
                    <a:pt x="518532" y="1802363"/>
                  </a:lnTo>
                  <a:lnTo>
                    <a:pt x="777798" y="1802363"/>
                  </a:lnTo>
                  <a:lnTo>
                    <a:pt x="1037065" y="1802363"/>
                  </a:lnTo>
                  <a:lnTo>
                    <a:pt x="1296331" y="1802363"/>
                  </a:lnTo>
                  <a:lnTo>
                    <a:pt x="1555597" y="1802363"/>
                  </a:lnTo>
                  <a:lnTo>
                    <a:pt x="1814863" y="1802363"/>
                  </a:lnTo>
                  <a:lnTo>
                    <a:pt x="2074130" y="1802363"/>
                  </a:lnTo>
                  <a:lnTo>
                    <a:pt x="2333396" y="1762310"/>
                  </a:lnTo>
                  <a:lnTo>
                    <a:pt x="2592662" y="1722258"/>
                  </a:lnTo>
                  <a:lnTo>
                    <a:pt x="2851928" y="1682205"/>
                  </a:lnTo>
                  <a:lnTo>
                    <a:pt x="3111195" y="1642153"/>
                  </a:lnTo>
                  <a:lnTo>
                    <a:pt x="3370461" y="881155"/>
                  </a:lnTo>
                  <a:lnTo>
                    <a:pt x="3629727" y="360472"/>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91" y="342548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41</a:t>
              </a:r>
            </a:p>
          </p:txBody>
        </p:sp>
        <p:sp>
          <p:nvSpPr>
            <p:cNvPr id="30" name="tx30"/>
            <p:cNvSpPr/>
            <p:nvPr/>
          </p:nvSpPr>
          <p:spPr>
            <a:xfrm>
              <a:off x="1554476" y="5015184"/>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0</a:t>
              </a:r>
            </a:p>
          </p:txBody>
        </p:sp>
        <p:sp>
          <p:nvSpPr>
            <p:cNvPr id="31" name="tx31"/>
            <p:cNvSpPr/>
            <p:nvPr/>
          </p:nvSpPr>
          <p:spPr>
            <a:xfrm>
              <a:off x="3628590"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33"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8535" y="2184318"/>
              <a:ext cx="199707" cy="17140"/>
            </a:xfrm>
            <a:custGeom>
              <a:avLst/>
              <a:gdLst/>
              <a:ahLst/>
              <a:cxnLst/>
              <a:rect l="0" t="0" r="0" b="0"/>
              <a:pathLst>
                <a:path w="199707" h="17140">
                  <a:moveTo>
                    <a:pt x="199707" y="0"/>
                  </a:moveTo>
                  <a:lnTo>
                    <a:pt x="0" y="17140"/>
                  </a:lnTo>
                </a:path>
              </a:pathLst>
            </a:custGeom>
          </p:spPr>
          <p:txBody>
            <a:bodyPr/>
            <a:lstStyle/>
            <a:p>
              <a:endParaRPr/>
            </a:p>
          </p:txBody>
        </p:sp>
        <p:sp>
          <p:nvSpPr>
            <p:cNvPr id="34" name="pl34"/>
            <p:cNvSpPr/>
            <p:nvPr/>
          </p:nvSpPr>
          <p:spPr>
            <a:xfrm>
              <a:off x="8198775" y="3044147"/>
              <a:ext cx="199485" cy="9"/>
            </a:xfrm>
            <a:custGeom>
              <a:avLst/>
              <a:gdLst/>
              <a:ahLst/>
              <a:cxnLst/>
              <a:rect l="0" t="0" r="0" b="0"/>
              <a:pathLst>
                <a:path w="199485" h="9">
                  <a:moveTo>
                    <a:pt x="199485" y="0"/>
                  </a:moveTo>
                  <a:lnTo>
                    <a:pt x="0" y="9"/>
                  </a:lnTo>
                </a:path>
              </a:pathLst>
            </a:custGeom>
          </p:spPr>
          <p:txBody>
            <a:bodyPr/>
            <a:lstStyle/>
            <a:p>
              <a:endParaRPr/>
            </a:p>
          </p:txBody>
        </p:sp>
        <p:sp>
          <p:nvSpPr>
            <p:cNvPr id="35" name="pl35"/>
            <p:cNvSpPr/>
            <p:nvPr/>
          </p:nvSpPr>
          <p:spPr>
            <a:xfrm>
              <a:off x="8198602" y="2364622"/>
              <a:ext cx="199616" cy="14524"/>
            </a:xfrm>
            <a:custGeom>
              <a:avLst/>
              <a:gdLst/>
              <a:ahLst/>
              <a:cxnLst/>
              <a:rect l="0" t="0" r="0" b="0"/>
              <a:pathLst>
                <a:path w="199616" h="14524">
                  <a:moveTo>
                    <a:pt x="199616" y="14524"/>
                  </a:moveTo>
                  <a:lnTo>
                    <a:pt x="0" y="0"/>
                  </a:lnTo>
                </a:path>
              </a:pathLst>
            </a:custGeom>
          </p:spPr>
          <p:txBody>
            <a:bodyPr/>
            <a:lstStyle/>
            <a:p>
              <a:endParaRPr/>
            </a:p>
          </p:txBody>
        </p:sp>
        <p:sp>
          <p:nvSpPr>
            <p:cNvPr id="36" name="pl36"/>
            <p:cNvSpPr/>
            <p:nvPr/>
          </p:nvSpPr>
          <p:spPr>
            <a:xfrm>
              <a:off x="8198775" y="3244419"/>
              <a:ext cx="199466" cy="0"/>
            </a:xfrm>
            <a:custGeom>
              <a:avLst/>
              <a:gdLst/>
              <a:ahLst/>
              <a:cxnLst/>
              <a:rect l="0" t="0" r="0" b="0"/>
              <a:pathLst>
                <a:path w="199466">
                  <a:moveTo>
                    <a:pt x="199466" y="0"/>
                  </a:moveTo>
                  <a:lnTo>
                    <a:pt x="0" y="0"/>
                  </a:lnTo>
                </a:path>
              </a:pathLst>
            </a:custGeom>
          </p:spPr>
          <p:txBody>
            <a:bodyPr/>
            <a:lstStyle/>
            <a:p>
              <a:endParaRPr/>
            </a:p>
          </p:txBody>
        </p:sp>
        <p:sp>
          <p:nvSpPr>
            <p:cNvPr id="37" name="tx37"/>
            <p:cNvSpPr/>
            <p:nvPr/>
          </p:nvSpPr>
          <p:spPr>
            <a:xfrm>
              <a:off x="8421103" y="2131914"/>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71</a:t>
              </a:r>
            </a:p>
          </p:txBody>
        </p:sp>
        <p:sp>
          <p:nvSpPr>
            <p:cNvPr id="38" name="tx38"/>
            <p:cNvSpPr/>
            <p:nvPr/>
          </p:nvSpPr>
          <p:spPr>
            <a:xfrm>
              <a:off x="8421120" y="299022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50</a:t>
              </a:r>
            </a:p>
          </p:txBody>
        </p:sp>
        <p:sp>
          <p:nvSpPr>
            <p:cNvPr id="39" name="tx39"/>
            <p:cNvSpPr/>
            <p:nvPr/>
          </p:nvSpPr>
          <p:spPr>
            <a:xfrm>
              <a:off x="8421078" y="232537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67</a:t>
              </a:r>
            </a:p>
          </p:txBody>
        </p:sp>
        <p:sp>
          <p:nvSpPr>
            <p:cNvPr id="40" name="tx40"/>
            <p:cNvSpPr/>
            <p:nvPr/>
          </p:nvSpPr>
          <p:spPr>
            <a:xfrm>
              <a:off x="8421102" y="3190922"/>
              <a:ext cx="160772"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45</a:t>
              </a:r>
            </a:p>
          </p:txBody>
        </p:sp>
        <p:sp>
          <p:nvSpPr>
            <p:cNvPr id="41" name="tx41"/>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4" name="tx44"/>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5" name="tx45"/>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6" name="tx46"/>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8" name="tx48"/>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9" name="tx49"/>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0" name="tx50"/>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1" name="tx51"/>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2" name="tx52"/>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3" name="tx53"/>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52544" y="29786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4" name="tx64"/>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67" name="tx6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7433" y="6447866"/>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5267" y="6568567"/>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
In 2025, WCAR had achieved at least 90% coverage of 0 out of the 4 vaccines.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10309" y="4732960"/>
              <a:ext cx="45118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2682" y="4732960"/>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163868" y="4732960"/>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066241" y="4732960"/>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261495" y="4732960"/>
              <a:ext cx="451186" cy="19593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15055" y="4732960"/>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419800" y="4732960"/>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322173" y="4732960"/>
              <a:ext cx="45118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224546" y="4732960"/>
              <a:ext cx="451186" cy="195937"/>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126919" y="4732960"/>
              <a:ext cx="45118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517428" y="4732960"/>
              <a:ext cx="45118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773360" y="4732960"/>
              <a:ext cx="45118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968614" y="4732960"/>
              <a:ext cx="45118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675733" y="4732960"/>
              <a:ext cx="45118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810309" y="1989841"/>
              <a:ext cx="451186" cy="195937"/>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2712682" y="1989841"/>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163868" y="1989841"/>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4066241" y="1989841"/>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2261495" y="1989841"/>
              <a:ext cx="45118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3615055" y="1989841"/>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5419800" y="1989841"/>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5870987" y="1989841"/>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322173" y="1989841"/>
              <a:ext cx="45118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224546" y="1989841"/>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26919" y="1989841"/>
              <a:ext cx="45118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517428" y="1989841"/>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6773360" y="1989841"/>
              <a:ext cx="45118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4968614" y="1989841"/>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675733" y="1989841"/>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10309" y="1206093"/>
              <a:ext cx="45118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712682" y="1206093"/>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163868" y="1206093"/>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066241" y="1206093"/>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2261495" y="1206093"/>
              <a:ext cx="451186" cy="19593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615055" y="1206093"/>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419800" y="1206093"/>
              <a:ext cx="45118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5870987" y="1206093"/>
              <a:ext cx="451186" cy="19593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6322173" y="1206093"/>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224546" y="1206093"/>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773360" y="1206093"/>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810309" y="3361401"/>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712682" y="3361401"/>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3163868" y="3361401"/>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4066241" y="3361401"/>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615055" y="3361401"/>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419800" y="3361401"/>
              <a:ext cx="45118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5870987" y="3361401"/>
              <a:ext cx="45118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322173" y="3361401"/>
              <a:ext cx="45118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224546" y="3361401"/>
              <a:ext cx="45118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4517428" y="3361401"/>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6773360" y="3361401"/>
              <a:ext cx="45118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4968614" y="3361401"/>
              <a:ext cx="45118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675733" y="3361401"/>
              <a:ext cx="45118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810309" y="5516709"/>
              <a:ext cx="45118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712682" y="5516709"/>
              <a:ext cx="45118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63868" y="5516709"/>
              <a:ext cx="45118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066241" y="5516709"/>
              <a:ext cx="45118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15055" y="5516709"/>
              <a:ext cx="45118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419800" y="5516709"/>
              <a:ext cx="451186" cy="195937"/>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6322173" y="5516709"/>
              <a:ext cx="451186" cy="195937"/>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8126919" y="5516709"/>
              <a:ext cx="451186" cy="195937"/>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517428" y="5516709"/>
              <a:ext cx="451186" cy="195937"/>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7675733" y="5516709"/>
              <a:ext cx="451186" cy="195937"/>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1810309" y="4537023"/>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712682" y="4537023"/>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163868" y="4537023"/>
              <a:ext cx="45118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4066241" y="4537023"/>
              <a:ext cx="45118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615055" y="4537023"/>
              <a:ext cx="451186"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419800" y="4537023"/>
              <a:ext cx="45118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5870987" y="4537023"/>
              <a:ext cx="45118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322173" y="4537023"/>
              <a:ext cx="45118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224546" y="4537023"/>
              <a:ext cx="451186"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8126919" y="4537023"/>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517428" y="4537023"/>
              <a:ext cx="45118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968614" y="4537023"/>
              <a:ext cx="451186" cy="195937"/>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675733" y="4537023"/>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1810309" y="2773589"/>
              <a:ext cx="45118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712682" y="2773589"/>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63868" y="2773589"/>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066241" y="2773589"/>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615055" y="2773589"/>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419800" y="2773589"/>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5870987" y="2773589"/>
              <a:ext cx="45118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322173" y="2773589"/>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7224546" y="2773589"/>
              <a:ext cx="45118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517428" y="2773589"/>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6773360" y="2773589"/>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968614" y="2773589"/>
              <a:ext cx="451186"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7675733" y="2773589"/>
              <a:ext cx="45118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1810309" y="4145149"/>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2712682" y="4145149"/>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163868" y="4145149"/>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066241" y="4145149"/>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2261495" y="4145149"/>
              <a:ext cx="451186"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15055" y="4145149"/>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5419800" y="4145149"/>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5870987" y="4145149"/>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322173" y="4145149"/>
              <a:ext cx="45118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24546" y="4145149"/>
              <a:ext cx="451186"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8126919" y="4145149"/>
              <a:ext cx="45118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517428" y="4145149"/>
              <a:ext cx="45118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6773360" y="4145149"/>
              <a:ext cx="45118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968614" y="4145149"/>
              <a:ext cx="45118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7675733" y="4145149"/>
              <a:ext cx="45118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810309" y="4341086"/>
              <a:ext cx="45118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2682" y="4341086"/>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163868" y="4341086"/>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241" y="4341086"/>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615055" y="4341086"/>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5419800" y="4341086"/>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5870987" y="4341086"/>
              <a:ext cx="45118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322173" y="4341086"/>
              <a:ext cx="45118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7224546" y="4341086"/>
              <a:ext cx="45118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517428" y="4341086"/>
              <a:ext cx="45118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968614" y="4341086"/>
              <a:ext cx="451186"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675733" y="4341086"/>
              <a:ext cx="451186"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1810309" y="3949212"/>
              <a:ext cx="451186"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2712682" y="3949212"/>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3163868" y="3949212"/>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066241" y="3949212"/>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615055" y="3949212"/>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5419800" y="3949212"/>
              <a:ext cx="45118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322173" y="3949212"/>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224546" y="3949212"/>
              <a:ext cx="45118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675733" y="3949212"/>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1810309" y="5124835"/>
              <a:ext cx="45118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2712682" y="5124835"/>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163868" y="5124835"/>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066241" y="5124835"/>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3615055" y="5124835"/>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5419800" y="5124835"/>
              <a:ext cx="451186" cy="19593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6322173" y="5124835"/>
              <a:ext cx="45118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7675733" y="5124835"/>
              <a:ext cx="45118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1810309" y="355733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712682" y="3557338"/>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163868" y="355733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066241" y="355733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2261495" y="3557338"/>
              <a:ext cx="451186"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615055" y="355733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5419800" y="3557338"/>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870987" y="3557338"/>
              <a:ext cx="45118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6322173" y="3557338"/>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7224546" y="3557338"/>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8126919" y="355733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517428" y="355733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773360" y="3557338"/>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68614" y="3557338"/>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7675733" y="3557338"/>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1810309" y="1010156"/>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2712682" y="1010156"/>
              <a:ext cx="45118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3163868" y="1010156"/>
              <a:ext cx="45118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066241" y="1010156"/>
              <a:ext cx="45118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3615055" y="1010156"/>
              <a:ext cx="45118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5419800" y="1010156"/>
              <a:ext cx="45118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870987" y="1010156"/>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6322173" y="1010156"/>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7224546" y="1010156"/>
              <a:ext cx="45118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8126919" y="1010156"/>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4517428" y="1010156"/>
              <a:ext cx="45118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6773360" y="1010156"/>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4968614" y="1010156"/>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7675733" y="1010156"/>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1810309" y="4928898"/>
              <a:ext cx="45118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2712682" y="4928898"/>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163868" y="4928898"/>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066241" y="4928898"/>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3615055" y="4928898"/>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419800" y="4928898"/>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6322173" y="4928898"/>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7224546" y="4928898"/>
              <a:ext cx="451186" cy="195937"/>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8126919" y="4928898"/>
              <a:ext cx="451186"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7675733" y="4928898"/>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1810309" y="3165464"/>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2712682" y="3165464"/>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3163868" y="3165464"/>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4066241" y="3165464"/>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3615055" y="3165464"/>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419800" y="3165464"/>
              <a:ext cx="45118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322173" y="3165464"/>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224546" y="3165464"/>
              <a:ext cx="451186" cy="195937"/>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26919" y="3165464"/>
              <a:ext cx="451186"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4517428" y="3165464"/>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4968614" y="3165464"/>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7675733" y="3165464"/>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1810309" y="2969527"/>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712682" y="2969527"/>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163868" y="2969527"/>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4066241" y="2969527"/>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615055" y="2969527"/>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419800" y="2969527"/>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322173" y="2969527"/>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7224546" y="2969527"/>
              <a:ext cx="45118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517428" y="2969527"/>
              <a:ext cx="45118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68614" y="2969527"/>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7675733" y="2969527"/>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1810309" y="3753275"/>
              <a:ext cx="45118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2712682" y="3753275"/>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3163868" y="3753275"/>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4066241" y="3753275"/>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3615055" y="3753275"/>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5419800" y="3753275"/>
              <a:ext cx="451186"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5870987" y="3753275"/>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322173" y="3753275"/>
              <a:ext cx="45118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224546" y="3753275"/>
              <a:ext cx="451186"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8126919" y="3753275"/>
              <a:ext cx="45118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4517428" y="3753275"/>
              <a:ext cx="45118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773360" y="3753275"/>
              <a:ext cx="45118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4968614" y="3753275"/>
              <a:ext cx="45118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7675733" y="3753275"/>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1810309" y="2577652"/>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712682" y="2577652"/>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63868" y="2577652"/>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4066241" y="2577652"/>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15055" y="2577652"/>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5419800" y="2577652"/>
              <a:ext cx="451186" cy="195937"/>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5870987" y="2577652"/>
              <a:ext cx="451186"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322173" y="2577652"/>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224546" y="2577652"/>
              <a:ext cx="451186"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517428" y="2577652"/>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773360" y="2577652"/>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968614" y="2577652"/>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1810309" y="2185778"/>
              <a:ext cx="45118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2712682" y="2185778"/>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3163868" y="2185778"/>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4066241" y="2185778"/>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3615055" y="2185778"/>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5419800" y="2185778"/>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5870987" y="2185778"/>
              <a:ext cx="451186" cy="1959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322173" y="218577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224546" y="2185778"/>
              <a:ext cx="45118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8126919" y="218577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4517428" y="2185778"/>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4968614" y="2185778"/>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675733" y="2185778"/>
              <a:ext cx="451186" cy="19593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810309" y="5320772"/>
              <a:ext cx="451186"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2682" y="5320772"/>
              <a:ext cx="451186"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3163868" y="5320772"/>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4066241" y="5320772"/>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261495" y="5320772"/>
              <a:ext cx="451186" cy="195937"/>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15055" y="5320772"/>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5419800" y="5320772"/>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5870987" y="5320772"/>
              <a:ext cx="451186" cy="19593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6322173" y="5320772"/>
              <a:ext cx="451186"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224546" y="5320772"/>
              <a:ext cx="451186" cy="195937"/>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8126919" y="5320772"/>
              <a:ext cx="45118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517428" y="5320772"/>
              <a:ext cx="451186"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6773360" y="5320772"/>
              <a:ext cx="451186" cy="195937"/>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4968614" y="5320772"/>
              <a:ext cx="451186" cy="195937"/>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675733" y="5320772"/>
              <a:ext cx="45118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1810309" y="1402030"/>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2712682" y="1402030"/>
              <a:ext cx="45118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3163868" y="1402030"/>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4066241" y="1402030"/>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2261495" y="1402030"/>
              <a:ext cx="45118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3615055" y="1402030"/>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5419800" y="1402030"/>
              <a:ext cx="451186" cy="19593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5870987" y="1402030"/>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6322173" y="1402030"/>
              <a:ext cx="45118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224546" y="1402030"/>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4517428" y="1402030"/>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6773360" y="1402030"/>
              <a:ext cx="45118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4968614" y="1402030"/>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675733" y="1402030"/>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1810309" y="1597967"/>
              <a:ext cx="45118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712682" y="1597967"/>
              <a:ext cx="451186" cy="195937"/>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163868" y="1597967"/>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4066241" y="1597967"/>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615055" y="1597967"/>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5419800" y="1597967"/>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5870987" y="1597967"/>
              <a:ext cx="451186"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6322173" y="1597967"/>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224546" y="1597967"/>
              <a:ext cx="451186"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517428" y="1597967"/>
              <a:ext cx="451186" cy="195937"/>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6773360" y="1597967"/>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4968614" y="1597967"/>
              <a:ext cx="451186"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675733" y="1597967"/>
              <a:ext cx="451186" cy="195937"/>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1810309" y="1793904"/>
              <a:ext cx="45118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2712682"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3163868"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4066241"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2261495" y="1793904"/>
              <a:ext cx="451186"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3615055"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5419800"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6322173"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7224546"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4517428" y="1793904"/>
              <a:ext cx="451186" cy="195937"/>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6773360"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4968614" y="1793904"/>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1810309" y="2381715"/>
              <a:ext cx="451186" cy="195937"/>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712682" y="2381715"/>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163868" y="2381715"/>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4066241" y="2381715"/>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615055" y="2381715"/>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419800" y="2381715"/>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870987" y="2381715"/>
              <a:ext cx="451186"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322173" y="2381715"/>
              <a:ext cx="45118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7224546" y="2381715"/>
              <a:ext cx="45118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126919" y="2381715"/>
              <a:ext cx="451186"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517428" y="2381715"/>
              <a:ext cx="451186" cy="195937"/>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6773360" y="2381715"/>
              <a:ext cx="451186" cy="195937"/>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4968614" y="2381715"/>
              <a:ext cx="451186" cy="195937"/>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7675733" y="2381715"/>
              <a:ext cx="451186" cy="195937"/>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578105" y="4732960"/>
              <a:ext cx="451186"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578105" y="1989841"/>
              <a:ext cx="451186"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578105" y="1206093"/>
              <a:ext cx="451186" cy="195937"/>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578105" y="3361401"/>
              <a:ext cx="451186" cy="195937"/>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578105" y="4145149"/>
              <a:ext cx="451186"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578105" y="3557338"/>
              <a:ext cx="451186" cy="19593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578105" y="1010156"/>
              <a:ext cx="451186"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578105" y="2969527"/>
              <a:ext cx="451186" cy="195937"/>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578105" y="3753275"/>
              <a:ext cx="451186"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578105" y="2577652"/>
              <a:ext cx="451186"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578105" y="5320772"/>
              <a:ext cx="45118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578105" y="1793904"/>
              <a:ext cx="451186" cy="195937"/>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578105" y="1402030"/>
              <a:ext cx="451186"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578105" y="1597967"/>
              <a:ext cx="451186"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578105" y="2381715"/>
              <a:ext cx="451186" cy="195937"/>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1" name="tx321"/>
            <p:cNvSpPr/>
            <p:nvPr/>
          </p:nvSpPr>
          <p:spPr>
            <a:xfrm>
              <a:off x="198164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22" name="tx322"/>
            <p:cNvSpPr/>
            <p:nvPr/>
          </p:nvSpPr>
          <p:spPr>
            <a:xfrm>
              <a:off x="288401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23" name="tx323"/>
            <p:cNvSpPr/>
            <p:nvPr/>
          </p:nvSpPr>
          <p:spPr>
            <a:xfrm>
              <a:off x="3335201"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4" name="tx324"/>
            <p:cNvSpPr/>
            <p:nvPr/>
          </p:nvSpPr>
          <p:spPr>
            <a:xfrm>
              <a:off x="4237574"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5" name="tx325"/>
            <p:cNvSpPr/>
            <p:nvPr/>
          </p:nvSpPr>
          <p:spPr>
            <a:xfrm>
              <a:off x="2432828"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26" name="tx326"/>
            <p:cNvSpPr/>
            <p:nvPr/>
          </p:nvSpPr>
          <p:spPr>
            <a:xfrm>
              <a:off x="3786387"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7" name="tx327"/>
            <p:cNvSpPr/>
            <p:nvPr/>
          </p:nvSpPr>
          <p:spPr>
            <a:xfrm>
              <a:off x="5591133"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328" name="tx328"/>
            <p:cNvSpPr/>
            <p:nvPr/>
          </p:nvSpPr>
          <p:spPr>
            <a:xfrm>
              <a:off x="4688760"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29" name="tx329"/>
            <p:cNvSpPr/>
            <p:nvPr/>
          </p:nvSpPr>
          <p:spPr>
            <a:xfrm>
              <a:off x="513994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330" name="tx330"/>
            <p:cNvSpPr/>
            <p:nvPr/>
          </p:nvSpPr>
          <p:spPr>
            <a:xfrm>
              <a:off x="1981642"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31" name="tx331"/>
            <p:cNvSpPr/>
            <p:nvPr/>
          </p:nvSpPr>
          <p:spPr>
            <a:xfrm>
              <a:off x="288401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2" name="tx332"/>
            <p:cNvSpPr/>
            <p:nvPr/>
          </p:nvSpPr>
          <p:spPr>
            <a:xfrm>
              <a:off x="3335201"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3" name="tx333"/>
            <p:cNvSpPr/>
            <p:nvPr/>
          </p:nvSpPr>
          <p:spPr>
            <a:xfrm>
              <a:off x="4237574"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4" name="tx334"/>
            <p:cNvSpPr/>
            <p:nvPr/>
          </p:nvSpPr>
          <p:spPr>
            <a:xfrm>
              <a:off x="2432828" y="205260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35" name="tx335"/>
            <p:cNvSpPr/>
            <p:nvPr/>
          </p:nvSpPr>
          <p:spPr>
            <a:xfrm>
              <a:off x="3786387"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6" name="tx336"/>
            <p:cNvSpPr/>
            <p:nvPr/>
          </p:nvSpPr>
          <p:spPr>
            <a:xfrm>
              <a:off x="5591133"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37" name="tx337"/>
            <p:cNvSpPr/>
            <p:nvPr/>
          </p:nvSpPr>
          <p:spPr>
            <a:xfrm>
              <a:off x="6042319"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38" name="tx338"/>
            <p:cNvSpPr/>
            <p:nvPr/>
          </p:nvSpPr>
          <p:spPr>
            <a:xfrm>
              <a:off x="649350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39" name="tx339"/>
            <p:cNvSpPr/>
            <p:nvPr/>
          </p:nvSpPr>
          <p:spPr>
            <a:xfrm>
              <a:off x="7395879"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40" name="tx340"/>
            <p:cNvSpPr/>
            <p:nvPr/>
          </p:nvSpPr>
          <p:spPr>
            <a:xfrm>
              <a:off x="8298251"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41" name="tx341"/>
            <p:cNvSpPr/>
            <p:nvPr/>
          </p:nvSpPr>
          <p:spPr>
            <a:xfrm>
              <a:off x="4688760"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42" name="tx342"/>
            <p:cNvSpPr/>
            <p:nvPr/>
          </p:nvSpPr>
          <p:spPr>
            <a:xfrm>
              <a:off x="6944692"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3" name="tx343"/>
            <p:cNvSpPr/>
            <p:nvPr/>
          </p:nvSpPr>
          <p:spPr>
            <a:xfrm>
              <a:off x="5139946"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44" name="tx344"/>
            <p:cNvSpPr/>
            <p:nvPr/>
          </p:nvSpPr>
          <p:spPr>
            <a:xfrm>
              <a:off x="7847065"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45" name="tx345"/>
            <p:cNvSpPr/>
            <p:nvPr/>
          </p:nvSpPr>
          <p:spPr>
            <a:xfrm>
              <a:off x="1981642"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6" name="tx346"/>
            <p:cNvSpPr/>
            <p:nvPr/>
          </p:nvSpPr>
          <p:spPr>
            <a:xfrm>
              <a:off x="2884014"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7" name="tx347"/>
            <p:cNvSpPr/>
            <p:nvPr/>
          </p:nvSpPr>
          <p:spPr>
            <a:xfrm>
              <a:off x="3335201"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8" name="tx348"/>
            <p:cNvSpPr/>
            <p:nvPr/>
          </p:nvSpPr>
          <p:spPr>
            <a:xfrm>
              <a:off x="4237574"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9" name="tx349"/>
            <p:cNvSpPr/>
            <p:nvPr/>
          </p:nvSpPr>
          <p:spPr>
            <a:xfrm>
              <a:off x="2432828"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50" name="tx350"/>
            <p:cNvSpPr/>
            <p:nvPr/>
          </p:nvSpPr>
          <p:spPr>
            <a:xfrm>
              <a:off x="3786387" y="126761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51" name="tx351"/>
            <p:cNvSpPr/>
            <p:nvPr/>
          </p:nvSpPr>
          <p:spPr>
            <a:xfrm>
              <a:off x="5591133"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52" name="tx352"/>
            <p:cNvSpPr/>
            <p:nvPr/>
          </p:nvSpPr>
          <p:spPr>
            <a:xfrm>
              <a:off x="6493506"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53" name="tx353"/>
            <p:cNvSpPr/>
            <p:nvPr/>
          </p:nvSpPr>
          <p:spPr>
            <a:xfrm>
              <a:off x="7395879"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4" name="tx354"/>
            <p:cNvSpPr/>
            <p:nvPr/>
          </p:nvSpPr>
          <p:spPr>
            <a:xfrm>
              <a:off x="6944692"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55" name="tx355"/>
            <p:cNvSpPr/>
            <p:nvPr/>
          </p:nvSpPr>
          <p:spPr>
            <a:xfrm>
              <a:off x="1981642"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56" name="tx356"/>
            <p:cNvSpPr/>
            <p:nvPr/>
          </p:nvSpPr>
          <p:spPr>
            <a:xfrm>
              <a:off x="2884014"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7" name="tx357"/>
            <p:cNvSpPr/>
            <p:nvPr/>
          </p:nvSpPr>
          <p:spPr>
            <a:xfrm>
              <a:off x="3335201"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58" name="tx358"/>
            <p:cNvSpPr/>
            <p:nvPr/>
          </p:nvSpPr>
          <p:spPr>
            <a:xfrm>
              <a:off x="4237574"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59" name="tx359"/>
            <p:cNvSpPr/>
            <p:nvPr/>
          </p:nvSpPr>
          <p:spPr>
            <a:xfrm>
              <a:off x="3786387"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60" name="tx360"/>
            <p:cNvSpPr/>
            <p:nvPr/>
          </p:nvSpPr>
          <p:spPr>
            <a:xfrm>
              <a:off x="5591133"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61" name="tx361"/>
            <p:cNvSpPr/>
            <p:nvPr/>
          </p:nvSpPr>
          <p:spPr>
            <a:xfrm>
              <a:off x="6042319"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62" name="tx362"/>
            <p:cNvSpPr/>
            <p:nvPr/>
          </p:nvSpPr>
          <p:spPr>
            <a:xfrm>
              <a:off x="6493506"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3" name="tx363"/>
            <p:cNvSpPr/>
            <p:nvPr/>
          </p:nvSpPr>
          <p:spPr>
            <a:xfrm>
              <a:off x="7395879"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64" name="tx364"/>
            <p:cNvSpPr/>
            <p:nvPr/>
          </p:nvSpPr>
          <p:spPr>
            <a:xfrm>
              <a:off x="4688760"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65" name="tx365"/>
            <p:cNvSpPr/>
            <p:nvPr/>
          </p:nvSpPr>
          <p:spPr>
            <a:xfrm>
              <a:off x="6944692"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6" name="tx366"/>
            <p:cNvSpPr/>
            <p:nvPr/>
          </p:nvSpPr>
          <p:spPr>
            <a:xfrm>
              <a:off x="5139946" y="3422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67" name="tx367"/>
            <p:cNvSpPr/>
            <p:nvPr/>
          </p:nvSpPr>
          <p:spPr>
            <a:xfrm>
              <a:off x="7847065" y="342416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8" name="tx368"/>
            <p:cNvSpPr/>
            <p:nvPr/>
          </p:nvSpPr>
          <p:spPr>
            <a:xfrm>
              <a:off x="1981642"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69" name="tx369"/>
            <p:cNvSpPr/>
            <p:nvPr/>
          </p:nvSpPr>
          <p:spPr>
            <a:xfrm>
              <a:off x="1981642"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0" name="tx370"/>
            <p:cNvSpPr/>
            <p:nvPr/>
          </p:nvSpPr>
          <p:spPr>
            <a:xfrm>
              <a:off x="2884014"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71" name="tx371"/>
            <p:cNvSpPr/>
            <p:nvPr/>
          </p:nvSpPr>
          <p:spPr>
            <a:xfrm>
              <a:off x="3335201"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2" name="tx372"/>
            <p:cNvSpPr/>
            <p:nvPr/>
          </p:nvSpPr>
          <p:spPr>
            <a:xfrm>
              <a:off x="4237574"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3" name="tx373"/>
            <p:cNvSpPr/>
            <p:nvPr/>
          </p:nvSpPr>
          <p:spPr>
            <a:xfrm>
              <a:off x="3786387" y="459978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74" name="tx374"/>
            <p:cNvSpPr/>
            <p:nvPr/>
          </p:nvSpPr>
          <p:spPr>
            <a:xfrm>
              <a:off x="5591133"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75" name="tx375"/>
            <p:cNvSpPr/>
            <p:nvPr/>
          </p:nvSpPr>
          <p:spPr>
            <a:xfrm>
              <a:off x="6493506"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376" name="tx376"/>
            <p:cNvSpPr/>
            <p:nvPr/>
          </p:nvSpPr>
          <p:spPr>
            <a:xfrm>
              <a:off x="8298251"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77" name="tx377"/>
            <p:cNvSpPr/>
            <p:nvPr/>
          </p:nvSpPr>
          <p:spPr>
            <a:xfrm>
              <a:off x="7847065"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78" name="tx378"/>
            <p:cNvSpPr/>
            <p:nvPr/>
          </p:nvSpPr>
          <p:spPr>
            <a:xfrm>
              <a:off x="1981642"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79" name="tx379"/>
            <p:cNvSpPr/>
            <p:nvPr/>
          </p:nvSpPr>
          <p:spPr>
            <a:xfrm>
              <a:off x="2884014" y="283511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80" name="tx380"/>
            <p:cNvSpPr/>
            <p:nvPr/>
          </p:nvSpPr>
          <p:spPr>
            <a:xfrm>
              <a:off x="3335201"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1" name="tx381"/>
            <p:cNvSpPr/>
            <p:nvPr/>
          </p:nvSpPr>
          <p:spPr>
            <a:xfrm>
              <a:off x="4237574"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2" name="tx382"/>
            <p:cNvSpPr/>
            <p:nvPr/>
          </p:nvSpPr>
          <p:spPr>
            <a:xfrm>
              <a:off x="3786387"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3" name="tx383"/>
            <p:cNvSpPr/>
            <p:nvPr/>
          </p:nvSpPr>
          <p:spPr>
            <a:xfrm>
              <a:off x="5591133"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84" name="tx384"/>
            <p:cNvSpPr/>
            <p:nvPr/>
          </p:nvSpPr>
          <p:spPr>
            <a:xfrm>
              <a:off x="6493506"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5" name="tx385"/>
            <p:cNvSpPr/>
            <p:nvPr/>
          </p:nvSpPr>
          <p:spPr>
            <a:xfrm>
              <a:off x="7395879" y="283511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386" name="tx386"/>
            <p:cNvSpPr/>
            <p:nvPr/>
          </p:nvSpPr>
          <p:spPr>
            <a:xfrm>
              <a:off x="4688760"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7" name="tx387"/>
            <p:cNvSpPr/>
            <p:nvPr/>
          </p:nvSpPr>
          <p:spPr>
            <a:xfrm>
              <a:off x="6944692"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8" name="tx388"/>
            <p:cNvSpPr/>
            <p:nvPr/>
          </p:nvSpPr>
          <p:spPr>
            <a:xfrm>
              <a:off x="5139946" y="283663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389" name="tx389"/>
            <p:cNvSpPr/>
            <p:nvPr/>
          </p:nvSpPr>
          <p:spPr>
            <a:xfrm>
              <a:off x="7847065" y="28351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90" name="tx390"/>
            <p:cNvSpPr/>
            <p:nvPr/>
          </p:nvSpPr>
          <p:spPr>
            <a:xfrm>
              <a:off x="198164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91" name="tx391"/>
            <p:cNvSpPr/>
            <p:nvPr/>
          </p:nvSpPr>
          <p:spPr>
            <a:xfrm>
              <a:off x="2884014"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92" name="tx392"/>
            <p:cNvSpPr/>
            <p:nvPr/>
          </p:nvSpPr>
          <p:spPr>
            <a:xfrm>
              <a:off x="3335201"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3" name="tx393"/>
            <p:cNvSpPr/>
            <p:nvPr/>
          </p:nvSpPr>
          <p:spPr>
            <a:xfrm>
              <a:off x="4237574"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4" name="tx394"/>
            <p:cNvSpPr/>
            <p:nvPr/>
          </p:nvSpPr>
          <p:spPr>
            <a:xfrm>
              <a:off x="243282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395" name="tx395"/>
            <p:cNvSpPr/>
            <p:nvPr/>
          </p:nvSpPr>
          <p:spPr>
            <a:xfrm>
              <a:off x="3786387"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6" name="tx396"/>
            <p:cNvSpPr/>
            <p:nvPr/>
          </p:nvSpPr>
          <p:spPr>
            <a:xfrm>
              <a:off x="5591133" y="420667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97" name="tx397"/>
            <p:cNvSpPr/>
            <p:nvPr/>
          </p:nvSpPr>
          <p:spPr>
            <a:xfrm>
              <a:off x="6042319"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98" name="tx398"/>
            <p:cNvSpPr/>
            <p:nvPr/>
          </p:nvSpPr>
          <p:spPr>
            <a:xfrm>
              <a:off x="1981642" y="440504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399" name="tx399"/>
            <p:cNvSpPr/>
            <p:nvPr/>
          </p:nvSpPr>
          <p:spPr>
            <a:xfrm>
              <a:off x="2884014"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00" name="tx400"/>
            <p:cNvSpPr/>
            <p:nvPr/>
          </p:nvSpPr>
          <p:spPr>
            <a:xfrm>
              <a:off x="3335201"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1" name="tx401"/>
            <p:cNvSpPr/>
            <p:nvPr/>
          </p:nvSpPr>
          <p:spPr>
            <a:xfrm>
              <a:off x="4237574"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2" name="tx402"/>
            <p:cNvSpPr/>
            <p:nvPr/>
          </p:nvSpPr>
          <p:spPr>
            <a:xfrm>
              <a:off x="3786387"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03" name="tx403"/>
            <p:cNvSpPr/>
            <p:nvPr/>
          </p:nvSpPr>
          <p:spPr>
            <a:xfrm>
              <a:off x="5591133"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04" name="tx404"/>
            <p:cNvSpPr/>
            <p:nvPr/>
          </p:nvSpPr>
          <p:spPr>
            <a:xfrm>
              <a:off x="6042319"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05" name="tx405"/>
            <p:cNvSpPr/>
            <p:nvPr/>
          </p:nvSpPr>
          <p:spPr>
            <a:xfrm>
              <a:off x="4688760" y="440261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06" name="tx406"/>
            <p:cNvSpPr/>
            <p:nvPr/>
          </p:nvSpPr>
          <p:spPr>
            <a:xfrm>
              <a:off x="5139946" y="440261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07" name="tx407"/>
            <p:cNvSpPr/>
            <p:nvPr/>
          </p:nvSpPr>
          <p:spPr>
            <a:xfrm>
              <a:off x="1981642"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08" name="tx408"/>
            <p:cNvSpPr/>
            <p:nvPr/>
          </p:nvSpPr>
          <p:spPr>
            <a:xfrm>
              <a:off x="288401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09" name="tx409"/>
            <p:cNvSpPr/>
            <p:nvPr/>
          </p:nvSpPr>
          <p:spPr>
            <a:xfrm>
              <a:off x="3335201"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0" name="tx410"/>
            <p:cNvSpPr/>
            <p:nvPr/>
          </p:nvSpPr>
          <p:spPr>
            <a:xfrm>
              <a:off x="4237574"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1" name="tx411"/>
            <p:cNvSpPr/>
            <p:nvPr/>
          </p:nvSpPr>
          <p:spPr>
            <a:xfrm>
              <a:off x="3786387"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12" name="tx412"/>
            <p:cNvSpPr/>
            <p:nvPr/>
          </p:nvSpPr>
          <p:spPr>
            <a:xfrm>
              <a:off x="5591133"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13" name="tx413"/>
            <p:cNvSpPr/>
            <p:nvPr/>
          </p:nvSpPr>
          <p:spPr>
            <a:xfrm>
              <a:off x="6493506"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4" name="tx414"/>
            <p:cNvSpPr/>
            <p:nvPr/>
          </p:nvSpPr>
          <p:spPr>
            <a:xfrm>
              <a:off x="7847065" y="40107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5" name="tx415"/>
            <p:cNvSpPr/>
            <p:nvPr/>
          </p:nvSpPr>
          <p:spPr>
            <a:xfrm>
              <a:off x="1981642"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16" name="tx416"/>
            <p:cNvSpPr/>
            <p:nvPr/>
          </p:nvSpPr>
          <p:spPr>
            <a:xfrm>
              <a:off x="288401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17" name="tx417"/>
            <p:cNvSpPr/>
            <p:nvPr/>
          </p:nvSpPr>
          <p:spPr>
            <a:xfrm>
              <a:off x="3335201"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8" name="tx418"/>
            <p:cNvSpPr/>
            <p:nvPr/>
          </p:nvSpPr>
          <p:spPr>
            <a:xfrm>
              <a:off x="4237574"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19" name="tx419"/>
            <p:cNvSpPr/>
            <p:nvPr/>
          </p:nvSpPr>
          <p:spPr>
            <a:xfrm>
              <a:off x="3786387"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20" name="tx420"/>
            <p:cNvSpPr/>
            <p:nvPr/>
          </p:nvSpPr>
          <p:spPr>
            <a:xfrm>
              <a:off x="5591133"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421" name="tx421"/>
            <p:cNvSpPr/>
            <p:nvPr/>
          </p:nvSpPr>
          <p:spPr>
            <a:xfrm>
              <a:off x="198164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2" name="tx422"/>
            <p:cNvSpPr/>
            <p:nvPr/>
          </p:nvSpPr>
          <p:spPr>
            <a:xfrm>
              <a:off x="2884014"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23" name="tx423"/>
            <p:cNvSpPr/>
            <p:nvPr/>
          </p:nvSpPr>
          <p:spPr>
            <a:xfrm>
              <a:off x="3335201"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4" name="tx424"/>
            <p:cNvSpPr/>
            <p:nvPr/>
          </p:nvSpPr>
          <p:spPr>
            <a:xfrm>
              <a:off x="4237574"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5" name="tx425"/>
            <p:cNvSpPr/>
            <p:nvPr/>
          </p:nvSpPr>
          <p:spPr>
            <a:xfrm>
              <a:off x="3786387"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6" name="tx426"/>
            <p:cNvSpPr/>
            <p:nvPr/>
          </p:nvSpPr>
          <p:spPr>
            <a:xfrm>
              <a:off x="5591133"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27" name="tx427"/>
            <p:cNvSpPr/>
            <p:nvPr/>
          </p:nvSpPr>
          <p:spPr>
            <a:xfrm>
              <a:off x="6042319" y="362010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28" name="tx428"/>
            <p:cNvSpPr/>
            <p:nvPr/>
          </p:nvSpPr>
          <p:spPr>
            <a:xfrm>
              <a:off x="6493506"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29" name="tx429"/>
            <p:cNvSpPr/>
            <p:nvPr/>
          </p:nvSpPr>
          <p:spPr>
            <a:xfrm>
              <a:off x="7395879"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0" name="tx430"/>
            <p:cNvSpPr/>
            <p:nvPr/>
          </p:nvSpPr>
          <p:spPr>
            <a:xfrm>
              <a:off x="8298251"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31" name="tx431"/>
            <p:cNvSpPr/>
            <p:nvPr/>
          </p:nvSpPr>
          <p:spPr>
            <a:xfrm>
              <a:off x="4688760"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32" name="tx432"/>
            <p:cNvSpPr/>
            <p:nvPr/>
          </p:nvSpPr>
          <p:spPr>
            <a:xfrm>
              <a:off x="6944692"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3" name="tx433"/>
            <p:cNvSpPr/>
            <p:nvPr/>
          </p:nvSpPr>
          <p:spPr>
            <a:xfrm>
              <a:off x="5139946"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34" name="tx434"/>
            <p:cNvSpPr/>
            <p:nvPr/>
          </p:nvSpPr>
          <p:spPr>
            <a:xfrm>
              <a:off x="7847065"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35" name="tx435"/>
            <p:cNvSpPr/>
            <p:nvPr/>
          </p:nvSpPr>
          <p:spPr>
            <a:xfrm>
              <a:off x="1981642"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36" name="tx436"/>
            <p:cNvSpPr/>
            <p:nvPr/>
          </p:nvSpPr>
          <p:spPr>
            <a:xfrm>
              <a:off x="288401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7" name="tx437"/>
            <p:cNvSpPr/>
            <p:nvPr/>
          </p:nvSpPr>
          <p:spPr>
            <a:xfrm>
              <a:off x="3335201"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8" name="tx438"/>
            <p:cNvSpPr/>
            <p:nvPr/>
          </p:nvSpPr>
          <p:spPr>
            <a:xfrm>
              <a:off x="4237574"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9" name="tx439"/>
            <p:cNvSpPr/>
            <p:nvPr/>
          </p:nvSpPr>
          <p:spPr>
            <a:xfrm>
              <a:off x="3786387"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40" name="tx440"/>
            <p:cNvSpPr/>
            <p:nvPr/>
          </p:nvSpPr>
          <p:spPr>
            <a:xfrm>
              <a:off x="5591133"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41" name="tx441"/>
            <p:cNvSpPr/>
            <p:nvPr/>
          </p:nvSpPr>
          <p:spPr>
            <a:xfrm>
              <a:off x="6042319"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42" name="tx442"/>
            <p:cNvSpPr/>
            <p:nvPr/>
          </p:nvSpPr>
          <p:spPr>
            <a:xfrm>
              <a:off x="6493506"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3" name="tx443"/>
            <p:cNvSpPr/>
            <p:nvPr/>
          </p:nvSpPr>
          <p:spPr>
            <a:xfrm>
              <a:off x="7395879"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4" name="tx444"/>
            <p:cNvSpPr/>
            <p:nvPr/>
          </p:nvSpPr>
          <p:spPr>
            <a:xfrm>
              <a:off x="8298251"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45" name="tx445"/>
            <p:cNvSpPr/>
            <p:nvPr/>
          </p:nvSpPr>
          <p:spPr>
            <a:xfrm>
              <a:off x="4688760"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46" name="tx446"/>
            <p:cNvSpPr/>
            <p:nvPr/>
          </p:nvSpPr>
          <p:spPr>
            <a:xfrm>
              <a:off x="6944692"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7" name="tx447"/>
            <p:cNvSpPr/>
            <p:nvPr/>
          </p:nvSpPr>
          <p:spPr>
            <a:xfrm>
              <a:off x="5139946" y="10716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48" name="tx448"/>
            <p:cNvSpPr/>
            <p:nvPr/>
          </p:nvSpPr>
          <p:spPr>
            <a:xfrm>
              <a:off x="7847065"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49" name="tx449"/>
            <p:cNvSpPr/>
            <p:nvPr/>
          </p:nvSpPr>
          <p:spPr>
            <a:xfrm>
              <a:off x="1981642" y="4992852"/>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450" name="tx450"/>
            <p:cNvSpPr/>
            <p:nvPr/>
          </p:nvSpPr>
          <p:spPr>
            <a:xfrm>
              <a:off x="288401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51" name="tx451"/>
            <p:cNvSpPr/>
            <p:nvPr/>
          </p:nvSpPr>
          <p:spPr>
            <a:xfrm>
              <a:off x="3335201"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2" name="tx452"/>
            <p:cNvSpPr/>
            <p:nvPr/>
          </p:nvSpPr>
          <p:spPr>
            <a:xfrm>
              <a:off x="4237574"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3" name="tx453"/>
            <p:cNvSpPr/>
            <p:nvPr/>
          </p:nvSpPr>
          <p:spPr>
            <a:xfrm>
              <a:off x="3786387"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4" name="tx454"/>
            <p:cNvSpPr/>
            <p:nvPr/>
          </p:nvSpPr>
          <p:spPr>
            <a:xfrm>
              <a:off x="5591133"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55" name="tx455"/>
            <p:cNvSpPr/>
            <p:nvPr/>
          </p:nvSpPr>
          <p:spPr>
            <a:xfrm>
              <a:off x="6493506"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56" name="tx456"/>
            <p:cNvSpPr/>
            <p:nvPr/>
          </p:nvSpPr>
          <p:spPr>
            <a:xfrm>
              <a:off x="7847065"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57" name="tx457"/>
            <p:cNvSpPr/>
            <p:nvPr/>
          </p:nvSpPr>
          <p:spPr>
            <a:xfrm>
              <a:off x="1981642"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58" name="tx458"/>
            <p:cNvSpPr/>
            <p:nvPr/>
          </p:nvSpPr>
          <p:spPr>
            <a:xfrm>
              <a:off x="2884014"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59" name="tx459"/>
            <p:cNvSpPr/>
            <p:nvPr/>
          </p:nvSpPr>
          <p:spPr>
            <a:xfrm>
              <a:off x="3335201"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0" name="tx460"/>
            <p:cNvSpPr/>
            <p:nvPr/>
          </p:nvSpPr>
          <p:spPr>
            <a:xfrm>
              <a:off x="4237574"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1" name="tx461"/>
            <p:cNvSpPr/>
            <p:nvPr/>
          </p:nvSpPr>
          <p:spPr>
            <a:xfrm>
              <a:off x="3786387"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2" name="tx462"/>
            <p:cNvSpPr/>
            <p:nvPr/>
          </p:nvSpPr>
          <p:spPr>
            <a:xfrm>
              <a:off x="5591133" y="322822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63" name="tx463"/>
            <p:cNvSpPr/>
            <p:nvPr/>
          </p:nvSpPr>
          <p:spPr>
            <a:xfrm>
              <a:off x="649350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64" name="tx464"/>
            <p:cNvSpPr/>
            <p:nvPr/>
          </p:nvSpPr>
          <p:spPr>
            <a:xfrm>
              <a:off x="8298251"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65" name="tx465"/>
            <p:cNvSpPr/>
            <p:nvPr/>
          </p:nvSpPr>
          <p:spPr>
            <a:xfrm>
              <a:off x="4688760"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66" name="tx466"/>
            <p:cNvSpPr/>
            <p:nvPr/>
          </p:nvSpPr>
          <p:spPr>
            <a:xfrm>
              <a:off x="5139946"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67" name="tx467"/>
            <p:cNvSpPr/>
            <p:nvPr/>
          </p:nvSpPr>
          <p:spPr>
            <a:xfrm>
              <a:off x="7847065" y="32270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68" name="tx468"/>
            <p:cNvSpPr/>
            <p:nvPr/>
          </p:nvSpPr>
          <p:spPr>
            <a:xfrm>
              <a:off x="1981642"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69" name="tx469"/>
            <p:cNvSpPr/>
            <p:nvPr/>
          </p:nvSpPr>
          <p:spPr>
            <a:xfrm>
              <a:off x="2884014"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70" name="tx470"/>
            <p:cNvSpPr/>
            <p:nvPr/>
          </p:nvSpPr>
          <p:spPr>
            <a:xfrm>
              <a:off x="3335201"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1" name="tx471"/>
            <p:cNvSpPr/>
            <p:nvPr/>
          </p:nvSpPr>
          <p:spPr>
            <a:xfrm>
              <a:off x="4237574"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2" name="tx472"/>
            <p:cNvSpPr/>
            <p:nvPr/>
          </p:nvSpPr>
          <p:spPr>
            <a:xfrm>
              <a:off x="3786387"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3" name="tx473"/>
            <p:cNvSpPr/>
            <p:nvPr/>
          </p:nvSpPr>
          <p:spPr>
            <a:xfrm>
              <a:off x="5591133"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74" name="tx474"/>
            <p:cNvSpPr/>
            <p:nvPr/>
          </p:nvSpPr>
          <p:spPr>
            <a:xfrm>
              <a:off x="6493506"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75" name="tx475"/>
            <p:cNvSpPr/>
            <p:nvPr/>
          </p:nvSpPr>
          <p:spPr>
            <a:xfrm>
              <a:off x="7395879"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76" name="tx476"/>
            <p:cNvSpPr/>
            <p:nvPr/>
          </p:nvSpPr>
          <p:spPr>
            <a:xfrm>
              <a:off x="4688760"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77" name="tx477"/>
            <p:cNvSpPr/>
            <p:nvPr/>
          </p:nvSpPr>
          <p:spPr>
            <a:xfrm>
              <a:off x="5139946"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78" name="tx478"/>
            <p:cNvSpPr/>
            <p:nvPr/>
          </p:nvSpPr>
          <p:spPr>
            <a:xfrm>
              <a:off x="7847065" y="30310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79" name="tx479"/>
            <p:cNvSpPr/>
            <p:nvPr/>
          </p:nvSpPr>
          <p:spPr>
            <a:xfrm>
              <a:off x="1981642"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80" name="tx480"/>
            <p:cNvSpPr/>
            <p:nvPr/>
          </p:nvSpPr>
          <p:spPr>
            <a:xfrm>
              <a:off x="288401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81" name="tx481"/>
            <p:cNvSpPr/>
            <p:nvPr/>
          </p:nvSpPr>
          <p:spPr>
            <a:xfrm>
              <a:off x="3335201"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2" name="tx482"/>
            <p:cNvSpPr/>
            <p:nvPr/>
          </p:nvSpPr>
          <p:spPr>
            <a:xfrm>
              <a:off x="4237574"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3" name="tx483"/>
            <p:cNvSpPr/>
            <p:nvPr/>
          </p:nvSpPr>
          <p:spPr>
            <a:xfrm>
              <a:off x="3786387"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84" name="tx484"/>
            <p:cNvSpPr/>
            <p:nvPr/>
          </p:nvSpPr>
          <p:spPr>
            <a:xfrm>
              <a:off x="5591133"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85" name="tx485"/>
            <p:cNvSpPr/>
            <p:nvPr/>
          </p:nvSpPr>
          <p:spPr>
            <a:xfrm>
              <a:off x="6042319"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86" name="tx486"/>
            <p:cNvSpPr/>
            <p:nvPr/>
          </p:nvSpPr>
          <p:spPr>
            <a:xfrm>
              <a:off x="649350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87" name="tx487"/>
            <p:cNvSpPr/>
            <p:nvPr/>
          </p:nvSpPr>
          <p:spPr>
            <a:xfrm>
              <a:off x="8298251"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88" name="tx488"/>
            <p:cNvSpPr/>
            <p:nvPr/>
          </p:nvSpPr>
          <p:spPr>
            <a:xfrm>
              <a:off x="4688760"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89" name="tx489"/>
            <p:cNvSpPr/>
            <p:nvPr/>
          </p:nvSpPr>
          <p:spPr>
            <a:xfrm>
              <a:off x="6944692"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90" name="tx490"/>
            <p:cNvSpPr/>
            <p:nvPr/>
          </p:nvSpPr>
          <p:spPr>
            <a:xfrm>
              <a:off x="5139946"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91" name="tx491"/>
            <p:cNvSpPr/>
            <p:nvPr/>
          </p:nvSpPr>
          <p:spPr>
            <a:xfrm>
              <a:off x="7847065"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92" name="tx492"/>
            <p:cNvSpPr/>
            <p:nvPr/>
          </p:nvSpPr>
          <p:spPr>
            <a:xfrm>
              <a:off x="1981642"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93" name="tx493"/>
            <p:cNvSpPr/>
            <p:nvPr/>
          </p:nvSpPr>
          <p:spPr>
            <a:xfrm>
              <a:off x="2884014"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94" name="tx494"/>
            <p:cNvSpPr/>
            <p:nvPr/>
          </p:nvSpPr>
          <p:spPr>
            <a:xfrm>
              <a:off x="3335201"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5" name="tx495"/>
            <p:cNvSpPr/>
            <p:nvPr/>
          </p:nvSpPr>
          <p:spPr>
            <a:xfrm>
              <a:off x="4237574"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6" name="tx496"/>
            <p:cNvSpPr/>
            <p:nvPr/>
          </p:nvSpPr>
          <p:spPr>
            <a:xfrm>
              <a:off x="3786387"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97" name="tx497"/>
            <p:cNvSpPr/>
            <p:nvPr/>
          </p:nvSpPr>
          <p:spPr>
            <a:xfrm>
              <a:off x="5591133"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98" name="tx498"/>
            <p:cNvSpPr/>
            <p:nvPr/>
          </p:nvSpPr>
          <p:spPr>
            <a:xfrm>
              <a:off x="6042319" y="26404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99" name="tx499"/>
            <p:cNvSpPr/>
            <p:nvPr/>
          </p:nvSpPr>
          <p:spPr>
            <a:xfrm>
              <a:off x="6493506" y="26391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00" name="tx500"/>
            <p:cNvSpPr/>
            <p:nvPr/>
          </p:nvSpPr>
          <p:spPr>
            <a:xfrm>
              <a:off x="4688760"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501" name="tx501"/>
            <p:cNvSpPr/>
            <p:nvPr/>
          </p:nvSpPr>
          <p:spPr>
            <a:xfrm>
              <a:off x="6944692" y="26391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02" name="tx502"/>
            <p:cNvSpPr/>
            <p:nvPr/>
          </p:nvSpPr>
          <p:spPr>
            <a:xfrm>
              <a:off x="5139946"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503" name="tx503"/>
            <p:cNvSpPr/>
            <p:nvPr/>
          </p:nvSpPr>
          <p:spPr>
            <a:xfrm>
              <a:off x="1981642"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504" name="tx504"/>
            <p:cNvSpPr/>
            <p:nvPr/>
          </p:nvSpPr>
          <p:spPr>
            <a:xfrm>
              <a:off x="288401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05" name="tx505"/>
            <p:cNvSpPr/>
            <p:nvPr/>
          </p:nvSpPr>
          <p:spPr>
            <a:xfrm>
              <a:off x="3335201"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6" name="tx506"/>
            <p:cNvSpPr/>
            <p:nvPr/>
          </p:nvSpPr>
          <p:spPr>
            <a:xfrm>
              <a:off x="4237574"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7" name="tx507"/>
            <p:cNvSpPr/>
            <p:nvPr/>
          </p:nvSpPr>
          <p:spPr>
            <a:xfrm>
              <a:off x="3786387"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8" name="tx508"/>
            <p:cNvSpPr/>
            <p:nvPr/>
          </p:nvSpPr>
          <p:spPr>
            <a:xfrm>
              <a:off x="5591133"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09" name="tx509"/>
            <p:cNvSpPr/>
            <p:nvPr/>
          </p:nvSpPr>
          <p:spPr>
            <a:xfrm>
              <a:off x="6042319" y="224730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10" name="tx510"/>
            <p:cNvSpPr/>
            <p:nvPr/>
          </p:nvSpPr>
          <p:spPr>
            <a:xfrm>
              <a:off x="649350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1" name="tx511"/>
            <p:cNvSpPr/>
            <p:nvPr/>
          </p:nvSpPr>
          <p:spPr>
            <a:xfrm>
              <a:off x="7395879"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12" name="tx512"/>
            <p:cNvSpPr/>
            <p:nvPr/>
          </p:nvSpPr>
          <p:spPr>
            <a:xfrm>
              <a:off x="8298251"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3" name="tx513"/>
            <p:cNvSpPr/>
            <p:nvPr/>
          </p:nvSpPr>
          <p:spPr>
            <a:xfrm>
              <a:off x="4688760"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14" name="tx514"/>
            <p:cNvSpPr/>
            <p:nvPr/>
          </p:nvSpPr>
          <p:spPr>
            <a:xfrm>
              <a:off x="5139946"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15" name="tx515"/>
            <p:cNvSpPr/>
            <p:nvPr/>
          </p:nvSpPr>
          <p:spPr>
            <a:xfrm>
              <a:off x="7847065" y="22473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16" name="tx516"/>
            <p:cNvSpPr/>
            <p:nvPr/>
          </p:nvSpPr>
          <p:spPr>
            <a:xfrm>
              <a:off x="1981642"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517" name="tx517"/>
            <p:cNvSpPr/>
            <p:nvPr/>
          </p:nvSpPr>
          <p:spPr>
            <a:xfrm>
              <a:off x="2884014"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518" name="tx518"/>
            <p:cNvSpPr/>
            <p:nvPr/>
          </p:nvSpPr>
          <p:spPr>
            <a:xfrm>
              <a:off x="3335201"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19" name="tx519"/>
            <p:cNvSpPr/>
            <p:nvPr/>
          </p:nvSpPr>
          <p:spPr>
            <a:xfrm>
              <a:off x="4237574"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0" name="tx520"/>
            <p:cNvSpPr/>
            <p:nvPr/>
          </p:nvSpPr>
          <p:spPr>
            <a:xfrm>
              <a:off x="3786387"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1" name="tx521"/>
            <p:cNvSpPr/>
            <p:nvPr/>
          </p:nvSpPr>
          <p:spPr>
            <a:xfrm>
              <a:off x="5591133"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522" name="tx522"/>
            <p:cNvSpPr/>
            <p:nvPr/>
          </p:nvSpPr>
          <p:spPr>
            <a:xfrm>
              <a:off x="4688760"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523" name="tx523"/>
            <p:cNvSpPr/>
            <p:nvPr/>
          </p:nvSpPr>
          <p:spPr>
            <a:xfrm>
              <a:off x="1981642" y="14635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24" name="tx524"/>
            <p:cNvSpPr/>
            <p:nvPr/>
          </p:nvSpPr>
          <p:spPr>
            <a:xfrm>
              <a:off x="288401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25" name="tx525"/>
            <p:cNvSpPr/>
            <p:nvPr/>
          </p:nvSpPr>
          <p:spPr>
            <a:xfrm>
              <a:off x="3335201"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6" name="tx526"/>
            <p:cNvSpPr/>
            <p:nvPr/>
          </p:nvSpPr>
          <p:spPr>
            <a:xfrm>
              <a:off x="4237574"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7" name="tx527"/>
            <p:cNvSpPr/>
            <p:nvPr/>
          </p:nvSpPr>
          <p:spPr>
            <a:xfrm>
              <a:off x="243282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28" name="tx528"/>
            <p:cNvSpPr/>
            <p:nvPr/>
          </p:nvSpPr>
          <p:spPr>
            <a:xfrm>
              <a:off x="3786387"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29" name="tx529"/>
            <p:cNvSpPr/>
            <p:nvPr/>
          </p:nvSpPr>
          <p:spPr>
            <a:xfrm>
              <a:off x="5591133"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30" name="tx530"/>
            <p:cNvSpPr/>
            <p:nvPr/>
          </p:nvSpPr>
          <p:spPr>
            <a:xfrm>
              <a:off x="6042319"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1" name="tx531"/>
            <p:cNvSpPr/>
            <p:nvPr/>
          </p:nvSpPr>
          <p:spPr>
            <a:xfrm>
              <a:off x="649350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2" name="tx532"/>
            <p:cNvSpPr/>
            <p:nvPr/>
          </p:nvSpPr>
          <p:spPr>
            <a:xfrm>
              <a:off x="7395879"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33" name="tx533"/>
            <p:cNvSpPr/>
            <p:nvPr/>
          </p:nvSpPr>
          <p:spPr>
            <a:xfrm>
              <a:off x="4688760"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4" name="tx534"/>
            <p:cNvSpPr/>
            <p:nvPr/>
          </p:nvSpPr>
          <p:spPr>
            <a:xfrm>
              <a:off x="6944692"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5" name="tx535"/>
            <p:cNvSpPr/>
            <p:nvPr/>
          </p:nvSpPr>
          <p:spPr>
            <a:xfrm>
              <a:off x="5139946"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36" name="tx536"/>
            <p:cNvSpPr/>
            <p:nvPr/>
          </p:nvSpPr>
          <p:spPr>
            <a:xfrm>
              <a:off x="7847065"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37" name="tx537"/>
            <p:cNvSpPr/>
            <p:nvPr/>
          </p:nvSpPr>
          <p:spPr>
            <a:xfrm>
              <a:off x="1981642"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38" name="tx538"/>
            <p:cNvSpPr/>
            <p:nvPr/>
          </p:nvSpPr>
          <p:spPr>
            <a:xfrm>
              <a:off x="288401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39" name="tx539"/>
            <p:cNvSpPr/>
            <p:nvPr/>
          </p:nvSpPr>
          <p:spPr>
            <a:xfrm>
              <a:off x="3335201"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0" name="tx540"/>
            <p:cNvSpPr/>
            <p:nvPr/>
          </p:nvSpPr>
          <p:spPr>
            <a:xfrm>
              <a:off x="4237574"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1" name="tx541"/>
            <p:cNvSpPr/>
            <p:nvPr/>
          </p:nvSpPr>
          <p:spPr>
            <a:xfrm>
              <a:off x="3786387"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2" name="tx542"/>
            <p:cNvSpPr/>
            <p:nvPr/>
          </p:nvSpPr>
          <p:spPr>
            <a:xfrm>
              <a:off x="5591133"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43" name="tx543"/>
            <p:cNvSpPr/>
            <p:nvPr/>
          </p:nvSpPr>
          <p:spPr>
            <a:xfrm>
              <a:off x="6042319" y="166073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544" name="tx544"/>
            <p:cNvSpPr/>
            <p:nvPr/>
          </p:nvSpPr>
          <p:spPr>
            <a:xfrm>
              <a:off x="649350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45" name="tx545"/>
            <p:cNvSpPr/>
            <p:nvPr/>
          </p:nvSpPr>
          <p:spPr>
            <a:xfrm>
              <a:off x="7395879" y="165949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546" name="tx546"/>
            <p:cNvSpPr/>
            <p:nvPr/>
          </p:nvSpPr>
          <p:spPr>
            <a:xfrm>
              <a:off x="4688760" y="165949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47" name="tx547"/>
            <p:cNvSpPr/>
            <p:nvPr/>
          </p:nvSpPr>
          <p:spPr>
            <a:xfrm>
              <a:off x="6944692"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48" name="tx548"/>
            <p:cNvSpPr/>
            <p:nvPr/>
          </p:nvSpPr>
          <p:spPr>
            <a:xfrm>
              <a:off x="5139946"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549" name="tx549"/>
            <p:cNvSpPr/>
            <p:nvPr/>
          </p:nvSpPr>
          <p:spPr>
            <a:xfrm>
              <a:off x="7847065" y="165953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550" name="tx550"/>
            <p:cNvSpPr/>
            <p:nvPr/>
          </p:nvSpPr>
          <p:spPr>
            <a:xfrm>
              <a:off x="198164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51" name="tx551"/>
            <p:cNvSpPr/>
            <p:nvPr/>
          </p:nvSpPr>
          <p:spPr>
            <a:xfrm>
              <a:off x="2884014"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2" name="tx552"/>
            <p:cNvSpPr/>
            <p:nvPr/>
          </p:nvSpPr>
          <p:spPr>
            <a:xfrm>
              <a:off x="3335201"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3" name="tx553"/>
            <p:cNvSpPr/>
            <p:nvPr/>
          </p:nvSpPr>
          <p:spPr>
            <a:xfrm>
              <a:off x="4237574"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4" name="tx554"/>
            <p:cNvSpPr/>
            <p:nvPr/>
          </p:nvSpPr>
          <p:spPr>
            <a:xfrm>
              <a:off x="243282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55" name="tx555"/>
            <p:cNvSpPr/>
            <p:nvPr/>
          </p:nvSpPr>
          <p:spPr>
            <a:xfrm>
              <a:off x="3786387"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6" name="tx556"/>
            <p:cNvSpPr/>
            <p:nvPr/>
          </p:nvSpPr>
          <p:spPr>
            <a:xfrm>
              <a:off x="5591133"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7" name="tx557"/>
            <p:cNvSpPr/>
            <p:nvPr/>
          </p:nvSpPr>
          <p:spPr>
            <a:xfrm>
              <a:off x="649350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8" name="tx558"/>
            <p:cNvSpPr/>
            <p:nvPr/>
          </p:nvSpPr>
          <p:spPr>
            <a:xfrm>
              <a:off x="7395879"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59" name="tx559"/>
            <p:cNvSpPr/>
            <p:nvPr/>
          </p:nvSpPr>
          <p:spPr>
            <a:xfrm>
              <a:off x="4688760"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560" name="tx560"/>
            <p:cNvSpPr/>
            <p:nvPr/>
          </p:nvSpPr>
          <p:spPr>
            <a:xfrm>
              <a:off x="6944692"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1" name="tx561"/>
            <p:cNvSpPr/>
            <p:nvPr/>
          </p:nvSpPr>
          <p:spPr>
            <a:xfrm>
              <a:off x="5139946"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2" name="tx562"/>
            <p:cNvSpPr/>
            <p:nvPr/>
          </p:nvSpPr>
          <p:spPr>
            <a:xfrm>
              <a:off x="1981642"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63" name="tx563"/>
            <p:cNvSpPr/>
            <p:nvPr/>
          </p:nvSpPr>
          <p:spPr>
            <a:xfrm>
              <a:off x="288401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64" name="tx564"/>
            <p:cNvSpPr/>
            <p:nvPr/>
          </p:nvSpPr>
          <p:spPr>
            <a:xfrm>
              <a:off x="3335201"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5" name="tx565"/>
            <p:cNvSpPr/>
            <p:nvPr/>
          </p:nvSpPr>
          <p:spPr>
            <a:xfrm>
              <a:off x="4237574"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6" name="tx566"/>
            <p:cNvSpPr/>
            <p:nvPr/>
          </p:nvSpPr>
          <p:spPr>
            <a:xfrm>
              <a:off x="3786387"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7" name="tx567"/>
            <p:cNvSpPr/>
            <p:nvPr/>
          </p:nvSpPr>
          <p:spPr>
            <a:xfrm>
              <a:off x="5591133"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68" name="tx568"/>
            <p:cNvSpPr/>
            <p:nvPr/>
          </p:nvSpPr>
          <p:spPr>
            <a:xfrm>
              <a:off x="6042319"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569" name="tx569"/>
            <p:cNvSpPr/>
            <p:nvPr/>
          </p:nvSpPr>
          <p:spPr>
            <a:xfrm>
              <a:off x="649350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70" name="tx570"/>
            <p:cNvSpPr/>
            <p:nvPr/>
          </p:nvSpPr>
          <p:spPr>
            <a:xfrm>
              <a:off x="4688760"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571" name="tx571"/>
            <p:cNvSpPr/>
            <p:nvPr/>
          </p:nvSpPr>
          <p:spPr>
            <a:xfrm>
              <a:off x="6944692"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572" name="tx572"/>
            <p:cNvSpPr/>
            <p:nvPr/>
          </p:nvSpPr>
          <p:spPr>
            <a:xfrm>
              <a:off x="5139946"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73" name="tx573"/>
            <p:cNvSpPr/>
            <p:nvPr/>
          </p:nvSpPr>
          <p:spPr>
            <a:xfrm>
              <a:off x="7847065"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74" name="tx574"/>
            <p:cNvSpPr/>
            <p:nvPr/>
          </p:nvSpPr>
          <p:spPr>
            <a:xfrm>
              <a:off x="8749438"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75" name="tx575"/>
            <p:cNvSpPr/>
            <p:nvPr/>
          </p:nvSpPr>
          <p:spPr>
            <a:xfrm>
              <a:off x="8749438" y="205141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76" name="tx576"/>
            <p:cNvSpPr/>
            <p:nvPr/>
          </p:nvSpPr>
          <p:spPr>
            <a:xfrm>
              <a:off x="8749438" y="12676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77" name="tx577"/>
            <p:cNvSpPr/>
            <p:nvPr/>
          </p:nvSpPr>
          <p:spPr>
            <a:xfrm>
              <a:off x="8749438"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78" name="tx578"/>
            <p:cNvSpPr/>
            <p:nvPr/>
          </p:nvSpPr>
          <p:spPr>
            <a:xfrm>
              <a:off x="8749438" y="1071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579" name="tx579"/>
            <p:cNvSpPr/>
            <p:nvPr/>
          </p:nvSpPr>
          <p:spPr>
            <a:xfrm>
              <a:off x="8749438"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580" name="tx580"/>
            <p:cNvSpPr/>
            <p:nvPr/>
          </p:nvSpPr>
          <p:spPr>
            <a:xfrm>
              <a:off x="8749438"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581" name="tx581"/>
            <p:cNvSpPr/>
            <p:nvPr/>
          </p:nvSpPr>
          <p:spPr>
            <a:xfrm>
              <a:off x="8749438" y="185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82" name="tx582"/>
            <p:cNvSpPr/>
            <p:nvPr/>
          </p:nvSpPr>
          <p:spPr>
            <a:xfrm>
              <a:off x="8749438" y="14636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583" name="tx583"/>
            <p:cNvSpPr/>
            <p:nvPr/>
          </p:nvSpPr>
          <p:spPr>
            <a:xfrm>
              <a:off x="8749438" y="166192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584" name="tx584"/>
            <p:cNvSpPr/>
            <p:nvPr/>
          </p:nvSpPr>
          <p:spPr>
            <a:xfrm>
              <a:off x="8749438"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85" name="tx585"/>
            <p:cNvSpPr/>
            <p:nvPr/>
          </p:nvSpPr>
          <p:spPr>
            <a:xfrm>
              <a:off x="6493506"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6" name="tx586"/>
            <p:cNvSpPr/>
            <p:nvPr/>
          </p:nvSpPr>
          <p:spPr>
            <a:xfrm>
              <a:off x="7395879" y="47944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587" name="tx587"/>
            <p:cNvSpPr/>
            <p:nvPr/>
          </p:nvSpPr>
          <p:spPr>
            <a:xfrm>
              <a:off x="8298251"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8" name="tx588"/>
            <p:cNvSpPr/>
            <p:nvPr/>
          </p:nvSpPr>
          <p:spPr>
            <a:xfrm>
              <a:off x="6944692"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89" name="tx589"/>
            <p:cNvSpPr/>
            <p:nvPr/>
          </p:nvSpPr>
          <p:spPr>
            <a:xfrm>
              <a:off x="7847065" y="47945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90" name="tx590"/>
            <p:cNvSpPr/>
            <p:nvPr/>
          </p:nvSpPr>
          <p:spPr>
            <a:xfrm>
              <a:off x="6042319" y="126885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591" name="tx591"/>
            <p:cNvSpPr/>
            <p:nvPr/>
          </p:nvSpPr>
          <p:spPr>
            <a:xfrm>
              <a:off x="2884014"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592" name="tx592"/>
            <p:cNvSpPr/>
            <p:nvPr/>
          </p:nvSpPr>
          <p:spPr>
            <a:xfrm>
              <a:off x="3335201"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3" name="tx593"/>
            <p:cNvSpPr/>
            <p:nvPr/>
          </p:nvSpPr>
          <p:spPr>
            <a:xfrm>
              <a:off x="4237574"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4" name="tx594"/>
            <p:cNvSpPr/>
            <p:nvPr/>
          </p:nvSpPr>
          <p:spPr>
            <a:xfrm>
              <a:off x="3786387"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95" name="tx595"/>
            <p:cNvSpPr/>
            <p:nvPr/>
          </p:nvSpPr>
          <p:spPr>
            <a:xfrm>
              <a:off x="5591133" y="55785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596" name="tx596"/>
            <p:cNvSpPr/>
            <p:nvPr/>
          </p:nvSpPr>
          <p:spPr>
            <a:xfrm>
              <a:off x="6493506" y="557975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597" name="tx597"/>
            <p:cNvSpPr/>
            <p:nvPr/>
          </p:nvSpPr>
          <p:spPr>
            <a:xfrm>
              <a:off x="8298251" y="55782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598" name="tx598"/>
            <p:cNvSpPr/>
            <p:nvPr/>
          </p:nvSpPr>
          <p:spPr>
            <a:xfrm>
              <a:off x="4688760" y="55785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599" name="tx599"/>
            <p:cNvSpPr/>
            <p:nvPr/>
          </p:nvSpPr>
          <p:spPr>
            <a:xfrm>
              <a:off x="7847065" y="55794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600" name="tx600"/>
            <p:cNvSpPr/>
            <p:nvPr/>
          </p:nvSpPr>
          <p:spPr>
            <a:xfrm>
              <a:off x="6042319" y="459854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01" name="tx601"/>
            <p:cNvSpPr/>
            <p:nvPr/>
          </p:nvSpPr>
          <p:spPr>
            <a:xfrm>
              <a:off x="7395879"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602" name="tx602"/>
            <p:cNvSpPr/>
            <p:nvPr/>
          </p:nvSpPr>
          <p:spPr>
            <a:xfrm>
              <a:off x="4688760"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03" name="tx603"/>
            <p:cNvSpPr/>
            <p:nvPr/>
          </p:nvSpPr>
          <p:spPr>
            <a:xfrm>
              <a:off x="5139946" y="45985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25</a:t>
              </a:r>
            </a:p>
          </p:txBody>
        </p:sp>
        <p:sp>
          <p:nvSpPr>
            <p:cNvPr id="604" name="tx604"/>
            <p:cNvSpPr/>
            <p:nvPr/>
          </p:nvSpPr>
          <p:spPr>
            <a:xfrm>
              <a:off x="6042319" y="2835448"/>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05" name="tx605"/>
            <p:cNvSpPr/>
            <p:nvPr/>
          </p:nvSpPr>
          <p:spPr>
            <a:xfrm>
              <a:off x="649350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06" name="tx606"/>
            <p:cNvSpPr/>
            <p:nvPr/>
          </p:nvSpPr>
          <p:spPr>
            <a:xfrm>
              <a:off x="7395879"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07" name="tx607"/>
            <p:cNvSpPr/>
            <p:nvPr/>
          </p:nvSpPr>
          <p:spPr>
            <a:xfrm>
              <a:off x="8298251"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608" name="tx608"/>
            <p:cNvSpPr/>
            <p:nvPr/>
          </p:nvSpPr>
          <p:spPr>
            <a:xfrm>
              <a:off x="4688760"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09" name="tx609"/>
            <p:cNvSpPr/>
            <p:nvPr/>
          </p:nvSpPr>
          <p:spPr>
            <a:xfrm>
              <a:off x="6944692"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10" name="tx610"/>
            <p:cNvSpPr/>
            <p:nvPr/>
          </p:nvSpPr>
          <p:spPr>
            <a:xfrm>
              <a:off x="5139946" y="4206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11" name="tx611"/>
            <p:cNvSpPr/>
            <p:nvPr/>
          </p:nvSpPr>
          <p:spPr>
            <a:xfrm>
              <a:off x="7847065" y="4207960"/>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2" name="tx612"/>
            <p:cNvSpPr/>
            <p:nvPr/>
          </p:nvSpPr>
          <p:spPr>
            <a:xfrm>
              <a:off x="6493506" y="4403897"/>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3" name="tx613"/>
            <p:cNvSpPr/>
            <p:nvPr/>
          </p:nvSpPr>
          <p:spPr>
            <a:xfrm>
              <a:off x="7395879" y="44026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614" name="tx614"/>
            <p:cNvSpPr/>
            <p:nvPr/>
          </p:nvSpPr>
          <p:spPr>
            <a:xfrm>
              <a:off x="7847065" y="4403897"/>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615" name="tx615"/>
            <p:cNvSpPr/>
            <p:nvPr/>
          </p:nvSpPr>
          <p:spPr>
            <a:xfrm>
              <a:off x="7395879" y="401073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16" name="tx616"/>
            <p:cNvSpPr/>
            <p:nvPr/>
          </p:nvSpPr>
          <p:spPr>
            <a:xfrm>
              <a:off x="6493506"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17" name="tx617"/>
            <p:cNvSpPr/>
            <p:nvPr/>
          </p:nvSpPr>
          <p:spPr>
            <a:xfrm>
              <a:off x="7847065" y="51864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18" name="tx618"/>
            <p:cNvSpPr/>
            <p:nvPr/>
          </p:nvSpPr>
          <p:spPr>
            <a:xfrm>
              <a:off x="2432828" y="36189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619" name="tx619"/>
            <p:cNvSpPr/>
            <p:nvPr/>
          </p:nvSpPr>
          <p:spPr>
            <a:xfrm>
              <a:off x="7395879" y="4991947"/>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620" name="tx620"/>
            <p:cNvSpPr/>
            <p:nvPr/>
          </p:nvSpPr>
          <p:spPr>
            <a:xfrm>
              <a:off x="8298251" y="49904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621" name="tx621"/>
            <p:cNvSpPr/>
            <p:nvPr/>
          </p:nvSpPr>
          <p:spPr>
            <a:xfrm>
              <a:off x="7395879" y="322698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622" name="tx622"/>
            <p:cNvSpPr/>
            <p:nvPr/>
          </p:nvSpPr>
          <p:spPr>
            <a:xfrm>
              <a:off x="7395879" y="38148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623" name="tx623"/>
            <p:cNvSpPr/>
            <p:nvPr/>
          </p:nvSpPr>
          <p:spPr>
            <a:xfrm>
              <a:off x="7395879" y="263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24" name="tx624"/>
            <p:cNvSpPr/>
            <p:nvPr/>
          </p:nvSpPr>
          <p:spPr>
            <a:xfrm>
              <a:off x="2432828" y="538353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17</a:t>
              </a:r>
            </a:p>
          </p:txBody>
        </p:sp>
        <p:sp>
          <p:nvSpPr>
            <p:cNvPr id="625" name="tx625"/>
            <p:cNvSpPr/>
            <p:nvPr/>
          </p:nvSpPr>
          <p:spPr>
            <a:xfrm>
              <a:off x="6042319" y="538353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626" name="tx626"/>
            <p:cNvSpPr/>
            <p:nvPr/>
          </p:nvSpPr>
          <p:spPr>
            <a:xfrm>
              <a:off x="6493506" y="5382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627" name="tx627"/>
            <p:cNvSpPr/>
            <p:nvPr/>
          </p:nvSpPr>
          <p:spPr>
            <a:xfrm>
              <a:off x="7395879" y="53822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35</a:t>
              </a:r>
            </a:p>
          </p:txBody>
        </p:sp>
        <p:sp>
          <p:nvSpPr>
            <p:cNvPr id="628" name="tx628"/>
            <p:cNvSpPr/>
            <p:nvPr/>
          </p:nvSpPr>
          <p:spPr>
            <a:xfrm>
              <a:off x="8298251" y="53822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29" name="tx629"/>
            <p:cNvSpPr/>
            <p:nvPr/>
          </p:nvSpPr>
          <p:spPr>
            <a:xfrm>
              <a:off x="6971823" y="53823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630" name="tx630"/>
            <p:cNvSpPr/>
            <p:nvPr/>
          </p:nvSpPr>
          <p:spPr>
            <a:xfrm>
              <a:off x="5139946" y="538382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631" name="tx631"/>
            <p:cNvSpPr/>
            <p:nvPr/>
          </p:nvSpPr>
          <p:spPr>
            <a:xfrm>
              <a:off x="7847065" y="5382630"/>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32" name="tx632"/>
            <p:cNvSpPr/>
            <p:nvPr/>
          </p:nvSpPr>
          <p:spPr>
            <a:xfrm>
              <a:off x="7395879"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33" name="tx633"/>
            <p:cNvSpPr/>
            <p:nvPr/>
          </p:nvSpPr>
          <p:spPr>
            <a:xfrm>
              <a:off x="8298251" y="2443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34" name="tx634"/>
            <p:cNvSpPr/>
            <p:nvPr/>
          </p:nvSpPr>
          <p:spPr>
            <a:xfrm>
              <a:off x="8749438" y="342292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635" name="tx635"/>
            <p:cNvSpPr/>
            <p:nvPr/>
          </p:nvSpPr>
          <p:spPr>
            <a:xfrm>
              <a:off x="8749438" y="36188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33</a:t>
              </a:r>
            </a:p>
          </p:txBody>
        </p:sp>
        <p:sp>
          <p:nvSpPr>
            <p:cNvPr id="636" name="tx636"/>
            <p:cNvSpPr/>
            <p:nvPr/>
          </p:nvSpPr>
          <p:spPr>
            <a:xfrm>
              <a:off x="8749438" y="30310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637" name="tx637"/>
            <p:cNvSpPr/>
            <p:nvPr/>
          </p:nvSpPr>
          <p:spPr>
            <a:xfrm>
              <a:off x="8749438" y="2639511"/>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638" name="tx638"/>
            <p:cNvSpPr/>
            <p:nvPr/>
          </p:nvSpPr>
          <p:spPr>
            <a:xfrm>
              <a:off x="1914811"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39" name="tx639"/>
            <p:cNvSpPr/>
            <p:nvPr/>
          </p:nvSpPr>
          <p:spPr>
            <a:xfrm>
              <a:off x="2310035"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40" name="tx640"/>
            <p:cNvSpPr/>
            <p:nvPr/>
          </p:nvSpPr>
          <p:spPr>
            <a:xfrm>
              <a:off x="2795437"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41" name="tx641"/>
            <p:cNvSpPr/>
            <p:nvPr/>
          </p:nvSpPr>
          <p:spPr>
            <a:xfrm>
              <a:off x="3246624"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42" name="tx642"/>
            <p:cNvSpPr/>
            <p:nvPr/>
          </p:nvSpPr>
          <p:spPr>
            <a:xfrm>
              <a:off x="3725723"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43" name="tx643"/>
            <p:cNvSpPr/>
            <p:nvPr/>
          </p:nvSpPr>
          <p:spPr>
            <a:xfrm>
              <a:off x="4120975"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44" name="tx644"/>
            <p:cNvSpPr/>
            <p:nvPr/>
          </p:nvSpPr>
          <p:spPr>
            <a:xfrm>
              <a:off x="4587768"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645" name="tx645"/>
            <p:cNvSpPr/>
            <p:nvPr/>
          </p:nvSpPr>
          <p:spPr>
            <a:xfrm>
              <a:off x="5035817"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46" name="tx646"/>
            <p:cNvSpPr/>
            <p:nvPr/>
          </p:nvSpPr>
          <p:spPr>
            <a:xfrm>
              <a:off x="5524248"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47" name="tx647"/>
            <p:cNvSpPr/>
            <p:nvPr/>
          </p:nvSpPr>
          <p:spPr>
            <a:xfrm>
              <a:off x="5966157"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648" name="tx648"/>
            <p:cNvSpPr/>
            <p:nvPr/>
          </p:nvSpPr>
          <p:spPr>
            <a:xfrm>
              <a:off x="639251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49" name="tx649"/>
            <p:cNvSpPr/>
            <p:nvPr/>
          </p:nvSpPr>
          <p:spPr>
            <a:xfrm>
              <a:off x="6849894"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50" name="tx650"/>
            <p:cNvSpPr/>
            <p:nvPr/>
          </p:nvSpPr>
          <p:spPr>
            <a:xfrm>
              <a:off x="7294887"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51" name="tx651"/>
            <p:cNvSpPr/>
            <p:nvPr/>
          </p:nvSpPr>
          <p:spPr>
            <a:xfrm>
              <a:off x="7792649"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652" name="tx652"/>
            <p:cNvSpPr/>
            <p:nvPr/>
          </p:nvSpPr>
          <p:spPr>
            <a:xfrm>
              <a:off x="8175459"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653" name="tx653"/>
            <p:cNvSpPr/>
            <p:nvPr/>
          </p:nvSpPr>
          <p:spPr>
            <a:xfrm>
              <a:off x="8660861"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654" name="tx654"/>
            <p:cNvSpPr/>
            <p:nvPr/>
          </p:nvSpPr>
          <p:spPr>
            <a:xfrm>
              <a:off x="1461235" y="5558951"/>
              <a:ext cx="241324"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CAR</a:t>
              </a:r>
            </a:p>
          </p:txBody>
        </p:sp>
        <p:sp>
          <p:nvSpPr>
            <p:cNvPr id="655" name="tx655"/>
            <p:cNvSpPr/>
            <p:nvPr/>
          </p:nvSpPr>
          <p:spPr>
            <a:xfrm>
              <a:off x="1340461" y="5341750"/>
              <a:ext cx="362098"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Nigeria</a:t>
              </a:r>
            </a:p>
          </p:txBody>
        </p:sp>
        <p:sp>
          <p:nvSpPr>
            <p:cNvPr id="656" name="tx656"/>
            <p:cNvSpPr/>
            <p:nvPr/>
          </p:nvSpPr>
          <p:spPr>
            <a:xfrm>
              <a:off x="1359381" y="5167076"/>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Gabon</a:t>
              </a:r>
            </a:p>
          </p:txBody>
        </p:sp>
        <p:sp>
          <p:nvSpPr>
            <p:cNvPr id="657" name="tx657"/>
            <p:cNvSpPr/>
            <p:nvPr/>
          </p:nvSpPr>
          <p:spPr>
            <a:xfrm>
              <a:off x="1333987" y="4971139"/>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Guinea</a:t>
              </a:r>
            </a:p>
          </p:txBody>
        </p:sp>
        <p:sp>
          <p:nvSpPr>
            <p:cNvPr id="658" name="tx658"/>
            <p:cNvSpPr/>
            <p:nvPr/>
          </p:nvSpPr>
          <p:spPr>
            <a:xfrm>
              <a:off x="1410225" y="4776653"/>
              <a:ext cx="29233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Benin</a:t>
              </a:r>
            </a:p>
          </p:txBody>
        </p:sp>
        <p:sp>
          <p:nvSpPr>
            <p:cNvPr id="659" name="tx659"/>
            <p:cNvSpPr/>
            <p:nvPr/>
          </p:nvSpPr>
          <p:spPr>
            <a:xfrm>
              <a:off x="1429312" y="4579265"/>
              <a:ext cx="27324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Chad</a:t>
              </a:r>
            </a:p>
          </p:txBody>
        </p:sp>
        <p:sp>
          <p:nvSpPr>
            <p:cNvPr id="660" name="tx660"/>
            <p:cNvSpPr/>
            <p:nvPr/>
          </p:nvSpPr>
          <p:spPr>
            <a:xfrm>
              <a:off x="1454929" y="4383328"/>
              <a:ext cx="247631"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DRC</a:t>
              </a:r>
            </a:p>
          </p:txBody>
        </p:sp>
        <p:sp>
          <p:nvSpPr>
            <p:cNvPr id="661" name="tx661"/>
            <p:cNvSpPr/>
            <p:nvPr/>
          </p:nvSpPr>
          <p:spPr>
            <a:xfrm>
              <a:off x="1060906" y="4187391"/>
              <a:ext cx="241436"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Cote</a:t>
              </a:r>
            </a:p>
          </p:txBody>
        </p:sp>
        <p:sp>
          <p:nvSpPr>
            <p:cNvPr id="662" name="tx662"/>
            <p:cNvSpPr/>
            <p:nvPr/>
          </p:nvSpPr>
          <p:spPr>
            <a:xfrm>
              <a:off x="1334099" y="4188005"/>
              <a:ext cx="368461" cy="8399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d’Ivoire</a:t>
              </a:r>
            </a:p>
          </p:txBody>
        </p:sp>
        <p:sp>
          <p:nvSpPr>
            <p:cNvPr id="663" name="tx663"/>
            <p:cNvSpPr/>
            <p:nvPr/>
          </p:nvSpPr>
          <p:spPr>
            <a:xfrm>
              <a:off x="787546" y="3971529"/>
              <a:ext cx="514684"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Equatorial</a:t>
              </a:r>
            </a:p>
          </p:txBody>
        </p:sp>
        <p:sp>
          <p:nvSpPr>
            <p:cNvPr id="664" name="tx664"/>
            <p:cNvSpPr/>
            <p:nvPr/>
          </p:nvSpPr>
          <p:spPr>
            <a:xfrm>
              <a:off x="1333987" y="3991454"/>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Guinea</a:t>
              </a:r>
            </a:p>
          </p:txBody>
        </p:sp>
        <p:sp>
          <p:nvSpPr>
            <p:cNvPr id="665" name="tx665"/>
            <p:cNvSpPr/>
            <p:nvPr/>
          </p:nvSpPr>
          <p:spPr>
            <a:xfrm>
              <a:off x="1492992" y="3796968"/>
              <a:ext cx="20956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Mali</a:t>
              </a:r>
            </a:p>
          </p:txBody>
        </p:sp>
        <p:sp>
          <p:nvSpPr>
            <p:cNvPr id="666" name="tx666"/>
            <p:cNvSpPr/>
            <p:nvPr/>
          </p:nvSpPr>
          <p:spPr>
            <a:xfrm>
              <a:off x="1302343" y="3599580"/>
              <a:ext cx="400217"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Gambia</a:t>
              </a:r>
            </a:p>
          </p:txBody>
        </p:sp>
        <p:sp>
          <p:nvSpPr>
            <p:cNvPr id="667" name="tx667"/>
            <p:cNvSpPr/>
            <p:nvPr/>
          </p:nvSpPr>
          <p:spPr>
            <a:xfrm>
              <a:off x="1168900" y="3403642"/>
              <a:ext cx="533660"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Cameroon</a:t>
              </a:r>
            </a:p>
          </p:txBody>
        </p:sp>
        <p:sp>
          <p:nvSpPr>
            <p:cNvPr id="668" name="tx668"/>
            <p:cNvSpPr/>
            <p:nvPr/>
          </p:nvSpPr>
          <p:spPr>
            <a:xfrm>
              <a:off x="952857" y="3207705"/>
              <a:ext cx="74970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Guinea-Bissau</a:t>
              </a:r>
            </a:p>
          </p:txBody>
        </p:sp>
        <p:sp>
          <p:nvSpPr>
            <p:cNvPr id="669" name="tx669"/>
            <p:cNvSpPr/>
            <p:nvPr/>
          </p:nvSpPr>
          <p:spPr>
            <a:xfrm>
              <a:off x="1359437" y="3013219"/>
              <a:ext cx="343123"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Liberia</a:t>
              </a:r>
            </a:p>
          </p:txBody>
        </p:sp>
        <p:sp>
          <p:nvSpPr>
            <p:cNvPr id="670" name="tx670"/>
            <p:cNvSpPr/>
            <p:nvPr/>
          </p:nvSpPr>
          <p:spPr>
            <a:xfrm>
              <a:off x="1365744" y="2793172"/>
              <a:ext cx="336816"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Congo</a:t>
              </a:r>
            </a:p>
          </p:txBody>
        </p:sp>
        <p:sp>
          <p:nvSpPr>
            <p:cNvPr id="671" name="tx671"/>
            <p:cNvSpPr/>
            <p:nvPr/>
          </p:nvSpPr>
          <p:spPr>
            <a:xfrm>
              <a:off x="1168900" y="2621345"/>
              <a:ext cx="53366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Mauritania</a:t>
              </a:r>
            </a:p>
          </p:txBody>
        </p:sp>
        <p:sp>
          <p:nvSpPr>
            <p:cNvPr id="672" name="tx672"/>
            <p:cNvSpPr/>
            <p:nvPr/>
          </p:nvSpPr>
          <p:spPr>
            <a:xfrm>
              <a:off x="1442037" y="2402693"/>
              <a:ext cx="260523"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Togo</a:t>
              </a:r>
            </a:p>
          </p:txBody>
        </p:sp>
        <p:sp>
          <p:nvSpPr>
            <p:cNvPr id="673" name="tx673"/>
            <p:cNvSpPr/>
            <p:nvPr/>
          </p:nvSpPr>
          <p:spPr>
            <a:xfrm>
              <a:off x="1429423" y="2206756"/>
              <a:ext cx="273136"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Niger</a:t>
              </a:r>
            </a:p>
          </p:txBody>
        </p:sp>
        <p:sp>
          <p:nvSpPr>
            <p:cNvPr id="674" name="tx674"/>
            <p:cNvSpPr/>
            <p:nvPr/>
          </p:nvSpPr>
          <p:spPr>
            <a:xfrm>
              <a:off x="1029150" y="2033534"/>
              <a:ext cx="38754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Burkina</a:t>
              </a:r>
            </a:p>
          </p:txBody>
        </p:sp>
        <p:sp>
          <p:nvSpPr>
            <p:cNvPr id="675" name="tx675"/>
            <p:cNvSpPr/>
            <p:nvPr/>
          </p:nvSpPr>
          <p:spPr>
            <a:xfrm>
              <a:off x="1448455" y="2033534"/>
              <a:ext cx="25410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Faso</a:t>
              </a:r>
            </a:p>
          </p:txBody>
        </p:sp>
        <p:sp>
          <p:nvSpPr>
            <p:cNvPr id="676" name="tx676"/>
            <p:cNvSpPr/>
            <p:nvPr/>
          </p:nvSpPr>
          <p:spPr>
            <a:xfrm>
              <a:off x="508103" y="1836146"/>
              <a:ext cx="20337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Sao</a:t>
              </a:r>
            </a:p>
          </p:txBody>
        </p:sp>
        <p:sp>
          <p:nvSpPr>
            <p:cNvPr id="677" name="tx677"/>
            <p:cNvSpPr/>
            <p:nvPr/>
          </p:nvSpPr>
          <p:spPr>
            <a:xfrm>
              <a:off x="743233" y="1837597"/>
              <a:ext cx="29216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Tome</a:t>
              </a:r>
            </a:p>
          </p:txBody>
        </p:sp>
        <p:sp>
          <p:nvSpPr>
            <p:cNvPr id="678" name="tx678"/>
            <p:cNvSpPr/>
            <p:nvPr/>
          </p:nvSpPr>
          <p:spPr>
            <a:xfrm>
              <a:off x="1067157" y="1837597"/>
              <a:ext cx="19070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and</a:t>
              </a:r>
            </a:p>
          </p:txBody>
        </p:sp>
        <p:sp>
          <p:nvSpPr>
            <p:cNvPr id="679" name="tx679"/>
            <p:cNvSpPr/>
            <p:nvPr/>
          </p:nvSpPr>
          <p:spPr>
            <a:xfrm>
              <a:off x="1289618" y="1816221"/>
              <a:ext cx="412942"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Principe</a:t>
              </a:r>
            </a:p>
          </p:txBody>
        </p:sp>
        <p:sp>
          <p:nvSpPr>
            <p:cNvPr id="680" name="tx680"/>
            <p:cNvSpPr/>
            <p:nvPr/>
          </p:nvSpPr>
          <p:spPr>
            <a:xfrm>
              <a:off x="1048070" y="1640209"/>
              <a:ext cx="30489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Sierra</a:t>
              </a:r>
            </a:p>
          </p:txBody>
        </p:sp>
        <p:sp>
          <p:nvSpPr>
            <p:cNvPr id="681" name="tx681"/>
            <p:cNvSpPr/>
            <p:nvPr/>
          </p:nvSpPr>
          <p:spPr>
            <a:xfrm>
              <a:off x="1384719" y="1641660"/>
              <a:ext cx="31784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Leone</a:t>
              </a:r>
            </a:p>
          </p:txBody>
        </p:sp>
        <p:sp>
          <p:nvSpPr>
            <p:cNvPr id="682" name="tx682"/>
            <p:cNvSpPr/>
            <p:nvPr/>
          </p:nvSpPr>
          <p:spPr>
            <a:xfrm>
              <a:off x="1283088" y="1421612"/>
              <a:ext cx="419472"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Senegal</a:t>
              </a:r>
            </a:p>
          </p:txBody>
        </p:sp>
        <p:sp>
          <p:nvSpPr>
            <p:cNvPr id="683" name="tx683"/>
            <p:cNvSpPr/>
            <p:nvPr/>
          </p:nvSpPr>
          <p:spPr>
            <a:xfrm>
              <a:off x="1092551" y="1248334"/>
              <a:ext cx="27324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Cabo</a:t>
              </a:r>
            </a:p>
          </p:txBody>
        </p:sp>
        <p:sp>
          <p:nvSpPr>
            <p:cNvPr id="684" name="tx684"/>
            <p:cNvSpPr/>
            <p:nvPr/>
          </p:nvSpPr>
          <p:spPr>
            <a:xfrm>
              <a:off x="1397556" y="1249785"/>
              <a:ext cx="30500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Verde</a:t>
              </a:r>
            </a:p>
          </p:txBody>
        </p:sp>
        <p:sp>
          <p:nvSpPr>
            <p:cNvPr id="685" name="tx685"/>
            <p:cNvSpPr/>
            <p:nvPr/>
          </p:nvSpPr>
          <p:spPr>
            <a:xfrm>
              <a:off x="1359381" y="1052397"/>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Ghana</a:t>
              </a:r>
            </a:p>
          </p:txBody>
        </p:sp>
        <p:sp>
          <p:nvSpPr>
            <p:cNvPr id="686" name="tx686"/>
            <p:cNvSpPr/>
            <p:nvPr/>
          </p:nvSpPr>
          <p:spPr>
            <a:xfrm>
              <a:off x="3509098"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687" name="pic687"/>
            <p:cNvPicPr/>
            <p:nvPr/>
          </p:nvPicPr>
          <p:blipFill>
            <a:blip r:embed="rId2" cstate="print"/>
            <a:stretch>
              <a:fillRect/>
            </a:stretch>
          </p:blipFill>
          <p:spPr>
            <a:xfrm>
              <a:off x="5170503" y="5941007"/>
              <a:ext cx="2160000" cy="219455"/>
            </a:xfrm>
            <a:prstGeom prst="rect">
              <a:avLst/>
            </a:prstGeom>
          </p:spPr>
        </p:pic>
        <p:sp>
          <p:nvSpPr>
            <p:cNvPr id="688" name="pl688"/>
            <p:cNvSpPr/>
            <p:nvPr/>
          </p:nvSpPr>
          <p:spPr>
            <a:xfrm>
              <a:off x="517410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646578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68106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689634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711162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732690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4" name="pl694"/>
            <p:cNvSpPr/>
            <p:nvPr/>
          </p:nvSpPr>
          <p:spPr>
            <a:xfrm>
              <a:off x="517410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5" name="pl695"/>
            <p:cNvSpPr/>
            <p:nvPr/>
          </p:nvSpPr>
          <p:spPr>
            <a:xfrm>
              <a:off x="646578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6" name="pl696"/>
            <p:cNvSpPr/>
            <p:nvPr/>
          </p:nvSpPr>
          <p:spPr>
            <a:xfrm>
              <a:off x="668106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7" name="pl697"/>
            <p:cNvSpPr/>
            <p:nvPr/>
          </p:nvSpPr>
          <p:spPr>
            <a:xfrm>
              <a:off x="689634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8" name="pl698"/>
            <p:cNvSpPr/>
            <p:nvPr/>
          </p:nvSpPr>
          <p:spPr>
            <a:xfrm>
              <a:off x="711162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9" name="pl699"/>
            <p:cNvSpPr/>
            <p:nvPr/>
          </p:nvSpPr>
          <p:spPr>
            <a:xfrm>
              <a:off x="732690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00" name="tx700"/>
            <p:cNvSpPr/>
            <p:nvPr/>
          </p:nvSpPr>
          <p:spPr>
            <a:xfrm>
              <a:off x="5143025"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01" name="tx701"/>
            <p:cNvSpPr/>
            <p:nvPr/>
          </p:nvSpPr>
          <p:spPr>
            <a:xfrm>
              <a:off x="64036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02" name="tx702"/>
            <p:cNvSpPr/>
            <p:nvPr/>
          </p:nvSpPr>
          <p:spPr>
            <a:xfrm>
              <a:off x="66189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03" name="tx703"/>
            <p:cNvSpPr/>
            <p:nvPr/>
          </p:nvSpPr>
          <p:spPr>
            <a:xfrm>
              <a:off x="68341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04" name="tx704"/>
            <p:cNvSpPr/>
            <p:nvPr/>
          </p:nvSpPr>
          <p:spPr>
            <a:xfrm>
              <a:off x="704946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05" name="tx705"/>
            <p:cNvSpPr/>
            <p:nvPr/>
          </p:nvSpPr>
          <p:spPr>
            <a:xfrm>
              <a:off x="723367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6" name="tx706"/>
            <p:cNvSpPr/>
            <p:nvPr/>
          </p:nvSpPr>
          <p:spPr>
            <a:xfrm>
              <a:off x="1765190" y="398022"/>
              <a:ext cx="32705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country, WCAR, 2025</a:t>
              </a:r>
            </a:p>
          </p:txBody>
        </p:sp>
        <p:sp>
          <p:nvSpPr>
            <p:cNvPr id="707" name="tx707"/>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8" name="tx708"/>
            <p:cNvSpPr/>
            <p:nvPr/>
          </p:nvSpPr>
          <p:spPr>
            <a:xfrm>
              <a:off x="4551678" y="6568567"/>
              <a:ext cx="4522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coverage across all vaccines.</a:t>
              </a:r>
            </a:p>
          </p:txBody>
        </p:sp>
      </p:grpSp>
      <p:sp>
        <p:nvSpPr>
          <p:cNvPr id="70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vaccine coverage by country and vaccine in 2025.
In 2025, 17 out of 24 countries achieved coverage of 90% or higher in at least one vaccine.
Ghana had the highest percentage of vaccines (87%) in the national immunization schedule with coverage of at least 90%, followed by Cabo Verde (83%).
7 countries had not achieved 90% coverage of any vaccine (CAR, DRC, Equatorial Guinea, Gabon, Gambia, Guinea, and Nigeria).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2440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2325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4220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72094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749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7382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77267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0715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16218"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4893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08164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414365"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80537"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47080"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01362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8016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4670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1325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979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3374860"/>
              <a:ext cx="239888" cy="800116"/>
            </a:xfrm>
            <a:prstGeom prst="rect">
              <a:avLst/>
            </a:prstGeom>
            <a:solidFill>
              <a:srgbClr val="1CABE2">
                <a:alpha val="100000"/>
              </a:srgbClr>
            </a:solidFill>
          </p:spPr>
          <p:txBody>
            <a:bodyPr/>
            <a:lstStyle/>
            <a:p>
              <a:endParaRPr/>
            </a:p>
          </p:txBody>
        </p:sp>
        <p:sp>
          <p:nvSpPr>
            <p:cNvPr id="25" name="rc25"/>
            <p:cNvSpPr/>
            <p:nvPr/>
          </p:nvSpPr>
          <p:spPr>
            <a:xfrm>
              <a:off x="1562816" y="3347998"/>
              <a:ext cx="239888" cy="826977"/>
            </a:xfrm>
            <a:prstGeom prst="rect">
              <a:avLst/>
            </a:prstGeom>
            <a:solidFill>
              <a:srgbClr val="1CABE2">
                <a:alpha val="100000"/>
              </a:srgbClr>
            </a:solidFill>
          </p:spPr>
          <p:txBody>
            <a:bodyPr/>
            <a:lstStyle/>
            <a:p>
              <a:endParaRPr/>
            </a:p>
          </p:txBody>
        </p:sp>
        <p:sp>
          <p:nvSpPr>
            <p:cNvPr id="26" name="rc26"/>
            <p:cNvSpPr/>
            <p:nvPr/>
          </p:nvSpPr>
          <p:spPr>
            <a:xfrm>
              <a:off x="1829360" y="3345667"/>
              <a:ext cx="239888" cy="829308"/>
            </a:xfrm>
            <a:prstGeom prst="rect">
              <a:avLst/>
            </a:prstGeom>
            <a:solidFill>
              <a:srgbClr val="1CABE2">
                <a:alpha val="100000"/>
              </a:srgbClr>
            </a:solidFill>
          </p:spPr>
          <p:txBody>
            <a:bodyPr/>
            <a:lstStyle/>
            <a:p>
              <a:endParaRPr/>
            </a:p>
          </p:txBody>
        </p:sp>
        <p:sp>
          <p:nvSpPr>
            <p:cNvPr id="27" name="rc27"/>
            <p:cNvSpPr/>
            <p:nvPr/>
          </p:nvSpPr>
          <p:spPr>
            <a:xfrm>
              <a:off x="2095903" y="3376438"/>
              <a:ext cx="239888" cy="798537"/>
            </a:xfrm>
            <a:prstGeom prst="rect">
              <a:avLst/>
            </a:prstGeom>
            <a:solidFill>
              <a:srgbClr val="1CABE2">
                <a:alpha val="100000"/>
              </a:srgbClr>
            </a:solidFill>
          </p:spPr>
          <p:txBody>
            <a:bodyPr/>
            <a:lstStyle/>
            <a:p>
              <a:endParaRPr/>
            </a:p>
          </p:txBody>
        </p:sp>
        <p:sp>
          <p:nvSpPr>
            <p:cNvPr id="28" name="rc28"/>
            <p:cNvSpPr/>
            <p:nvPr/>
          </p:nvSpPr>
          <p:spPr>
            <a:xfrm>
              <a:off x="2362446" y="3415950"/>
              <a:ext cx="239888" cy="759026"/>
            </a:xfrm>
            <a:prstGeom prst="rect">
              <a:avLst/>
            </a:prstGeom>
            <a:solidFill>
              <a:srgbClr val="1CABE2">
                <a:alpha val="100000"/>
              </a:srgbClr>
            </a:solidFill>
          </p:spPr>
          <p:txBody>
            <a:bodyPr/>
            <a:lstStyle/>
            <a:p>
              <a:endParaRPr/>
            </a:p>
          </p:txBody>
        </p:sp>
        <p:sp>
          <p:nvSpPr>
            <p:cNvPr id="29" name="rc29"/>
            <p:cNvSpPr/>
            <p:nvPr/>
          </p:nvSpPr>
          <p:spPr>
            <a:xfrm>
              <a:off x="2628989" y="3450515"/>
              <a:ext cx="239888" cy="724461"/>
            </a:xfrm>
            <a:prstGeom prst="rect">
              <a:avLst/>
            </a:prstGeom>
            <a:solidFill>
              <a:srgbClr val="1CABE2">
                <a:alpha val="100000"/>
              </a:srgbClr>
            </a:solidFill>
          </p:spPr>
          <p:txBody>
            <a:bodyPr/>
            <a:lstStyle/>
            <a:p>
              <a:endParaRPr/>
            </a:p>
          </p:txBody>
        </p:sp>
        <p:sp>
          <p:nvSpPr>
            <p:cNvPr id="30" name="rc30"/>
            <p:cNvSpPr/>
            <p:nvPr/>
          </p:nvSpPr>
          <p:spPr>
            <a:xfrm>
              <a:off x="2895532" y="3479108"/>
              <a:ext cx="239888" cy="695867"/>
            </a:xfrm>
            <a:prstGeom prst="rect">
              <a:avLst/>
            </a:prstGeom>
            <a:solidFill>
              <a:srgbClr val="1CABE2">
                <a:alpha val="100000"/>
              </a:srgbClr>
            </a:solidFill>
          </p:spPr>
          <p:txBody>
            <a:bodyPr/>
            <a:lstStyle/>
            <a:p>
              <a:endParaRPr/>
            </a:p>
          </p:txBody>
        </p:sp>
        <p:sp>
          <p:nvSpPr>
            <p:cNvPr id="31" name="rc31"/>
            <p:cNvSpPr/>
            <p:nvPr/>
          </p:nvSpPr>
          <p:spPr>
            <a:xfrm>
              <a:off x="3162075" y="3508692"/>
              <a:ext cx="239888" cy="666283"/>
            </a:xfrm>
            <a:prstGeom prst="rect">
              <a:avLst/>
            </a:prstGeom>
            <a:solidFill>
              <a:srgbClr val="1CABE2">
                <a:alpha val="100000"/>
              </a:srgbClr>
            </a:solidFill>
          </p:spPr>
          <p:txBody>
            <a:bodyPr/>
            <a:lstStyle/>
            <a:p>
              <a:endParaRPr/>
            </a:p>
          </p:txBody>
        </p:sp>
        <p:sp>
          <p:nvSpPr>
            <p:cNvPr id="32" name="rc32"/>
            <p:cNvSpPr/>
            <p:nvPr/>
          </p:nvSpPr>
          <p:spPr>
            <a:xfrm>
              <a:off x="3428618" y="3594756"/>
              <a:ext cx="239888" cy="580220"/>
            </a:xfrm>
            <a:prstGeom prst="rect">
              <a:avLst/>
            </a:prstGeom>
            <a:solidFill>
              <a:srgbClr val="1CABE2">
                <a:alpha val="100000"/>
              </a:srgbClr>
            </a:solidFill>
          </p:spPr>
          <p:txBody>
            <a:bodyPr/>
            <a:lstStyle/>
            <a:p>
              <a:endParaRPr/>
            </a:p>
          </p:txBody>
        </p:sp>
        <p:sp>
          <p:nvSpPr>
            <p:cNvPr id="33" name="rc33"/>
            <p:cNvSpPr/>
            <p:nvPr/>
          </p:nvSpPr>
          <p:spPr>
            <a:xfrm>
              <a:off x="3695161" y="3690521"/>
              <a:ext cx="239888" cy="484454"/>
            </a:xfrm>
            <a:prstGeom prst="rect">
              <a:avLst/>
            </a:prstGeom>
            <a:solidFill>
              <a:srgbClr val="1CABE2">
                <a:alpha val="100000"/>
              </a:srgbClr>
            </a:solidFill>
          </p:spPr>
          <p:txBody>
            <a:bodyPr/>
            <a:lstStyle/>
            <a:p>
              <a:endParaRPr/>
            </a:p>
          </p:txBody>
        </p:sp>
        <p:sp>
          <p:nvSpPr>
            <p:cNvPr id="34" name="rc34"/>
            <p:cNvSpPr/>
            <p:nvPr/>
          </p:nvSpPr>
          <p:spPr>
            <a:xfrm>
              <a:off x="3961705" y="3527104"/>
              <a:ext cx="239888" cy="647872"/>
            </a:xfrm>
            <a:prstGeom prst="rect">
              <a:avLst/>
            </a:prstGeom>
            <a:solidFill>
              <a:srgbClr val="1CABE2">
                <a:alpha val="100000"/>
              </a:srgbClr>
            </a:solidFill>
          </p:spPr>
          <p:txBody>
            <a:bodyPr/>
            <a:lstStyle/>
            <a:p>
              <a:endParaRPr/>
            </a:p>
          </p:txBody>
        </p:sp>
        <p:sp>
          <p:nvSpPr>
            <p:cNvPr id="35" name="rc35"/>
            <p:cNvSpPr/>
            <p:nvPr/>
          </p:nvSpPr>
          <p:spPr>
            <a:xfrm>
              <a:off x="4228248" y="3491828"/>
              <a:ext cx="239888" cy="683147"/>
            </a:xfrm>
            <a:prstGeom prst="rect">
              <a:avLst/>
            </a:prstGeom>
            <a:solidFill>
              <a:srgbClr val="1CABE2">
                <a:alpha val="100000"/>
              </a:srgbClr>
            </a:solidFill>
          </p:spPr>
          <p:txBody>
            <a:bodyPr/>
            <a:lstStyle/>
            <a:p>
              <a:endParaRPr/>
            </a:p>
          </p:txBody>
        </p:sp>
        <p:sp>
          <p:nvSpPr>
            <p:cNvPr id="36" name="rc36"/>
            <p:cNvSpPr/>
            <p:nvPr/>
          </p:nvSpPr>
          <p:spPr>
            <a:xfrm>
              <a:off x="4494791" y="3449361"/>
              <a:ext cx="239888" cy="725615"/>
            </a:xfrm>
            <a:prstGeom prst="rect">
              <a:avLst/>
            </a:prstGeom>
            <a:solidFill>
              <a:srgbClr val="1CABE2">
                <a:alpha val="100000"/>
              </a:srgbClr>
            </a:solidFill>
          </p:spPr>
          <p:txBody>
            <a:bodyPr/>
            <a:lstStyle/>
            <a:p>
              <a:endParaRPr/>
            </a:p>
          </p:txBody>
        </p:sp>
        <p:sp>
          <p:nvSpPr>
            <p:cNvPr id="37" name="rc37"/>
            <p:cNvSpPr/>
            <p:nvPr/>
          </p:nvSpPr>
          <p:spPr>
            <a:xfrm>
              <a:off x="4761334" y="3387554"/>
              <a:ext cx="239888" cy="787421"/>
            </a:xfrm>
            <a:prstGeom prst="rect">
              <a:avLst/>
            </a:prstGeom>
            <a:solidFill>
              <a:srgbClr val="1CABE2">
                <a:alpha val="100000"/>
              </a:srgbClr>
            </a:solidFill>
          </p:spPr>
          <p:txBody>
            <a:bodyPr/>
            <a:lstStyle/>
            <a:p>
              <a:endParaRPr/>
            </a:p>
          </p:txBody>
        </p:sp>
        <p:sp>
          <p:nvSpPr>
            <p:cNvPr id="38" name="rc38"/>
            <p:cNvSpPr/>
            <p:nvPr/>
          </p:nvSpPr>
          <p:spPr>
            <a:xfrm>
              <a:off x="5027877" y="3407733"/>
              <a:ext cx="239888" cy="767242"/>
            </a:xfrm>
            <a:prstGeom prst="rect">
              <a:avLst/>
            </a:prstGeom>
            <a:solidFill>
              <a:srgbClr val="1CABE2">
                <a:alpha val="100000"/>
              </a:srgbClr>
            </a:solidFill>
          </p:spPr>
          <p:txBody>
            <a:bodyPr/>
            <a:lstStyle/>
            <a:p>
              <a:endParaRPr/>
            </a:p>
          </p:txBody>
        </p:sp>
        <p:sp>
          <p:nvSpPr>
            <p:cNvPr id="39" name="rc39"/>
            <p:cNvSpPr/>
            <p:nvPr/>
          </p:nvSpPr>
          <p:spPr>
            <a:xfrm>
              <a:off x="5294420" y="3412143"/>
              <a:ext cx="239888" cy="762833"/>
            </a:xfrm>
            <a:prstGeom prst="rect">
              <a:avLst/>
            </a:prstGeom>
            <a:solidFill>
              <a:srgbClr val="1CABE2">
                <a:alpha val="100000"/>
              </a:srgbClr>
            </a:solidFill>
          </p:spPr>
          <p:txBody>
            <a:bodyPr/>
            <a:lstStyle/>
            <a:p>
              <a:endParaRPr/>
            </a:p>
          </p:txBody>
        </p:sp>
        <p:sp>
          <p:nvSpPr>
            <p:cNvPr id="40" name="rc40"/>
            <p:cNvSpPr/>
            <p:nvPr/>
          </p:nvSpPr>
          <p:spPr>
            <a:xfrm>
              <a:off x="5560963" y="3539417"/>
              <a:ext cx="239888" cy="635558"/>
            </a:xfrm>
            <a:prstGeom prst="rect">
              <a:avLst/>
            </a:prstGeom>
            <a:solidFill>
              <a:srgbClr val="1CABE2">
                <a:alpha val="100000"/>
              </a:srgbClr>
            </a:solidFill>
          </p:spPr>
          <p:txBody>
            <a:bodyPr/>
            <a:lstStyle/>
            <a:p>
              <a:endParaRPr/>
            </a:p>
          </p:txBody>
        </p:sp>
        <p:sp>
          <p:nvSpPr>
            <p:cNvPr id="41" name="rc41"/>
            <p:cNvSpPr/>
            <p:nvPr/>
          </p:nvSpPr>
          <p:spPr>
            <a:xfrm>
              <a:off x="5827506" y="3568812"/>
              <a:ext cx="239888" cy="606164"/>
            </a:xfrm>
            <a:prstGeom prst="rect">
              <a:avLst/>
            </a:prstGeom>
            <a:solidFill>
              <a:srgbClr val="1CABE2">
                <a:alpha val="100000"/>
              </a:srgbClr>
            </a:solidFill>
          </p:spPr>
          <p:txBody>
            <a:bodyPr/>
            <a:lstStyle/>
            <a:p>
              <a:endParaRPr/>
            </a:p>
          </p:txBody>
        </p:sp>
        <p:sp>
          <p:nvSpPr>
            <p:cNvPr id="42" name="rc42"/>
            <p:cNvSpPr/>
            <p:nvPr/>
          </p:nvSpPr>
          <p:spPr>
            <a:xfrm>
              <a:off x="6094049" y="3600480"/>
              <a:ext cx="239888" cy="574496"/>
            </a:xfrm>
            <a:prstGeom prst="rect">
              <a:avLst/>
            </a:prstGeom>
            <a:solidFill>
              <a:srgbClr val="1CABE2">
                <a:alpha val="100000"/>
              </a:srgbClr>
            </a:solidFill>
          </p:spPr>
          <p:txBody>
            <a:bodyPr/>
            <a:lstStyle/>
            <a:p>
              <a:endParaRPr/>
            </a:p>
          </p:txBody>
        </p:sp>
        <p:sp>
          <p:nvSpPr>
            <p:cNvPr id="43" name="rc43"/>
            <p:cNvSpPr/>
            <p:nvPr/>
          </p:nvSpPr>
          <p:spPr>
            <a:xfrm>
              <a:off x="6360593" y="3637651"/>
              <a:ext cx="239888" cy="537324"/>
            </a:xfrm>
            <a:prstGeom prst="rect">
              <a:avLst/>
            </a:prstGeom>
            <a:solidFill>
              <a:srgbClr val="1CABE2">
                <a:alpha val="100000"/>
              </a:srgbClr>
            </a:solidFill>
          </p:spPr>
          <p:txBody>
            <a:bodyPr/>
            <a:lstStyle/>
            <a:p>
              <a:endParaRPr/>
            </a:p>
          </p:txBody>
        </p:sp>
        <p:sp>
          <p:nvSpPr>
            <p:cNvPr id="44" name="rc44"/>
            <p:cNvSpPr/>
            <p:nvPr/>
          </p:nvSpPr>
          <p:spPr>
            <a:xfrm>
              <a:off x="6627136" y="3590520"/>
              <a:ext cx="239888" cy="584455"/>
            </a:xfrm>
            <a:prstGeom prst="rect">
              <a:avLst/>
            </a:prstGeom>
            <a:solidFill>
              <a:srgbClr val="1CABE2">
                <a:alpha val="100000"/>
              </a:srgbClr>
            </a:solidFill>
          </p:spPr>
          <p:txBody>
            <a:bodyPr/>
            <a:lstStyle/>
            <a:p>
              <a:endParaRPr/>
            </a:p>
          </p:txBody>
        </p:sp>
        <p:sp>
          <p:nvSpPr>
            <p:cNvPr id="45" name="rc45"/>
            <p:cNvSpPr/>
            <p:nvPr/>
          </p:nvSpPr>
          <p:spPr>
            <a:xfrm>
              <a:off x="6893679" y="3464746"/>
              <a:ext cx="239888" cy="710229"/>
            </a:xfrm>
            <a:prstGeom prst="rect">
              <a:avLst/>
            </a:prstGeom>
            <a:solidFill>
              <a:srgbClr val="1CABE2">
                <a:alpha val="100000"/>
              </a:srgbClr>
            </a:solidFill>
          </p:spPr>
          <p:txBody>
            <a:bodyPr/>
            <a:lstStyle/>
            <a:p>
              <a:endParaRPr/>
            </a:p>
          </p:txBody>
        </p:sp>
        <p:sp>
          <p:nvSpPr>
            <p:cNvPr id="46" name="rc46"/>
            <p:cNvSpPr/>
            <p:nvPr/>
          </p:nvSpPr>
          <p:spPr>
            <a:xfrm>
              <a:off x="7160222" y="3526477"/>
              <a:ext cx="239888" cy="648499"/>
            </a:xfrm>
            <a:prstGeom prst="rect">
              <a:avLst/>
            </a:prstGeom>
            <a:solidFill>
              <a:srgbClr val="1CABE2">
                <a:alpha val="100000"/>
              </a:srgbClr>
            </a:solidFill>
          </p:spPr>
          <p:txBody>
            <a:bodyPr/>
            <a:lstStyle/>
            <a:p>
              <a:endParaRPr/>
            </a:p>
          </p:txBody>
        </p:sp>
        <p:sp>
          <p:nvSpPr>
            <p:cNvPr id="47" name="rc47"/>
            <p:cNvSpPr/>
            <p:nvPr/>
          </p:nvSpPr>
          <p:spPr>
            <a:xfrm>
              <a:off x="7426765" y="3596116"/>
              <a:ext cx="239888" cy="578859"/>
            </a:xfrm>
            <a:prstGeom prst="rect">
              <a:avLst/>
            </a:prstGeom>
            <a:solidFill>
              <a:srgbClr val="1CABE2">
                <a:alpha val="100000"/>
              </a:srgbClr>
            </a:solidFill>
          </p:spPr>
          <p:txBody>
            <a:bodyPr/>
            <a:lstStyle/>
            <a:p>
              <a:endParaRPr/>
            </a:p>
          </p:txBody>
        </p:sp>
        <p:sp>
          <p:nvSpPr>
            <p:cNvPr id="48" name="rc48"/>
            <p:cNvSpPr/>
            <p:nvPr/>
          </p:nvSpPr>
          <p:spPr>
            <a:xfrm>
              <a:off x="7693308" y="3615255"/>
              <a:ext cx="239888" cy="559720"/>
            </a:xfrm>
            <a:prstGeom prst="rect">
              <a:avLst/>
            </a:prstGeom>
            <a:solidFill>
              <a:srgbClr val="1CABE2">
                <a:alpha val="100000"/>
              </a:srgbClr>
            </a:solidFill>
          </p:spPr>
          <p:txBody>
            <a:bodyPr/>
            <a:lstStyle/>
            <a:p>
              <a:endParaRPr/>
            </a:p>
          </p:txBody>
        </p:sp>
        <p:sp>
          <p:nvSpPr>
            <p:cNvPr id="49" name="rc49"/>
            <p:cNvSpPr/>
            <p:nvPr/>
          </p:nvSpPr>
          <p:spPr>
            <a:xfrm>
              <a:off x="7959851" y="3613254"/>
              <a:ext cx="239888" cy="561722"/>
            </a:xfrm>
            <a:prstGeom prst="rect">
              <a:avLst/>
            </a:prstGeom>
            <a:solidFill>
              <a:srgbClr val="1CABE2">
                <a:alpha val="100000"/>
              </a:srgbClr>
            </a:solidFill>
          </p:spPr>
          <p:txBody>
            <a:bodyPr/>
            <a:lstStyle/>
            <a:p>
              <a:endParaRPr/>
            </a:p>
          </p:txBody>
        </p:sp>
        <p:sp>
          <p:nvSpPr>
            <p:cNvPr id="50" name="rc50"/>
            <p:cNvSpPr/>
            <p:nvPr/>
          </p:nvSpPr>
          <p:spPr>
            <a:xfrm>
              <a:off x="1296273" y="3076674"/>
              <a:ext cx="239888" cy="298185"/>
            </a:xfrm>
            <a:prstGeom prst="rect">
              <a:avLst/>
            </a:prstGeom>
            <a:solidFill>
              <a:srgbClr val="B3B3B3">
                <a:alpha val="100000"/>
              </a:srgbClr>
            </a:solidFill>
          </p:spPr>
          <p:txBody>
            <a:bodyPr/>
            <a:lstStyle/>
            <a:p>
              <a:endParaRPr/>
            </a:p>
          </p:txBody>
        </p:sp>
        <p:sp>
          <p:nvSpPr>
            <p:cNvPr id="51" name="rc51"/>
            <p:cNvSpPr/>
            <p:nvPr/>
          </p:nvSpPr>
          <p:spPr>
            <a:xfrm>
              <a:off x="1562816" y="3035529"/>
              <a:ext cx="239888" cy="312469"/>
            </a:xfrm>
            <a:prstGeom prst="rect">
              <a:avLst/>
            </a:prstGeom>
            <a:solidFill>
              <a:srgbClr val="B3B3B3">
                <a:alpha val="100000"/>
              </a:srgbClr>
            </a:solidFill>
          </p:spPr>
          <p:txBody>
            <a:bodyPr/>
            <a:lstStyle/>
            <a:p>
              <a:endParaRPr/>
            </a:p>
          </p:txBody>
        </p:sp>
        <p:sp>
          <p:nvSpPr>
            <p:cNvPr id="52" name="rc52"/>
            <p:cNvSpPr/>
            <p:nvPr/>
          </p:nvSpPr>
          <p:spPr>
            <a:xfrm>
              <a:off x="1829360" y="3049016"/>
              <a:ext cx="239888" cy="296651"/>
            </a:xfrm>
            <a:prstGeom prst="rect">
              <a:avLst/>
            </a:prstGeom>
            <a:solidFill>
              <a:srgbClr val="B3B3B3">
                <a:alpha val="100000"/>
              </a:srgbClr>
            </a:solidFill>
          </p:spPr>
          <p:txBody>
            <a:bodyPr/>
            <a:lstStyle/>
            <a:p>
              <a:endParaRPr/>
            </a:p>
          </p:txBody>
        </p:sp>
        <p:sp>
          <p:nvSpPr>
            <p:cNvPr id="53" name="rc53"/>
            <p:cNvSpPr/>
            <p:nvPr/>
          </p:nvSpPr>
          <p:spPr>
            <a:xfrm>
              <a:off x="2095903" y="3095975"/>
              <a:ext cx="239888" cy="280462"/>
            </a:xfrm>
            <a:prstGeom prst="rect">
              <a:avLst/>
            </a:prstGeom>
            <a:solidFill>
              <a:srgbClr val="B3B3B3">
                <a:alpha val="100000"/>
              </a:srgbClr>
            </a:solidFill>
          </p:spPr>
          <p:txBody>
            <a:bodyPr/>
            <a:lstStyle/>
            <a:p>
              <a:endParaRPr/>
            </a:p>
          </p:txBody>
        </p:sp>
        <p:sp>
          <p:nvSpPr>
            <p:cNvPr id="54" name="rc54"/>
            <p:cNvSpPr/>
            <p:nvPr/>
          </p:nvSpPr>
          <p:spPr>
            <a:xfrm>
              <a:off x="2362446" y="3162189"/>
              <a:ext cx="239888" cy="253760"/>
            </a:xfrm>
            <a:prstGeom prst="rect">
              <a:avLst/>
            </a:prstGeom>
            <a:solidFill>
              <a:srgbClr val="B3B3B3">
                <a:alpha val="100000"/>
              </a:srgbClr>
            </a:solidFill>
          </p:spPr>
          <p:txBody>
            <a:bodyPr/>
            <a:lstStyle/>
            <a:p>
              <a:endParaRPr/>
            </a:p>
          </p:txBody>
        </p:sp>
        <p:sp>
          <p:nvSpPr>
            <p:cNvPr id="55" name="rc55"/>
            <p:cNvSpPr/>
            <p:nvPr/>
          </p:nvSpPr>
          <p:spPr>
            <a:xfrm>
              <a:off x="2628989" y="3221986"/>
              <a:ext cx="239888" cy="228528"/>
            </a:xfrm>
            <a:prstGeom prst="rect">
              <a:avLst/>
            </a:prstGeom>
            <a:solidFill>
              <a:srgbClr val="B3B3B3">
                <a:alpha val="100000"/>
              </a:srgbClr>
            </a:solidFill>
          </p:spPr>
          <p:txBody>
            <a:bodyPr/>
            <a:lstStyle/>
            <a:p>
              <a:endParaRPr/>
            </a:p>
          </p:txBody>
        </p:sp>
        <p:sp>
          <p:nvSpPr>
            <p:cNvPr id="56" name="rc56"/>
            <p:cNvSpPr/>
            <p:nvPr/>
          </p:nvSpPr>
          <p:spPr>
            <a:xfrm>
              <a:off x="2895532" y="3260988"/>
              <a:ext cx="239888" cy="218120"/>
            </a:xfrm>
            <a:prstGeom prst="rect">
              <a:avLst/>
            </a:prstGeom>
            <a:solidFill>
              <a:srgbClr val="B3B3B3">
                <a:alpha val="100000"/>
              </a:srgbClr>
            </a:solidFill>
          </p:spPr>
          <p:txBody>
            <a:bodyPr/>
            <a:lstStyle/>
            <a:p>
              <a:endParaRPr/>
            </a:p>
          </p:txBody>
        </p:sp>
        <p:sp>
          <p:nvSpPr>
            <p:cNvPr id="57" name="rc57"/>
            <p:cNvSpPr/>
            <p:nvPr/>
          </p:nvSpPr>
          <p:spPr>
            <a:xfrm>
              <a:off x="3162075" y="3286399"/>
              <a:ext cx="239888" cy="222292"/>
            </a:xfrm>
            <a:prstGeom prst="rect">
              <a:avLst/>
            </a:prstGeom>
            <a:solidFill>
              <a:srgbClr val="B3B3B3">
                <a:alpha val="100000"/>
              </a:srgbClr>
            </a:solidFill>
          </p:spPr>
          <p:txBody>
            <a:bodyPr/>
            <a:lstStyle/>
            <a:p>
              <a:endParaRPr/>
            </a:p>
          </p:txBody>
        </p:sp>
        <p:sp>
          <p:nvSpPr>
            <p:cNvPr id="58" name="rc58"/>
            <p:cNvSpPr/>
            <p:nvPr/>
          </p:nvSpPr>
          <p:spPr>
            <a:xfrm>
              <a:off x="3428618" y="3372987"/>
              <a:ext cx="239888" cy="221768"/>
            </a:xfrm>
            <a:prstGeom prst="rect">
              <a:avLst/>
            </a:prstGeom>
            <a:solidFill>
              <a:srgbClr val="B3B3B3">
                <a:alpha val="100000"/>
              </a:srgbClr>
            </a:solidFill>
          </p:spPr>
          <p:txBody>
            <a:bodyPr/>
            <a:lstStyle/>
            <a:p>
              <a:endParaRPr/>
            </a:p>
          </p:txBody>
        </p:sp>
        <p:sp>
          <p:nvSpPr>
            <p:cNvPr id="59" name="rc59"/>
            <p:cNvSpPr/>
            <p:nvPr/>
          </p:nvSpPr>
          <p:spPr>
            <a:xfrm>
              <a:off x="3695161" y="3468560"/>
              <a:ext cx="239888" cy="221960"/>
            </a:xfrm>
            <a:prstGeom prst="rect">
              <a:avLst/>
            </a:prstGeom>
            <a:solidFill>
              <a:srgbClr val="B3B3B3">
                <a:alpha val="100000"/>
              </a:srgbClr>
            </a:solidFill>
          </p:spPr>
          <p:txBody>
            <a:bodyPr/>
            <a:lstStyle/>
            <a:p>
              <a:endParaRPr/>
            </a:p>
          </p:txBody>
        </p:sp>
        <p:sp>
          <p:nvSpPr>
            <p:cNvPr id="60" name="rc60"/>
            <p:cNvSpPr/>
            <p:nvPr/>
          </p:nvSpPr>
          <p:spPr>
            <a:xfrm>
              <a:off x="3961705" y="3354399"/>
              <a:ext cx="239888" cy="172704"/>
            </a:xfrm>
            <a:prstGeom prst="rect">
              <a:avLst/>
            </a:prstGeom>
            <a:solidFill>
              <a:srgbClr val="B3B3B3">
                <a:alpha val="100000"/>
              </a:srgbClr>
            </a:solidFill>
          </p:spPr>
          <p:txBody>
            <a:bodyPr/>
            <a:lstStyle/>
            <a:p>
              <a:endParaRPr/>
            </a:p>
          </p:txBody>
        </p:sp>
        <p:sp>
          <p:nvSpPr>
            <p:cNvPr id="61" name="rc61"/>
            <p:cNvSpPr/>
            <p:nvPr/>
          </p:nvSpPr>
          <p:spPr>
            <a:xfrm>
              <a:off x="4228248" y="3283462"/>
              <a:ext cx="239888" cy="208365"/>
            </a:xfrm>
            <a:prstGeom prst="rect">
              <a:avLst/>
            </a:prstGeom>
            <a:solidFill>
              <a:srgbClr val="B3B3B3">
                <a:alpha val="100000"/>
              </a:srgbClr>
            </a:solidFill>
          </p:spPr>
          <p:txBody>
            <a:bodyPr/>
            <a:lstStyle/>
            <a:p>
              <a:endParaRPr/>
            </a:p>
          </p:txBody>
        </p:sp>
        <p:sp>
          <p:nvSpPr>
            <p:cNvPr id="62" name="rc62"/>
            <p:cNvSpPr/>
            <p:nvPr/>
          </p:nvSpPr>
          <p:spPr>
            <a:xfrm>
              <a:off x="4494791" y="3233716"/>
              <a:ext cx="239888" cy="215645"/>
            </a:xfrm>
            <a:prstGeom prst="rect">
              <a:avLst/>
            </a:prstGeom>
            <a:solidFill>
              <a:srgbClr val="B3B3B3">
                <a:alpha val="100000"/>
              </a:srgbClr>
            </a:solidFill>
          </p:spPr>
          <p:txBody>
            <a:bodyPr/>
            <a:lstStyle/>
            <a:p>
              <a:endParaRPr/>
            </a:p>
          </p:txBody>
        </p:sp>
        <p:sp>
          <p:nvSpPr>
            <p:cNvPr id="63" name="rc63"/>
            <p:cNvSpPr/>
            <p:nvPr/>
          </p:nvSpPr>
          <p:spPr>
            <a:xfrm>
              <a:off x="4761334" y="3201371"/>
              <a:ext cx="239888" cy="186183"/>
            </a:xfrm>
            <a:prstGeom prst="rect">
              <a:avLst/>
            </a:prstGeom>
            <a:solidFill>
              <a:srgbClr val="B3B3B3">
                <a:alpha val="100000"/>
              </a:srgbClr>
            </a:solidFill>
          </p:spPr>
          <p:txBody>
            <a:bodyPr/>
            <a:lstStyle/>
            <a:p>
              <a:endParaRPr/>
            </a:p>
          </p:txBody>
        </p:sp>
        <p:sp>
          <p:nvSpPr>
            <p:cNvPr id="64" name="rc64"/>
            <p:cNvSpPr/>
            <p:nvPr/>
          </p:nvSpPr>
          <p:spPr>
            <a:xfrm>
              <a:off x="5027877" y="3204938"/>
              <a:ext cx="239888" cy="202794"/>
            </a:xfrm>
            <a:prstGeom prst="rect">
              <a:avLst/>
            </a:prstGeom>
            <a:solidFill>
              <a:srgbClr val="B3B3B3">
                <a:alpha val="100000"/>
              </a:srgbClr>
            </a:solidFill>
          </p:spPr>
          <p:txBody>
            <a:bodyPr/>
            <a:lstStyle/>
            <a:p>
              <a:endParaRPr/>
            </a:p>
          </p:txBody>
        </p:sp>
        <p:sp>
          <p:nvSpPr>
            <p:cNvPr id="65" name="rc65"/>
            <p:cNvSpPr/>
            <p:nvPr/>
          </p:nvSpPr>
          <p:spPr>
            <a:xfrm>
              <a:off x="5294420" y="3179493"/>
              <a:ext cx="239888" cy="232650"/>
            </a:xfrm>
            <a:prstGeom prst="rect">
              <a:avLst/>
            </a:prstGeom>
            <a:solidFill>
              <a:srgbClr val="B3B3B3">
                <a:alpha val="100000"/>
              </a:srgbClr>
            </a:solidFill>
          </p:spPr>
          <p:txBody>
            <a:bodyPr/>
            <a:lstStyle/>
            <a:p>
              <a:endParaRPr/>
            </a:p>
          </p:txBody>
        </p:sp>
        <p:sp>
          <p:nvSpPr>
            <p:cNvPr id="66" name="rc66"/>
            <p:cNvSpPr/>
            <p:nvPr/>
          </p:nvSpPr>
          <p:spPr>
            <a:xfrm>
              <a:off x="5560963" y="3303546"/>
              <a:ext cx="239888" cy="235871"/>
            </a:xfrm>
            <a:prstGeom prst="rect">
              <a:avLst/>
            </a:prstGeom>
            <a:solidFill>
              <a:srgbClr val="B3B3B3">
                <a:alpha val="100000"/>
              </a:srgbClr>
            </a:solidFill>
          </p:spPr>
          <p:txBody>
            <a:bodyPr/>
            <a:lstStyle/>
            <a:p>
              <a:endParaRPr/>
            </a:p>
          </p:txBody>
        </p:sp>
        <p:sp>
          <p:nvSpPr>
            <p:cNvPr id="67" name="rc67"/>
            <p:cNvSpPr/>
            <p:nvPr/>
          </p:nvSpPr>
          <p:spPr>
            <a:xfrm>
              <a:off x="5827506" y="3328227"/>
              <a:ext cx="239888" cy="240584"/>
            </a:xfrm>
            <a:prstGeom prst="rect">
              <a:avLst/>
            </a:prstGeom>
            <a:solidFill>
              <a:srgbClr val="B3B3B3">
                <a:alpha val="100000"/>
              </a:srgbClr>
            </a:solidFill>
          </p:spPr>
          <p:txBody>
            <a:bodyPr/>
            <a:lstStyle/>
            <a:p>
              <a:endParaRPr/>
            </a:p>
          </p:txBody>
        </p:sp>
        <p:sp>
          <p:nvSpPr>
            <p:cNvPr id="68" name="rc68"/>
            <p:cNvSpPr/>
            <p:nvPr/>
          </p:nvSpPr>
          <p:spPr>
            <a:xfrm>
              <a:off x="6094049" y="3370428"/>
              <a:ext cx="239888" cy="230052"/>
            </a:xfrm>
            <a:prstGeom prst="rect">
              <a:avLst/>
            </a:prstGeom>
            <a:solidFill>
              <a:srgbClr val="B3B3B3">
                <a:alpha val="100000"/>
              </a:srgbClr>
            </a:solidFill>
          </p:spPr>
          <p:txBody>
            <a:bodyPr/>
            <a:lstStyle/>
            <a:p>
              <a:endParaRPr/>
            </a:p>
          </p:txBody>
        </p:sp>
        <p:sp>
          <p:nvSpPr>
            <p:cNvPr id="69" name="rc69"/>
            <p:cNvSpPr/>
            <p:nvPr/>
          </p:nvSpPr>
          <p:spPr>
            <a:xfrm>
              <a:off x="6360593" y="3425543"/>
              <a:ext cx="239888" cy="212108"/>
            </a:xfrm>
            <a:prstGeom prst="rect">
              <a:avLst/>
            </a:prstGeom>
            <a:solidFill>
              <a:srgbClr val="B3B3B3">
                <a:alpha val="100000"/>
              </a:srgbClr>
            </a:solidFill>
          </p:spPr>
          <p:txBody>
            <a:bodyPr/>
            <a:lstStyle/>
            <a:p>
              <a:endParaRPr/>
            </a:p>
          </p:txBody>
        </p:sp>
        <p:sp>
          <p:nvSpPr>
            <p:cNvPr id="70" name="rc70"/>
            <p:cNvSpPr/>
            <p:nvPr/>
          </p:nvSpPr>
          <p:spPr>
            <a:xfrm>
              <a:off x="6627136" y="3338061"/>
              <a:ext cx="239888" cy="252459"/>
            </a:xfrm>
            <a:prstGeom prst="rect">
              <a:avLst/>
            </a:prstGeom>
            <a:solidFill>
              <a:srgbClr val="B3B3B3">
                <a:alpha val="100000"/>
              </a:srgbClr>
            </a:solidFill>
          </p:spPr>
          <p:txBody>
            <a:bodyPr/>
            <a:lstStyle/>
            <a:p>
              <a:endParaRPr/>
            </a:p>
          </p:txBody>
        </p:sp>
        <p:sp>
          <p:nvSpPr>
            <p:cNvPr id="71" name="rc71"/>
            <p:cNvSpPr/>
            <p:nvPr/>
          </p:nvSpPr>
          <p:spPr>
            <a:xfrm>
              <a:off x="6893679" y="3203271"/>
              <a:ext cx="239888" cy="261475"/>
            </a:xfrm>
            <a:prstGeom prst="rect">
              <a:avLst/>
            </a:prstGeom>
            <a:solidFill>
              <a:srgbClr val="B3B3B3">
                <a:alpha val="100000"/>
              </a:srgbClr>
            </a:solidFill>
          </p:spPr>
          <p:txBody>
            <a:bodyPr/>
            <a:lstStyle/>
            <a:p>
              <a:endParaRPr/>
            </a:p>
          </p:txBody>
        </p:sp>
        <p:sp>
          <p:nvSpPr>
            <p:cNvPr id="72" name="rc72"/>
            <p:cNvSpPr/>
            <p:nvPr/>
          </p:nvSpPr>
          <p:spPr>
            <a:xfrm>
              <a:off x="7160222" y="3254557"/>
              <a:ext cx="239888" cy="271919"/>
            </a:xfrm>
            <a:prstGeom prst="rect">
              <a:avLst/>
            </a:prstGeom>
            <a:solidFill>
              <a:srgbClr val="B3B3B3">
                <a:alpha val="100000"/>
              </a:srgbClr>
            </a:solidFill>
          </p:spPr>
          <p:txBody>
            <a:bodyPr/>
            <a:lstStyle/>
            <a:p>
              <a:endParaRPr/>
            </a:p>
          </p:txBody>
        </p:sp>
        <p:sp>
          <p:nvSpPr>
            <p:cNvPr id="73" name="rc73"/>
            <p:cNvSpPr/>
            <p:nvPr/>
          </p:nvSpPr>
          <p:spPr>
            <a:xfrm>
              <a:off x="7426765" y="3300251"/>
              <a:ext cx="239888" cy="295865"/>
            </a:xfrm>
            <a:prstGeom prst="rect">
              <a:avLst/>
            </a:prstGeom>
            <a:solidFill>
              <a:srgbClr val="B3B3B3">
                <a:alpha val="100000"/>
              </a:srgbClr>
            </a:solidFill>
          </p:spPr>
          <p:txBody>
            <a:bodyPr/>
            <a:lstStyle/>
            <a:p>
              <a:endParaRPr/>
            </a:p>
          </p:txBody>
        </p:sp>
        <p:sp>
          <p:nvSpPr>
            <p:cNvPr id="74" name="rc74"/>
            <p:cNvSpPr/>
            <p:nvPr/>
          </p:nvSpPr>
          <p:spPr>
            <a:xfrm>
              <a:off x="7693308" y="3324882"/>
              <a:ext cx="239888" cy="290373"/>
            </a:xfrm>
            <a:prstGeom prst="rect">
              <a:avLst/>
            </a:prstGeom>
            <a:solidFill>
              <a:srgbClr val="B3B3B3">
                <a:alpha val="100000"/>
              </a:srgbClr>
            </a:solidFill>
          </p:spPr>
          <p:txBody>
            <a:bodyPr/>
            <a:lstStyle/>
            <a:p>
              <a:endParaRPr/>
            </a:p>
          </p:txBody>
        </p:sp>
        <p:sp>
          <p:nvSpPr>
            <p:cNvPr id="75" name="rc75"/>
            <p:cNvSpPr/>
            <p:nvPr/>
          </p:nvSpPr>
          <p:spPr>
            <a:xfrm>
              <a:off x="7959851" y="3328405"/>
              <a:ext cx="239888" cy="284848"/>
            </a:xfrm>
            <a:prstGeom prst="rect">
              <a:avLst/>
            </a:prstGeom>
            <a:solidFill>
              <a:srgbClr val="B3B3B3">
                <a:alpha val="100000"/>
              </a:srgbClr>
            </a:solidFill>
          </p:spPr>
          <p:txBody>
            <a:bodyPr/>
            <a:lstStyle/>
            <a:p>
              <a:endParaRPr/>
            </a:p>
          </p:txBody>
        </p:sp>
        <p:sp>
          <p:nvSpPr>
            <p:cNvPr id="76" name="pl76"/>
            <p:cNvSpPr/>
            <p:nvPr/>
          </p:nvSpPr>
          <p:spPr>
            <a:xfrm>
              <a:off x="1416218" y="2329071"/>
              <a:ext cx="6663577" cy="546934"/>
            </a:xfrm>
            <a:custGeom>
              <a:avLst/>
              <a:gdLst/>
              <a:ahLst/>
              <a:cxnLst/>
              <a:rect l="0" t="0" r="0" b="0"/>
              <a:pathLst>
                <a:path w="6663577" h="546934">
                  <a:moveTo>
                    <a:pt x="0" y="546934"/>
                  </a:moveTo>
                  <a:lnTo>
                    <a:pt x="266543" y="546934"/>
                  </a:lnTo>
                  <a:lnTo>
                    <a:pt x="533086" y="524145"/>
                  </a:lnTo>
                  <a:lnTo>
                    <a:pt x="799629" y="478567"/>
                  </a:lnTo>
                  <a:lnTo>
                    <a:pt x="1066172" y="410201"/>
                  </a:lnTo>
                  <a:lnTo>
                    <a:pt x="1332715" y="341834"/>
                  </a:lnTo>
                  <a:lnTo>
                    <a:pt x="1599258" y="296256"/>
                  </a:lnTo>
                  <a:lnTo>
                    <a:pt x="1865801" y="250678"/>
                  </a:lnTo>
                  <a:lnTo>
                    <a:pt x="2132344" y="136733"/>
                  </a:lnTo>
                  <a:lnTo>
                    <a:pt x="2398888" y="45577"/>
                  </a:lnTo>
                  <a:lnTo>
                    <a:pt x="2665431" y="182311"/>
                  </a:lnTo>
                  <a:lnTo>
                    <a:pt x="2931974" y="205100"/>
                  </a:lnTo>
                  <a:lnTo>
                    <a:pt x="3198517" y="227889"/>
                  </a:lnTo>
                  <a:lnTo>
                    <a:pt x="3465060" y="273467"/>
                  </a:lnTo>
                  <a:lnTo>
                    <a:pt x="3731603" y="250678"/>
                  </a:lnTo>
                  <a:lnTo>
                    <a:pt x="3998146" y="227889"/>
                  </a:lnTo>
                  <a:lnTo>
                    <a:pt x="4264689" y="113944"/>
                  </a:lnTo>
                  <a:lnTo>
                    <a:pt x="4531233" y="91155"/>
                  </a:lnTo>
                  <a:lnTo>
                    <a:pt x="4797776" y="45577"/>
                  </a:lnTo>
                  <a:lnTo>
                    <a:pt x="5064319" y="22788"/>
                  </a:lnTo>
                  <a:lnTo>
                    <a:pt x="5330862" y="45577"/>
                  </a:lnTo>
                  <a:lnTo>
                    <a:pt x="5597405" y="159522"/>
                  </a:lnTo>
                  <a:lnTo>
                    <a:pt x="5863948" y="91155"/>
                  </a:lnTo>
                  <a:lnTo>
                    <a:pt x="6130491" y="22788"/>
                  </a:lnTo>
                  <a:lnTo>
                    <a:pt x="6397034" y="0"/>
                  </a:lnTo>
                  <a:lnTo>
                    <a:pt x="6663577" y="0"/>
                  </a:lnTo>
                </a:path>
              </a:pathLst>
            </a:custGeom>
            <a:ln w="27101" cap="flat">
              <a:solidFill>
                <a:srgbClr val="0058AB">
                  <a:alpha val="80000"/>
                </a:srgbClr>
              </a:solidFill>
              <a:prstDash val="solid"/>
              <a:round/>
            </a:ln>
          </p:spPr>
          <p:txBody>
            <a:bodyPr/>
            <a:lstStyle/>
            <a:p>
              <a:endParaRPr/>
            </a:p>
          </p:txBody>
        </p:sp>
        <p:sp>
          <p:nvSpPr>
            <p:cNvPr id="77" name="pl77"/>
            <p:cNvSpPr/>
            <p:nvPr/>
          </p:nvSpPr>
          <p:spPr>
            <a:xfrm>
              <a:off x="1416218" y="2534172"/>
              <a:ext cx="6663577" cy="729246"/>
            </a:xfrm>
            <a:custGeom>
              <a:avLst/>
              <a:gdLst/>
              <a:ahLst/>
              <a:cxnLst/>
              <a:rect l="0" t="0" r="0" b="0"/>
              <a:pathLst>
                <a:path w="6663577" h="729246">
                  <a:moveTo>
                    <a:pt x="0" y="706457"/>
                  </a:moveTo>
                  <a:lnTo>
                    <a:pt x="266543" y="729246"/>
                  </a:lnTo>
                  <a:lnTo>
                    <a:pt x="533086" y="683668"/>
                  </a:lnTo>
                  <a:lnTo>
                    <a:pt x="799629" y="592512"/>
                  </a:lnTo>
                  <a:lnTo>
                    <a:pt x="1066172" y="478567"/>
                  </a:lnTo>
                  <a:lnTo>
                    <a:pt x="1332715" y="387412"/>
                  </a:lnTo>
                  <a:lnTo>
                    <a:pt x="1599258" y="319045"/>
                  </a:lnTo>
                  <a:lnTo>
                    <a:pt x="1865801" y="273467"/>
                  </a:lnTo>
                  <a:lnTo>
                    <a:pt x="2132344" y="159522"/>
                  </a:lnTo>
                  <a:lnTo>
                    <a:pt x="2398888" y="45577"/>
                  </a:lnTo>
                  <a:lnTo>
                    <a:pt x="2665431" y="136733"/>
                  </a:lnTo>
                  <a:lnTo>
                    <a:pt x="2931974" y="182311"/>
                  </a:lnTo>
                  <a:lnTo>
                    <a:pt x="3198517" y="227889"/>
                  </a:lnTo>
                  <a:lnTo>
                    <a:pt x="3465060" y="227889"/>
                  </a:lnTo>
                  <a:lnTo>
                    <a:pt x="3731603" y="205100"/>
                  </a:lnTo>
                  <a:lnTo>
                    <a:pt x="3998146" y="227889"/>
                  </a:lnTo>
                  <a:lnTo>
                    <a:pt x="4264689" y="113944"/>
                  </a:lnTo>
                  <a:lnTo>
                    <a:pt x="4531233" y="91155"/>
                  </a:lnTo>
                  <a:lnTo>
                    <a:pt x="4797776" y="45577"/>
                  </a:lnTo>
                  <a:lnTo>
                    <a:pt x="5064319" y="0"/>
                  </a:lnTo>
                  <a:lnTo>
                    <a:pt x="5330862" y="68366"/>
                  </a:lnTo>
                  <a:lnTo>
                    <a:pt x="5597405" y="159522"/>
                  </a:lnTo>
                  <a:lnTo>
                    <a:pt x="5863948" y="113944"/>
                  </a:lnTo>
                  <a:lnTo>
                    <a:pt x="6130491" y="45577"/>
                  </a:lnTo>
                  <a:lnTo>
                    <a:pt x="6397034" y="22788"/>
                  </a:lnTo>
                  <a:lnTo>
                    <a:pt x="6663577" y="22788"/>
                  </a:lnTo>
                </a:path>
              </a:pathLst>
            </a:custGeom>
            <a:ln w="27101" cap="flat">
              <a:solidFill>
                <a:srgbClr val="333333">
                  <a:alpha val="80000"/>
                </a:srgbClr>
              </a:solidFill>
              <a:prstDash val="solid"/>
              <a:round/>
            </a:ln>
          </p:spPr>
          <p:txBody>
            <a:bodyPr/>
            <a:lstStyle/>
            <a:p>
              <a:endParaRPr/>
            </a:p>
          </p:txBody>
        </p:sp>
        <p:sp>
          <p:nvSpPr>
            <p:cNvPr id="78" name="tx78"/>
            <p:cNvSpPr/>
            <p:nvPr/>
          </p:nvSpPr>
          <p:spPr>
            <a:xfrm>
              <a:off x="6410199" y="216888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79" name="tx79"/>
            <p:cNvSpPr/>
            <p:nvPr/>
          </p:nvSpPr>
          <p:spPr>
            <a:xfrm>
              <a:off x="6676742" y="21916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0" name="tx80"/>
            <p:cNvSpPr/>
            <p:nvPr/>
          </p:nvSpPr>
          <p:spPr>
            <a:xfrm>
              <a:off x="6943285" y="2307531"/>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74</a:t>
              </a:r>
            </a:p>
          </p:txBody>
        </p:sp>
        <p:sp>
          <p:nvSpPr>
            <p:cNvPr id="81" name="tx81"/>
            <p:cNvSpPr/>
            <p:nvPr/>
          </p:nvSpPr>
          <p:spPr>
            <a:xfrm>
              <a:off x="7209828" y="2240337"/>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77</a:t>
              </a:r>
            </a:p>
          </p:txBody>
        </p:sp>
        <p:sp>
          <p:nvSpPr>
            <p:cNvPr id="82" name="tx82"/>
            <p:cNvSpPr/>
            <p:nvPr/>
          </p:nvSpPr>
          <p:spPr>
            <a:xfrm>
              <a:off x="7476372" y="216888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3" name="tx83"/>
            <p:cNvSpPr/>
            <p:nvPr/>
          </p:nvSpPr>
          <p:spPr>
            <a:xfrm>
              <a:off x="7742915" y="2146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4" name="tx84"/>
            <p:cNvSpPr/>
            <p:nvPr/>
          </p:nvSpPr>
          <p:spPr>
            <a:xfrm>
              <a:off x="8009458" y="2146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5" name="tx85"/>
            <p:cNvSpPr/>
            <p:nvPr/>
          </p:nvSpPr>
          <p:spPr>
            <a:xfrm>
              <a:off x="6410199" y="2597173"/>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72</a:t>
              </a:r>
            </a:p>
          </p:txBody>
        </p:sp>
        <p:sp>
          <p:nvSpPr>
            <p:cNvPr id="86" name="tx86"/>
            <p:cNvSpPr/>
            <p:nvPr/>
          </p:nvSpPr>
          <p:spPr>
            <a:xfrm>
              <a:off x="6676742" y="266399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69</a:t>
              </a:r>
            </a:p>
          </p:txBody>
        </p:sp>
        <p:sp>
          <p:nvSpPr>
            <p:cNvPr id="87" name="tx87"/>
            <p:cNvSpPr/>
            <p:nvPr/>
          </p:nvSpPr>
          <p:spPr>
            <a:xfrm>
              <a:off x="6943285" y="275515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65</a:t>
              </a:r>
            </a:p>
          </p:txBody>
        </p:sp>
        <p:sp>
          <p:nvSpPr>
            <p:cNvPr id="88" name="tx88"/>
            <p:cNvSpPr/>
            <p:nvPr/>
          </p:nvSpPr>
          <p:spPr>
            <a:xfrm>
              <a:off x="7209828" y="270957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67</a:t>
              </a:r>
            </a:p>
          </p:txBody>
        </p:sp>
        <p:sp>
          <p:nvSpPr>
            <p:cNvPr id="89" name="tx89"/>
            <p:cNvSpPr/>
            <p:nvPr/>
          </p:nvSpPr>
          <p:spPr>
            <a:xfrm>
              <a:off x="7476372" y="26412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90" name="tx90"/>
            <p:cNvSpPr/>
            <p:nvPr/>
          </p:nvSpPr>
          <p:spPr>
            <a:xfrm>
              <a:off x="7742915" y="261996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71</a:t>
              </a:r>
            </a:p>
          </p:txBody>
        </p:sp>
        <p:sp>
          <p:nvSpPr>
            <p:cNvPr id="91" name="tx91"/>
            <p:cNvSpPr/>
            <p:nvPr/>
          </p:nvSpPr>
          <p:spPr>
            <a:xfrm>
              <a:off x="8009458" y="261996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71</a:t>
              </a:r>
            </a:p>
          </p:txBody>
        </p:sp>
        <p:sp>
          <p:nvSpPr>
            <p:cNvPr id="92" name="tx92"/>
            <p:cNvSpPr/>
            <p:nvPr/>
          </p:nvSpPr>
          <p:spPr>
            <a:xfrm>
              <a:off x="1340869" y="373580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93" name="tx93"/>
            <p:cNvSpPr/>
            <p:nvPr/>
          </p:nvSpPr>
          <p:spPr>
            <a:xfrm>
              <a:off x="2673584" y="377230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4" name="tx94"/>
            <p:cNvSpPr/>
            <p:nvPr/>
          </p:nvSpPr>
          <p:spPr>
            <a:xfrm>
              <a:off x="4006300" y="38106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95" name="tx95"/>
            <p:cNvSpPr/>
            <p:nvPr/>
          </p:nvSpPr>
          <p:spPr>
            <a:xfrm>
              <a:off x="5339016" y="3753437"/>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6" name="tx96"/>
            <p:cNvSpPr/>
            <p:nvPr/>
          </p:nvSpPr>
          <p:spPr>
            <a:xfrm>
              <a:off x="6405188" y="386582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7" name="tx97"/>
            <p:cNvSpPr/>
            <p:nvPr/>
          </p:nvSpPr>
          <p:spPr>
            <a:xfrm>
              <a:off x="6671731" y="384363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8" name="tx98"/>
            <p:cNvSpPr/>
            <p:nvPr/>
          </p:nvSpPr>
          <p:spPr>
            <a:xfrm>
              <a:off x="6938274" y="377942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99" name="tx99"/>
            <p:cNvSpPr/>
            <p:nvPr/>
          </p:nvSpPr>
          <p:spPr>
            <a:xfrm>
              <a:off x="7204817" y="38102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0" name="tx100"/>
            <p:cNvSpPr/>
            <p:nvPr/>
          </p:nvSpPr>
          <p:spPr>
            <a:xfrm>
              <a:off x="7471361" y="384642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7783108" y="385631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8049651" y="385531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1340869" y="318665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4" name="tx104"/>
            <p:cNvSpPr/>
            <p:nvPr/>
          </p:nvSpPr>
          <p:spPr>
            <a:xfrm>
              <a:off x="2673584" y="32958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4006300" y="340163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5339016" y="325670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6405188" y="34911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8" name="tx108"/>
            <p:cNvSpPr/>
            <p:nvPr/>
          </p:nvSpPr>
          <p:spPr>
            <a:xfrm>
              <a:off x="6671731" y="342385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6938274" y="32935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0" name="tx110"/>
            <p:cNvSpPr/>
            <p:nvPr/>
          </p:nvSpPr>
          <p:spPr>
            <a:xfrm>
              <a:off x="7204817" y="33500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7471361" y="340906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2" name="tx112"/>
            <p:cNvSpPr/>
            <p:nvPr/>
          </p:nvSpPr>
          <p:spPr>
            <a:xfrm>
              <a:off x="7737904" y="343095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3" name="tx113"/>
            <p:cNvSpPr/>
            <p:nvPr/>
          </p:nvSpPr>
          <p:spPr>
            <a:xfrm>
              <a:off x="8049651" y="34317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14" name="tx114"/>
            <p:cNvSpPr/>
            <p:nvPr/>
          </p:nvSpPr>
          <p:spPr>
            <a:xfrm>
              <a:off x="1340869" y="29586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5" name="tx115"/>
            <p:cNvSpPr/>
            <p:nvPr/>
          </p:nvSpPr>
          <p:spPr>
            <a:xfrm>
              <a:off x="2673584" y="310394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6" name="tx116"/>
            <p:cNvSpPr/>
            <p:nvPr/>
          </p:nvSpPr>
          <p:spPr>
            <a:xfrm>
              <a:off x="4006300" y="323636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17" name="tx117"/>
            <p:cNvSpPr/>
            <p:nvPr/>
          </p:nvSpPr>
          <p:spPr>
            <a:xfrm>
              <a:off x="5339016" y="306277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8" name="tx118"/>
            <p:cNvSpPr/>
            <p:nvPr/>
          </p:nvSpPr>
          <p:spPr>
            <a:xfrm>
              <a:off x="6405188" y="33074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19" name="tx119"/>
            <p:cNvSpPr/>
            <p:nvPr/>
          </p:nvSpPr>
          <p:spPr>
            <a:xfrm>
              <a:off x="6716935" y="3220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0" name="tx120"/>
            <p:cNvSpPr/>
            <p:nvPr/>
          </p:nvSpPr>
          <p:spPr>
            <a:xfrm>
              <a:off x="6938274" y="308523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1" name="tx121"/>
            <p:cNvSpPr/>
            <p:nvPr/>
          </p:nvSpPr>
          <p:spPr>
            <a:xfrm>
              <a:off x="7204817" y="31365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2" name="tx122"/>
            <p:cNvSpPr/>
            <p:nvPr/>
          </p:nvSpPr>
          <p:spPr>
            <a:xfrm>
              <a:off x="7471361" y="31822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23" name="tx123"/>
            <p:cNvSpPr/>
            <p:nvPr/>
          </p:nvSpPr>
          <p:spPr>
            <a:xfrm>
              <a:off x="7737904" y="32068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24" name="tx124"/>
            <p:cNvSpPr/>
            <p:nvPr/>
          </p:nvSpPr>
          <p:spPr>
            <a:xfrm>
              <a:off x="8049651" y="32103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5" name="tx125"/>
            <p:cNvSpPr/>
            <p:nvPr/>
          </p:nvSpPr>
          <p:spPr>
            <a:xfrm>
              <a:off x="694404" y="412286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422120"/>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7" name="tx127"/>
            <p:cNvSpPr/>
            <p:nvPr/>
          </p:nvSpPr>
          <p:spPr>
            <a:xfrm>
              <a:off x="616710" y="272055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616710" y="201940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8607544" y="412286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5531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29834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41539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184396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46154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654613" y="2913004"/>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46" name="tx146"/>
            <p:cNvSpPr/>
            <p:nvPr/>
          </p:nvSpPr>
          <p:spPr>
            <a:xfrm rot="5400000">
              <a:off x="8380367" y="2913004"/>
              <a:ext cx="118001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Coverage (%)</a:t>
              </a:r>
            </a:p>
          </p:txBody>
        </p:sp>
        <p:sp>
          <p:nvSpPr>
            <p:cNvPr id="147" name="pl147"/>
            <p:cNvSpPr/>
            <p:nvPr/>
          </p:nvSpPr>
          <p:spPr>
            <a:xfrm>
              <a:off x="3035891" y="5150716"/>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8" name="pl148"/>
            <p:cNvSpPr/>
            <p:nvPr/>
          </p:nvSpPr>
          <p:spPr>
            <a:xfrm>
              <a:off x="3751620" y="5150716"/>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9" name="tx149"/>
            <p:cNvSpPr/>
            <p:nvPr/>
          </p:nvSpPr>
          <p:spPr>
            <a:xfrm>
              <a:off x="3302990" y="5100306"/>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0" name="tx150"/>
            <p:cNvSpPr/>
            <p:nvPr/>
          </p:nvSpPr>
          <p:spPr>
            <a:xfrm>
              <a:off x="4018719" y="509853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1" name="rc151"/>
            <p:cNvSpPr/>
            <p:nvPr/>
          </p:nvSpPr>
          <p:spPr>
            <a:xfrm>
              <a:off x="4663170" y="5049988"/>
              <a:ext cx="201456" cy="201456"/>
            </a:xfrm>
            <a:prstGeom prst="rect">
              <a:avLst/>
            </a:prstGeom>
            <a:solidFill>
              <a:srgbClr val="B3B3B3">
                <a:alpha val="100000"/>
              </a:srgbClr>
            </a:solidFill>
          </p:spPr>
          <p:txBody>
            <a:bodyPr/>
            <a:lstStyle/>
            <a:p>
              <a:endParaRPr/>
            </a:p>
          </p:txBody>
        </p:sp>
        <p:sp>
          <p:nvSpPr>
            <p:cNvPr id="152" name="rc152"/>
            <p:cNvSpPr/>
            <p:nvPr/>
          </p:nvSpPr>
          <p:spPr>
            <a:xfrm>
              <a:off x="5565324" y="5049988"/>
              <a:ext cx="201456" cy="201456"/>
            </a:xfrm>
            <a:prstGeom prst="rect">
              <a:avLst/>
            </a:prstGeom>
            <a:solidFill>
              <a:srgbClr val="1CABE2">
                <a:alpha val="100000"/>
              </a:srgbClr>
            </a:solidFill>
          </p:spPr>
          <p:txBody>
            <a:bodyPr/>
            <a:lstStyle/>
            <a:p>
              <a:endParaRPr/>
            </a:p>
          </p:txBody>
        </p:sp>
        <p:sp>
          <p:nvSpPr>
            <p:cNvPr id="153" name="tx153"/>
            <p:cNvSpPr/>
            <p:nvPr/>
          </p:nvSpPr>
          <p:spPr>
            <a:xfrm>
              <a:off x="4943215" y="5072953"/>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4" name="tx154"/>
            <p:cNvSpPr/>
            <p:nvPr/>
          </p:nvSpPr>
          <p:spPr>
            <a:xfrm>
              <a:off x="5845369" y="5099078"/>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55" name="tx155"/>
            <p:cNvSpPr/>
            <p:nvPr/>
          </p:nvSpPr>
          <p:spPr>
            <a:xfrm>
              <a:off x="951100" y="1400299"/>
              <a:ext cx="73148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WCAR, 2000-2025</a:t>
              </a:r>
            </a:p>
          </p:txBody>
        </p:sp>
        <p:sp>
          <p:nvSpPr>
            <p:cNvPr id="156" name="pl156"/>
            <p:cNvSpPr/>
            <p:nvPr/>
          </p:nvSpPr>
          <p:spPr>
            <a:xfrm>
              <a:off x="2435059"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4712630"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6990202"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8969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324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6791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573845"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851416"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8128987"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296273" y="5831128"/>
              <a:ext cx="4363523" cy="131606"/>
            </a:xfrm>
            <a:prstGeom prst="rect">
              <a:avLst/>
            </a:prstGeom>
            <a:solidFill>
              <a:srgbClr val="1CABE2">
                <a:alpha val="100000"/>
              </a:srgbClr>
            </a:solidFill>
          </p:spPr>
          <p:txBody>
            <a:bodyPr/>
            <a:lstStyle/>
            <a:p>
              <a:endParaRPr/>
            </a:p>
          </p:txBody>
        </p:sp>
        <p:sp>
          <p:nvSpPr>
            <p:cNvPr id="167" name="rc167"/>
            <p:cNvSpPr/>
            <p:nvPr/>
          </p:nvSpPr>
          <p:spPr>
            <a:xfrm>
              <a:off x="1296273" y="5666620"/>
              <a:ext cx="4545395" cy="131606"/>
            </a:xfrm>
            <a:prstGeom prst="rect">
              <a:avLst/>
            </a:prstGeom>
            <a:solidFill>
              <a:srgbClr val="1CABE2">
                <a:alpha val="100000"/>
              </a:srgbClr>
            </a:solidFill>
          </p:spPr>
          <p:txBody>
            <a:bodyPr/>
            <a:lstStyle/>
            <a:p>
              <a:endParaRPr/>
            </a:p>
          </p:txBody>
        </p:sp>
        <p:sp>
          <p:nvSpPr>
            <p:cNvPr id="168" name="rc168"/>
            <p:cNvSpPr/>
            <p:nvPr/>
          </p:nvSpPr>
          <p:spPr>
            <a:xfrm>
              <a:off x="1296273" y="5502112"/>
              <a:ext cx="4561653" cy="131606"/>
            </a:xfrm>
            <a:prstGeom prst="rect">
              <a:avLst/>
            </a:prstGeom>
            <a:solidFill>
              <a:srgbClr val="1CABE2">
                <a:alpha val="100000"/>
              </a:srgbClr>
            </a:solidFill>
          </p:spPr>
          <p:txBody>
            <a:bodyPr/>
            <a:lstStyle/>
            <a:p>
              <a:endParaRPr/>
            </a:p>
          </p:txBody>
        </p:sp>
        <p:sp>
          <p:nvSpPr>
            <p:cNvPr id="169" name="rc169"/>
            <p:cNvSpPr/>
            <p:nvPr/>
          </p:nvSpPr>
          <p:spPr>
            <a:xfrm>
              <a:off x="5659797" y="5831128"/>
              <a:ext cx="1722498" cy="131606"/>
            </a:xfrm>
            <a:prstGeom prst="rect">
              <a:avLst/>
            </a:prstGeom>
            <a:solidFill>
              <a:srgbClr val="B3B3B3">
                <a:alpha val="100000"/>
              </a:srgbClr>
            </a:solidFill>
          </p:spPr>
          <p:txBody>
            <a:bodyPr/>
            <a:lstStyle/>
            <a:p>
              <a:endParaRPr/>
            </a:p>
          </p:txBody>
        </p:sp>
        <p:sp>
          <p:nvSpPr>
            <p:cNvPr id="170" name="rc170"/>
            <p:cNvSpPr/>
            <p:nvPr/>
          </p:nvSpPr>
          <p:spPr>
            <a:xfrm>
              <a:off x="5841669" y="5666620"/>
              <a:ext cx="2358070" cy="131606"/>
            </a:xfrm>
            <a:prstGeom prst="rect">
              <a:avLst/>
            </a:prstGeom>
            <a:solidFill>
              <a:srgbClr val="B3B3B3">
                <a:alpha val="100000"/>
              </a:srgbClr>
            </a:solidFill>
          </p:spPr>
          <p:txBody>
            <a:bodyPr/>
            <a:lstStyle/>
            <a:p>
              <a:endParaRPr/>
            </a:p>
          </p:txBody>
        </p:sp>
        <p:sp>
          <p:nvSpPr>
            <p:cNvPr id="171" name="rc171"/>
            <p:cNvSpPr/>
            <p:nvPr/>
          </p:nvSpPr>
          <p:spPr>
            <a:xfrm>
              <a:off x="5857926" y="5502112"/>
              <a:ext cx="2313205" cy="131606"/>
            </a:xfrm>
            <a:prstGeom prst="rect">
              <a:avLst/>
            </a:prstGeom>
            <a:solidFill>
              <a:srgbClr val="B3B3B3">
                <a:alpha val="100000"/>
              </a:srgbClr>
            </a:solidFill>
          </p:spPr>
          <p:txBody>
            <a:bodyPr/>
            <a:lstStyle/>
            <a:p>
              <a:endParaRPr/>
            </a:p>
          </p:txBody>
        </p:sp>
        <p:sp>
          <p:nvSpPr>
            <p:cNvPr id="172" name="tx172"/>
            <p:cNvSpPr/>
            <p:nvPr/>
          </p:nvSpPr>
          <p:spPr>
            <a:xfrm>
              <a:off x="3140593" y="5856438"/>
              <a:ext cx="674884"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3.8</a:t>
              </a:r>
            </a:p>
          </p:txBody>
        </p:sp>
        <p:sp>
          <p:nvSpPr>
            <p:cNvPr id="173" name="tx173"/>
            <p:cNvSpPr/>
            <p:nvPr/>
          </p:nvSpPr>
          <p:spPr>
            <a:xfrm>
              <a:off x="3276733" y="5692353"/>
              <a:ext cx="584476"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4</a:t>
              </a:r>
            </a:p>
          </p:txBody>
        </p:sp>
        <p:sp>
          <p:nvSpPr>
            <p:cNvPr id="174" name="tx174"/>
            <p:cNvSpPr/>
            <p:nvPr/>
          </p:nvSpPr>
          <p:spPr>
            <a:xfrm>
              <a:off x="3284862" y="5527846"/>
              <a:ext cx="584476"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4</a:t>
              </a:r>
            </a:p>
          </p:txBody>
        </p:sp>
        <p:sp>
          <p:nvSpPr>
            <p:cNvPr id="175" name="tx175"/>
            <p:cNvSpPr/>
            <p:nvPr/>
          </p:nvSpPr>
          <p:spPr>
            <a:xfrm>
              <a:off x="6219757" y="5836270"/>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1.5</a:t>
              </a:r>
            </a:p>
          </p:txBody>
        </p:sp>
        <p:sp>
          <p:nvSpPr>
            <p:cNvPr id="176" name="tx176"/>
            <p:cNvSpPr/>
            <p:nvPr/>
          </p:nvSpPr>
          <p:spPr>
            <a:xfrm>
              <a:off x="6719415" y="5671763"/>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2.1</a:t>
              </a:r>
            </a:p>
          </p:txBody>
        </p:sp>
        <p:sp>
          <p:nvSpPr>
            <p:cNvPr id="177" name="tx177"/>
            <p:cNvSpPr/>
            <p:nvPr/>
          </p:nvSpPr>
          <p:spPr>
            <a:xfrm>
              <a:off x="6758443" y="5507255"/>
              <a:ext cx="512171"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2</a:t>
              </a:r>
            </a:p>
          </p:txBody>
        </p:sp>
        <p:sp>
          <p:nvSpPr>
            <p:cNvPr id="178" name="tx178"/>
            <p:cNvSpPr/>
            <p:nvPr/>
          </p:nvSpPr>
          <p:spPr>
            <a:xfrm>
              <a:off x="7435040" y="584968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5.3</a:t>
              </a:r>
            </a:p>
          </p:txBody>
        </p:sp>
        <p:sp>
          <p:nvSpPr>
            <p:cNvPr id="179" name="tx179"/>
            <p:cNvSpPr/>
            <p:nvPr/>
          </p:nvSpPr>
          <p:spPr>
            <a:xfrm>
              <a:off x="8252484" y="5685243"/>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6.1</a:t>
              </a:r>
            </a:p>
          </p:txBody>
        </p:sp>
        <p:sp>
          <p:nvSpPr>
            <p:cNvPr id="180" name="tx180"/>
            <p:cNvSpPr/>
            <p:nvPr/>
          </p:nvSpPr>
          <p:spPr>
            <a:xfrm>
              <a:off x="8192233" y="5520735"/>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a:t>
              </a:r>
            </a:p>
          </p:txBody>
        </p:sp>
        <p:sp>
          <p:nvSpPr>
            <p:cNvPr id="181" name="tx181"/>
            <p:cNvSpPr/>
            <p:nvPr/>
          </p:nvSpPr>
          <p:spPr>
            <a:xfrm>
              <a:off x="577692" y="58448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803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51580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3457405"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5734977"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7" name="tx187"/>
            <p:cNvSpPr/>
            <p:nvPr/>
          </p:nvSpPr>
          <p:spPr>
            <a:xfrm>
              <a:off x="8012548"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88" name="tx188"/>
            <p:cNvSpPr/>
            <p:nvPr/>
          </p:nvSpPr>
          <p:spPr>
            <a:xfrm>
              <a:off x="3645448"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89" name="tx189"/>
            <p:cNvSpPr/>
            <p:nvPr/>
          </p:nvSpPr>
          <p:spPr>
            <a:xfrm>
              <a:off x="4383327"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6004011"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81%. The number of children missing out on any vaccination (zero-dose children) increased from 3,991,000 in 2024 to 4,006,000 in 2025.
DTP3 coverage remained constant at 71% in 2025, leaving 6,037,000 children vulnerable to vaccine-preventable diseases.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In 2025, DTP1 coverage was 81% and DTP3 was 71%, leaving 6 million children un- or under-vaccinated, including 4 million zero-dose and 2 million with only partial protection.</a:t>
            </a:r>
          </a:p>
        </p:txBody>
      </p:sp>
      <p:grpSp>
        <p:nvGrpSpPr>
          <p:cNvPr id="193" name="Group 192"/>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P7TF5XRZ5TZD-1674051314-5647</_dlc_DocId>
    <_dlc_DocIdUrl xmlns="5ce71423-0d49-4a04-8822-86064e799dcd">
      <Url>https://unicef.sharepoint.com/teams/DAPM-DataComm/_layouts/15/DocIdRedir.aspx?ID=P7TF5XRZ5TZD-1674051314-5647</Url>
      <Description>P7TF5XRZ5TZD-1674051314-5647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563A735-3A94-48CB-A1D6-907781EFAE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e71423-0d49-4a04-8822-86064e799dcd"/>
    <ds:schemaRef ds:uri="b0dea520-d0da-458e-889e-498bdb6be6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 ds:uri="5ce71423-0d49-4a04-8822-86064e799dcd"/>
    <ds:schemaRef ds:uri="b0dea520-d0da-458e-889e-498bdb6be655"/>
  </ds:schemaRefs>
</ds:datastoreItem>
</file>

<file path=docMetadata/LabelInfo.xml><?xml version="1.0" encoding="utf-8"?>
<clbl:labelList xmlns:clbl="http://schemas.microsoft.com/office/2020/mipLabelMetadata">
  <clbl:label id="{77410195-14e1-4fb8-904b-ab1892023667}" enabled="0" method="" siteId="{77410195-14e1-4fb8-904b-ab1892023667}" removed="1"/>
</clbl:labelList>
</file>

<file path=docProps/app.xml><?xml version="1.0" encoding="utf-8"?>
<Properties xmlns="http://schemas.openxmlformats.org/officeDocument/2006/extended-properties" xmlns:vt="http://schemas.openxmlformats.org/officeDocument/2006/docPropsVTypes">
  <TotalTime>2509</TotalTime>
  <Words>19234</Words>
  <Application>Microsoft Office PowerPoint</Application>
  <PresentationFormat>Widescreen</PresentationFormat>
  <Paragraphs>7294</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9</cp:revision>
  <dcterms:created xsi:type="dcterms:W3CDTF">2024-04-09T17:27:53Z</dcterms:created>
  <dcterms:modified xsi:type="dcterms:W3CDTF">2026-07-13T10:21:13Z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b70424ac-f09e-4544-b790-5d4d9d1b1550</vt:lpwstr>
  </property>
</Properties>
</file>