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9" r:id="rId46"/>
    <p:sldId id="297" r:id="rId47"/>
    <p:sldId id="298"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35" autoAdjust="0"/>
    <p:restoredTop sz="94660"/>
  </p:normalViewPr>
  <p:slideViewPr>
    <p:cSldViewPr snapToGrid="0">
      <p:cViewPr varScale="1">
        <p:scale>
          <a:sx n="57" d="100"/>
          <a:sy n="57" d="100"/>
        </p:scale>
        <p:origin x="96" y="106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microsoft.com/office/2016/11/relationships/changesInfo" Target="changesInfos/changesInfo1.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modSld sldOrd">
      <pc:chgData name="Lauren Francis" userId="b7c8c318-11b6-44df-a20d-cbfd05c86935" providerId="ADAL" clId="{7DF8D789-081D-4C54-A01C-20FBD4C1C0B0}" dt="2026-07-13T10:15:55.341" v="1"/>
      <pc:docMkLst>
        <pc:docMk/>
      </pc:docMkLst>
      <pc:sldChg chg="ord">
        <pc:chgData name="Lauren Francis" userId="b7c8c318-11b6-44df-a20d-cbfd05c86935" providerId="ADAL" clId="{7DF8D789-081D-4C54-A01C-20FBD4C1C0B0}" dt="2026-07-13T10:15:55.341" v="1"/>
        <pc:sldMkLst>
          <pc:docMk/>
          <pc:sldMk cId="0" sldId="299"/>
        </pc:sldMkLst>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5.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Eastern and Southern Africa</a:t>
            </a:r>
          </a:p>
        </p:txBody>
      </p:sp>
      <p:sp>
        <p:nvSpPr>
          <p:cNvPr id="3" name="body"/>
          <p:cNvSpPr>
            <a:spLocks noGrp="1"/>
          </p:cNvSpPr>
          <p:nvPr>
            <p:ph/>
          </p:nvPr>
        </p:nvSpPr>
        <p:spPr>
          <a:xfrm>
            <a:off x="6492240" y="4114800"/>
            <a:ext cx="5943600" cy="457200"/>
          </a:xfrm>
        </p:spPr>
        <p:txBody>
          <a:bodyPr/>
          <a:lstStyle/>
          <a:p>
            <a:pPr marL="0" marR="0" algn="ctr">
              <a:lnSpc>
                <a:spcPct val="100000"/>
              </a:lnSpc>
              <a:spcBef>
                <a:spcPts val="0"/>
              </a:spcBef>
              <a:spcAft>
                <a:spcPts val="0"/>
              </a:spcAft>
              <a:buNone/>
            </a:pPr>
            <a:r>
              <a:rPr sz="2800" b="0" i="0" u="none" cap="none">
                <a:solidFill>
                  <a:srgbClr val="FFFFFF">
                    <a:alpha val="100000"/>
                  </a:srgbClr>
                </a:solidFill>
                <a:latin typeface="Arial"/>
                <a:cs typeface="Arial"/>
                <a:sym typeface="Arial"/>
              </a:rPr>
              <a:t>WUENIC 2025 revision,
Published 15 July 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92240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34320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76401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8481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6328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05361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47441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9521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296273" y="3697417"/>
              <a:ext cx="239888" cy="514592"/>
            </a:xfrm>
            <a:prstGeom prst="rect">
              <a:avLst/>
            </a:prstGeom>
            <a:solidFill>
              <a:srgbClr val="80BD41">
                <a:alpha val="100000"/>
              </a:srgbClr>
            </a:solidFill>
          </p:spPr>
          <p:txBody>
            <a:bodyPr/>
            <a:lstStyle/>
            <a:p>
              <a:endParaRPr/>
            </a:p>
          </p:txBody>
        </p:sp>
        <p:sp>
          <p:nvSpPr>
            <p:cNvPr id="26" name="rc26"/>
            <p:cNvSpPr/>
            <p:nvPr/>
          </p:nvSpPr>
          <p:spPr>
            <a:xfrm>
              <a:off x="1296273" y="3510167"/>
              <a:ext cx="239888" cy="187250"/>
            </a:xfrm>
            <a:prstGeom prst="rect">
              <a:avLst/>
            </a:prstGeom>
            <a:solidFill>
              <a:srgbClr val="1CABE2">
                <a:alpha val="100000"/>
              </a:srgbClr>
            </a:solidFill>
          </p:spPr>
          <p:txBody>
            <a:bodyPr/>
            <a:lstStyle/>
            <a:p>
              <a:endParaRPr/>
            </a:p>
          </p:txBody>
        </p:sp>
        <p:sp>
          <p:nvSpPr>
            <p:cNvPr id="27" name="rc27"/>
            <p:cNvSpPr/>
            <p:nvPr/>
          </p:nvSpPr>
          <p:spPr>
            <a:xfrm>
              <a:off x="1562816" y="3675889"/>
              <a:ext cx="239888" cy="536120"/>
            </a:xfrm>
            <a:prstGeom prst="rect">
              <a:avLst/>
            </a:prstGeom>
            <a:solidFill>
              <a:srgbClr val="80BD41">
                <a:alpha val="100000"/>
              </a:srgbClr>
            </a:solidFill>
          </p:spPr>
          <p:txBody>
            <a:bodyPr/>
            <a:lstStyle/>
            <a:p>
              <a:endParaRPr/>
            </a:p>
          </p:txBody>
        </p:sp>
        <p:sp>
          <p:nvSpPr>
            <p:cNvPr id="28" name="rc28"/>
            <p:cNvSpPr/>
            <p:nvPr/>
          </p:nvSpPr>
          <p:spPr>
            <a:xfrm>
              <a:off x="1562816" y="3495875"/>
              <a:ext cx="239888" cy="180013"/>
            </a:xfrm>
            <a:prstGeom prst="rect">
              <a:avLst/>
            </a:prstGeom>
            <a:solidFill>
              <a:srgbClr val="1CABE2">
                <a:alpha val="100000"/>
              </a:srgbClr>
            </a:solidFill>
          </p:spPr>
          <p:txBody>
            <a:bodyPr/>
            <a:lstStyle/>
            <a:p>
              <a:endParaRPr/>
            </a:p>
          </p:txBody>
        </p:sp>
        <p:sp>
          <p:nvSpPr>
            <p:cNvPr id="29" name="rc29"/>
            <p:cNvSpPr/>
            <p:nvPr/>
          </p:nvSpPr>
          <p:spPr>
            <a:xfrm>
              <a:off x="1829360" y="3650078"/>
              <a:ext cx="239888" cy="561930"/>
            </a:xfrm>
            <a:prstGeom prst="rect">
              <a:avLst/>
            </a:prstGeom>
            <a:solidFill>
              <a:srgbClr val="80BD41">
                <a:alpha val="100000"/>
              </a:srgbClr>
            </a:solidFill>
          </p:spPr>
          <p:txBody>
            <a:bodyPr/>
            <a:lstStyle/>
            <a:p>
              <a:endParaRPr/>
            </a:p>
          </p:txBody>
        </p:sp>
        <p:sp>
          <p:nvSpPr>
            <p:cNvPr id="30" name="rc30"/>
            <p:cNvSpPr/>
            <p:nvPr/>
          </p:nvSpPr>
          <p:spPr>
            <a:xfrm>
              <a:off x="1829360" y="3482175"/>
              <a:ext cx="239888" cy="167902"/>
            </a:xfrm>
            <a:prstGeom prst="rect">
              <a:avLst/>
            </a:prstGeom>
            <a:solidFill>
              <a:srgbClr val="1CABE2">
                <a:alpha val="100000"/>
              </a:srgbClr>
            </a:solidFill>
          </p:spPr>
          <p:txBody>
            <a:bodyPr/>
            <a:lstStyle/>
            <a:p>
              <a:endParaRPr/>
            </a:p>
          </p:txBody>
        </p:sp>
        <p:sp>
          <p:nvSpPr>
            <p:cNvPr id="31" name="rc31"/>
            <p:cNvSpPr/>
            <p:nvPr/>
          </p:nvSpPr>
          <p:spPr>
            <a:xfrm>
              <a:off x="2095903" y="3624238"/>
              <a:ext cx="239888" cy="587771"/>
            </a:xfrm>
            <a:prstGeom prst="rect">
              <a:avLst/>
            </a:prstGeom>
            <a:solidFill>
              <a:srgbClr val="80BD41">
                <a:alpha val="100000"/>
              </a:srgbClr>
            </a:solidFill>
          </p:spPr>
          <p:txBody>
            <a:bodyPr/>
            <a:lstStyle/>
            <a:p>
              <a:endParaRPr/>
            </a:p>
          </p:txBody>
        </p:sp>
        <p:sp>
          <p:nvSpPr>
            <p:cNvPr id="32" name="rc32"/>
            <p:cNvSpPr/>
            <p:nvPr/>
          </p:nvSpPr>
          <p:spPr>
            <a:xfrm>
              <a:off x="2095903" y="3466180"/>
              <a:ext cx="239888" cy="158058"/>
            </a:xfrm>
            <a:prstGeom prst="rect">
              <a:avLst/>
            </a:prstGeom>
            <a:solidFill>
              <a:srgbClr val="1CABE2">
                <a:alpha val="100000"/>
              </a:srgbClr>
            </a:solidFill>
          </p:spPr>
          <p:txBody>
            <a:bodyPr/>
            <a:lstStyle/>
            <a:p>
              <a:endParaRPr/>
            </a:p>
          </p:txBody>
        </p:sp>
        <p:sp>
          <p:nvSpPr>
            <p:cNvPr id="33" name="rc33"/>
            <p:cNvSpPr/>
            <p:nvPr/>
          </p:nvSpPr>
          <p:spPr>
            <a:xfrm>
              <a:off x="2362446" y="3601893"/>
              <a:ext cx="239888" cy="610115"/>
            </a:xfrm>
            <a:prstGeom prst="rect">
              <a:avLst/>
            </a:prstGeom>
            <a:solidFill>
              <a:srgbClr val="80BD41">
                <a:alpha val="100000"/>
              </a:srgbClr>
            </a:solidFill>
          </p:spPr>
          <p:txBody>
            <a:bodyPr/>
            <a:lstStyle/>
            <a:p>
              <a:endParaRPr/>
            </a:p>
          </p:txBody>
        </p:sp>
        <p:sp>
          <p:nvSpPr>
            <p:cNvPr id="34" name="rc34"/>
            <p:cNvSpPr/>
            <p:nvPr/>
          </p:nvSpPr>
          <p:spPr>
            <a:xfrm>
              <a:off x="2362446" y="3446394"/>
              <a:ext cx="239888" cy="155499"/>
            </a:xfrm>
            <a:prstGeom prst="rect">
              <a:avLst/>
            </a:prstGeom>
            <a:solidFill>
              <a:srgbClr val="1CABE2">
                <a:alpha val="100000"/>
              </a:srgbClr>
            </a:solidFill>
          </p:spPr>
          <p:txBody>
            <a:bodyPr/>
            <a:lstStyle/>
            <a:p>
              <a:endParaRPr/>
            </a:p>
          </p:txBody>
        </p:sp>
        <p:sp>
          <p:nvSpPr>
            <p:cNvPr id="35" name="rc35"/>
            <p:cNvSpPr/>
            <p:nvPr/>
          </p:nvSpPr>
          <p:spPr>
            <a:xfrm>
              <a:off x="2628989" y="3587162"/>
              <a:ext cx="239888" cy="624847"/>
            </a:xfrm>
            <a:prstGeom prst="rect">
              <a:avLst/>
            </a:prstGeom>
            <a:solidFill>
              <a:srgbClr val="80BD41">
                <a:alpha val="100000"/>
              </a:srgbClr>
            </a:solidFill>
          </p:spPr>
          <p:txBody>
            <a:bodyPr/>
            <a:lstStyle/>
            <a:p>
              <a:endParaRPr/>
            </a:p>
          </p:txBody>
        </p:sp>
        <p:sp>
          <p:nvSpPr>
            <p:cNvPr id="36" name="rc36"/>
            <p:cNvSpPr/>
            <p:nvPr/>
          </p:nvSpPr>
          <p:spPr>
            <a:xfrm>
              <a:off x="2628989" y="3428063"/>
              <a:ext cx="239888" cy="159098"/>
            </a:xfrm>
            <a:prstGeom prst="rect">
              <a:avLst/>
            </a:prstGeom>
            <a:solidFill>
              <a:srgbClr val="1CABE2">
                <a:alpha val="100000"/>
              </a:srgbClr>
            </a:solidFill>
          </p:spPr>
          <p:txBody>
            <a:bodyPr/>
            <a:lstStyle/>
            <a:p>
              <a:endParaRPr/>
            </a:p>
          </p:txBody>
        </p:sp>
        <p:sp>
          <p:nvSpPr>
            <p:cNvPr id="37" name="rc37"/>
            <p:cNvSpPr/>
            <p:nvPr/>
          </p:nvSpPr>
          <p:spPr>
            <a:xfrm>
              <a:off x="2895532" y="3559998"/>
              <a:ext cx="239888" cy="652011"/>
            </a:xfrm>
            <a:prstGeom prst="rect">
              <a:avLst/>
            </a:prstGeom>
            <a:solidFill>
              <a:srgbClr val="80BD41">
                <a:alpha val="100000"/>
              </a:srgbClr>
            </a:solidFill>
          </p:spPr>
          <p:txBody>
            <a:bodyPr/>
            <a:lstStyle/>
            <a:p>
              <a:endParaRPr/>
            </a:p>
          </p:txBody>
        </p:sp>
        <p:sp>
          <p:nvSpPr>
            <p:cNvPr id="38" name="rc38"/>
            <p:cNvSpPr/>
            <p:nvPr/>
          </p:nvSpPr>
          <p:spPr>
            <a:xfrm>
              <a:off x="2895532" y="3412931"/>
              <a:ext cx="239888" cy="147066"/>
            </a:xfrm>
            <a:prstGeom prst="rect">
              <a:avLst/>
            </a:prstGeom>
            <a:solidFill>
              <a:srgbClr val="1CABE2">
                <a:alpha val="100000"/>
              </a:srgbClr>
            </a:solidFill>
          </p:spPr>
          <p:txBody>
            <a:bodyPr/>
            <a:lstStyle/>
            <a:p>
              <a:endParaRPr/>
            </a:p>
          </p:txBody>
        </p:sp>
        <p:sp>
          <p:nvSpPr>
            <p:cNvPr id="39" name="rc39"/>
            <p:cNvSpPr/>
            <p:nvPr/>
          </p:nvSpPr>
          <p:spPr>
            <a:xfrm>
              <a:off x="3162075" y="3535576"/>
              <a:ext cx="239888" cy="676432"/>
            </a:xfrm>
            <a:prstGeom prst="rect">
              <a:avLst/>
            </a:prstGeom>
            <a:solidFill>
              <a:srgbClr val="80BD41">
                <a:alpha val="100000"/>
              </a:srgbClr>
            </a:solidFill>
          </p:spPr>
          <p:txBody>
            <a:bodyPr/>
            <a:lstStyle/>
            <a:p>
              <a:endParaRPr/>
            </a:p>
          </p:txBody>
        </p:sp>
        <p:sp>
          <p:nvSpPr>
            <p:cNvPr id="40" name="rc40"/>
            <p:cNvSpPr/>
            <p:nvPr/>
          </p:nvSpPr>
          <p:spPr>
            <a:xfrm>
              <a:off x="3162075" y="3398989"/>
              <a:ext cx="239888" cy="136587"/>
            </a:xfrm>
            <a:prstGeom prst="rect">
              <a:avLst/>
            </a:prstGeom>
            <a:solidFill>
              <a:srgbClr val="1CABE2">
                <a:alpha val="100000"/>
              </a:srgbClr>
            </a:solidFill>
          </p:spPr>
          <p:txBody>
            <a:bodyPr/>
            <a:lstStyle/>
            <a:p>
              <a:endParaRPr/>
            </a:p>
          </p:txBody>
        </p:sp>
        <p:sp>
          <p:nvSpPr>
            <p:cNvPr id="41" name="rc41"/>
            <p:cNvSpPr/>
            <p:nvPr/>
          </p:nvSpPr>
          <p:spPr>
            <a:xfrm>
              <a:off x="3428618" y="3525619"/>
              <a:ext cx="239888" cy="686389"/>
            </a:xfrm>
            <a:prstGeom prst="rect">
              <a:avLst/>
            </a:prstGeom>
            <a:solidFill>
              <a:srgbClr val="80BD41">
                <a:alpha val="100000"/>
              </a:srgbClr>
            </a:solidFill>
          </p:spPr>
          <p:txBody>
            <a:bodyPr/>
            <a:lstStyle/>
            <a:p>
              <a:endParaRPr/>
            </a:p>
          </p:txBody>
        </p:sp>
        <p:sp>
          <p:nvSpPr>
            <p:cNvPr id="42" name="rc42"/>
            <p:cNvSpPr/>
            <p:nvPr/>
          </p:nvSpPr>
          <p:spPr>
            <a:xfrm>
              <a:off x="3428618" y="3380924"/>
              <a:ext cx="239888" cy="144694"/>
            </a:xfrm>
            <a:prstGeom prst="rect">
              <a:avLst/>
            </a:prstGeom>
            <a:solidFill>
              <a:srgbClr val="1CABE2">
                <a:alpha val="100000"/>
              </a:srgbClr>
            </a:solidFill>
          </p:spPr>
          <p:txBody>
            <a:bodyPr/>
            <a:lstStyle/>
            <a:p>
              <a:endParaRPr/>
            </a:p>
          </p:txBody>
        </p:sp>
        <p:sp>
          <p:nvSpPr>
            <p:cNvPr id="43" name="rc43"/>
            <p:cNvSpPr/>
            <p:nvPr/>
          </p:nvSpPr>
          <p:spPr>
            <a:xfrm>
              <a:off x="3695161" y="3506724"/>
              <a:ext cx="239888" cy="705284"/>
            </a:xfrm>
            <a:prstGeom prst="rect">
              <a:avLst/>
            </a:prstGeom>
            <a:solidFill>
              <a:srgbClr val="80BD41">
                <a:alpha val="100000"/>
              </a:srgbClr>
            </a:solidFill>
          </p:spPr>
          <p:txBody>
            <a:bodyPr/>
            <a:lstStyle/>
            <a:p>
              <a:endParaRPr/>
            </a:p>
          </p:txBody>
        </p:sp>
        <p:sp>
          <p:nvSpPr>
            <p:cNvPr id="44" name="rc44"/>
            <p:cNvSpPr/>
            <p:nvPr/>
          </p:nvSpPr>
          <p:spPr>
            <a:xfrm>
              <a:off x="3695161" y="3371499"/>
              <a:ext cx="239888" cy="135225"/>
            </a:xfrm>
            <a:prstGeom prst="rect">
              <a:avLst/>
            </a:prstGeom>
            <a:solidFill>
              <a:srgbClr val="1CABE2">
                <a:alpha val="100000"/>
              </a:srgbClr>
            </a:solidFill>
          </p:spPr>
          <p:txBody>
            <a:bodyPr/>
            <a:lstStyle/>
            <a:p>
              <a:endParaRPr/>
            </a:p>
          </p:txBody>
        </p:sp>
        <p:sp>
          <p:nvSpPr>
            <p:cNvPr id="45" name="rc45"/>
            <p:cNvSpPr/>
            <p:nvPr/>
          </p:nvSpPr>
          <p:spPr>
            <a:xfrm>
              <a:off x="3961705" y="3488567"/>
              <a:ext cx="239888" cy="723442"/>
            </a:xfrm>
            <a:prstGeom prst="rect">
              <a:avLst/>
            </a:prstGeom>
            <a:solidFill>
              <a:srgbClr val="80BD41">
                <a:alpha val="100000"/>
              </a:srgbClr>
            </a:solidFill>
          </p:spPr>
          <p:txBody>
            <a:bodyPr/>
            <a:lstStyle/>
            <a:p>
              <a:endParaRPr/>
            </a:p>
          </p:txBody>
        </p:sp>
        <p:sp>
          <p:nvSpPr>
            <p:cNvPr id="46" name="rc46"/>
            <p:cNvSpPr/>
            <p:nvPr/>
          </p:nvSpPr>
          <p:spPr>
            <a:xfrm>
              <a:off x="3961705" y="3360950"/>
              <a:ext cx="239888" cy="127617"/>
            </a:xfrm>
            <a:prstGeom prst="rect">
              <a:avLst/>
            </a:prstGeom>
            <a:solidFill>
              <a:srgbClr val="1CABE2">
                <a:alpha val="100000"/>
              </a:srgbClr>
            </a:solidFill>
          </p:spPr>
          <p:txBody>
            <a:bodyPr/>
            <a:lstStyle/>
            <a:p>
              <a:endParaRPr/>
            </a:p>
          </p:txBody>
        </p:sp>
        <p:sp>
          <p:nvSpPr>
            <p:cNvPr id="47" name="rc47"/>
            <p:cNvSpPr/>
            <p:nvPr/>
          </p:nvSpPr>
          <p:spPr>
            <a:xfrm>
              <a:off x="4228248" y="3453391"/>
              <a:ext cx="239888" cy="758617"/>
            </a:xfrm>
            <a:prstGeom prst="rect">
              <a:avLst/>
            </a:prstGeom>
            <a:solidFill>
              <a:srgbClr val="80BD41">
                <a:alpha val="100000"/>
              </a:srgbClr>
            </a:solidFill>
          </p:spPr>
          <p:txBody>
            <a:bodyPr/>
            <a:lstStyle/>
            <a:p>
              <a:endParaRPr/>
            </a:p>
          </p:txBody>
        </p:sp>
        <p:sp>
          <p:nvSpPr>
            <p:cNvPr id="48" name="rc48"/>
            <p:cNvSpPr/>
            <p:nvPr/>
          </p:nvSpPr>
          <p:spPr>
            <a:xfrm>
              <a:off x="4228248" y="3331421"/>
              <a:ext cx="239888" cy="121970"/>
            </a:xfrm>
            <a:prstGeom prst="rect">
              <a:avLst/>
            </a:prstGeom>
            <a:solidFill>
              <a:srgbClr val="1CABE2">
                <a:alpha val="100000"/>
              </a:srgbClr>
            </a:solidFill>
          </p:spPr>
          <p:txBody>
            <a:bodyPr/>
            <a:lstStyle/>
            <a:p>
              <a:endParaRPr/>
            </a:p>
          </p:txBody>
        </p:sp>
        <p:sp>
          <p:nvSpPr>
            <p:cNvPr id="49" name="rc49"/>
            <p:cNvSpPr/>
            <p:nvPr/>
          </p:nvSpPr>
          <p:spPr>
            <a:xfrm>
              <a:off x="4494791" y="3458626"/>
              <a:ext cx="239888" cy="753382"/>
            </a:xfrm>
            <a:prstGeom prst="rect">
              <a:avLst/>
            </a:prstGeom>
            <a:solidFill>
              <a:srgbClr val="80BD41">
                <a:alpha val="100000"/>
              </a:srgbClr>
            </a:solidFill>
          </p:spPr>
          <p:txBody>
            <a:bodyPr/>
            <a:lstStyle/>
            <a:p>
              <a:endParaRPr/>
            </a:p>
          </p:txBody>
        </p:sp>
        <p:sp>
          <p:nvSpPr>
            <p:cNvPr id="50" name="rc50"/>
            <p:cNvSpPr/>
            <p:nvPr/>
          </p:nvSpPr>
          <p:spPr>
            <a:xfrm>
              <a:off x="4494791" y="3320553"/>
              <a:ext cx="239888" cy="138073"/>
            </a:xfrm>
            <a:prstGeom prst="rect">
              <a:avLst/>
            </a:prstGeom>
            <a:solidFill>
              <a:srgbClr val="1CABE2">
                <a:alpha val="100000"/>
              </a:srgbClr>
            </a:solidFill>
          </p:spPr>
          <p:txBody>
            <a:bodyPr/>
            <a:lstStyle/>
            <a:p>
              <a:endParaRPr/>
            </a:p>
          </p:txBody>
        </p:sp>
        <p:sp>
          <p:nvSpPr>
            <p:cNvPr id="51" name="rc51"/>
            <p:cNvSpPr/>
            <p:nvPr/>
          </p:nvSpPr>
          <p:spPr>
            <a:xfrm>
              <a:off x="4761334" y="3463894"/>
              <a:ext cx="239888" cy="748114"/>
            </a:xfrm>
            <a:prstGeom prst="rect">
              <a:avLst/>
            </a:prstGeom>
            <a:solidFill>
              <a:srgbClr val="80BD41">
                <a:alpha val="100000"/>
              </a:srgbClr>
            </a:solidFill>
          </p:spPr>
          <p:txBody>
            <a:bodyPr/>
            <a:lstStyle/>
            <a:p>
              <a:endParaRPr/>
            </a:p>
          </p:txBody>
        </p:sp>
        <p:sp>
          <p:nvSpPr>
            <p:cNvPr id="52" name="rc52"/>
            <p:cNvSpPr/>
            <p:nvPr/>
          </p:nvSpPr>
          <p:spPr>
            <a:xfrm>
              <a:off x="4761334" y="3309848"/>
              <a:ext cx="239888" cy="154045"/>
            </a:xfrm>
            <a:prstGeom prst="rect">
              <a:avLst/>
            </a:prstGeom>
            <a:solidFill>
              <a:srgbClr val="1CABE2">
                <a:alpha val="100000"/>
              </a:srgbClr>
            </a:solidFill>
          </p:spPr>
          <p:txBody>
            <a:bodyPr/>
            <a:lstStyle/>
            <a:p>
              <a:endParaRPr/>
            </a:p>
          </p:txBody>
        </p:sp>
        <p:sp>
          <p:nvSpPr>
            <p:cNvPr id="53" name="rc53"/>
            <p:cNvSpPr/>
            <p:nvPr/>
          </p:nvSpPr>
          <p:spPr>
            <a:xfrm>
              <a:off x="5027877" y="3430994"/>
              <a:ext cx="239888" cy="781015"/>
            </a:xfrm>
            <a:prstGeom prst="rect">
              <a:avLst/>
            </a:prstGeom>
            <a:solidFill>
              <a:srgbClr val="80BD41">
                <a:alpha val="100000"/>
              </a:srgbClr>
            </a:solidFill>
          </p:spPr>
          <p:txBody>
            <a:bodyPr/>
            <a:lstStyle/>
            <a:p>
              <a:endParaRPr/>
            </a:p>
          </p:txBody>
        </p:sp>
        <p:sp>
          <p:nvSpPr>
            <p:cNvPr id="54" name="rc54"/>
            <p:cNvSpPr/>
            <p:nvPr/>
          </p:nvSpPr>
          <p:spPr>
            <a:xfrm>
              <a:off x="5027877" y="3297526"/>
              <a:ext cx="239888" cy="133467"/>
            </a:xfrm>
            <a:prstGeom prst="rect">
              <a:avLst/>
            </a:prstGeom>
            <a:solidFill>
              <a:srgbClr val="1CABE2">
                <a:alpha val="100000"/>
              </a:srgbClr>
            </a:solidFill>
          </p:spPr>
          <p:txBody>
            <a:bodyPr/>
            <a:lstStyle/>
            <a:p>
              <a:endParaRPr/>
            </a:p>
          </p:txBody>
        </p:sp>
        <p:sp>
          <p:nvSpPr>
            <p:cNvPr id="55" name="rc55"/>
            <p:cNvSpPr/>
            <p:nvPr/>
          </p:nvSpPr>
          <p:spPr>
            <a:xfrm>
              <a:off x="5294420" y="3427025"/>
              <a:ext cx="239888" cy="784984"/>
            </a:xfrm>
            <a:prstGeom prst="rect">
              <a:avLst/>
            </a:prstGeom>
            <a:solidFill>
              <a:srgbClr val="80BD41">
                <a:alpha val="100000"/>
              </a:srgbClr>
            </a:solidFill>
          </p:spPr>
          <p:txBody>
            <a:bodyPr/>
            <a:lstStyle/>
            <a:p>
              <a:endParaRPr/>
            </a:p>
          </p:txBody>
        </p:sp>
        <p:sp>
          <p:nvSpPr>
            <p:cNvPr id="56" name="rc56"/>
            <p:cNvSpPr/>
            <p:nvPr/>
          </p:nvSpPr>
          <p:spPr>
            <a:xfrm>
              <a:off x="5294420" y="3288581"/>
              <a:ext cx="239888" cy="138443"/>
            </a:xfrm>
            <a:prstGeom prst="rect">
              <a:avLst/>
            </a:prstGeom>
            <a:solidFill>
              <a:srgbClr val="1CABE2">
                <a:alpha val="100000"/>
              </a:srgbClr>
            </a:solidFill>
          </p:spPr>
          <p:txBody>
            <a:bodyPr/>
            <a:lstStyle/>
            <a:p>
              <a:endParaRPr/>
            </a:p>
          </p:txBody>
        </p:sp>
        <p:sp>
          <p:nvSpPr>
            <p:cNvPr id="57" name="rc57"/>
            <p:cNvSpPr/>
            <p:nvPr/>
          </p:nvSpPr>
          <p:spPr>
            <a:xfrm>
              <a:off x="5560963" y="3420954"/>
              <a:ext cx="239888" cy="791055"/>
            </a:xfrm>
            <a:prstGeom prst="rect">
              <a:avLst/>
            </a:prstGeom>
            <a:solidFill>
              <a:srgbClr val="80BD41">
                <a:alpha val="100000"/>
              </a:srgbClr>
            </a:solidFill>
          </p:spPr>
          <p:txBody>
            <a:bodyPr/>
            <a:lstStyle/>
            <a:p>
              <a:endParaRPr/>
            </a:p>
          </p:txBody>
        </p:sp>
        <p:sp>
          <p:nvSpPr>
            <p:cNvPr id="58" name="rc58"/>
            <p:cNvSpPr/>
            <p:nvPr/>
          </p:nvSpPr>
          <p:spPr>
            <a:xfrm>
              <a:off x="5560963" y="3276307"/>
              <a:ext cx="239888" cy="144646"/>
            </a:xfrm>
            <a:prstGeom prst="rect">
              <a:avLst/>
            </a:prstGeom>
            <a:solidFill>
              <a:srgbClr val="1CABE2">
                <a:alpha val="100000"/>
              </a:srgbClr>
            </a:solidFill>
          </p:spPr>
          <p:txBody>
            <a:bodyPr/>
            <a:lstStyle/>
            <a:p>
              <a:endParaRPr/>
            </a:p>
          </p:txBody>
        </p:sp>
        <p:sp>
          <p:nvSpPr>
            <p:cNvPr id="59" name="rc59"/>
            <p:cNvSpPr/>
            <p:nvPr/>
          </p:nvSpPr>
          <p:spPr>
            <a:xfrm>
              <a:off x="5827506" y="3417758"/>
              <a:ext cx="239888" cy="794251"/>
            </a:xfrm>
            <a:prstGeom prst="rect">
              <a:avLst/>
            </a:prstGeom>
            <a:solidFill>
              <a:srgbClr val="80BD41">
                <a:alpha val="100000"/>
              </a:srgbClr>
            </a:solidFill>
          </p:spPr>
          <p:txBody>
            <a:bodyPr/>
            <a:lstStyle/>
            <a:p>
              <a:endParaRPr/>
            </a:p>
          </p:txBody>
        </p:sp>
        <p:sp>
          <p:nvSpPr>
            <p:cNvPr id="60" name="rc60"/>
            <p:cNvSpPr/>
            <p:nvPr/>
          </p:nvSpPr>
          <p:spPr>
            <a:xfrm>
              <a:off x="5827506" y="3261878"/>
              <a:ext cx="239888" cy="155879"/>
            </a:xfrm>
            <a:prstGeom prst="rect">
              <a:avLst/>
            </a:prstGeom>
            <a:solidFill>
              <a:srgbClr val="1CABE2">
                <a:alpha val="100000"/>
              </a:srgbClr>
            </a:solidFill>
          </p:spPr>
          <p:txBody>
            <a:bodyPr/>
            <a:lstStyle/>
            <a:p>
              <a:endParaRPr/>
            </a:p>
          </p:txBody>
        </p:sp>
        <p:sp>
          <p:nvSpPr>
            <p:cNvPr id="61" name="rc61"/>
            <p:cNvSpPr/>
            <p:nvPr/>
          </p:nvSpPr>
          <p:spPr>
            <a:xfrm>
              <a:off x="6094049" y="3388358"/>
              <a:ext cx="239888" cy="823651"/>
            </a:xfrm>
            <a:prstGeom prst="rect">
              <a:avLst/>
            </a:prstGeom>
            <a:solidFill>
              <a:srgbClr val="80BD41">
                <a:alpha val="100000"/>
              </a:srgbClr>
            </a:solidFill>
          </p:spPr>
          <p:txBody>
            <a:bodyPr/>
            <a:lstStyle/>
            <a:p>
              <a:endParaRPr/>
            </a:p>
          </p:txBody>
        </p:sp>
        <p:sp>
          <p:nvSpPr>
            <p:cNvPr id="62" name="rc62"/>
            <p:cNvSpPr/>
            <p:nvPr/>
          </p:nvSpPr>
          <p:spPr>
            <a:xfrm>
              <a:off x="6094049" y="3243754"/>
              <a:ext cx="239888" cy="144603"/>
            </a:xfrm>
            <a:prstGeom prst="rect">
              <a:avLst/>
            </a:prstGeom>
            <a:solidFill>
              <a:srgbClr val="1CABE2">
                <a:alpha val="100000"/>
              </a:srgbClr>
            </a:solidFill>
          </p:spPr>
          <p:txBody>
            <a:bodyPr/>
            <a:lstStyle/>
            <a:p>
              <a:endParaRPr/>
            </a:p>
          </p:txBody>
        </p:sp>
        <p:sp>
          <p:nvSpPr>
            <p:cNvPr id="63" name="rc63"/>
            <p:cNvSpPr/>
            <p:nvPr/>
          </p:nvSpPr>
          <p:spPr>
            <a:xfrm>
              <a:off x="6360593" y="3366904"/>
              <a:ext cx="239888" cy="845104"/>
            </a:xfrm>
            <a:prstGeom prst="rect">
              <a:avLst/>
            </a:prstGeom>
            <a:solidFill>
              <a:srgbClr val="80BD41">
                <a:alpha val="100000"/>
              </a:srgbClr>
            </a:solidFill>
          </p:spPr>
          <p:txBody>
            <a:bodyPr/>
            <a:lstStyle/>
            <a:p>
              <a:endParaRPr/>
            </a:p>
          </p:txBody>
        </p:sp>
        <p:sp>
          <p:nvSpPr>
            <p:cNvPr id="64" name="rc64"/>
            <p:cNvSpPr/>
            <p:nvPr/>
          </p:nvSpPr>
          <p:spPr>
            <a:xfrm>
              <a:off x="6360593" y="3224343"/>
              <a:ext cx="239888" cy="142561"/>
            </a:xfrm>
            <a:prstGeom prst="rect">
              <a:avLst/>
            </a:prstGeom>
            <a:solidFill>
              <a:srgbClr val="1CABE2">
                <a:alpha val="100000"/>
              </a:srgbClr>
            </a:solidFill>
          </p:spPr>
          <p:txBody>
            <a:bodyPr/>
            <a:lstStyle/>
            <a:p>
              <a:endParaRPr/>
            </a:p>
          </p:txBody>
        </p:sp>
        <p:sp>
          <p:nvSpPr>
            <p:cNvPr id="65" name="rc65"/>
            <p:cNvSpPr/>
            <p:nvPr/>
          </p:nvSpPr>
          <p:spPr>
            <a:xfrm>
              <a:off x="6627136" y="3364047"/>
              <a:ext cx="239888" cy="847961"/>
            </a:xfrm>
            <a:prstGeom prst="rect">
              <a:avLst/>
            </a:prstGeom>
            <a:solidFill>
              <a:srgbClr val="80BD41">
                <a:alpha val="100000"/>
              </a:srgbClr>
            </a:solidFill>
          </p:spPr>
          <p:txBody>
            <a:bodyPr/>
            <a:lstStyle/>
            <a:p>
              <a:endParaRPr/>
            </a:p>
          </p:txBody>
        </p:sp>
        <p:sp>
          <p:nvSpPr>
            <p:cNvPr id="66" name="rc66"/>
            <p:cNvSpPr/>
            <p:nvPr/>
          </p:nvSpPr>
          <p:spPr>
            <a:xfrm>
              <a:off x="6627136" y="3206954"/>
              <a:ext cx="239888" cy="157092"/>
            </a:xfrm>
            <a:prstGeom prst="rect">
              <a:avLst/>
            </a:prstGeom>
            <a:solidFill>
              <a:srgbClr val="1CABE2">
                <a:alpha val="100000"/>
              </a:srgbClr>
            </a:solidFill>
          </p:spPr>
          <p:txBody>
            <a:bodyPr/>
            <a:lstStyle/>
            <a:p>
              <a:endParaRPr/>
            </a:p>
          </p:txBody>
        </p:sp>
        <p:sp>
          <p:nvSpPr>
            <p:cNvPr id="67" name="rc67"/>
            <p:cNvSpPr/>
            <p:nvPr/>
          </p:nvSpPr>
          <p:spPr>
            <a:xfrm>
              <a:off x="6893679" y="3361686"/>
              <a:ext cx="239888" cy="850322"/>
            </a:xfrm>
            <a:prstGeom prst="rect">
              <a:avLst/>
            </a:prstGeom>
            <a:solidFill>
              <a:srgbClr val="80BD41">
                <a:alpha val="100000"/>
              </a:srgbClr>
            </a:solidFill>
          </p:spPr>
          <p:txBody>
            <a:bodyPr/>
            <a:lstStyle/>
            <a:p>
              <a:endParaRPr/>
            </a:p>
          </p:txBody>
        </p:sp>
        <p:sp>
          <p:nvSpPr>
            <p:cNvPr id="68" name="rc68"/>
            <p:cNvSpPr/>
            <p:nvPr/>
          </p:nvSpPr>
          <p:spPr>
            <a:xfrm>
              <a:off x="6893679" y="3191162"/>
              <a:ext cx="239888" cy="170524"/>
            </a:xfrm>
            <a:prstGeom prst="rect">
              <a:avLst/>
            </a:prstGeom>
            <a:solidFill>
              <a:srgbClr val="1CABE2">
                <a:alpha val="100000"/>
              </a:srgbClr>
            </a:solidFill>
          </p:spPr>
          <p:txBody>
            <a:bodyPr/>
            <a:lstStyle/>
            <a:p>
              <a:endParaRPr/>
            </a:p>
          </p:txBody>
        </p:sp>
        <p:sp>
          <p:nvSpPr>
            <p:cNvPr id="69" name="rc69"/>
            <p:cNvSpPr/>
            <p:nvPr/>
          </p:nvSpPr>
          <p:spPr>
            <a:xfrm>
              <a:off x="7160222" y="3342484"/>
              <a:ext cx="239888" cy="869525"/>
            </a:xfrm>
            <a:prstGeom prst="rect">
              <a:avLst/>
            </a:prstGeom>
            <a:solidFill>
              <a:srgbClr val="80BD41">
                <a:alpha val="100000"/>
              </a:srgbClr>
            </a:solidFill>
          </p:spPr>
          <p:txBody>
            <a:bodyPr/>
            <a:lstStyle/>
            <a:p>
              <a:endParaRPr/>
            </a:p>
          </p:txBody>
        </p:sp>
        <p:sp>
          <p:nvSpPr>
            <p:cNvPr id="70" name="rc70"/>
            <p:cNvSpPr/>
            <p:nvPr/>
          </p:nvSpPr>
          <p:spPr>
            <a:xfrm>
              <a:off x="7160222" y="3177664"/>
              <a:ext cx="239888" cy="164819"/>
            </a:xfrm>
            <a:prstGeom prst="rect">
              <a:avLst/>
            </a:prstGeom>
            <a:solidFill>
              <a:srgbClr val="1CABE2">
                <a:alpha val="100000"/>
              </a:srgbClr>
            </a:solidFill>
          </p:spPr>
          <p:txBody>
            <a:bodyPr/>
            <a:lstStyle/>
            <a:p>
              <a:endParaRPr/>
            </a:p>
          </p:txBody>
        </p:sp>
        <p:sp>
          <p:nvSpPr>
            <p:cNvPr id="71" name="rc71"/>
            <p:cNvSpPr/>
            <p:nvPr/>
          </p:nvSpPr>
          <p:spPr>
            <a:xfrm>
              <a:off x="7426765" y="3314027"/>
              <a:ext cx="239888" cy="897982"/>
            </a:xfrm>
            <a:prstGeom prst="rect">
              <a:avLst/>
            </a:prstGeom>
            <a:solidFill>
              <a:srgbClr val="80BD41">
                <a:alpha val="100000"/>
              </a:srgbClr>
            </a:solidFill>
          </p:spPr>
          <p:txBody>
            <a:bodyPr/>
            <a:lstStyle/>
            <a:p>
              <a:endParaRPr/>
            </a:p>
          </p:txBody>
        </p:sp>
        <p:sp>
          <p:nvSpPr>
            <p:cNvPr id="72" name="rc72"/>
            <p:cNvSpPr/>
            <p:nvPr/>
          </p:nvSpPr>
          <p:spPr>
            <a:xfrm>
              <a:off x="7426765" y="3164350"/>
              <a:ext cx="239888" cy="149677"/>
            </a:xfrm>
            <a:prstGeom prst="rect">
              <a:avLst/>
            </a:prstGeom>
            <a:solidFill>
              <a:srgbClr val="1CABE2">
                <a:alpha val="100000"/>
              </a:srgbClr>
            </a:solidFill>
          </p:spPr>
          <p:txBody>
            <a:bodyPr/>
            <a:lstStyle/>
            <a:p>
              <a:endParaRPr/>
            </a:p>
          </p:txBody>
        </p:sp>
        <p:sp>
          <p:nvSpPr>
            <p:cNvPr id="73" name="rc73"/>
            <p:cNvSpPr/>
            <p:nvPr/>
          </p:nvSpPr>
          <p:spPr>
            <a:xfrm>
              <a:off x="7693308" y="3314647"/>
              <a:ext cx="239888" cy="897362"/>
            </a:xfrm>
            <a:prstGeom prst="rect">
              <a:avLst/>
            </a:prstGeom>
            <a:solidFill>
              <a:srgbClr val="80BD41">
                <a:alpha val="100000"/>
              </a:srgbClr>
            </a:solidFill>
          </p:spPr>
          <p:txBody>
            <a:bodyPr/>
            <a:lstStyle/>
            <a:p>
              <a:endParaRPr/>
            </a:p>
          </p:txBody>
        </p:sp>
        <p:sp>
          <p:nvSpPr>
            <p:cNvPr id="74" name="rc74"/>
            <p:cNvSpPr/>
            <p:nvPr/>
          </p:nvSpPr>
          <p:spPr>
            <a:xfrm>
              <a:off x="7693308" y="3149229"/>
              <a:ext cx="239888" cy="165417"/>
            </a:xfrm>
            <a:prstGeom prst="rect">
              <a:avLst/>
            </a:prstGeom>
            <a:solidFill>
              <a:srgbClr val="1CABE2">
                <a:alpha val="100000"/>
              </a:srgbClr>
            </a:solidFill>
          </p:spPr>
          <p:txBody>
            <a:bodyPr/>
            <a:lstStyle/>
            <a:p>
              <a:endParaRPr/>
            </a:p>
          </p:txBody>
        </p:sp>
        <p:sp>
          <p:nvSpPr>
            <p:cNvPr id="75" name="rc75"/>
            <p:cNvSpPr/>
            <p:nvPr/>
          </p:nvSpPr>
          <p:spPr>
            <a:xfrm>
              <a:off x="7959851" y="3299635"/>
              <a:ext cx="239888" cy="912374"/>
            </a:xfrm>
            <a:prstGeom prst="rect">
              <a:avLst/>
            </a:prstGeom>
            <a:solidFill>
              <a:srgbClr val="80BD41">
                <a:alpha val="100000"/>
              </a:srgbClr>
            </a:solidFill>
          </p:spPr>
          <p:txBody>
            <a:bodyPr/>
            <a:lstStyle/>
            <a:p>
              <a:endParaRPr/>
            </a:p>
          </p:txBody>
        </p:sp>
        <p:sp>
          <p:nvSpPr>
            <p:cNvPr id="76" name="rc76"/>
            <p:cNvSpPr/>
            <p:nvPr/>
          </p:nvSpPr>
          <p:spPr>
            <a:xfrm>
              <a:off x="7959851" y="3137876"/>
              <a:ext cx="239888" cy="161758"/>
            </a:xfrm>
            <a:prstGeom prst="rect">
              <a:avLst/>
            </a:prstGeom>
            <a:solidFill>
              <a:srgbClr val="1CABE2">
                <a:alpha val="100000"/>
              </a:srgbClr>
            </a:solidFill>
          </p:spPr>
          <p:txBody>
            <a:bodyPr/>
            <a:lstStyle/>
            <a:p>
              <a:endParaRPr/>
            </a:p>
          </p:txBody>
        </p:sp>
        <p:sp>
          <p:nvSpPr>
            <p:cNvPr id="77" name="pl77"/>
            <p:cNvSpPr/>
            <p:nvPr/>
          </p:nvSpPr>
          <p:spPr>
            <a:xfrm>
              <a:off x="1416218" y="2364500"/>
              <a:ext cx="6663577" cy="279274"/>
            </a:xfrm>
            <a:custGeom>
              <a:avLst/>
              <a:gdLst/>
              <a:ahLst/>
              <a:cxnLst/>
              <a:rect l="0" t="0" r="0" b="0"/>
              <a:pathLst>
                <a:path w="6663577" h="279274">
                  <a:moveTo>
                    <a:pt x="0" y="279274"/>
                  </a:moveTo>
                  <a:lnTo>
                    <a:pt x="266543" y="236309"/>
                  </a:lnTo>
                  <a:lnTo>
                    <a:pt x="533086" y="193343"/>
                  </a:lnTo>
                  <a:lnTo>
                    <a:pt x="799629" y="150378"/>
                  </a:lnTo>
                  <a:lnTo>
                    <a:pt x="1066172" y="128895"/>
                  </a:lnTo>
                  <a:lnTo>
                    <a:pt x="1332715" y="128895"/>
                  </a:lnTo>
                  <a:lnTo>
                    <a:pt x="1599258" y="85930"/>
                  </a:lnTo>
                  <a:lnTo>
                    <a:pt x="1865801" y="64447"/>
                  </a:lnTo>
                  <a:lnTo>
                    <a:pt x="2132344" y="64447"/>
                  </a:lnTo>
                  <a:lnTo>
                    <a:pt x="2398888" y="42965"/>
                  </a:lnTo>
                  <a:lnTo>
                    <a:pt x="2665431" y="21482"/>
                  </a:lnTo>
                  <a:lnTo>
                    <a:pt x="2931974" y="0"/>
                  </a:lnTo>
                  <a:lnTo>
                    <a:pt x="3198517" y="21482"/>
                  </a:lnTo>
                  <a:lnTo>
                    <a:pt x="3465060" y="64447"/>
                  </a:lnTo>
                  <a:lnTo>
                    <a:pt x="3731603" y="21482"/>
                  </a:lnTo>
                  <a:lnTo>
                    <a:pt x="3998146" y="21482"/>
                  </a:lnTo>
                  <a:lnTo>
                    <a:pt x="4264689" y="21482"/>
                  </a:lnTo>
                  <a:lnTo>
                    <a:pt x="4531233" y="42965"/>
                  </a:lnTo>
                  <a:lnTo>
                    <a:pt x="4797776" y="21482"/>
                  </a:lnTo>
                  <a:lnTo>
                    <a:pt x="5064319" y="0"/>
                  </a:lnTo>
                  <a:lnTo>
                    <a:pt x="5330862" y="42965"/>
                  </a:lnTo>
                  <a:lnTo>
                    <a:pt x="5597405" y="64447"/>
                  </a:lnTo>
                  <a:lnTo>
                    <a:pt x="5863948" y="42965"/>
                  </a:lnTo>
                  <a:lnTo>
                    <a:pt x="6130491" y="0"/>
                  </a:lnTo>
                  <a:lnTo>
                    <a:pt x="6397034" y="42965"/>
                  </a:lnTo>
                  <a:lnTo>
                    <a:pt x="6663577" y="21482"/>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45880" y="246073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73</a:t>
              </a:r>
            </a:p>
          </p:txBody>
        </p:sp>
        <p:sp>
          <p:nvSpPr>
            <p:cNvPr id="79" name="tx79"/>
            <p:cNvSpPr/>
            <p:nvPr/>
          </p:nvSpPr>
          <p:spPr>
            <a:xfrm>
              <a:off x="2678595"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0" name="tx80"/>
            <p:cNvSpPr/>
            <p:nvPr/>
          </p:nvSpPr>
          <p:spPr>
            <a:xfrm>
              <a:off x="4011311" y="220300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1" name="tx81"/>
            <p:cNvSpPr/>
            <p:nvPr/>
          </p:nvSpPr>
          <p:spPr>
            <a:xfrm>
              <a:off x="5344027" y="220300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2" name="tx82"/>
            <p:cNvSpPr/>
            <p:nvPr/>
          </p:nvSpPr>
          <p:spPr>
            <a:xfrm>
              <a:off x="6410199" y="21815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83" name="tx83"/>
            <p:cNvSpPr/>
            <p:nvPr/>
          </p:nvSpPr>
          <p:spPr>
            <a:xfrm>
              <a:off x="6676742" y="222448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84" name="tx84"/>
            <p:cNvSpPr/>
            <p:nvPr/>
          </p:nvSpPr>
          <p:spPr>
            <a:xfrm>
              <a:off x="6943285" y="224590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83</a:t>
              </a:r>
            </a:p>
          </p:txBody>
        </p:sp>
        <p:sp>
          <p:nvSpPr>
            <p:cNvPr id="85" name="tx85"/>
            <p:cNvSpPr/>
            <p:nvPr/>
          </p:nvSpPr>
          <p:spPr>
            <a:xfrm>
              <a:off x="7209828" y="222448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86" name="tx86"/>
            <p:cNvSpPr/>
            <p:nvPr/>
          </p:nvSpPr>
          <p:spPr>
            <a:xfrm>
              <a:off x="7476372" y="21815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87" name="tx87"/>
            <p:cNvSpPr/>
            <p:nvPr/>
          </p:nvSpPr>
          <p:spPr>
            <a:xfrm>
              <a:off x="7742915" y="222448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88" name="tx88"/>
            <p:cNvSpPr/>
            <p:nvPr/>
          </p:nvSpPr>
          <p:spPr>
            <a:xfrm>
              <a:off x="8009458" y="220300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9" name="tx89"/>
            <p:cNvSpPr/>
            <p:nvPr/>
          </p:nvSpPr>
          <p:spPr>
            <a:xfrm>
              <a:off x="1340869" y="391427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8.9</a:t>
              </a:r>
            </a:p>
          </p:txBody>
        </p:sp>
        <p:sp>
          <p:nvSpPr>
            <p:cNvPr id="90" name="tx90"/>
            <p:cNvSpPr/>
            <p:nvPr/>
          </p:nvSpPr>
          <p:spPr>
            <a:xfrm>
              <a:off x="1340869" y="356329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91" name="tx91"/>
            <p:cNvSpPr/>
            <p:nvPr/>
          </p:nvSpPr>
          <p:spPr>
            <a:xfrm>
              <a:off x="2643440" y="385914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10.8</a:t>
              </a:r>
            </a:p>
          </p:txBody>
        </p:sp>
        <p:sp>
          <p:nvSpPr>
            <p:cNvPr id="92" name="tx92"/>
            <p:cNvSpPr/>
            <p:nvPr/>
          </p:nvSpPr>
          <p:spPr>
            <a:xfrm>
              <a:off x="2673584" y="346849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93" name="tx93"/>
            <p:cNvSpPr/>
            <p:nvPr/>
          </p:nvSpPr>
          <p:spPr>
            <a:xfrm>
              <a:off x="3976155" y="380984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12.5</a:t>
              </a:r>
            </a:p>
          </p:txBody>
        </p:sp>
        <p:sp>
          <p:nvSpPr>
            <p:cNvPr id="94" name="tx94"/>
            <p:cNvSpPr/>
            <p:nvPr/>
          </p:nvSpPr>
          <p:spPr>
            <a:xfrm>
              <a:off x="4006300" y="338564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5" name="tx95"/>
            <p:cNvSpPr/>
            <p:nvPr/>
          </p:nvSpPr>
          <p:spPr>
            <a:xfrm>
              <a:off x="5308871" y="377902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13.6</a:t>
              </a:r>
            </a:p>
          </p:txBody>
        </p:sp>
        <p:sp>
          <p:nvSpPr>
            <p:cNvPr id="96" name="tx96"/>
            <p:cNvSpPr/>
            <p:nvPr/>
          </p:nvSpPr>
          <p:spPr>
            <a:xfrm>
              <a:off x="5339016" y="331868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97" name="tx97"/>
            <p:cNvSpPr/>
            <p:nvPr/>
          </p:nvSpPr>
          <p:spPr>
            <a:xfrm>
              <a:off x="6375043" y="3749017"/>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14.6</a:t>
              </a:r>
            </a:p>
          </p:txBody>
        </p:sp>
        <p:sp>
          <p:nvSpPr>
            <p:cNvPr id="98" name="tx98"/>
            <p:cNvSpPr/>
            <p:nvPr/>
          </p:nvSpPr>
          <p:spPr>
            <a:xfrm>
              <a:off x="6405188" y="325518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99" name="tx99"/>
            <p:cNvSpPr/>
            <p:nvPr/>
          </p:nvSpPr>
          <p:spPr>
            <a:xfrm>
              <a:off x="6641586" y="374758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14.6</a:t>
              </a:r>
            </a:p>
          </p:txBody>
        </p:sp>
        <p:sp>
          <p:nvSpPr>
            <p:cNvPr id="100" name="tx100"/>
            <p:cNvSpPr/>
            <p:nvPr/>
          </p:nvSpPr>
          <p:spPr>
            <a:xfrm>
              <a:off x="6671731" y="324638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01" name="tx101"/>
            <p:cNvSpPr/>
            <p:nvPr/>
          </p:nvSpPr>
          <p:spPr>
            <a:xfrm>
              <a:off x="6908130" y="374773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14.7</a:t>
              </a:r>
            </a:p>
          </p:txBody>
        </p:sp>
        <p:sp>
          <p:nvSpPr>
            <p:cNvPr id="102" name="tx102"/>
            <p:cNvSpPr/>
            <p:nvPr/>
          </p:nvSpPr>
          <p:spPr>
            <a:xfrm>
              <a:off x="6938274" y="323598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03" name="tx103"/>
            <p:cNvSpPr/>
            <p:nvPr/>
          </p:nvSpPr>
          <p:spPr>
            <a:xfrm>
              <a:off x="7219877" y="3736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4" name="tx104"/>
            <p:cNvSpPr/>
            <p:nvPr/>
          </p:nvSpPr>
          <p:spPr>
            <a:xfrm>
              <a:off x="7204817" y="321963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05" name="tx105"/>
            <p:cNvSpPr/>
            <p:nvPr/>
          </p:nvSpPr>
          <p:spPr>
            <a:xfrm>
              <a:off x="7441216" y="372257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15.5</a:t>
              </a:r>
            </a:p>
          </p:txBody>
        </p:sp>
        <p:sp>
          <p:nvSpPr>
            <p:cNvPr id="106" name="tx106"/>
            <p:cNvSpPr/>
            <p:nvPr/>
          </p:nvSpPr>
          <p:spPr>
            <a:xfrm>
              <a:off x="7471361" y="319874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07" name="tx107"/>
            <p:cNvSpPr/>
            <p:nvPr/>
          </p:nvSpPr>
          <p:spPr>
            <a:xfrm>
              <a:off x="7707759" y="372288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15.5</a:t>
              </a:r>
            </a:p>
          </p:txBody>
        </p:sp>
        <p:sp>
          <p:nvSpPr>
            <p:cNvPr id="108" name="tx108"/>
            <p:cNvSpPr/>
            <p:nvPr/>
          </p:nvSpPr>
          <p:spPr>
            <a:xfrm>
              <a:off x="7737904" y="319149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09" name="tx109"/>
            <p:cNvSpPr/>
            <p:nvPr/>
          </p:nvSpPr>
          <p:spPr>
            <a:xfrm>
              <a:off x="7974302" y="371538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15.8</a:t>
              </a:r>
            </a:p>
          </p:txBody>
        </p:sp>
        <p:sp>
          <p:nvSpPr>
            <p:cNvPr id="110" name="tx110"/>
            <p:cNvSpPr/>
            <p:nvPr/>
          </p:nvSpPr>
          <p:spPr>
            <a:xfrm>
              <a:off x="8004447" y="317831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11" name="tx111"/>
            <p:cNvSpPr/>
            <p:nvPr/>
          </p:nvSpPr>
          <p:spPr>
            <a:xfrm>
              <a:off x="1310724" y="335465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12.1</a:t>
              </a:r>
            </a:p>
          </p:txBody>
        </p:sp>
        <p:sp>
          <p:nvSpPr>
            <p:cNvPr id="112" name="tx112"/>
            <p:cNvSpPr/>
            <p:nvPr/>
          </p:nvSpPr>
          <p:spPr>
            <a:xfrm>
              <a:off x="2643440" y="327117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3" name="tx113"/>
            <p:cNvSpPr/>
            <p:nvPr/>
          </p:nvSpPr>
          <p:spPr>
            <a:xfrm>
              <a:off x="3976155" y="3205436"/>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14.7</a:t>
              </a:r>
            </a:p>
          </p:txBody>
        </p:sp>
        <p:sp>
          <p:nvSpPr>
            <p:cNvPr id="114" name="tx114"/>
            <p:cNvSpPr/>
            <p:nvPr/>
          </p:nvSpPr>
          <p:spPr>
            <a:xfrm>
              <a:off x="5308871" y="313174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15.9</a:t>
              </a:r>
            </a:p>
          </p:txBody>
        </p:sp>
        <p:sp>
          <p:nvSpPr>
            <p:cNvPr id="115" name="tx115"/>
            <p:cNvSpPr/>
            <p:nvPr/>
          </p:nvSpPr>
          <p:spPr>
            <a:xfrm>
              <a:off x="6375043" y="3068828"/>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17.1</a:t>
              </a:r>
            </a:p>
          </p:txBody>
        </p:sp>
        <p:sp>
          <p:nvSpPr>
            <p:cNvPr id="116" name="tx116"/>
            <p:cNvSpPr/>
            <p:nvPr/>
          </p:nvSpPr>
          <p:spPr>
            <a:xfrm>
              <a:off x="6641586" y="3051440"/>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17.4</a:t>
              </a:r>
            </a:p>
          </p:txBody>
        </p:sp>
        <p:sp>
          <p:nvSpPr>
            <p:cNvPr id="117" name="tx117"/>
            <p:cNvSpPr/>
            <p:nvPr/>
          </p:nvSpPr>
          <p:spPr>
            <a:xfrm>
              <a:off x="6908130" y="303432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17.6</a:t>
              </a:r>
            </a:p>
          </p:txBody>
        </p:sp>
        <p:sp>
          <p:nvSpPr>
            <p:cNvPr id="118" name="tx118"/>
            <p:cNvSpPr/>
            <p:nvPr/>
          </p:nvSpPr>
          <p:spPr>
            <a:xfrm>
              <a:off x="7174673" y="302082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17.9</a:t>
              </a:r>
            </a:p>
          </p:txBody>
        </p:sp>
        <p:sp>
          <p:nvSpPr>
            <p:cNvPr id="119" name="tx119"/>
            <p:cNvSpPr/>
            <p:nvPr/>
          </p:nvSpPr>
          <p:spPr>
            <a:xfrm>
              <a:off x="7441216" y="300751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18.1</a:t>
              </a:r>
            </a:p>
          </p:txBody>
        </p:sp>
        <p:sp>
          <p:nvSpPr>
            <p:cNvPr id="120" name="tx120"/>
            <p:cNvSpPr/>
            <p:nvPr/>
          </p:nvSpPr>
          <p:spPr>
            <a:xfrm>
              <a:off x="7707759" y="2992339"/>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18.3</a:t>
              </a:r>
            </a:p>
          </p:txBody>
        </p:sp>
        <p:sp>
          <p:nvSpPr>
            <p:cNvPr id="121" name="tx121"/>
            <p:cNvSpPr/>
            <p:nvPr/>
          </p:nvSpPr>
          <p:spPr>
            <a:xfrm>
              <a:off x="7974302" y="298103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18.5</a:t>
              </a:r>
            </a:p>
          </p:txBody>
        </p:sp>
        <p:sp>
          <p:nvSpPr>
            <p:cNvPr id="122" name="tx122"/>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16710" y="358069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4" name="tx124"/>
            <p:cNvSpPr/>
            <p:nvPr/>
          </p:nvSpPr>
          <p:spPr>
            <a:xfrm>
              <a:off x="616710" y="300149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5" name="tx125"/>
            <p:cNvSpPr/>
            <p:nvPr/>
          </p:nvSpPr>
          <p:spPr>
            <a:xfrm>
              <a:off x="616710" y="2422227"/>
              <a:ext cx="27176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30M</a:t>
              </a:r>
            </a:p>
          </p:txBody>
        </p:sp>
        <p:sp>
          <p:nvSpPr>
            <p:cNvPr id="126" name="tx126"/>
            <p:cNvSpPr/>
            <p:nvPr/>
          </p:nvSpPr>
          <p:spPr>
            <a:xfrm>
              <a:off x="616710" y="184309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7" name="tx127"/>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440970" y="3018617"/>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4" name="tx144"/>
            <p:cNvSpPr/>
            <p:nvPr/>
          </p:nvSpPr>
          <p:spPr>
            <a:xfrm rot="5400000">
              <a:off x="8341519" y="3018617"/>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145" name="pl145"/>
            <p:cNvSpPr/>
            <p:nvPr/>
          </p:nvSpPr>
          <p:spPr>
            <a:xfrm>
              <a:off x="2531749"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2798848" y="5101082"/>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80163"/>
              <a:ext cx="201456" cy="201456"/>
            </a:xfrm>
            <a:prstGeom prst="rect">
              <a:avLst/>
            </a:prstGeom>
            <a:solidFill>
              <a:srgbClr val="1CABE2">
                <a:alpha val="100000"/>
              </a:srgbClr>
            </a:solidFill>
          </p:spPr>
          <p:txBody>
            <a:bodyPr/>
            <a:lstStyle/>
            <a:p>
              <a:endParaRPr/>
            </a:p>
          </p:txBody>
        </p:sp>
        <p:sp>
          <p:nvSpPr>
            <p:cNvPr id="148" name="rc148"/>
            <p:cNvSpPr/>
            <p:nvPr/>
          </p:nvSpPr>
          <p:spPr>
            <a:xfrm>
              <a:off x="6014964" y="5080163"/>
              <a:ext cx="201456" cy="201456"/>
            </a:xfrm>
            <a:prstGeom prst="rect">
              <a:avLst/>
            </a:prstGeom>
            <a:solidFill>
              <a:srgbClr val="80BD41">
                <a:alpha val="100000"/>
              </a:srgbClr>
            </a:solidFill>
          </p:spPr>
          <p:txBody>
            <a:bodyPr/>
            <a:lstStyle/>
            <a:p>
              <a:endParaRPr/>
            </a:p>
          </p:txBody>
        </p:sp>
        <p:sp>
          <p:nvSpPr>
            <p:cNvPr id="149" name="tx149"/>
            <p:cNvSpPr/>
            <p:nvPr/>
          </p:nvSpPr>
          <p:spPr>
            <a:xfrm>
              <a:off x="4336851" y="5099786"/>
              <a:ext cx="159952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129254"/>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1400299"/>
              <a:ext cx="60198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1592892"/>
              <a:ext cx="1351351"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ESAR, 2000-2025</a:t>
              </a:r>
            </a:p>
          </p:txBody>
        </p:sp>
        <p:sp>
          <p:nvSpPr>
            <p:cNvPr id="153" name="pl153"/>
            <p:cNvSpPr/>
            <p:nvPr/>
          </p:nvSpPr>
          <p:spPr>
            <a:xfrm>
              <a:off x="2182589"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3955219"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572785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750048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306890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484153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6614165"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8386795"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rc165"/>
            <p:cNvSpPr/>
            <p:nvPr/>
          </p:nvSpPr>
          <p:spPr>
            <a:xfrm>
              <a:off x="1296273" y="5840557"/>
              <a:ext cx="5172856" cy="124062"/>
            </a:xfrm>
            <a:prstGeom prst="rect">
              <a:avLst/>
            </a:prstGeom>
            <a:solidFill>
              <a:srgbClr val="80BD41">
                <a:alpha val="100000"/>
              </a:srgbClr>
            </a:solidFill>
          </p:spPr>
          <p:txBody>
            <a:bodyPr/>
            <a:lstStyle/>
            <a:p>
              <a:endParaRPr/>
            </a:p>
          </p:txBody>
        </p:sp>
        <p:sp>
          <p:nvSpPr>
            <p:cNvPr id="166" name="rc166"/>
            <p:cNvSpPr/>
            <p:nvPr/>
          </p:nvSpPr>
          <p:spPr>
            <a:xfrm>
              <a:off x="6469130" y="5840557"/>
              <a:ext cx="872614" cy="124062"/>
            </a:xfrm>
            <a:prstGeom prst="rect">
              <a:avLst/>
            </a:prstGeom>
            <a:solidFill>
              <a:srgbClr val="1CABE2">
                <a:alpha val="100000"/>
              </a:srgbClr>
            </a:solidFill>
          </p:spPr>
          <p:txBody>
            <a:bodyPr/>
            <a:lstStyle/>
            <a:p>
              <a:endParaRPr/>
            </a:p>
          </p:txBody>
        </p:sp>
        <p:sp>
          <p:nvSpPr>
            <p:cNvPr id="167" name="rc167"/>
            <p:cNvSpPr/>
            <p:nvPr/>
          </p:nvSpPr>
          <p:spPr>
            <a:xfrm>
              <a:off x="1296273" y="5685479"/>
              <a:ext cx="5492723" cy="124062"/>
            </a:xfrm>
            <a:prstGeom prst="rect">
              <a:avLst/>
            </a:prstGeom>
            <a:solidFill>
              <a:srgbClr val="80BD41">
                <a:alpha val="100000"/>
              </a:srgbClr>
            </a:solidFill>
          </p:spPr>
          <p:txBody>
            <a:bodyPr/>
            <a:lstStyle/>
            <a:p>
              <a:endParaRPr/>
            </a:p>
          </p:txBody>
        </p:sp>
        <p:sp>
          <p:nvSpPr>
            <p:cNvPr id="168" name="rc168"/>
            <p:cNvSpPr/>
            <p:nvPr/>
          </p:nvSpPr>
          <p:spPr>
            <a:xfrm>
              <a:off x="6788997" y="5685479"/>
              <a:ext cx="1012513" cy="124062"/>
            </a:xfrm>
            <a:prstGeom prst="rect">
              <a:avLst/>
            </a:prstGeom>
            <a:solidFill>
              <a:srgbClr val="1CABE2">
                <a:alpha val="100000"/>
              </a:srgbClr>
            </a:solidFill>
          </p:spPr>
          <p:txBody>
            <a:bodyPr/>
            <a:lstStyle/>
            <a:p>
              <a:endParaRPr/>
            </a:p>
          </p:txBody>
        </p:sp>
        <p:sp>
          <p:nvSpPr>
            <p:cNvPr id="169" name="rc169"/>
            <p:cNvSpPr/>
            <p:nvPr/>
          </p:nvSpPr>
          <p:spPr>
            <a:xfrm>
              <a:off x="1296273" y="5530401"/>
              <a:ext cx="5584611" cy="124062"/>
            </a:xfrm>
            <a:prstGeom prst="rect">
              <a:avLst/>
            </a:prstGeom>
            <a:solidFill>
              <a:srgbClr val="80BD41">
                <a:alpha val="100000"/>
              </a:srgbClr>
            </a:solidFill>
          </p:spPr>
          <p:txBody>
            <a:bodyPr/>
            <a:lstStyle/>
            <a:p>
              <a:endParaRPr/>
            </a:p>
          </p:txBody>
        </p:sp>
        <p:sp>
          <p:nvSpPr>
            <p:cNvPr id="170" name="rc170"/>
            <p:cNvSpPr/>
            <p:nvPr/>
          </p:nvSpPr>
          <p:spPr>
            <a:xfrm>
              <a:off x="6880885" y="5530401"/>
              <a:ext cx="990118" cy="124062"/>
            </a:xfrm>
            <a:prstGeom prst="rect">
              <a:avLst/>
            </a:prstGeom>
            <a:solidFill>
              <a:srgbClr val="1CABE2">
                <a:alpha val="100000"/>
              </a:srgbClr>
            </a:solidFill>
          </p:spPr>
          <p:txBody>
            <a:bodyPr/>
            <a:lstStyle/>
            <a:p>
              <a:endParaRPr/>
            </a:p>
          </p:txBody>
        </p:sp>
        <p:sp>
          <p:nvSpPr>
            <p:cNvPr id="171" name="tx171"/>
            <p:cNvSpPr/>
            <p:nvPr/>
          </p:nvSpPr>
          <p:spPr>
            <a:xfrm>
              <a:off x="3759626" y="585540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14.6</a:t>
              </a:r>
            </a:p>
          </p:txBody>
        </p:sp>
        <p:sp>
          <p:nvSpPr>
            <p:cNvPr id="172" name="tx172"/>
            <p:cNvSpPr/>
            <p:nvPr/>
          </p:nvSpPr>
          <p:spPr>
            <a:xfrm>
              <a:off x="6817530" y="585540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2.5</a:t>
              </a:r>
            </a:p>
          </p:txBody>
        </p:sp>
        <p:sp>
          <p:nvSpPr>
            <p:cNvPr id="173" name="tx173"/>
            <p:cNvSpPr/>
            <p:nvPr/>
          </p:nvSpPr>
          <p:spPr>
            <a:xfrm>
              <a:off x="3919559" y="570033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15.5</a:t>
              </a:r>
            </a:p>
          </p:txBody>
        </p:sp>
        <p:sp>
          <p:nvSpPr>
            <p:cNvPr id="174" name="tx174"/>
            <p:cNvSpPr/>
            <p:nvPr/>
          </p:nvSpPr>
          <p:spPr>
            <a:xfrm>
              <a:off x="7207347" y="5700330"/>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2.9</a:t>
              </a:r>
            </a:p>
          </p:txBody>
        </p:sp>
        <p:sp>
          <p:nvSpPr>
            <p:cNvPr id="175" name="tx175"/>
            <p:cNvSpPr/>
            <p:nvPr/>
          </p:nvSpPr>
          <p:spPr>
            <a:xfrm>
              <a:off x="3965503" y="5545252"/>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15.8</a:t>
              </a:r>
            </a:p>
          </p:txBody>
        </p:sp>
        <p:sp>
          <p:nvSpPr>
            <p:cNvPr id="176" name="tx176"/>
            <p:cNvSpPr/>
            <p:nvPr/>
          </p:nvSpPr>
          <p:spPr>
            <a:xfrm>
              <a:off x="7288037" y="5545252"/>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2.8</a:t>
              </a:r>
            </a:p>
          </p:txBody>
        </p:sp>
        <p:sp>
          <p:nvSpPr>
            <p:cNvPr id="177" name="tx177"/>
            <p:cNvSpPr/>
            <p:nvPr/>
          </p:nvSpPr>
          <p:spPr>
            <a:xfrm>
              <a:off x="7520942" y="5856952"/>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17.1</a:t>
              </a:r>
            </a:p>
          </p:txBody>
        </p:sp>
        <p:sp>
          <p:nvSpPr>
            <p:cNvPr id="178" name="tx178"/>
            <p:cNvSpPr/>
            <p:nvPr/>
          </p:nvSpPr>
          <p:spPr>
            <a:xfrm>
              <a:off x="8003696" y="5700269"/>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18.3</a:t>
              </a:r>
            </a:p>
          </p:txBody>
        </p:sp>
        <p:sp>
          <p:nvSpPr>
            <p:cNvPr id="179" name="tx179"/>
            <p:cNvSpPr/>
            <p:nvPr/>
          </p:nvSpPr>
          <p:spPr>
            <a:xfrm>
              <a:off x="8076664" y="5545252"/>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18.5</a:t>
              </a:r>
            </a:p>
          </p:txBody>
        </p:sp>
        <p:sp>
          <p:nvSpPr>
            <p:cNvPr id="180" name="tx180"/>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3" name="tx183"/>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4" name="tx184"/>
            <p:cNvSpPr/>
            <p:nvPr/>
          </p:nvSpPr>
          <p:spPr>
            <a:xfrm>
              <a:off x="2952464" y="6056560"/>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85" name="tx185"/>
            <p:cNvSpPr/>
            <p:nvPr/>
          </p:nvSpPr>
          <p:spPr>
            <a:xfrm>
              <a:off x="4686248"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6" name="tx186"/>
            <p:cNvSpPr/>
            <p:nvPr/>
          </p:nvSpPr>
          <p:spPr>
            <a:xfrm>
              <a:off x="6458878"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87" name="tx187"/>
            <p:cNvSpPr/>
            <p:nvPr/>
          </p:nvSpPr>
          <p:spPr>
            <a:xfrm>
              <a:off x="8231509"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88" name="tx188"/>
            <p:cNvSpPr/>
            <p:nvPr/>
          </p:nvSpPr>
          <p:spPr>
            <a:xfrm>
              <a:off x="3859090" y="619135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89" name="tx189"/>
            <p:cNvSpPr/>
            <p:nvPr/>
          </p:nvSpPr>
          <p:spPr>
            <a:xfrm>
              <a:off x="4296396" y="63965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90" name="tx190"/>
            <p:cNvSpPr/>
            <p:nvPr/>
          </p:nvSpPr>
          <p:spPr>
            <a:xfrm>
              <a:off x="1742615" y="65172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DTP1 coverage in 2025 (85%) was within 1% of coverage in 2019 (86%).
The number of children vaccinated with DTP1 increased 8% from 14.6 million in 2019 to 15.8 million in 2025.
The number of surviving infants increased approximately 9% from 17.1 million in 2019 to 18.5 million in 2025.
In 2025, 1.2 million more children were vaccinated than in 2019.
In 2025, there were 1.5 million more surviving infants (target population) than in 2019.
For vaccine coverage to increase, the number of children vaccinated must increase at a faster rate than the population increases.</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DTP1 coverage was 85%: 15.8 million children received at least one dose of DTP-containing vaccine, but 2.8 million remain unreached.</a:t>
            </a:r>
          </a:p>
        </p:txBody>
      </p:sp>
      <p:grpSp>
        <p:nvGrpSpPr>
          <p:cNvPr id="193" name="Group 192"/>
          <p:cNvGrpSpPr/>
          <p:nvPr/>
        </p:nvGrpSpPr>
        <p:grpSpPr>
          <a:xfrm>
            <a:off x="292608" y="1097280"/>
            <a:ext cx="8595360" cy="28575"/>
            <a:chOff x="292608" y="1097280"/>
            <a:chExt cx="8595360" cy="28575"/>
          </a:xfrm>
        </p:grpSpPr>
        <p:sp>
          <p:nvSpPr>
            <p:cNvPr id="19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5"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3894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3783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61767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85704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209640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33576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57513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81449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05386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2932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53259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7719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01132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2506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49004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72941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496877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2081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44750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482252" y="1138946"/>
              <a:ext cx="4687757" cy="239284"/>
            </a:xfrm>
            <a:custGeom>
              <a:avLst/>
              <a:gdLst/>
              <a:ahLst/>
              <a:cxnLst/>
              <a:rect l="0" t="0" r="0" b="0"/>
              <a:pathLst>
                <a:path w="4687757" h="2392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0"/>
                  </a:lnTo>
                  <a:lnTo>
                    <a:pt x="1183777" y="94"/>
                  </a:lnTo>
                  <a:lnTo>
                    <a:pt x="1195614" y="110"/>
                  </a:lnTo>
                  <a:lnTo>
                    <a:pt x="1207452" y="130"/>
                  </a:lnTo>
                  <a:lnTo>
                    <a:pt x="1219290" y="153"/>
                  </a:lnTo>
                  <a:lnTo>
                    <a:pt x="1231128" y="180"/>
                  </a:lnTo>
                  <a:lnTo>
                    <a:pt x="1242965" y="211"/>
                  </a:lnTo>
                  <a:lnTo>
                    <a:pt x="1254803" y="248"/>
                  </a:lnTo>
                  <a:lnTo>
                    <a:pt x="1266641" y="292"/>
                  </a:lnTo>
                  <a:lnTo>
                    <a:pt x="1278479" y="343"/>
                  </a:lnTo>
                  <a:lnTo>
                    <a:pt x="1290317" y="403"/>
                  </a:lnTo>
                  <a:lnTo>
                    <a:pt x="1302154" y="474"/>
                  </a:lnTo>
                  <a:lnTo>
                    <a:pt x="1313992" y="557"/>
                  </a:lnTo>
                  <a:lnTo>
                    <a:pt x="1325830" y="654"/>
                  </a:lnTo>
                  <a:lnTo>
                    <a:pt x="1337668" y="769"/>
                  </a:lnTo>
                  <a:lnTo>
                    <a:pt x="1349505" y="903"/>
                  </a:lnTo>
                  <a:lnTo>
                    <a:pt x="1361343" y="1061"/>
                  </a:lnTo>
                  <a:lnTo>
                    <a:pt x="1373181" y="1246"/>
                  </a:lnTo>
                  <a:lnTo>
                    <a:pt x="1385019" y="1463"/>
                  </a:lnTo>
                  <a:lnTo>
                    <a:pt x="1396856" y="1718"/>
                  </a:lnTo>
                  <a:lnTo>
                    <a:pt x="1408694" y="2017"/>
                  </a:lnTo>
                  <a:lnTo>
                    <a:pt x="1420532" y="2367"/>
                  </a:lnTo>
                  <a:lnTo>
                    <a:pt x="1432370" y="2778"/>
                  </a:lnTo>
                  <a:lnTo>
                    <a:pt x="1444208" y="3259"/>
                  </a:lnTo>
                  <a:lnTo>
                    <a:pt x="1456045" y="3821"/>
                  </a:lnTo>
                  <a:lnTo>
                    <a:pt x="1467883" y="4479"/>
                  </a:lnTo>
                  <a:lnTo>
                    <a:pt x="1479721" y="5247"/>
                  </a:lnTo>
                  <a:lnTo>
                    <a:pt x="1491559" y="6144"/>
                  </a:lnTo>
                  <a:lnTo>
                    <a:pt x="1503396" y="7190"/>
                  </a:lnTo>
                  <a:lnTo>
                    <a:pt x="1515234" y="8407"/>
                  </a:lnTo>
                  <a:lnTo>
                    <a:pt x="1527072" y="9821"/>
                  </a:lnTo>
                  <a:lnTo>
                    <a:pt x="1538910" y="11461"/>
                  </a:lnTo>
                  <a:lnTo>
                    <a:pt x="1550748" y="13360"/>
                  </a:lnTo>
                  <a:lnTo>
                    <a:pt x="1562585" y="15551"/>
                  </a:lnTo>
                  <a:lnTo>
                    <a:pt x="1574423" y="18073"/>
                  </a:lnTo>
                  <a:lnTo>
                    <a:pt x="1586261" y="20965"/>
                  </a:lnTo>
                  <a:lnTo>
                    <a:pt x="1598099" y="24270"/>
                  </a:lnTo>
                  <a:lnTo>
                    <a:pt x="1609936" y="28029"/>
                  </a:lnTo>
                  <a:lnTo>
                    <a:pt x="1621774" y="32282"/>
                  </a:lnTo>
                  <a:lnTo>
                    <a:pt x="1633612" y="37068"/>
                  </a:lnTo>
                  <a:lnTo>
                    <a:pt x="1645450" y="42418"/>
                  </a:lnTo>
                  <a:lnTo>
                    <a:pt x="1657287" y="48355"/>
                  </a:lnTo>
                  <a:lnTo>
                    <a:pt x="1669125" y="54892"/>
                  </a:lnTo>
                  <a:lnTo>
                    <a:pt x="1680963" y="62026"/>
                  </a:lnTo>
                  <a:lnTo>
                    <a:pt x="1692801" y="69736"/>
                  </a:lnTo>
                  <a:lnTo>
                    <a:pt x="1704639" y="77983"/>
                  </a:lnTo>
                  <a:lnTo>
                    <a:pt x="1716476" y="86707"/>
                  </a:lnTo>
                  <a:lnTo>
                    <a:pt x="1728314" y="95827"/>
                  </a:lnTo>
                  <a:lnTo>
                    <a:pt x="1740152" y="105245"/>
                  </a:lnTo>
                  <a:lnTo>
                    <a:pt x="1751990" y="114849"/>
                  </a:lnTo>
                  <a:lnTo>
                    <a:pt x="1763827" y="124515"/>
                  </a:lnTo>
                  <a:lnTo>
                    <a:pt x="1775665" y="134118"/>
                  </a:lnTo>
                  <a:lnTo>
                    <a:pt x="1787503" y="143536"/>
                  </a:lnTo>
                  <a:lnTo>
                    <a:pt x="1799341" y="152657"/>
                  </a:lnTo>
                  <a:lnTo>
                    <a:pt x="1811178" y="161381"/>
                  </a:lnTo>
                  <a:lnTo>
                    <a:pt x="1823016" y="169628"/>
                  </a:lnTo>
                  <a:lnTo>
                    <a:pt x="1834854" y="177338"/>
                  </a:lnTo>
                  <a:lnTo>
                    <a:pt x="1846692" y="184471"/>
                  </a:lnTo>
                  <a:lnTo>
                    <a:pt x="1858530" y="191008"/>
                  </a:lnTo>
                  <a:lnTo>
                    <a:pt x="1870367" y="196946"/>
                  </a:lnTo>
                  <a:lnTo>
                    <a:pt x="1882205" y="202296"/>
                  </a:lnTo>
                  <a:lnTo>
                    <a:pt x="1894043" y="207081"/>
                  </a:lnTo>
                  <a:lnTo>
                    <a:pt x="1905881" y="211335"/>
                  </a:lnTo>
                  <a:lnTo>
                    <a:pt x="1917718" y="215094"/>
                  </a:lnTo>
                  <a:lnTo>
                    <a:pt x="1929556" y="218398"/>
                  </a:lnTo>
                  <a:lnTo>
                    <a:pt x="1941394" y="221291"/>
                  </a:lnTo>
                  <a:lnTo>
                    <a:pt x="1953232" y="223813"/>
                  </a:lnTo>
                  <a:lnTo>
                    <a:pt x="1965069" y="226004"/>
                  </a:lnTo>
                  <a:lnTo>
                    <a:pt x="1976907" y="227902"/>
                  </a:lnTo>
                  <a:lnTo>
                    <a:pt x="1988745" y="229542"/>
                  </a:lnTo>
                  <a:lnTo>
                    <a:pt x="2000583" y="230957"/>
                  </a:lnTo>
                  <a:lnTo>
                    <a:pt x="2012421" y="232174"/>
                  </a:lnTo>
                  <a:lnTo>
                    <a:pt x="2024258" y="233219"/>
                  </a:lnTo>
                  <a:lnTo>
                    <a:pt x="2036096" y="234116"/>
                  </a:lnTo>
                  <a:lnTo>
                    <a:pt x="2047934" y="234885"/>
                  </a:lnTo>
                  <a:lnTo>
                    <a:pt x="2059772" y="235542"/>
                  </a:lnTo>
                  <a:lnTo>
                    <a:pt x="2071609" y="236105"/>
                  </a:lnTo>
                  <a:lnTo>
                    <a:pt x="2083447" y="236586"/>
                  </a:lnTo>
                  <a:lnTo>
                    <a:pt x="2095285" y="236996"/>
                  </a:lnTo>
                  <a:lnTo>
                    <a:pt x="2107123" y="237346"/>
                  </a:lnTo>
                  <a:lnTo>
                    <a:pt x="2118961" y="237645"/>
                  </a:lnTo>
                  <a:lnTo>
                    <a:pt x="2130798" y="237900"/>
                  </a:lnTo>
                  <a:lnTo>
                    <a:pt x="2142636" y="238118"/>
                  </a:lnTo>
                  <a:lnTo>
                    <a:pt x="2154474" y="238303"/>
                  </a:lnTo>
                  <a:lnTo>
                    <a:pt x="2166312" y="238461"/>
                  </a:lnTo>
                  <a:lnTo>
                    <a:pt x="2178149" y="238595"/>
                  </a:lnTo>
                  <a:lnTo>
                    <a:pt x="2189987" y="238709"/>
                  </a:lnTo>
                  <a:lnTo>
                    <a:pt x="2201825" y="238807"/>
                  </a:lnTo>
                  <a:lnTo>
                    <a:pt x="2213663" y="238890"/>
                  </a:lnTo>
                  <a:lnTo>
                    <a:pt x="2225500" y="238960"/>
                  </a:lnTo>
                  <a:lnTo>
                    <a:pt x="2237338" y="239021"/>
                  </a:lnTo>
                  <a:lnTo>
                    <a:pt x="2249176" y="239072"/>
                  </a:lnTo>
                  <a:lnTo>
                    <a:pt x="2261014" y="239115"/>
                  </a:lnTo>
                  <a:lnTo>
                    <a:pt x="2272852" y="239152"/>
                  </a:lnTo>
                  <a:lnTo>
                    <a:pt x="2284689" y="239184"/>
                  </a:lnTo>
                  <a:lnTo>
                    <a:pt x="2296527" y="239211"/>
                  </a:lnTo>
                  <a:lnTo>
                    <a:pt x="2308365" y="239234"/>
                  </a:lnTo>
                  <a:lnTo>
                    <a:pt x="2320203" y="239253"/>
                  </a:lnTo>
                  <a:lnTo>
                    <a:pt x="2332040" y="239270"/>
                  </a:lnTo>
                  <a:lnTo>
                    <a:pt x="2343878" y="239284"/>
                  </a:lnTo>
                  <a:lnTo>
                    <a:pt x="2343878" y="239284"/>
                  </a:lnTo>
                  <a:lnTo>
                    <a:pt x="2355716" y="239270"/>
                  </a:lnTo>
                  <a:lnTo>
                    <a:pt x="2367554" y="239253"/>
                  </a:lnTo>
                  <a:lnTo>
                    <a:pt x="2379391" y="239234"/>
                  </a:lnTo>
                  <a:lnTo>
                    <a:pt x="2391229" y="239211"/>
                  </a:lnTo>
                  <a:lnTo>
                    <a:pt x="2403067" y="239184"/>
                  </a:lnTo>
                  <a:lnTo>
                    <a:pt x="2414905" y="239152"/>
                  </a:lnTo>
                  <a:lnTo>
                    <a:pt x="2426743" y="239115"/>
                  </a:lnTo>
                  <a:lnTo>
                    <a:pt x="2438580" y="239072"/>
                  </a:lnTo>
                  <a:lnTo>
                    <a:pt x="2450418" y="239021"/>
                  </a:lnTo>
                  <a:lnTo>
                    <a:pt x="2462256" y="238960"/>
                  </a:lnTo>
                  <a:lnTo>
                    <a:pt x="2474094" y="238890"/>
                  </a:lnTo>
                  <a:lnTo>
                    <a:pt x="2485931" y="238807"/>
                  </a:lnTo>
                  <a:lnTo>
                    <a:pt x="2497769" y="238709"/>
                  </a:lnTo>
                  <a:lnTo>
                    <a:pt x="2509607" y="238595"/>
                  </a:lnTo>
                  <a:lnTo>
                    <a:pt x="2521445" y="238461"/>
                  </a:lnTo>
                  <a:lnTo>
                    <a:pt x="2533283" y="238303"/>
                  </a:lnTo>
                  <a:lnTo>
                    <a:pt x="2545120" y="238118"/>
                  </a:lnTo>
                  <a:lnTo>
                    <a:pt x="2556958" y="237900"/>
                  </a:lnTo>
                  <a:lnTo>
                    <a:pt x="2568796" y="237645"/>
                  </a:lnTo>
                  <a:lnTo>
                    <a:pt x="2580634" y="237346"/>
                  </a:lnTo>
                  <a:lnTo>
                    <a:pt x="2592471" y="236996"/>
                  </a:lnTo>
                  <a:lnTo>
                    <a:pt x="2604309" y="236586"/>
                  </a:lnTo>
                  <a:lnTo>
                    <a:pt x="2616147" y="236105"/>
                  </a:lnTo>
                  <a:lnTo>
                    <a:pt x="2627985" y="235542"/>
                  </a:lnTo>
                  <a:lnTo>
                    <a:pt x="2639822" y="234885"/>
                  </a:lnTo>
                  <a:lnTo>
                    <a:pt x="2651660" y="234116"/>
                  </a:lnTo>
                  <a:lnTo>
                    <a:pt x="2663498" y="233219"/>
                  </a:lnTo>
                  <a:lnTo>
                    <a:pt x="2675336" y="232174"/>
                  </a:lnTo>
                  <a:lnTo>
                    <a:pt x="2687174" y="230957"/>
                  </a:lnTo>
                  <a:lnTo>
                    <a:pt x="2699011" y="229542"/>
                  </a:lnTo>
                  <a:lnTo>
                    <a:pt x="2710849" y="227902"/>
                  </a:lnTo>
                  <a:lnTo>
                    <a:pt x="2722687" y="226004"/>
                  </a:lnTo>
                  <a:lnTo>
                    <a:pt x="2734525" y="223813"/>
                  </a:lnTo>
                  <a:lnTo>
                    <a:pt x="2746362" y="221291"/>
                  </a:lnTo>
                  <a:lnTo>
                    <a:pt x="2758200" y="218398"/>
                  </a:lnTo>
                  <a:lnTo>
                    <a:pt x="2770038" y="215094"/>
                  </a:lnTo>
                  <a:lnTo>
                    <a:pt x="2781876" y="211335"/>
                  </a:lnTo>
                  <a:lnTo>
                    <a:pt x="2793713" y="207081"/>
                  </a:lnTo>
                  <a:lnTo>
                    <a:pt x="2805551" y="202296"/>
                  </a:lnTo>
                  <a:lnTo>
                    <a:pt x="2817389" y="196946"/>
                  </a:lnTo>
                  <a:lnTo>
                    <a:pt x="2829227" y="191008"/>
                  </a:lnTo>
                  <a:lnTo>
                    <a:pt x="2841065" y="184471"/>
                  </a:lnTo>
                  <a:lnTo>
                    <a:pt x="2852902" y="177338"/>
                  </a:lnTo>
                  <a:lnTo>
                    <a:pt x="2864740" y="169628"/>
                  </a:lnTo>
                  <a:lnTo>
                    <a:pt x="2876578" y="161381"/>
                  </a:lnTo>
                  <a:lnTo>
                    <a:pt x="2888416" y="152657"/>
                  </a:lnTo>
                  <a:lnTo>
                    <a:pt x="2900253" y="143536"/>
                  </a:lnTo>
                  <a:lnTo>
                    <a:pt x="2912091" y="134118"/>
                  </a:lnTo>
                  <a:lnTo>
                    <a:pt x="2923929" y="124515"/>
                  </a:lnTo>
                  <a:lnTo>
                    <a:pt x="2935767" y="114849"/>
                  </a:lnTo>
                  <a:lnTo>
                    <a:pt x="2947604" y="105245"/>
                  </a:lnTo>
                  <a:lnTo>
                    <a:pt x="2959442" y="95827"/>
                  </a:lnTo>
                  <a:lnTo>
                    <a:pt x="2971280" y="86707"/>
                  </a:lnTo>
                  <a:lnTo>
                    <a:pt x="2983118" y="77983"/>
                  </a:lnTo>
                  <a:lnTo>
                    <a:pt x="2994956" y="69736"/>
                  </a:lnTo>
                  <a:lnTo>
                    <a:pt x="3006793" y="62026"/>
                  </a:lnTo>
                  <a:lnTo>
                    <a:pt x="3018631" y="54892"/>
                  </a:lnTo>
                  <a:lnTo>
                    <a:pt x="3030469" y="48355"/>
                  </a:lnTo>
                  <a:lnTo>
                    <a:pt x="3042307" y="42418"/>
                  </a:lnTo>
                  <a:lnTo>
                    <a:pt x="3054144" y="37068"/>
                  </a:lnTo>
                  <a:lnTo>
                    <a:pt x="3065982" y="32282"/>
                  </a:lnTo>
                  <a:lnTo>
                    <a:pt x="3077820" y="28029"/>
                  </a:lnTo>
                  <a:lnTo>
                    <a:pt x="3089658" y="24270"/>
                  </a:lnTo>
                  <a:lnTo>
                    <a:pt x="3101496" y="20965"/>
                  </a:lnTo>
                  <a:lnTo>
                    <a:pt x="3113333" y="18073"/>
                  </a:lnTo>
                  <a:lnTo>
                    <a:pt x="3125171" y="15551"/>
                  </a:lnTo>
                  <a:lnTo>
                    <a:pt x="3137009" y="13360"/>
                  </a:lnTo>
                  <a:lnTo>
                    <a:pt x="3148847" y="11461"/>
                  </a:lnTo>
                  <a:lnTo>
                    <a:pt x="3160684" y="9821"/>
                  </a:lnTo>
                  <a:lnTo>
                    <a:pt x="3172522" y="8407"/>
                  </a:lnTo>
                  <a:lnTo>
                    <a:pt x="3184360" y="7190"/>
                  </a:lnTo>
                  <a:lnTo>
                    <a:pt x="3196198" y="6144"/>
                  </a:lnTo>
                  <a:lnTo>
                    <a:pt x="3208035" y="5247"/>
                  </a:lnTo>
                  <a:lnTo>
                    <a:pt x="3219873" y="4479"/>
                  </a:lnTo>
                  <a:lnTo>
                    <a:pt x="3231711" y="3821"/>
                  </a:lnTo>
                  <a:lnTo>
                    <a:pt x="3243549" y="3259"/>
                  </a:lnTo>
                  <a:lnTo>
                    <a:pt x="3255387" y="2778"/>
                  </a:lnTo>
                  <a:lnTo>
                    <a:pt x="3267224" y="2367"/>
                  </a:lnTo>
                  <a:lnTo>
                    <a:pt x="3279062" y="2017"/>
                  </a:lnTo>
                  <a:lnTo>
                    <a:pt x="3290900" y="1718"/>
                  </a:lnTo>
                  <a:lnTo>
                    <a:pt x="3302738" y="1463"/>
                  </a:lnTo>
                  <a:lnTo>
                    <a:pt x="3314575" y="1246"/>
                  </a:lnTo>
                  <a:lnTo>
                    <a:pt x="3326413" y="1061"/>
                  </a:lnTo>
                  <a:lnTo>
                    <a:pt x="3338251" y="903"/>
                  </a:lnTo>
                  <a:lnTo>
                    <a:pt x="3350089" y="769"/>
                  </a:lnTo>
                  <a:lnTo>
                    <a:pt x="3361926" y="654"/>
                  </a:lnTo>
                  <a:lnTo>
                    <a:pt x="3373764" y="557"/>
                  </a:lnTo>
                  <a:lnTo>
                    <a:pt x="3385602" y="474"/>
                  </a:lnTo>
                  <a:lnTo>
                    <a:pt x="3397440" y="403"/>
                  </a:lnTo>
                  <a:lnTo>
                    <a:pt x="3409278" y="343"/>
                  </a:lnTo>
                  <a:lnTo>
                    <a:pt x="3421115" y="292"/>
                  </a:lnTo>
                  <a:lnTo>
                    <a:pt x="3432953" y="248"/>
                  </a:lnTo>
                  <a:lnTo>
                    <a:pt x="3444791" y="211"/>
                  </a:lnTo>
                  <a:lnTo>
                    <a:pt x="3456629" y="180"/>
                  </a:lnTo>
                  <a:lnTo>
                    <a:pt x="3468466" y="153"/>
                  </a:lnTo>
                  <a:lnTo>
                    <a:pt x="3480304" y="130"/>
                  </a:lnTo>
                  <a:lnTo>
                    <a:pt x="3492142" y="110"/>
                  </a:lnTo>
                  <a:lnTo>
                    <a:pt x="3503980" y="94"/>
                  </a:lnTo>
                  <a:lnTo>
                    <a:pt x="3515818" y="8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8766D">
                  <a:alpha val="100000"/>
                </a:srgbClr>
              </a:solidFill>
              <a:prstDash val="solid"/>
              <a:round/>
            </a:ln>
          </p:spPr>
          <p:txBody>
            <a:bodyPr/>
            <a:lstStyle/>
            <a:p>
              <a:endParaRPr/>
            </a:p>
          </p:txBody>
        </p:sp>
        <p:sp>
          <p:nvSpPr>
            <p:cNvPr id="26" name="pl26"/>
            <p:cNvSpPr/>
            <p:nvPr/>
          </p:nvSpPr>
          <p:spPr>
            <a:xfrm>
              <a:off x="2482252" y="5447587"/>
              <a:ext cx="4687757" cy="239284"/>
            </a:xfrm>
            <a:custGeom>
              <a:avLst/>
              <a:gdLst/>
              <a:ahLst/>
              <a:cxnLst/>
              <a:rect l="0" t="0" r="0" b="0"/>
              <a:pathLst>
                <a:path w="4687757" h="239284">
                  <a:moveTo>
                    <a:pt x="0" y="239203"/>
                  </a:moveTo>
                  <a:lnTo>
                    <a:pt x="11837" y="239189"/>
                  </a:lnTo>
                  <a:lnTo>
                    <a:pt x="23675" y="239173"/>
                  </a:lnTo>
                  <a:lnTo>
                    <a:pt x="35513" y="239153"/>
                  </a:lnTo>
                  <a:lnTo>
                    <a:pt x="47351" y="239131"/>
                  </a:lnTo>
                  <a:lnTo>
                    <a:pt x="59188" y="239104"/>
                  </a:lnTo>
                  <a:lnTo>
                    <a:pt x="71026" y="239072"/>
                  </a:lnTo>
                  <a:lnTo>
                    <a:pt x="82864" y="239035"/>
                  </a:lnTo>
                  <a:lnTo>
                    <a:pt x="94702" y="238991"/>
                  </a:lnTo>
                  <a:lnTo>
                    <a:pt x="106539" y="238940"/>
                  </a:lnTo>
                  <a:lnTo>
                    <a:pt x="118377" y="238880"/>
                  </a:lnTo>
                  <a:lnTo>
                    <a:pt x="130215" y="238810"/>
                  </a:lnTo>
                  <a:lnTo>
                    <a:pt x="142053" y="238727"/>
                  </a:lnTo>
                  <a:lnTo>
                    <a:pt x="153891" y="238629"/>
                  </a:lnTo>
                  <a:lnTo>
                    <a:pt x="165728" y="238515"/>
                  </a:lnTo>
                  <a:lnTo>
                    <a:pt x="177566" y="238380"/>
                  </a:lnTo>
                  <a:lnTo>
                    <a:pt x="189404" y="238222"/>
                  </a:lnTo>
                  <a:lnTo>
                    <a:pt x="201242" y="238037"/>
                  </a:lnTo>
                  <a:lnTo>
                    <a:pt x="213079" y="237820"/>
                  </a:lnTo>
                  <a:lnTo>
                    <a:pt x="224917" y="237565"/>
                  </a:lnTo>
                  <a:lnTo>
                    <a:pt x="236755" y="237266"/>
                  </a:lnTo>
                  <a:lnTo>
                    <a:pt x="248593" y="236916"/>
                  </a:lnTo>
                  <a:lnTo>
                    <a:pt x="260430" y="236505"/>
                  </a:lnTo>
                  <a:lnTo>
                    <a:pt x="272268" y="236025"/>
                  </a:lnTo>
                  <a:lnTo>
                    <a:pt x="284106" y="235462"/>
                  </a:lnTo>
                  <a:lnTo>
                    <a:pt x="295944" y="234804"/>
                  </a:lnTo>
                  <a:lnTo>
                    <a:pt x="307782" y="234036"/>
                  </a:lnTo>
                  <a:lnTo>
                    <a:pt x="319619" y="233139"/>
                  </a:lnTo>
                  <a:lnTo>
                    <a:pt x="331457" y="232093"/>
                  </a:lnTo>
                  <a:lnTo>
                    <a:pt x="343295" y="230876"/>
                  </a:lnTo>
                  <a:lnTo>
                    <a:pt x="355133" y="229462"/>
                  </a:lnTo>
                  <a:lnTo>
                    <a:pt x="366970" y="227822"/>
                  </a:lnTo>
                  <a:lnTo>
                    <a:pt x="378808" y="225924"/>
                  </a:lnTo>
                  <a:lnTo>
                    <a:pt x="390646" y="223732"/>
                  </a:lnTo>
                  <a:lnTo>
                    <a:pt x="402484" y="221211"/>
                  </a:lnTo>
                  <a:lnTo>
                    <a:pt x="414321" y="218318"/>
                  </a:lnTo>
                  <a:lnTo>
                    <a:pt x="426159" y="215013"/>
                  </a:lnTo>
                  <a:lnTo>
                    <a:pt x="437997" y="211255"/>
                  </a:lnTo>
                  <a:lnTo>
                    <a:pt x="449835" y="207001"/>
                  </a:lnTo>
                  <a:lnTo>
                    <a:pt x="461673" y="202215"/>
                  </a:lnTo>
                  <a:lnTo>
                    <a:pt x="473510" y="196865"/>
                  </a:lnTo>
                  <a:lnTo>
                    <a:pt x="485348" y="190928"/>
                  </a:lnTo>
                  <a:lnTo>
                    <a:pt x="497186" y="184391"/>
                  </a:lnTo>
                  <a:lnTo>
                    <a:pt x="509024" y="177258"/>
                  </a:lnTo>
                  <a:lnTo>
                    <a:pt x="520861" y="169547"/>
                  </a:lnTo>
                  <a:lnTo>
                    <a:pt x="532699" y="161300"/>
                  </a:lnTo>
                  <a:lnTo>
                    <a:pt x="544537" y="152576"/>
                  </a:lnTo>
                  <a:lnTo>
                    <a:pt x="556375" y="143456"/>
                  </a:lnTo>
                  <a:lnTo>
                    <a:pt x="568213" y="134038"/>
                  </a:lnTo>
                  <a:lnTo>
                    <a:pt x="580050" y="124434"/>
                  </a:lnTo>
                  <a:lnTo>
                    <a:pt x="591888" y="114768"/>
                  </a:lnTo>
                  <a:lnTo>
                    <a:pt x="603726" y="105165"/>
                  </a:lnTo>
                  <a:lnTo>
                    <a:pt x="615564" y="95747"/>
                  </a:lnTo>
                  <a:lnTo>
                    <a:pt x="627401" y="86627"/>
                  </a:lnTo>
                  <a:lnTo>
                    <a:pt x="639239" y="77903"/>
                  </a:lnTo>
                  <a:lnTo>
                    <a:pt x="651077" y="69655"/>
                  </a:lnTo>
                  <a:lnTo>
                    <a:pt x="662915" y="61945"/>
                  </a:lnTo>
                  <a:lnTo>
                    <a:pt x="674752" y="54812"/>
                  </a:lnTo>
                  <a:lnTo>
                    <a:pt x="686590" y="48275"/>
                  </a:lnTo>
                  <a:lnTo>
                    <a:pt x="698428" y="42337"/>
                  </a:lnTo>
                  <a:lnTo>
                    <a:pt x="710266" y="36988"/>
                  </a:lnTo>
                  <a:lnTo>
                    <a:pt x="722104" y="32202"/>
                  </a:lnTo>
                  <a:lnTo>
                    <a:pt x="733941" y="27948"/>
                  </a:lnTo>
                  <a:lnTo>
                    <a:pt x="745779" y="24190"/>
                  </a:lnTo>
                  <a:lnTo>
                    <a:pt x="757617" y="20885"/>
                  </a:lnTo>
                  <a:lnTo>
                    <a:pt x="769455" y="17992"/>
                  </a:lnTo>
                  <a:lnTo>
                    <a:pt x="781292" y="15471"/>
                  </a:lnTo>
                  <a:lnTo>
                    <a:pt x="793130" y="13279"/>
                  </a:lnTo>
                  <a:lnTo>
                    <a:pt x="804968" y="11381"/>
                  </a:lnTo>
                  <a:lnTo>
                    <a:pt x="816806" y="9741"/>
                  </a:lnTo>
                  <a:lnTo>
                    <a:pt x="828643" y="8327"/>
                  </a:lnTo>
                  <a:lnTo>
                    <a:pt x="840481" y="7110"/>
                  </a:lnTo>
                  <a:lnTo>
                    <a:pt x="852319" y="6064"/>
                  </a:lnTo>
                  <a:lnTo>
                    <a:pt x="864157" y="5167"/>
                  </a:lnTo>
                  <a:lnTo>
                    <a:pt x="875995" y="4399"/>
                  </a:lnTo>
                  <a:lnTo>
                    <a:pt x="887832" y="3741"/>
                  </a:lnTo>
                  <a:lnTo>
                    <a:pt x="899670" y="3178"/>
                  </a:lnTo>
                  <a:lnTo>
                    <a:pt x="911508" y="2698"/>
                  </a:lnTo>
                  <a:lnTo>
                    <a:pt x="923346" y="2287"/>
                  </a:lnTo>
                  <a:lnTo>
                    <a:pt x="935183" y="1937"/>
                  </a:lnTo>
                  <a:lnTo>
                    <a:pt x="947021" y="1638"/>
                  </a:lnTo>
                  <a:lnTo>
                    <a:pt x="958859" y="1383"/>
                  </a:lnTo>
                  <a:lnTo>
                    <a:pt x="970697" y="1166"/>
                  </a:lnTo>
                  <a:lnTo>
                    <a:pt x="982534" y="980"/>
                  </a:lnTo>
                  <a:lnTo>
                    <a:pt x="994372" y="823"/>
                  </a:lnTo>
                  <a:lnTo>
                    <a:pt x="1006210" y="688"/>
                  </a:lnTo>
                  <a:lnTo>
                    <a:pt x="1018048" y="574"/>
                  </a:lnTo>
                  <a:lnTo>
                    <a:pt x="1029886" y="476"/>
                  </a:lnTo>
                  <a:lnTo>
                    <a:pt x="1041723" y="393"/>
                  </a:lnTo>
                  <a:lnTo>
                    <a:pt x="1053561" y="323"/>
                  </a:lnTo>
                  <a:lnTo>
                    <a:pt x="1065399" y="263"/>
                  </a:lnTo>
                  <a:lnTo>
                    <a:pt x="1077237" y="211"/>
                  </a:lnTo>
                  <a:lnTo>
                    <a:pt x="1089074" y="168"/>
                  </a:lnTo>
                  <a:lnTo>
                    <a:pt x="1100912" y="131"/>
                  </a:lnTo>
                  <a:lnTo>
                    <a:pt x="1112750" y="99"/>
                  </a:lnTo>
                  <a:lnTo>
                    <a:pt x="1124588" y="72"/>
                  </a:lnTo>
                  <a:lnTo>
                    <a:pt x="1136426" y="50"/>
                  </a:lnTo>
                  <a:lnTo>
                    <a:pt x="1148263" y="30"/>
                  </a:lnTo>
                  <a:lnTo>
                    <a:pt x="1160101" y="14"/>
                  </a:lnTo>
                  <a:lnTo>
                    <a:pt x="1171939" y="0"/>
                  </a:lnTo>
                  <a:lnTo>
                    <a:pt x="1171939" y="0"/>
                  </a:lnTo>
                  <a:lnTo>
                    <a:pt x="1183777" y="14"/>
                  </a:lnTo>
                  <a:lnTo>
                    <a:pt x="1195614" y="30"/>
                  </a:lnTo>
                  <a:lnTo>
                    <a:pt x="1207452" y="50"/>
                  </a:lnTo>
                  <a:lnTo>
                    <a:pt x="1219290" y="72"/>
                  </a:lnTo>
                  <a:lnTo>
                    <a:pt x="1231128" y="99"/>
                  </a:lnTo>
                  <a:lnTo>
                    <a:pt x="1242965" y="131"/>
                  </a:lnTo>
                  <a:lnTo>
                    <a:pt x="1254803" y="168"/>
                  </a:lnTo>
                  <a:lnTo>
                    <a:pt x="1266641" y="211"/>
                  </a:lnTo>
                  <a:lnTo>
                    <a:pt x="1278479" y="263"/>
                  </a:lnTo>
                  <a:lnTo>
                    <a:pt x="1290317" y="323"/>
                  </a:lnTo>
                  <a:lnTo>
                    <a:pt x="1302154" y="393"/>
                  </a:lnTo>
                  <a:lnTo>
                    <a:pt x="1313992" y="476"/>
                  </a:lnTo>
                  <a:lnTo>
                    <a:pt x="1325830" y="574"/>
                  </a:lnTo>
                  <a:lnTo>
                    <a:pt x="1337668" y="688"/>
                  </a:lnTo>
                  <a:lnTo>
                    <a:pt x="1349505" y="823"/>
                  </a:lnTo>
                  <a:lnTo>
                    <a:pt x="1361343" y="980"/>
                  </a:lnTo>
                  <a:lnTo>
                    <a:pt x="1373181" y="1166"/>
                  </a:lnTo>
                  <a:lnTo>
                    <a:pt x="1385019" y="1383"/>
                  </a:lnTo>
                  <a:lnTo>
                    <a:pt x="1396856" y="1638"/>
                  </a:lnTo>
                  <a:lnTo>
                    <a:pt x="1408694" y="1937"/>
                  </a:lnTo>
                  <a:lnTo>
                    <a:pt x="1420532" y="2287"/>
                  </a:lnTo>
                  <a:lnTo>
                    <a:pt x="1432370" y="2698"/>
                  </a:lnTo>
                  <a:lnTo>
                    <a:pt x="1444208" y="3178"/>
                  </a:lnTo>
                  <a:lnTo>
                    <a:pt x="1456045" y="3741"/>
                  </a:lnTo>
                  <a:lnTo>
                    <a:pt x="1467883" y="4399"/>
                  </a:lnTo>
                  <a:lnTo>
                    <a:pt x="1479721" y="5167"/>
                  </a:lnTo>
                  <a:lnTo>
                    <a:pt x="1491559" y="6064"/>
                  </a:lnTo>
                  <a:lnTo>
                    <a:pt x="1503396" y="7110"/>
                  </a:lnTo>
                  <a:lnTo>
                    <a:pt x="1515234" y="8327"/>
                  </a:lnTo>
                  <a:lnTo>
                    <a:pt x="1527072" y="9741"/>
                  </a:lnTo>
                  <a:lnTo>
                    <a:pt x="1538910" y="11381"/>
                  </a:lnTo>
                  <a:lnTo>
                    <a:pt x="1550748" y="13279"/>
                  </a:lnTo>
                  <a:lnTo>
                    <a:pt x="1562585" y="15471"/>
                  </a:lnTo>
                  <a:lnTo>
                    <a:pt x="1574423" y="17992"/>
                  </a:lnTo>
                  <a:lnTo>
                    <a:pt x="1586261" y="20885"/>
                  </a:lnTo>
                  <a:lnTo>
                    <a:pt x="1598099" y="24190"/>
                  </a:lnTo>
                  <a:lnTo>
                    <a:pt x="1609936" y="27948"/>
                  </a:lnTo>
                  <a:lnTo>
                    <a:pt x="1621774" y="32202"/>
                  </a:lnTo>
                  <a:lnTo>
                    <a:pt x="1633612" y="36988"/>
                  </a:lnTo>
                  <a:lnTo>
                    <a:pt x="1645450" y="42337"/>
                  </a:lnTo>
                  <a:lnTo>
                    <a:pt x="1657287" y="48275"/>
                  </a:lnTo>
                  <a:lnTo>
                    <a:pt x="1669125" y="54812"/>
                  </a:lnTo>
                  <a:lnTo>
                    <a:pt x="1680963" y="61945"/>
                  </a:lnTo>
                  <a:lnTo>
                    <a:pt x="1692801" y="69655"/>
                  </a:lnTo>
                  <a:lnTo>
                    <a:pt x="1704639" y="77903"/>
                  </a:lnTo>
                  <a:lnTo>
                    <a:pt x="1716476" y="86627"/>
                  </a:lnTo>
                  <a:lnTo>
                    <a:pt x="1728314" y="95747"/>
                  </a:lnTo>
                  <a:lnTo>
                    <a:pt x="1740152" y="105165"/>
                  </a:lnTo>
                  <a:lnTo>
                    <a:pt x="1751990" y="114768"/>
                  </a:lnTo>
                  <a:lnTo>
                    <a:pt x="1763827" y="124434"/>
                  </a:lnTo>
                  <a:lnTo>
                    <a:pt x="1775665" y="134038"/>
                  </a:lnTo>
                  <a:lnTo>
                    <a:pt x="1787503" y="143456"/>
                  </a:lnTo>
                  <a:lnTo>
                    <a:pt x="1799341" y="152576"/>
                  </a:lnTo>
                  <a:lnTo>
                    <a:pt x="1811178" y="161300"/>
                  </a:lnTo>
                  <a:lnTo>
                    <a:pt x="1823016" y="169547"/>
                  </a:lnTo>
                  <a:lnTo>
                    <a:pt x="1834854" y="177258"/>
                  </a:lnTo>
                  <a:lnTo>
                    <a:pt x="1846692" y="184391"/>
                  </a:lnTo>
                  <a:lnTo>
                    <a:pt x="1858530" y="190928"/>
                  </a:lnTo>
                  <a:lnTo>
                    <a:pt x="1870367" y="196865"/>
                  </a:lnTo>
                  <a:lnTo>
                    <a:pt x="1882205" y="202215"/>
                  </a:lnTo>
                  <a:lnTo>
                    <a:pt x="1894043" y="207001"/>
                  </a:lnTo>
                  <a:lnTo>
                    <a:pt x="1905881" y="211255"/>
                  </a:lnTo>
                  <a:lnTo>
                    <a:pt x="1917718" y="215013"/>
                  </a:lnTo>
                  <a:lnTo>
                    <a:pt x="1929556" y="218318"/>
                  </a:lnTo>
                  <a:lnTo>
                    <a:pt x="1941394" y="221211"/>
                  </a:lnTo>
                  <a:lnTo>
                    <a:pt x="1953232" y="223732"/>
                  </a:lnTo>
                  <a:lnTo>
                    <a:pt x="1965069" y="225924"/>
                  </a:lnTo>
                  <a:lnTo>
                    <a:pt x="1976907" y="227822"/>
                  </a:lnTo>
                  <a:lnTo>
                    <a:pt x="1988745" y="229462"/>
                  </a:lnTo>
                  <a:lnTo>
                    <a:pt x="2000583" y="230876"/>
                  </a:lnTo>
                  <a:lnTo>
                    <a:pt x="2012421" y="232093"/>
                  </a:lnTo>
                  <a:lnTo>
                    <a:pt x="2024258" y="233139"/>
                  </a:lnTo>
                  <a:lnTo>
                    <a:pt x="2036096" y="234036"/>
                  </a:lnTo>
                  <a:lnTo>
                    <a:pt x="2047934" y="234804"/>
                  </a:lnTo>
                  <a:lnTo>
                    <a:pt x="2059772" y="235462"/>
                  </a:lnTo>
                  <a:lnTo>
                    <a:pt x="2071609" y="236025"/>
                  </a:lnTo>
                  <a:lnTo>
                    <a:pt x="2083447" y="236505"/>
                  </a:lnTo>
                  <a:lnTo>
                    <a:pt x="2095285" y="236916"/>
                  </a:lnTo>
                  <a:lnTo>
                    <a:pt x="2107123" y="237266"/>
                  </a:lnTo>
                  <a:lnTo>
                    <a:pt x="2118961" y="237565"/>
                  </a:lnTo>
                  <a:lnTo>
                    <a:pt x="2130798" y="237820"/>
                  </a:lnTo>
                  <a:lnTo>
                    <a:pt x="2142636" y="238037"/>
                  </a:lnTo>
                  <a:lnTo>
                    <a:pt x="2154474" y="238222"/>
                  </a:lnTo>
                  <a:lnTo>
                    <a:pt x="2166312" y="238380"/>
                  </a:lnTo>
                  <a:lnTo>
                    <a:pt x="2178149" y="238515"/>
                  </a:lnTo>
                  <a:lnTo>
                    <a:pt x="2189987" y="238629"/>
                  </a:lnTo>
                  <a:lnTo>
                    <a:pt x="2201825" y="238727"/>
                  </a:lnTo>
                  <a:lnTo>
                    <a:pt x="2213663" y="238810"/>
                  </a:lnTo>
                  <a:lnTo>
                    <a:pt x="2225500" y="238880"/>
                  </a:lnTo>
                  <a:lnTo>
                    <a:pt x="2237338" y="238940"/>
                  </a:lnTo>
                  <a:lnTo>
                    <a:pt x="2249176" y="238991"/>
                  </a:lnTo>
                  <a:lnTo>
                    <a:pt x="2261014" y="239035"/>
                  </a:lnTo>
                  <a:lnTo>
                    <a:pt x="2272852" y="239072"/>
                  </a:lnTo>
                  <a:lnTo>
                    <a:pt x="2284689" y="239104"/>
                  </a:lnTo>
                  <a:lnTo>
                    <a:pt x="2296527" y="239131"/>
                  </a:lnTo>
                  <a:lnTo>
                    <a:pt x="2308365" y="239153"/>
                  </a:lnTo>
                  <a:lnTo>
                    <a:pt x="2320203" y="239173"/>
                  </a:lnTo>
                  <a:lnTo>
                    <a:pt x="2332040" y="239189"/>
                  </a:lnTo>
                  <a:lnTo>
                    <a:pt x="2343878" y="239203"/>
                  </a:lnTo>
                  <a:lnTo>
                    <a:pt x="2343878" y="239284"/>
                  </a:lnTo>
                  <a:lnTo>
                    <a:pt x="2355716" y="239284"/>
                  </a:lnTo>
                  <a:lnTo>
                    <a:pt x="2367554" y="239284"/>
                  </a:lnTo>
                  <a:lnTo>
                    <a:pt x="2379391" y="239284"/>
                  </a:lnTo>
                  <a:lnTo>
                    <a:pt x="2391229" y="239284"/>
                  </a:lnTo>
                  <a:lnTo>
                    <a:pt x="2403067" y="239284"/>
                  </a:lnTo>
                  <a:lnTo>
                    <a:pt x="2414905" y="239284"/>
                  </a:lnTo>
                  <a:lnTo>
                    <a:pt x="2426743" y="239284"/>
                  </a:lnTo>
                  <a:lnTo>
                    <a:pt x="2438580" y="239284"/>
                  </a:lnTo>
                  <a:lnTo>
                    <a:pt x="2450418" y="239284"/>
                  </a:lnTo>
                  <a:lnTo>
                    <a:pt x="2462256" y="239284"/>
                  </a:lnTo>
                  <a:lnTo>
                    <a:pt x="2474094" y="239284"/>
                  </a:lnTo>
                  <a:lnTo>
                    <a:pt x="2485931" y="239284"/>
                  </a:lnTo>
                  <a:lnTo>
                    <a:pt x="2497769" y="239284"/>
                  </a:lnTo>
                  <a:lnTo>
                    <a:pt x="2509607" y="239284"/>
                  </a:lnTo>
                  <a:lnTo>
                    <a:pt x="2521445" y="239284"/>
                  </a:lnTo>
                  <a:lnTo>
                    <a:pt x="2533283" y="239284"/>
                  </a:lnTo>
                  <a:lnTo>
                    <a:pt x="2545120" y="239284"/>
                  </a:lnTo>
                  <a:lnTo>
                    <a:pt x="2556958" y="239284"/>
                  </a:lnTo>
                  <a:lnTo>
                    <a:pt x="2568796" y="239284"/>
                  </a:lnTo>
                  <a:lnTo>
                    <a:pt x="2580634" y="239284"/>
                  </a:lnTo>
                  <a:lnTo>
                    <a:pt x="2592471" y="239284"/>
                  </a:lnTo>
                  <a:lnTo>
                    <a:pt x="2604309" y="239284"/>
                  </a:lnTo>
                  <a:lnTo>
                    <a:pt x="2616147" y="239284"/>
                  </a:lnTo>
                  <a:lnTo>
                    <a:pt x="2627985" y="239284"/>
                  </a:lnTo>
                  <a:lnTo>
                    <a:pt x="2639822" y="239284"/>
                  </a:lnTo>
                  <a:lnTo>
                    <a:pt x="2651660" y="239284"/>
                  </a:lnTo>
                  <a:lnTo>
                    <a:pt x="2663498" y="239284"/>
                  </a:lnTo>
                  <a:lnTo>
                    <a:pt x="2675336" y="239284"/>
                  </a:lnTo>
                  <a:lnTo>
                    <a:pt x="2687174" y="239284"/>
                  </a:lnTo>
                  <a:lnTo>
                    <a:pt x="2699011" y="239284"/>
                  </a:lnTo>
                  <a:lnTo>
                    <a:pt x="2710849" y="239284"/>
                  </a:lnTo>
                  <a:lnTo>
                    <a:pt x="2722687" y="239284"/>
                  </a:lnTo>
                  <a:lnTo>
                    <a:pt x="2734525" y="239284"/>
                  </a:lnTo>
                  <a:lnTo>
                    <a:pt x="2746362" y="239284"/>
                  </a:lnTo>
                  <a:lnTo>
                    <a:pt x="2758200" y="239284"/>
                  </a:lnTo>
                  <a:lnTo>
                    <a:pt x="2770038" y="239284"/>
                  </a:lnTo>
                  <a:lnTo>
                    <a:pt x="2781876" y="239284"/>
                  </a:lnTo>
                  <a:lnTo>
                    <a:pt x="2793713" y="239284"/>
                  </a:lnTo>
                  <a:lnTo>
                    <a:pt x="2805551" y="239284"/>
                  </a:lnTo>
                  <a:lnTo>
                    <a:pt x="2817389" y="239284"/>
                  </a:lnTo>
                  <a:lnTo>
                    <a:pt x="2829227" y="239284"/>
                  </a:lnTo>
                  <a:lnTo>
                    <a:pt x="2841065" y="239284"/>
                  </a:lnTo>
                  <a:lnTo>
                    <a:pt x="2852902" y="239284"/>
                  </a:lnTo>
                  <a:lnTo>
                    <a:pt x="2864740" y="239284"/>
                  </a:lnTo>
                  <a:lnTo>
                    <a:pt x="2876578" y="239284"/>
                  </a:lnTo>
                  <a:lnTo>
                    <a:pt x="2888416" y="239284"/>
                  </a:lnTo>
                  <a:lnTo>
                    <a:pt x="2900253" y="239284"/>
                  </a:lnTo>
                  <a:lnTo>
                    <a:pt x="2912091" y="239284"/>
                  </a:lnTo>
                  <a:lnTo>
                    <a:pt x="2923929" y="239284"/>
                  </a:lnTo>
                  <a:lnTo>
                    <a:pt x="2935767" y="239284"/>
                  </a:lnTo>
                  <a:lnTo>
                    <a:pt x="2947604" y="239284"/>
                  </a:lnTo>
                  <a:lnTo>
                    <a:pt x="2959442" y="239284"/>
                  </a:lnTo>
                  <a:lnTo>
                    <a:pt x="2971280" y="239284"/>
                  </a:lnTo>
                  <a:lnTo>
                    <a:pt x="2983118" y="239284"/>
                  </a:lnTo>
                  <a:lnTo>
                    <a:pt x="2994956" y="239284"/>
                  </a:lnTo>
                  <a:lnTo>
                    <a:pt x="3006793" y="239284"/>
                  </a:lnTo>
                  <a:lnTo>
                    <a:pt x="3018631" y="239284"/>
                  </a:lnTo>
                  <a:lnTo>
                    <a:pt x="3030469" y="239284"/>
                  </a:lnTo>
                  <a:lnTo>
                    <a:pt x="3042307" y="239284"/>
                  </a:lnTo>
                  <a:lnTo>
                    <a:pt x="3054144" y="239284"/>
                  </a:lnTo>
                  <a:lnTo>
                    <a:pt x="3065982" y="239284"/>
                  </a:lnTo>
                  <a:lnTo>
                    <a:pt x="3077820" y="239284"/>
                  </a:lnTo>
                  <a:lnTo>
                    <a:pt x="3089658" y="239284"/>
                  </a:lnTo>
                  <a:lnTo>
                    <a:pt x="3101496" y="239284"/>
                  </a:lnTo>
                  <a:lnTo>
                    <a:pt x="3113333" y="239284"/>
                  </a:lnTo>
                  <a:lnTo>
                    <a:pt x="3125171" y="239284"/>
                  </a:lnTo>
                  <a:lnTo>
                    <a:pt x="3137009" y="239284"/>
                  </a:lnTo>
                  <a:lnTo>
                    <a:pt x="3148847" y="239284"/>
                  </a:lnTo>
                  <a:lnTo>
                    <a:pt x="3160684" y="239284"/>
                  </a:lnTo>
                  <a:lnTo>
                    <a:pt x="3172522" y="239284"/>
                  </a:lnTo>
                  <a:lnTo>
                    <a:pt x="3184360" y="239284"/>
                  </a:lnTo>
                  <a:lnTo>
                    <a:pt x="3196198" y="239284"/>
                  </a:lnTo>
                  <a:lnTo>
                    <a:pt x="3208035" y="239284"/>
                  </a:lnTo>
                  <a:lnTo>
                    <a:pt x="3219873" y="239284"/>
                  </a:lnTo>
                  <a:lnTo>
                    <a:pt x="3231711" y="239284"/>
                  </a:lnTo>
                  <a:lnTo>
                    <a:pt x="3243549" y="239284"/>
                  </a:lnTo>
                  <a:lnTo>
                    <a:pt x="3255387" y="239284"/>
                  </a:lnTo>
                  <a:lnTo>
                    <a:pt x="3267224" y="239284"/>
                  </a:lnTo>
                  <a:lnTo>
                    <a:pt x="3279062" y="239284"/>
                  </a:lnTo>
                  <a:lnTo>
                    <a:pt x="3290900" y="239284"/>
                  </a:lnTo>
                  <a:lnTo>
                    <a:pt x="3302738" y="239284"/>
                  </a:lnTo>
                  <a:lnTo>
                    <a:pt x="3314575" y="239284"/>
                  </a:lnTo>
                  <a:lnTo>
                    <a:pt x="3326413" y="239284"/>
                  </a:lnTo>
                  <a:lnTo>
                    <a:pt x="3338251" y="239284"/>
                  </a:lnTo>
                  <a:lnTo>
                    <a:pt x="3350089" y="239284"/>
                  </a:lnTo>
                  <a:lnTo>
                    <a:pt x="3361926" y="239284"/>
                  </a:lnTo>
                  <a:lnTo>
                    <a:pt x="3373764" y="239284"/>
                  </a:lnTo>
                  <a:lnTo>
                    <a:pt x="3385602" y="239284"/>
                  </a:lnTo>
                  <a:lnTo>
                    <a:pt x="3397440" y="239284"/>
                  </a:lnTo>
                  <a:lnTo>
                    <a:pt x="3409278" y="239284"/>
                  </a:lnTo>
                  <a:lnTo>
                    <a:pt x="3421115" y="239284"/>
                  </a:lnTo>
                  <a:lnTo>
                    <a:pt x="3432953" y="239284"/>
                  </a:lnTo>
                  <a:lnTo>
                    <a:pt x="3444791" y="239284"/>
                  </a:lnTo>
                  <a:lnTo>
                    <a:pt x="3456629" y="239284"/>
                  </a:lnTo>
                  <a:lnTo>
                    <a:pt x="3468466" y="239284"/>
                  </a:lnTo>
                  <a:lnTo>
                    <a:pt x="3480304" y="239284"/>
                  </a:lnTo>
                  <a:lnTo>
                    <a:pt x="3492142" y="239284"/>
                  </a:lnTo>
                  <a:lnTo>
                    <a:pt x="3503980" y="239284"/>
                  </a:lnTo>
                  <a:lnTo>
                    <a:pt x="3515818" y="239284"/>
                  </a:lnTo>
                  <a:lnTo>
                    <a:pt x="3515818" y="239284"/>
                  </a:lnTo>
                  <a:lnTo>
                    <a:pt x="3527655" y="239284"/>
                  </a:lnTo>
                  <a:lnTo>
                    <a:pt x="3539493" y="239284"/>
                  </a:lnTo>
                  <a:lnTo>
                    <a:pt x="3551331" y="239284"/>
                  </a:lnTo>
                  <a:lnTo>
                    <a:pt x="3563169" y="239284"/>
                  </a:lnTo>
                  <a:lnTo>
                    <a:pt x="3575006" y="239284"/>
                  </a:lnTo>
                  <a:lnTo>
                    <a:pt x="3586844" y="239284"/>
                  </a:lnTo>
                  <a:lnTo>
                    <a:pt x="3598682" y="239284"/>
                  </a:lnTo>
                  <a:lnTo>
                    <a:pt x="3610520" y="239284"/>
                  </a:lnTo>
                  <a:lnTo>
                    <a:pt x="3622357" y="239284"/>
                  </a:lnTo>
                  <a:lnTo>
                    <a:pt x="3634195" y="239284"/>
                  </a:lnTo>
                  <a:lnTo>
                    <a:pt x="3646033" y="239284"/>
                  </a:lnTo>
                  <a:lnTo>
                    <a:pt x="3657871" y="239284"/>
                  </a:lnTo>
                  <a:lnTo>
                    <a:pt x="3669709" y="239284"/>
                  </a:lnTo>
                  <a:lnTo>
                    <a:pt x="3681546" y="239284"/>
                  </a:lnTo>
                  <a:lnTo>
                    <a:pt x="3693384" y="239284"/>
                  </a:lnTo>
                  <a:lnTo>
                    <a:pt x="3705222" y="239284"/>
                  </a:lnTo>
                  <a:lnTo>
                    <a:pt x="3717060" y="239284"/>
                  </a:lnTo>
                  <a:lnTo>
                    <a:pt x="3728897" y="239284"/>
                  </a:lnTo>
                  <a:lnTo>
                    <a:pt x="3740735" y="239284"/>
                  </a:lnTo>
                  <a:lnTo>
                    <a:pt x="3752573" y="239284"/>
                  </a:lnTo>
                  <a:lnTo>
                    <a:pt x="3764411" y="239284"/>
                  </a:lnTo>
                  <a:lnTo>
                    <a:pt x="3776248" y="239284"/>
                  </a:lnTo>
                  <a:lnTo>
                    <a:pt x="3788086" y="239284"/>
                  </a:lnTo>
                  <a:lnTo>
                    <a:pt x="3799924" y="239284"/>
                  </a:lnTo>
                  <a:lnTo>
                    <a:pt x="3811762" y="239284"/>
                  </a:lnTo>
                  <a:lnTo>
                    <a:pt x="3823600" y="239284"/>
                  </a:lnTo>
                  <a:lnTo>
                    <a:pt x="3835437" y="239284"/>
                  </a:lnTo>
                  <a:lnTo>
                    <a:pt x="3847275" y="239284"/>
                  </a:lnTo>
                  <a:lnTo>
                    <a:pt x="3859113" y="239284"/>
                  </a:lnTo>
                  <a:lnTo>
                    <a:pt x="3870951" y="239284"/>
                  </a:lnTo>
                  <a:lnTo>
                    <a:pt x="3882788" y="239284"/>
                  </a:lnTo>
                  <a:lnTo>
                    <a:pt x="3894626" y="239284"/>
                  </a:lnTo>
                  <a:lnTo>
                    <a:pt x="3906464" y="239284"/>
                  </a:lnTo>
                  <a:lnTo>
                    <a:pt x="3918302" y="239284"/>
                  </a:lnTo>
                  <a:lnTo>
                    <a:pt x="3930139" y="239284"/>
                  </a:lnTo>
                  <a:lnTo>
                    <a:pt x="3941977" y="239284"/>
                  </a:lnTo>
                  <a:lnTo>
                    <a:pt x="3953815" y="239284"/>
                  </a:lnTo>
                  <a:lnTo>
                    <a:pt x="3965653" y="239284"/>
                  </a:lnTo>
                  <a:lnTo>
                    <a:pt x="3977491" y="239284"/>
                  </a:lnTo>
                  <a:lnTo>
                    <a:pt x="3989328" y="239284"/>
                  </a:lnTo>
                  <a:lnTo>
                    <a:pt x="4001166" y="239284"/>
                  </a:lnTo>
                  <a:lnTo>
                    <a:pt x="4013004" y="239284"/>
                  </a:lnTo>
                  <a:lnTo>
                    <a:pt x="4024842" y="239284"/>
                  </a:lnTo>
                  <a:lnTo>
                    <a:pt x="4036679" y="239284"/>
                  </a:lnTo>
                  <a:lnTo>
                    <a:pt x="4048517" y="239284"/>
                  </a:lnTo>
                  <a:lnTo>
                    <a:pt x="4060355" y="239284"/>
                  </a:lnTo>
                  <a:lnTo>
                    <a:pt x="4072193" y="239284"/>
                  </a:lnTo>
                  <a:lnTo>
                    <a:pt x="4084031" y="239284"/>
                  </a:lnTo>
                  <a:lnTo>
                    <a:pt x="4095868" y="239284"/>
                  </a:lnTo>
                  <a:lnTo>
                    <a:pt x="4107706" y="239284"/>
                  </a:lnTo>
                  <a:lnTo>
                    <a:pt x="4119544" y="239284"/>
                  </a:lnTo>
                  <a:lnTo>
                    <a:pt x="4131382" y="239284"/>
                  </a:lnTo>
                  <a:lnTo>
                    <a:pt x="4143219" y="239284"/>
                  </a:lnTo>
                  <a:lnTo>
                    <a:pt x="4155057" y="239284"/>
                  </a:lnTo>
                  <a:lnTo>
                    <a:pt x="4166895" y="239284"/>
                  </a:lnTo>
                  <a:lnTo>
                    <a:pt x="4178733" y="239284"/>
                  </a:lnTo>
                  <a:lnTo>
                    <a:pt x="4190570" y="239284"/>
                  </a:lnTo>
                  <a:lnTo>
                    <a:pt x="4202408" y="239284"/>
                  </a:lnTo>
                  <a:lnTo>
                    <a:pt x="4214246" y="239284"/>
                  </a:lnTo>
                  <a:lnTo>
                    <a:pt x="4226084" y="239284"/>
                  </a:lnTo>
                  <a:lnTo>
                    <a:pt x="4237922" y="239284"/>
                  </a:lnTo>
                  <a:lnTo>
                    <a:pt x="4249759" y="239284"/>
                  </a:lnTo>
                  <a:lnTo>
                    <a:pt x="4261597" y="239284"/>
                  </a:lnTo>
                  <a:lnTo>
                    <a:pt x="4273435" y="239284"/>
                  </a:lnTo>
                  <a:lnTo>
                    <a:pt x="4285273" y="239284"/>
                  </a:lnTo>
                  <a:lnTo>
                    <a:pt x="4297110" y="239284"/>
                  </a:lnTo>
                  <a:lnTo>
                    <a:pt x="4308948" y="239284"/>
                  </a:lnTo>
                  <a:lnTo>
                    <a:pt x="4320786" y="239284"/>
                  </a:lnTo>
                  <a:lnTo>
                    <a:pt x="4332624" y="239284"/>
                  </a:lnTo>
                  <a:lnTo>
                    <a:pt x="4344461" y="239284"/>
                  </a:lnTo>
                  <a:lnTo>
                    <a:pt x="4356299" y="239284"/>
                  </a:lnTo>
                  <a:lnTo>
                    <a:pt x="4368137" y="239284"/>
                  </a:lnTo>
                  <a:lnTo>
                    <a:pt x="4379975" y="239284"/>
                  </a:lnTo>
                  <a:lnTo>
                    <a:pt x="4391813" y="239284"/>
                  </a:lnTo>
                  <a:lnTo>
                    <a:pt x="4403650" y="239284"/>
                  </a:lnTo>
                  <a:lnTo>
                    <a:pt x="4415488" y="239284"/>
                  </a:lnTo>
                  <a:lnTo>
                    <a:pt x="4427326" y="239284"/>
                  </a:lnTo>
                  <a:lnTo>
                    <a:pt x="4439164" y="239284"/>
                  </a:lnTo>
                  <a:lnTo>
                    <a:pt x="4451001" y="239284"/>
                  </a:lnTo>
                  <a:lnTo>
                    <a:pt x="4462839" y="239284"/>
                  </a:lnTo>
                  <a:lnTo>
                    <a:pt x="4474677" y="239284"/>
                  </a:lnTo>
                  <a:lnTo>
                    <a:pt x="4486515" y="239284"/>
                  </a:lnTo>
                  <a:lnTo>
                    <a:pt x="4498352" y="239284"/>
                  </a:lnTo>
                  <a:lnTo>
                    <a:pt x="4510190" y="239284"/>
                  </a:lnTo>
                  <a:lnTo>
                    <a:pt x="4522028" y="239284"/>
                  </a:lnTo>
                  <a:lnTo>
                    <a:pt x="4533866" y="239284"/>
                  </a:lnTo>
                  <a:lnTo>
                    <a:pt x="4545704" y="239284"/>
                  </a:lnTo>
                  <a:lnTo>
                    <a:pt x="4557541" y="239284"/>
                  </a:lnTo>
                  <a:lnTo>
                    <a:pt x="4569379" y="239284"/>
                  </a:lnTo>
                  <a:lnTo>
                    <a:pt x="4581217" y="239284"/>
                  </a:lnTo>
                  <a:lnTo>
                    <a:pt x="4593055" y="239284"/>
                  </a:lnTo>
                  <a:lnTo>
                    <a:pt x="4604892" y="239284"/>
                  </a:lnTo>
                  <a:lnTo>
                    <a:pt x="4616730" y="239284"/>
                  </a:lnTo>
                  <a:lnTo>
                    <a:pt x="4628568" y="239284"/>
                  </a:lnTo>
                  <a:lnTo>
                    <a:pt x="4640406" y="239284"/>
                  </a:lnTo>
                  <a:lnTo>
                    <a:pt x="4652244" y="239284"/>
                  </a:lnTo>
                  <a:lnTo>
                    <a:pt x="4664081" y="239284"/>
                  </a:lnTo>
                  <a:lnTo>
                    <a:pt x="4675919" y="239284"/>
                  </a:lnTo>
                  <a:lnTo>
                    <a:pt x="4687757" y="239284"/>
                  </a:lnTo>
                </a:path>
              </a:pathLst>
            </a:custGeom>
            <a:ln w="40651" cap="flat">
              <a:solidFill>
                <a:srgbClr val="EB8335">
                  <a:alpha val="100000"/>
                </a:srgbClr>
              </a:solidFill>
              <a:prstDash val="solid"/>
              <a:round/>
            </a:ln>
          </p:spPr>
          <p:txBody>
            <a:bodyPr/>
            <a:lstStyle/>
            <a:p>
              <a:endParaRPr/>
            </a:p>
          </p:txBody>
        </p:sp>
        <p:sp>
          <p:nvSpPr>
            <p:cNvPr id="27" name="pl27"/>
            <p:cNvSpPr/>
            <p:nvPr/>
          </p:nvSpPr>
          <p:spPr>
            <a:xfrm>
              <a:off x="2482252" y="3053942"/>
              <a:ext cx="4687757" cy="957217"/>
            </a:xfrm>
            <a:custGeom>
              <a:avLst/>
              <a:gdLst/>
              <a:ahLst/>
              <a:cxnLst/>
              <a:rect l="0" t="0" r="0" b="0"/>
              <a:pathLst>
                <a:path w="4687757" h="957217">
                  <a:moveTo>
                    <a:pt x="0" y="957217"/>
                  </a:moveTo>
                  <a:lnTo>
                    <a:pt x="11837" y="957188"/>
                  </a:lnTo>
                  <a:lnTo>
                    <a:pt x="23675" y="957155"/>
                  </a:lnTo>
                  <a:lnTo>
                    <a:pt x="35513" y="957116"/>
                  </a:lnTo>
                  <a:lnTo>
                    <a:pt x="47351" y="957071"/>
                  </a:lnTo>
                  <a:lnTo>
                    <a:pt x="59188" y="957017"/>
                  </a:lnTo>
                  <a:lnTo>
                    <a:pt x="71026" y="956954"/>
                  </a:lnTo>
                  <a:lnTo>
                    <a:pt x="82864" y="956880"/>
                  </a:lnTo>
                  <a:lnTo>
                    <a:pt x="94702" y="956793"/>
                  </a:lnTo>
                  <a:lnTo>
                    <a:pt x="106539" y="956690"/>
                  </a:lnTo>
                  <a:lnTo>
                    <a:pt x="118377" y="956570"/>
                  </a:lnTo>
                  <a:lnTo>
                    <a:pt x="130215" y="956429"/>
                  </a:lnTo>
                  <a:lnTo>
                    <a:pt x="142053" y="956263"/>
                  </a:lnTo>
                  <a:lnTo>
                    <a:pt x="153891" y="956068"/>
                  </a:lnTo>
                  <a:lnTo>
                    <a:pt x="165728" y="955839"/>
                  </a:lnTo>
                  <a:lnTo>
                    <a:pt x="177566" y="955570"/>
                  </a:lnTo>
                  <a:lnTo>
                    <a:pt x="189404" y="955255"/>
                  </a:lnTo>
                  <a:lnTo>
                    <a:pt x="201242" y="954884"/>
                  </a:lnTo>
                  <a:lnTo>
                    <a:pt x="213079" y="954450"/>
                  </a:lnTo>
                  <a:lnTo>
                    <a:pt x="224917" y="953940"/>
                  </a:lnTo>
                  <a:lnTo>
                    <a:pt x="236755" y="953342"/>
                  </a:lnTo>
                  <a:lnTo>
                    <a:pt x="248593" y="952641"/>
                  </a:lnTo>
                  <a:lnTo>
                    <a:pt x="260430" y="951820"/>
                  </a:lnTo>
                  <a:lnTo>
                    <a:pt x="272268" y="950859"/>
                  </a:lnTo>
                  <a:lnTo>
                    <a:pt x="284106" y="949734"/>
                  </a:lnTo>
                  <a:lnTo>
                    <a:pt x="295944" y="948418"/>
                  </a:lnTo>
                  <a:lnTo>
                    <a:pt x="307782" y="946881"/>
                  </a:lnTo>
                  <a:lnTo>
                    <a:pt x="319619" y="945087"/>
                  </a:lnTo>
                  <a:lnTo>
                    <a:pt x="331457" y="942996"/>
                  </a:lnTo>
                  <a:lnTo>
                    <a:pt x="343295" y="940562"/>
                  </a:lnTo>
                  <a:lnTo>
                    <a:pt x="355133" y="937734"/>
                  </a:lnTo>
                  <a:lnTo>
                    <a:pt x="366970" y="934453"/>
                  </a:lnTo>
                  <a:lnTo>
                    <a:pt x="378808" y="930657"/>
                  </a:lnTo>
                  <a:lnTo>
                    <a:pt x="390646" y="926274"/>
                  </a:lnTo>
                  <a:lnTo>
                    <a:pt x="402484" y="921231"/>
                  </a:lnTo>
                  <a:lnTo>
                    <a:pt x="414321" y="915446"/>
                  </a:lnTo>
                  <a:lnTo>
                    <a:pt x="426159" y="908836"/>
                  </a:lnTo>
                  <a:lnTo>
                    <a:pt x="437997" y="901319"/>
                  </a:lnTo>
                  <a:lnTo>
                    <a:pt x="449835" y="892812"/>
                  </a:lnTo>
                  <a:lnTo>
                    <a:pt x="461673" y="883240"/>
                  </a:lnTo>
                  <a:lnTo>
                    <a:pt x="473510" y="872541"/>
                  </a:lnTo>
                  <a:lnTo>
                    <a:pt x="485348" y="860666"/>
                  </a:lnTo>
                  <a:lnTo>
                    <a:pt x="497186" y="847592"/>
                  </a:lnTo>
                  <a:lnTo>
                    <a:pt x="509024" y="833325"/>
                  </a:lnTo>
                  <a:lnTo>
                    <a:pt x="520861" y="817905"/>
                  </a:lnTo>
                  <a:lnTo>
                    <a:pt x="532699" y="801410"/>
                  </a:lnTo>
                  <a:lnTo>
                    <a:pt x="544537" y="783962"/>
                  </a:lnTo>
                  <a:lnTo>
                    <a:pt x="556375" y="765722"/>
                  </a:lnTo>
                  <a:lnTo>
                    <a:pt x="568213" y="746885"/>
                  </a:lnTo>
                  <a:lnTo>
                    <a:pt x="580050" y="727679"/>
                  </a:lnTo>
                  <a:lnTo>
                    <a:pt x="591888" y="708347"/>
                  </a:lnTo>
                  <a:lnTo>
                    <a:pt x="603726" y="689140"/>
                  </a:lnTo>
                  <a:lnTo>
                    <a:pt x="615564" y="670303"/>
                  </a:lnTo>
                  <a:lnTo>
                    <a:pt x="627401" y="652063"/>
                  </a:lnTo>
                  <a:lnTo>
                    <a:pt x="639239" y="634615"/>
                  </a:lnTo>
                  <a:lnTo>
                    <a:pt x="651077" y="618121"/>
                  </a:lnTo>
                  <a:lnTo>
                    <a:pt x="662915" y="602700"/>
                  </a:lnTo>
                  <a:lnTo>
                    <a:pt x="674752" y="588433"/>
                  </a:lnTo>
                  <a:lnTo>
                    <a:pt x="686590" y="575359"/>
                  </a:lnTo>
                  <a:lnTo>
                    <a:pt x="698428" y="563485"/>
                  </a:lnTo>
                  <a:lnTo>
                    <a:pt x="710266" y="552785"/>
                  </a:lnTo>
                  <a:lnTo>
                    <a:pt x="722104" y="543213"/>
                  </a:lnTo>
                  <a:lnTo>
                    <a:pt x="733941" y="534706"/>
                  </a:lnTo>
                  <a:lnTo>
                    <a:pt x="745779" y="527189"/>
                  </a:lnTo>
                  <a:lnTo>
                    <a:pt x="757617" y="520580"/>
                  </a:lnTo>
                  <a:lnTo>
                    <a:pt x="769455" y="514795"/>
                  </a:lnTo>
                  <a:lnTo>
                    <a:pt x="781292" y="509751"/>
                  </a:lnTo>
                  <a:lnTo>
                    <a:pt x="793130" y="505368"/>
                  </a:lnTo>
                  <a:lnTo>
                    <a:pt x="804968" y="501572"/>
                  </a:lnTo>
                  <a:lnTo>
                    <a:pt x="816806" y="498291"/>
                  </a:lnTo>
                  <a:lnTo>
                    <a:pt x="828643" y="495463"/>
                  </a:lnTo>
                  <a:lnTo>
                    <a:pt x="840481" y="493029"/>
                  </a:lnTo>
                  <a:lnTo>
                    <a:pt x="852319" y="490938"/>
                  </a:lnTo>
                  <a:lnTo>
                    <a:pt x="864157" y="489144"/>
                  </a:lnTo>
                  <a:lnTo>
                    <a:pt x="875995" y="487607"/>
                  </a:lnTo>
                  <a:lnTo>
                    <a:pt x="887832" y="486291"/>
                  </a:lnTo>
                  <a:lnTo>
                    <a:pt x="899670" y="485166"/>
                  </a:lnTo>
                  <a:lnTo>
                    <a:pt x="911508" y="484205"/>
                  </a:lnTo>
                  <a:lnTo>
                    <a:pt x="923346" y="483384"/>
                  </a:lnTo>
                  <a:lnTo>
                    <a:pt x="935183" y="482683"/>
                  </a:lnTo>
                  <a:lnTo>
                    <a:pt x="947021" y="482085"/>
                  </a:lnTo>
                  <a:lnTo>
                    <a:pt x="958859" y="481575"/>
                  </a:lnTo>
                  <a:lnTo>
                    <a:pt x="970697" y="481141"/>
                  </a:lnTo>
                  <a:lnTo>
                    <a:pt x="982534" y="480771"/>
                  </a:lnTo>
                  <a:lnTo>
                    <a:pt x="994372" y="480455"/>
                  </a:lnTo>
                  <a:lnTo>
                    <a:pt x="1006210" y="480186"/>
                  </a:lnTo>
                  <a:lnTo>
                    <a:pt x="1018048" y="479957"/>
                  </a:lnTo>
                  <a:lnTo>
                    <a:pt x="1029886" y="479762"/>
                  </a:lnTo>
                  <a:lnTo>
                    <a:pt x="1041723" y="479596"/>
                  </a:lnTo>
                  <a:lnTo>
                    <a:pt x="1053561" y="479455"/>
                  </a:lnTo>
                  <a:lnTo>
                    <a:pt x="1065399" y="479335"/>
                  </a:lnTo>
                  <a:lnTo>
                    <a:pt x="1077237" y="479233"/>
                  </a:lnTo>
                  <a:lnTo>
                    <a:pt x="1089074" y="479145"/>
                  </a:lnTo>
                  <a:lnTo>
                    <a:pt x="1100912" y="479071"/>
                  </a:lnTo>
                  <a:lnTo>
                    <a:pt x="1112750" y="479008"/>
                  </a:lnTo>
                  <a:lnTo>
                    <a:pt x="1124588" y="478954"/>
                  </a:lnTo>
                  <a:lnTo>
                    <a:pt x="1136426" y="478909"/>
                  </a:lnTo>
                  <a:lnTo>
                    <a:pt x="1148263" y="478870"/>
                  </a:lnTo>
                  <a:lnTo>
                    <a:pt x="1160101" y="478837"/>
                  </a:lnTo>
                  <a:lnTo>
                    <a:pt x="1171939" y="478809"/>
                  </a:lnTo>
                  <a:lnTo>
                    <a:pt x="1171939" y="478488"/>
                  </a:lnTo>
                  <a:lnTo>
                    <a:pt x="1183777" y="478459"/>
                  </a:lnTo>
                  <a:lnTo>
                    <a:pt x="1195614" y="478426"/>
                  </a:lnTo>
                  <a:lnTo>
                    <a:pt x="1207452" y="478387"/>
                  </a:lnTo>
                  <a:lnTo>
                    <a:pt x="1219290" y="478342"/>
                  </a:lnTo>
                  <a:lnTo>
                    <a:pt x="1231128" y="478288"/>
                  </a:lnTo>
                  <a:lnTo>
                    <a:pt x="1242965" y="478225"/>
                  </a:lnTo>
                  <a:lnTo>
                    <a:pt x="1254803" y="478151"/>
                  </a:lnTo>
                  <a:lnTo>
                    <a:pt x="1266641" y="478064"/>
                  </a:lnTo>
                  <a:lnTo>
                    <a:pt x="1278479" y="477961"/>
                  </a:lnTo>
                  <a:lnTo>
                    <a:pt x="1290317" y="477841"/>
                  </a:lnTo>
                  <a:lnTo>
                    <a:pt x="1302154" y="477700"/>
                  </a:lnTo>
                  <a:lnTo>
                    <a:pt x="1313992" y="477534"/>
                  </a:lnTo>
                  <a:lnTo>
                    <a:pt x="1325830" y="477339"/>
                  </a:lnTo>
                  <a:lnTo>
                    <a:pt x="1337668" y="477110"/>
                  </a:lnTo>
                  <a:lnTo>
                    <a:pt x="1349505" y="476841"/>
                  </a:lnTo>
                  <a:lnTo>
                    <a:pt x="1361343" y="476526"/>
                  </a:lnTo>
                  <a:lnTo>
                    <a:pt x="1373181" y="476155"/>
                  </a:lnTo>
                  <a:lnTo>
                    <a:pt x="1385019" y="475721"/>
                  </a:lnTo>
                  <a:lnTo>
                    <a:pt x="1396856" y="475211"/>
                  </a:lnTo>
                  <a:lnTo>
                    <a:pt x="1408694" y="474613"/>
                  </a:lnTo>
                  <a:lnTo>
                    <a:pt x="1420532" y="473912"/>
                  </a:lnTo>
                  <a:lnTo>
                    <a:pt x="1432370" y="473091"/>
                  </a:lnTo>
                  <a:lnTo>
                    <a:pt x="1444208" y="472130"/>
                  </a:lnTo>
                  <a:lnTo>
                    <a:pt x="1456045" y="471005"/>
                  </a:lnTo>
                  <a:lnTo>
                    <a:pt x="1467883" y="469689"/>
                  </a:lnTo>
                  <a:lnTo>
                    <a:pt x="1479721" y="468152"/>
                  </a:lnTo>
                  <a:lnTo>
                    <a:pt x="1491559" y="466358"/>
                  </a:lnTo>
                  <a:lnTo>
                    <a:pt x="1503396" y="464267"/>
                  </a:lnTo>
                  <a:lnTo>
                    <a:pt x="1515234" y="461834"/>
                  </a:lnTo>
                  <a:lnTo>
                    <a:pt x="1527072" y="459005"/>
                  </a:lnTo>
                  <a:lnTo>
                    <a:pt x="1538910" y="455725"/>
                  </a:lnTo>
                  <a:lnTo>
                    <a:pt x="1550748" y="451928"/>
                  </a:lnTo>
                  <a:lnTo>
                    <a:pt x="1562585" y="447546"/>
                  </a:lnTo>
                  <a:lnTo>
                    <a:pt x="1574423" y="442502"/>
                  </a:lnTo>
                  <a:lnTo>
                    <a:pt x="1586261" y="436717"/>
                  </a:lnTo>
                  <a:lnTo>
                    <a:pt x="1598099" y="430107"/>
                  </a:lnTo>
                  <a:lnTo>
                    <a:pt x="1609936" y="422590"/>
                  </a:lnTo>
                  <a:lnTo>
                    <a:pt x="1621774" y="414083"/>
                  </a:lnTo>
                  <a:lnTo>
                    <a:pt x="1633612" y="404511"/>
                  </a:lnTo>
                  <a:lnTo>
                    <a:pt x="1645450" y="393812"/>
                  </a:lnTo>
                  <a:lnTo>
                    <a:pt x="1657287" y="381937"/>
                  </a:lnTo>
                  <a:lnTo>
                    <a:pt x="1669125" y="368863"/>
                  </a:lnTo>
                  <a:lnTo>
                    <a:pt x="1680963" y="354596"/>
                  </a:lnTo>
                  <a:lnTo>
                    <a:pt x="1692801" y="339176"/>
                  </a:lnTo>
                  <a:lnTo>
                    <a:pt x="1704639" y="322681"/>
                  </a:lnTo>
                  <a:lnTo>
                    <a:pt x="1716476" y="305234"/>
                  </a:lnTo>
                  <a:lnTo>
                    <a:pt x="1728314" y="286993"/>
                  </a:lnTo>
                  <a:lnTo>
                    <a:pt x="1740152" y="268156"/>
                  </a:lnTo>
                  <a:lnTo>
                    <a:pt x="1751990" y="248950"/>
                  </a:lnTo>
                  <a:lnTo>
                    <a:pt x="1763827" y="229618"/>
                  </a:lnTo>
                  <a:lnTo>
                    <a:pt x="1775665" y="210411"/>
                  </a:lnTo>
                  <a:lnTo>
                    <a:pt x="1787503" y="191575"/>
                  </a:lnTo>
                  <a:lnTo>
                    <a:pt x="1799341" y="173334"/>
                  </a:lnTo>
                  <a:lnTo>
                    <a:pt x="1811178" y="155886"/>
                  </a:lnTo>
                  <a:lnTo>
                    <a:pt x="1823016" y="139392"/>
                  </a:lnTo>
                  <a:lnTo>
                    <a:pt x="1834854" y="123971"/>
                  </a:lnTo>
                  <a:lnTo>
                    <a:pt x="1846692" y="109704"/>
                  </a:lnTo>
                  <a:lnTo>
                    <a:pt x="1858530" y="96630"/>
                  </a:lnTo>
                  <a:lnTo>
                    <a:pt x="1870367" y="84756"/>
                  </a:lnTo>
                  <a:lnTo>
                    <a:pt x="1882205" y="74056"/>
                  </a:lnTo>
                  <a:lnTo>
                    <a:pt x="1894043" y="64484"/>
                  </a:lnTo>
                  <a:lnTo>
                    <a:pt x="1905881" y="55977"/>
                  </a:lnTo>
                  <a:lnTo>
                    <a:pt x="1917718" y="48460"/>
                  </a:lnTo>
                  <a:lnTo>
                    <a:pt x="1929556" y="41851"/>
                  </a:lnTo>
                  <a:lnTo>
                    <a:pt x="1941394" y="36066"/>
                  </a:lnTo>
                  <a:lnTo>
                    <a:pt x="1953232" y="31022"/>
                  </a:lnTo>
                  <a:lnTo>
                    <a:pt x="1965069" y="26639"/>
                  </a:lnTo>
                  <a:lnTo>
                    <a:pt x="1976907" y="22843"/>
                  </a:lnTo>
                  <a:lnTo>
                    <a:pt x="1988745" y="19562"/>
                  </a:lnTo>
                  <a:lnTo>
                    <a:pt x="2000583" y="16734"/>
                  </a:lnTo>
                  <a:lnTo>
                    <a:pt x="2012421" y="14300"/>
                  </a:lnTo>
                  <a:lnTo>
                    <a:pt x="2024258" y="12209"/>
                  </a:lnTo>
                  <a:lnTo>
                    <a:pt x="2036096" y="10415"/>
                  </a:lnTo>
                  <a:lnTo>
                    <a:pt x="2047934" y="8878"/>
                  </a:lnTo>
                  <a:lnTo>
                    <a:pt x="2059772" y="7563"/>
                  </a:lnTo>
                  <a:lnTo>
                    <a:pt x="2071609" y="6437"/>
                  </a:lnTo>
                  <a:lnTo>
                    <a:pt x="2083447" y="5476"/>
                  </a:lnTo>
                  <a:lnTo>
                    <a:pt x="2095285" y="4655"/>
                  </a:lnTo>
                  <a:lnTo>
                    <a:pt x="2107123" y="3954"/>
                  </a:lnTo>
                  <a:lnTo>
                    <a:pt x="2118961" y="3356"/>
                  </a:lnTo>
                  <a:lnTo>
                    <a:pt x="2130798" y="2847"/>
                  </a:lnTo>
                  <a:lnTo>
                    <a:pt x="2142636" y="2412"/>
                  </a:lnTo>
                  <a:lnTo>
                    <a:pt x="2154474" y="2042"/>
                  </a:lnTo>
                  <a:lnTo>
                    <a:pt x="2166312" y="1726"/>
                  </a:lnTo>
                  <a:lnTo>
                    <a:pt x="2178149" y="1457"/>
                  </a:lnTo>
                  <a:lnTo>
                    <a:pt x="2189987" y="1228"/>
                  </a:lnTo>
                  <a:lnTo>
                    <a:pt x="2201825" y="1033"/>
                  </a:lnTo>
                  <a:lnTo>
                    <a:pt x="2213663" y="868"/>
                  </a:lnTo>
                  <a:lnTo>
                    <a:pt x="2225500" y="726"/>
                  </a:lnTo>
                  <a:lnTo>
                    <a:pt x="2237338" y="606"/>
                  </a:lnTo>
                  <a:lnTo>
                    <a:pt x="2249176" y="504"/>
                  </a:lnTo>
                  <a:lnTo>
                    <a:pt x="2261014" y="417"/>
                  </a:lnTo>
                  <a:lnTo>
                    <a:pt x="2272852" y="342"/>
                  </a:lnTo>
                  <a:lnTo>
                    <a:pt x="2284689" y="279"/>
                  </a:lnTo>
                  <a:lnTo>
                    <a:pt x="2296527" y="226"/>
                  </a:lnTo>
                  <a:lnTo>
                    <a:pt x="2308365" y="180"/>
                  </a:lnTo>
                  <a:lnTo>
                    <a:pt x="2320203" y="141"/>
                  </a:lnTo>
                  <a:lnTo>
                    <a:pt x="2332040" y="108"/>
                  </a:lnTo>
                  <a:lnTo>
                    <a:pt x="2343878" y="80"/>
                  </a:lnTo>
                  <a:lnTo>
                    <a:pt x="2343878" y="0"/>
                  </a:lnTo>
                  <a:lnTo>
                    <a:pt x="2355716" y="14"/>
                  </a:lnTo>
                  <a:lnTo>
                    <a:pt x="2367554" y="30"/>
                  </a:lnTo>
                  <a:lnTo>
                    <a:pt x="2379391" y="50"/>
                  </a:lnTo>
                  <a:lnTo>
                    <a:pt x="2391229" y="72"/>
                  </a:lnTo>
                  <a:lnTo>
                    <a:pt x="2403067" y="99"/>
                  </a:lnTo>
                  <a:lnTo>
                    <a:pt x="2414905" y="131"/>
                  </a:lnTo>
                  <a:lnTo>
                    <a:pt x="2426743" y="168"/>
                  </a:lnTo>
                  <a:lnTo>
                    <a:pt x="2438580" y="211"/>
                  </a:lnTo>
                  <a:lnTo>
                    <a:pt x="2450418" y="263"/>
                  </a:lnTo>
                  <a:lnTo>
                    <a:pt x="2462256" y="323"/>
                  </a:lnTo>
                  <a:lnTo>
                    <a:pt x="2474094" y="393"/>
                  </a:lnTo>
                  <a:lnTo>
                    <a:pt x="2485931" y="476"/>
                  </a:lnTo>
                  <a:lnTo>
                    <a:pt x="2497769" y="574"/>
                  </a:lnTo>
                  <a:lnTo>
                    <a:pt x="2509607" y="688"/>
                  </a:lnTo>
                  <a:lnTo>
                    <a:pt x="2521445" y="823"/>
                  </a:lnTo>
                  <a:lnTo>
                    <a:pt x="2533283" y="980"/>
                  </a:lnTo>
                  <a:lnTo>
                    <a:pt x="2545120" y="1166"/>
                  </a:lnTo>
                  <a:lnTo>
                    <a:pt x="2556958" y="1383"/>
                  </a:lnTo>
                  <a:lnTo>
                    <a:pt x="2568796" y="1638"/>
                  </a:lnTo>
                  <a:lnTo>
                    <a:pt x="2580634" y="1937"/>
                  </a:lnTo>
                  <a:lnTo>
                    <a:pt x="2592471" y="2287"/>
                  </a:lnTo>
                  <a:lnTo>
                    <a:pt x="2604309" y="2698"/>
                  </a:lnTo>
                  <a:lnTo>
                    <a:pt x="2616147" y="3178"/>
                  </a:lnTo>
                  <a:lnTo>
                    <a:pt x="2627985" y="3741"/>
                  </a:lnTo>
                  <a:lnTo>
                    <a:pt x="2639822" y="4399"/>
                  </a:lnTo>
                  <a:lnTo>
                    <a:pt x="2651660" y="5167"/>
                  </a:lnTo>
                  <a:lnTo>
                    <a:pt x="2663498" y="6064"/>
                  </a:lnTo>
                  <a:lnTo>
                    <a:pt x="2675336" y="7110"/>
                  </a:lnTo>
                  <a:lnTo>
                    <a:pt x="2687174" y="8327"/>
                  </a:lnTo>
                  <a:lnTo>
                    <a:pt x="2699011" y="9741"/>
                  </a:lnTo>
                  <a:lnTo>
                    <a:pt x="2710849" y="11381"/>
                  </a:lnTo>
                  <a:lnTo>
                    <a:pt x="2722687" y="13279"/>
                  </a:lnTo>
                  <a:lnTo>
                    <a:pt x="2734525" y="15471"/>
                  </a:lnTo>
                  <a:lnTo>
                    <a:pt x="2746362" y="17992"/>
                  </a:lnTo>
                  <a:lnTo>
                    <a:pt x="2758200" y="20885"/>
                  </a:lnTo>
                  <a:lnTo>
                    <a:pt x="2770038" y="24190"/>
                  </a:lnTo>
                  <a:lnTo>
                    <a:pt x="2781876" y="27948"/>
                  </a:lnTo>
                  <a:lnTo>
                    <a:pt x="2793713" y="32202"/>
                  </a:lnTo>
                  <a:lnTo>
                    <a:pt x="2805551" y="36988"/>
                  </a:lnTo>
                  <a:lnTo>
                    <a:pt x="2817389" y="42337"/>
                  </a:lnTo>
                  <a:lnTo>
                    <a:pt x="2829227" y="48275"/>
                  </a:lnTo>
                  <a:lnTo>
                    <a:pt x="2841065" y="54812"/>
                  </a:lnTo>
                  <a:lnTo>
                    <a:pt x="2852902" y="61945"/>
                  </a:lnTo>
                  <a:lnTo>
                    <a:pt x="2864740" y="69655"/>
                  </a:lnTo>
                  <a:lnTo>
                    <a:pt x="2876578" y="77903"/>
                  </a:lnTo>
                  <a:lnTo>
                    <a:pt x="2888416" y="86627"/>
                  </a:lnTo>
                  <a:lnTo>
                    <a:pt x="2900253" y="95747"/>
                  </a:lnTo>
                  <a:lnTo>
                    <a:pt x="2912091" y="105165"/>
                  </a:lnTo>
                  <a:lnTo>
                    <a:pt x="2923929" y="114768"/>
                  </a:lnTo>
                  <a:lnTo>
                    <a:pt x="2935767" y="124434"/>
                  </a:lnTo>
                  <a:lnTo>
                    <a:pt x="2947604" y="134038"/>
                  </a:lnTo>
                  <a:lnTo>
                    <a:pt x="2959442" y="143456"/>
                  </a:lnTo>
                  <a:lnTo>
                    <a:pt x="2971280" y="152576"/>
                  </a:lnTo>
                  <a:lnTo>
                    <a:pt x="2983118" y="161300"/>
                  </a:lnTo>
                  <a:lnTo>
                    <a:pt x="2994956" y="169547"/>
                  </a:lnTo>
                  <a:lnTo>
                    <a:pt x="3006793" y="177258"/>
                  </a:lnTo>
                  <a:lnTo>
                    <a:pt x="3018631" y="184391"/>
                  </a:lnTo>
                  <a:lnTo>
                    <a:pt x="3030469" y="190928"/>
                  </a:lnTo>
                  <a:lnTo>
                    <a:pt x="3042307" y="196865"/>
                  </a:lnTo>
                  <a:lnTo>
                    <a:pt x="3054144" y="202215"/>
                  </a:lnTo>
                  <a:lnTo>
                    <a:pt x="3065982" y="207001"/>
                  </a:lnTo>
                  <a:lnTo>
                    <a:pt x="3077820" y="211255"/>
                  </a:lnTo>
                  <a:lnTo>
                    <a:pt x="3089658" y="215013"/>
                  </a:lnTo>
                  <a:lnTo>
                    <a:pt x="3101496" y="218318"/>
                  </a:lnTo>
                  <a:lnTo>
                    <a:pt x="3113333" y="221211"/>
                  </a:lnTo>
                  <a:lnTo>
                    <a:pt x="3125171" y="223732"/>
                  </a:lnTo>
                  <a:lnTo>
                    <a:pt x="3137009" y="225924"/>
                  </a:lnTo>
                  <a:lnTo>
                    <a:pt x="3148847" y="227822"/>
                  </a:lnTo>
                  <a:lnTo>
                    <a:pt x="3160684" y="229462"/>
                  </a:lnTo>
                  <a:lnTo>
                    <a:pt x="3172522" y="230876"/>
                  </a:lnTo>
                  <a:lnTo>
                    <a:pt x="3184360" y="232093"/>
                  </a:lnTo>
                  <a:lnTo>
                    <a:pt x="3196198" y="233139"/>
                  </a:lnTo>
                  <a:lnTo>
                    <a:pt x="3208035" y="234036"/>
                  </a:lnTo>
                  <a:lnTo>
                    <a:pt x="3219873" y="234804"/>
                  </a:lnTo>
                  <a:lnTo>
                    <a:pt x="3231711" y="235462"/>
                  </a:lnTo>
                  <a:lnTo>
                    <a:pt x="3243549" y="236025"/>
                  </a:lnTo>
                  <a:lnTo>
                    <a:pt x="3255387" y="236505"/>
                  </a:lnTo>
                  <a:lnTo>
                    <a:pt x="3267224" y="236916"/>
                  </a:lnTo>
                  <a:lnTo>
                    <a:pt x="3279062" y="237266"/>
                  </a:lnTo>
                  <a:lnTo>
                    <a:pt x="3290900" y="237565"/>
                  </a:lnTo>
                  <a:lnTo>
                    <a:pt x="3302738" y="237820"/>
                  </a:lnTo>
                  <a:lnTo>
                    <a:pt x="3314575" y="238037"/>
                  </a:lnTo>
                  <a:lnTo>
                    <a:pt x="3326413" y="238222"/>
                  </a:lnTo>
                  <a:lnTo>
                    <a:pt x="3338251" y="238380"/>
                  </a:lnTo>
                  <a:lnTo>
                    <a:pt x="3350089" y="238515"/>
                  </a:lnTo>
                  <a:lnTo>
                    <a:pt x="3361926" y="238629"/>
                  </a:lnTo>
                  <a:lnTo>
                    <a:pt x="3373764" y="238727"/>
                  </a:lnTo>
                  <a:lnTo>
                    <a:pt x="3385602" y="238810"/>
                  </a:lnTo>
                  <a:lnTo>
                    <a:pt x="3397440" y="238880"/>
                  </a:lnTo>
                  <a:lnTo>
                    <a:pt x="3409278" y="238940"/>
                  </a:lnTo>
                  <a:lnTo>
                    <a:pt x="3421115" y="238991"/>
                  </a:lnTo>
                  <a:lnTo>
                    <a:pt x="3432953" y="239035"/>
                  </a:lnTo>
                  <a:lnTo>
                    <a:pt x="3444791" y="239072"/>
                  </a:lnTo>
                  <a:lnTo>
                    <a:pt x="3456629" y="239104"/>
                  </a:lnTo>
                  <a:lnTo>
                    <a:pt x="3468466" y="239131"/>
                  </a:lnTo>
                  <a:lnTo>
                    <a:pt x="3480304" y="239153"/>
                  </a:lnTo>
                  <a:lnTo>
                    <a:pt x="3492142" y="239173"/>
                  </a:lnTo>
                  <a:lnTo>
                    <a:pt x="3503980" y="239189"/>
                  </a:lnTo>
                  <a:lnTo>
                    <a:pt x="3515818" y="239203"/>
                  </a:lnTo>
                  <a:lnTo>
                    <a:pt x="3515818" y="239203"/>
                  </a:lnTo>
                  <a:lnTo>
                    <a:pt x="3527655" y="239189"/>
                  </a:lnTo>
                  <a:lnTo>
                    <a:pt x="3539493" y="239173"/>
                  </a:lnTo>
                  <a:lnTo>
                    <a:pt x="3551331" y="239153"/>
                  </a:lnTo>
                  <a:lnTo>
                    <a:pt x="3563169" y="239131"/>
                  </a:lnTo>
                  <a:lnTo>
                    <a:pt x="3575006" y="239104"/>
                  </a:lnTo>
                  <a:lnTo>
                    <a:pt x="3586844" y="239072"/>
                  </a:lnTo>
                  <a:lnTo>
                    <a:pt x="3598682" y="239035"/>
                  </a:lnTo>
                  <a:lnTo>
                    <a:pt x="3610520" y="238991"/>
                  </a:lnTo>
                  <a:lnTo>
                    <a:pt x="3622357" y="238940"/>
                  </a:lnTo>
                  <a:lnTo>
                    <a:pt x="3634195" y="238880"/>
                  </a:lnTo>
                  <a:lnTo>
                    <a:pt x="3646033" y="238810"/>
                  </a:lnTo>
                  <a:lnTo>
                    <a:pt x="3657871" y="238727"/>
                  </a:lnTo>
                  <a:lnTo>
                    <a:pt x="3669709" y="238629"/>
                  </a:lnTo>
                  <a:lnTo>
                    <a:pt x="3681546" y="238515"/>
                  </a:lnTo>
                  <a:lnTo>
                    <a:pt x="3693384" y="238380"/>
                  </a:lnTo>
                  <a:lnTo>
                    <a:pt x="3705222" y="238222"/>
                  </a:lnTo>
                  <a:lnTo>
                    <a:pt x="3717060" y="238037"/>
                  </a:lnTo>
                  <a:lnTo>
                    <a:pt x="3728897" y="237820"/>
                  </a:lnTo>
                  <a:lnTo>
                    <a:pt x="3740735" y="237565"/>
                  </a:lnTo>
                  <a:lnTo>
                    <a:pt x="3752573" y="237266"/>
                  </a:lnTo>
                  <a:lnTo>
                    <a:pt x="3764411" y="236916"/>
                  </a:lnTo>
                  <a:lnTo>
                    <a:pt x="3776248" y="236505"/>
                  </a:lnTo>
                  <a:lnTo>
                    <a:pt x="3788086" y="236025"/>
                  </a:lnTo>
                  <a:lnTo>
                    <a:pt x="3799924" y="235462"/>
                  </a:lnTo>
                  <a:lnTo>
                    <a:pt x="3811762" y="234804"/>
                  </a:lnTo>
                  <a:lnTo>
                    <a:pt x="3823600" y="234036"/>
                  </a:lnTo>
                  <a:lnTo>
                    <a:pt x="3835437" y="233139"/>
                  </a:lnTo>
                  <a:lnTo>
                    <a:pt x="3847275" y="232093"/>
                  </a:lnTo>
                  <a:lnTo>
                    <a:pt x="3859113" y="230876"/>
                  </a:lnTo>
                  <a:lnTo>
                    <a:pt x="3870951" y="229462"/>
                  </a:lnTo>
                  <a:lnTo>
                    <a:pt x="3882788" y="227822"/>
                  </a:lnTo>
                  <a:lnTo>
                    <a:pt x="3894626" y="225924"/>
                  </a:lnTo>
                  <a:lnTo>
                    <a:pt x="3906464" y="223732"/>
                  </a:lnTo>
                  <a:lnTo>
                    <a:pt x="3918302" y="221211"/>
                  </a:lnTo>
                  <a:lnTo>
                    <a:pt x="3930139" y="218318"/>
                  </a:lnTo>
                  <a:lnTo>
                    <a:pt x="3941977" y="215013"/>
                  </a:lnTo>
                  <a:lnTo>
                    <a:pt x="3953815" y="211255"/>
                  </a:lnTo>
                  <a:lnTo>
                    <a:pt x="3965653" y="207001"/>
                  </a:lnTo>
                  <a:lnTo>
                    <a:pt x="3977491" y="202215"/>
                  </a:lnTo>
                  <a:lnTo>
                    <a:pt x="3989328" y="196865"/>
                  </a:lnTo>
                  <a:lnTo>
                    <a:pt x="4001166" y="190928"/>
                  </a:lnTo>
                  <a:lnTo>
                    <a:pt x="4013004" y="184391"/>
                  </a:lnTo>
                  <a:lnTo>
                    <a:pt x="4024842" y="177258"/>
                  </a:lnTo>
                  <a:lnTo>
                    <a:pt x="4036679" y="169547"/>
                  </a:lnTo>
                  <a:lnTo>
                    <a:pt x="4048517" y="161300"/>
                  </a:lnTo>
                  <a:lnTo>
                    <a:pt x="4060355" y="152576"/>
                  </a:lnTo>
                  <a:lnTo>
                    <a:pt x="4072193" y="143456"/>
                  </a:lnTo>
                  <a:lnTo>
                    <a:pt x="4084031" y="134038"/>
                  </a:lnTo>
                  <a:lnTo>
                    <a:pt x="4095868" y="124434"/>
                  </a:lnTo>
                  <a:lnTo>
                    <a:pt x="4107706" y="114768"/>
                  </a:lnTo>
                  <a:lnTo>
                    <a:pt x="4119544" y="105165"/>
                  </a:lnTo>
                  <a:lnTo>
                    <a:pt x="4131382" y="95747"/>
                  </a:lnTo>
                  <a:lnTo>
                    <a:pt x="4143219" y="86627"/>
                  </a:lnTo>
                  <a:lnTo>
                    <a:pt x="4155057" y="77903"/>
                  </a:lnTo>
                  <a:lnTo>
                    <a:pt x="4166895" y="69655"/>
                  </a:lnTo>
                  <a:lnTo>
                    <a:pt x="4178733" y="61945"/>
                  </a:lnTo>
                  <a:lnTo>
                    <a:pt x="4190570" y="54812"/>
                  </a:lnTo>
                  <a:lnTo>
                    <a:pt x="4202408" y="48275"/>
                  </a:lnTo>
                  <a:lnTo>
                    <a:pt x="4214246" y="42337"/>
                  </a:lnTo>
                  <a:lnTo>
                    <a:pt x="4226084" y="36988"/>
                  </a:lnTo>
                  <a:lnTo>
                    <a:pt x="4237922" y="32202"/>
                  </a:lnTo>
                  <a:lnTo>
                    <a:pt x="4249759" y="27948"/>
                  </a:lnTo>
                  <a:lnTo>
                    <a:pt x="4261597" y="24190"/>
                  </a:lnTo>
                  <a:lnTo>
                    <a:pt x="4273435" y="20885"/>
                  </a:lnTo>
                  <a:lnTo>
                    <a:pt x="4285273" y="17992"/>
                  </a:lnTo>
                  <a:lnTo>
                    <a:pt x="4297110" y="15471"/>
                  </a:lnTo>
                  <a:lnTo>
                    <a:pt x="4308948" y="13279"/>
                  </a:lnTo>
                  <a:lnTo>
                    <a:pt x="4320786" y="11381"/>
                  </a:lnTo>
                  <a:lnTo>
                    <a:pt x="4332624" y="9741"/>
                  </a:lnTo>
                  <a:lnTo>
                    <a:pt x="4344461" y="8327"/>
                  </a:lnTo>
                  <a:lnTo>
                    <a:pt x="4356299" y="7110"/>
                  </a:lnTo>
                  <a:lnTo>
                    <a:pt x="4368137" y="6064"/>
                  </a:lnTo>
                  <a:lnTo>
                    <a:pt x="4379975" y="5167"/>
                  </a:lnTo>
                  <a:lnTo>
                    <a:pt x="4391813" y="4399"/>
                  </a:lnTo>
                  <a:lnTo>
                    <a:pt x="4403650" y="3741"/>
                  </a:lnTo>
                  <a:lnTo>
                    <a:pt x="4415488" y="3178"/>
                  </a:lnTo>
                  <a:lnTo>
                    <a:pt x="4427326" y="2698"/>
                  </a:lnTo>
                  <a:lnTo>
                    <a:pt x="4439164" y="2287"/>
                  </a:lnTo>
                  <a:lnTo>
                    <a:pt x="4451001" y="1937"/>
                  </a:lnTo>
                  <a:lnTo>
                    <a:pt x="4462839" y="1638"/>
                  </a:lnTo>
                  <a:lnTo>
                    <a:pt x="4474677" y="1383"/>
                  </a:lnTo>
                  <a:lnTo>
                    <a:pt x="4486515" y="1166"/>
                  </a:lnTo>
                  <a:lnTo>
                    <a:pt x="4498352" y="980"/>
                  </a:lnTo>
                  <a:lnTo>
                    <a:pt x="4510190" y="823"/>
                  </a:lnTo>
                  <a:lnTo>
                    <a:pt x="4522028" y="688"/>
                  </a:lnTo>
                  <a:lnTo>
                    <a:pt x="4533866" y="574"/>
                  </a:lnTo>
                  <a:lnTo>
                    <a:pt x="4545704" y="476"/>
                  </a:lnTo>
                  <a:lnTo>
                    <a:pt x="4557541" y="393"/>
                  </a:lnTo>
                  <a:lnTo>
                    <a:pt x="4569379" y="323"/>
                  </a:lnTo>
                  <a:lnTo>
                    <a:pt x="4581217" y="263"/>
                  </a:lnTo>
                  <a:lnTo>
                    <a:pt x="4593055" y="211"/>
                  </a:lnTo>
                  <a:lnTo>
                    <a:pt x="4604892" y="168"/>
                  </a:lnTo>
                  <a:lnTo>
                    <a:pt x="4616730" y="131"/>
                  </a:lnTo>
                  <a:lnTo>
                    <a:pt x="4628568" y="99"/>
                  </a:lnTo>
                  <a:lnTo>
                    <a:pt x="4640406" y="72"/>
                  </a:lnTo>
                  <a:lnTo>
                    <a:pt x="4652244" y="50"/>
                  </a:lnTo>
                  <a:lnTo>
                    <a:pt x="4664081" y="30"/>
                  </a:lnTo>
                  <a:lnTo>
                    <a:pt x="4675919" y="14"/>
                  </a:lnTo>
                  <a:lnTo>
                    <a:pt x="4687757" y="0"/>
                  </a:lnTo>
                </a:path>
              </a:pathLst>
            </a:custGeom>
            <a:ln w="40651" cap="flat">
              <a:solidFill>
                <a:srgbClr val="DA8F00">
                  <a:alpha val="100000"/>
                </a:srgbClr>
              </a:solidFill>
              <a:prstDash val="solid"/>
              <a:round/>
            </a:ln>
          </p:spPr>
          <p:txBody>
            <a:bodyPr/>
            <a:lstStyle/>
            <a:p>
              <a:endParaRPr/>
            </a:p>
          </p:txBody>
        </p:sp>
        <p:sp>
          <p:nvSpPr>
            <p:cNvPr id="28" name="pl28"/>
            <p:cNvSpPr/>
            <p:nvPr/>
          </p:nvSpPr>
          <p:spPr>
            <a:xfrm>
              <a:off x="2482252" y="4490129"/>
              <a:ext cx="4687757" cy="478568"/>
            </a:xfrm>
            <a:custGeom>
              <a:avLst/>
              <a:gdLst/>
              <a:ahLst/>
              <a:cxnLst/>
              <a:rect l="0" t="0" r="0" b="0"/>
              <a:pathLst>
                <a:path w="4687757" h="478568">
                  <a:moveTo>
                    <a:pt x="0" y="0"/>
                  </a:moveTo>
                  <a:lnTo>
                    <a:pt x="11837" y="14"/>
                  </a:lnTo>
                  <a:lnTo>
                    <a:pt x="23675" y="30"/>
                  </a:lnTo>
                  <a:lnTo>
                    <a:pt x="35513" y="50"/>
                  </a:lnTo>
                  <a:lnTo>
                    <a:pt x="47351" y="72"/>
                  </a:lnTo>
                  <a:lnTo>
                    <a:pt x="59188" y="99"/>
                  </a:lnTo>
                  <a:lnTo>
                    <a:pt x="71026" y="131"/>
                  </a:lnTo>
                  <a:lnTo>
                    <a:pt x="82864" y="168"/>
                  </a:lnTo>
                  <a:lnTo>
                    <a:pt x="94702" y="211"/>
                  </a:lnTo>
                  <a:lnTo>
                    <a:pt x="106539" y="263"/>
                  </a:lnTo>
                  <a:lnTo>
                    <a:pt x="118377" y="323"/>
                  </a:lnTo>
                  <a:lnTo>
                    <a:pt x="130215" y="393"/>
                  </a:lnTo>
                  <a:lnTo>
                    <a:pt x="142053" y="476"/>
                  </a:lnTo>
                  <a:lnTo>
                    <a:pt x="153891" y="574"/>
                  </a:lnTo>
                  <a:lnTo>
                    <a:pt x="165728" y="688"/>
                  </a:lnTo>
                  <a:lnTo>
                    <a:pt x="177566" y="823"/>
                  </a:lnTo>
                  <a:lnTo>
                    <a:pt x="189404" y="980"/>
                  </a:lnTo>
                  <a:lnTo>
                    <a:pt x="201242" y="1166"/>
                  </a:lnTo>
                  <a:lnTo>
                    <a:pt x="213079" y="1383"/>
                  </a:lnTo>
                  <a:lnTo>
                    <a:pt x="224917" y="1638"/>
                  </a:lnTo>
                  <a:lnTo>
                    <a:pt x="236755" y="1937"/>
                  </a:lnTo>
                  <a:lnTo>
                    <a:pt x="248593" y="2287"/>
                  </a:lnTo>
                  <a:lnTo>
                    <a:pt x="260430" y="2698"/>
                  </a:lnTo>
                  <a:lnTo>
                    <a:pt x="272268" y="3178"/>
                  </a:lnTo>
                  <a:lnTo>
                    <a:pt x="284106" y="3741"/>
                  </a:lnTo>
                  <a:lnTo>
                    <a:pt x="295944" y="4399"/>
                  </a:lnTo>
                  <a:lnTo>
                    <a:pt x="307782" y="5167"/>
                  </a:lnTo>
                  <a:lnTo>
                    <a:pt x="319619" y="6064"/>
                  </a:lnTo>
                  <a:lnTo>
                    <a:pt x="331457" y="7110"/>
                  </a:lnTo>
                  <a:lnTo>
                    <a:pt x="343295" y="8327"/>
                  </a:lnTo>
                  <a:lnTo>
                    <a:pt x="355133" y="9741"/>
                  </a:lnTo>
                  <a:lnTo>
                    <a:pt x="366970" y="11381"/>
                  </a:lnTo>
                  <a:lnTo>
                    <a:pt x="378808" y="13279"/>
                  </a:lnTo>
                  <a:lnTo>
                    <a:pt x="390646" y="15471"/>
                  </a:lnTo>
                  <a:lnTo>
                    <a:pt x="402484" y="17992"/>
                  </a:lnTo>
                  <a:lnTo>
                    <a:pt x="414321" y="20885"/>
                  </a:lnTo>
                  <a:lnTo>
                    <a:pt x="426159" y="24190"/>
                  </a:lnTo>
                  <a:lnTo>
                    <a:pt x="437997" y="27948"/>
                  </a:lnTo>
                  <a:lnTo>
                    <a:pt x="449835" y="32202"/>
                  </a:lnTo>
                  <a:lnTo>
                    <a:pt x="461673" y="36988"/>
                  </a:lnTo>
                  <a:lnTo>
                    <a:pt x="473510" y="42337"/>
                  </a:lnTo>
                  <a:lnTo>
                    <a:pt x="485348" y="48275"/>
                  </a:lnTo>
                  <a:lnTo>
                    <a:pt x="497186" y="54812"/>
                  </a:lnTo>
                  <a:lnTo>
                    <a:pt x="509024" y="61945"/>
                  </a:lnTo>
                  <a:lnTo>
                    <a:pt x="520861" y="69655"/>
                  </a:lnTo>
                  <a:lnTo>
                    <a:pt x="532699" y="77903"/>
                  </a:lnTo>
                  <a:lnTo>
                    <a:pt x="544537" y="86627"/>
                  </a:lnTo>
                  <a:lnTo>
                    <a:pt x="556375" y="95747"/>
                  </a:lnTo>
                  <a:lnTo>
                    <a:pt x="568213" y="105165"/>
                  </a:lnTo>
                  <a:lnTo>
                    <a:pt x="580050" y="114768"/>
                  </a:lnTo>
                  <a:lnTo>
                    <a:pt x="591888" y="124434"/>
                  </a:lnTo>
                  <a:lnTo>
                    <a:pt x="603726" y="134038"/>
                  </a:lnTo>
                  <a:lnTo>
                    <a:pt x="615564" y="143456"/>
                  </a:lnTo>
                  <a:lnTo>
                    <a:pt x="627401" y="152576"/>
                  </a:lnTo>
                  <a:lnTo>
                    <a:pt x="639239" y="161300"/>
                  </a:lnTo>
                  <a:lnTo>
                    <a:pt x="651077" y="169547"/>
                  </a:lnTo>
                  <a:lnTo>
                    <a:pt x="662915" y="177258"/>
                  </a:lnTo>
                  <a:lnTo>
                    <a:pt x="674752" y="184391"/>
                  </a:lnTo>
                  <a:lnTo>
                    <a:pt x="686590" y="190928"/>
                  </a:lnTo>
                  <a:lnTo>
                    <a:pt x="698428" y="196865"/>
                  </a:lnTo>
                  <a:lnTo>
                    <a:pt x="710266" y="202215"/>
                  </a:lnTo>
                  <a:lnTo>
                    <a:pt x="722104" y="207001"/>
                  </a:lnTo>
                  <a:lnTo>
                    <a:pt x="733941" y="211255"/>
                  </a:lnTo>
                  <a:lnTo>
                    <a:pt x="745779" y="215013"/>
                  </a:lnTo>
                  <a:lnTo>
                    <a:pt x="757617" y="218318"/>
                  </a:lnTo>
                  <a:lnTo>
                    <a:pt x="769455" y="221211"/>
                  </a:lnTo>
                  <a:lnTo>
                    <a:pt x="781292" y="223732"/>
                  </a:lnTo>
                  <a:lnTo>
                    <a:pt x="793130" y="225924"/>
                  </a:lnTo>
                  <a:lnTo>
                    <a:pt x="804968" y="227822"/>
                  </a:lnTo>
                  <a:lnTo>
                    <a:pt x="816806" y="229462"/>
                  </a:lnTo>
                  <a:lnTo>
                    <a:pt x="828643" y="230876"/>
                  </a:lnTo>
                  <a:lnTo>
                    <a:pt x="840481" y="232093"/>
                  </a:lnTo>
                  <a:lnTo>
                    <a:pt x="852319" y="233139"/>
                  </a:lnTo>
                  <a:lnTo>
                    <a:pt x="864157" y="234036"/>
                  </a:lnTo>
                  <a:lnTo>
                    <a:pt x="875995" y="234804"/>
                  </a:lnTo>
                  <a:lnTo>
                    <a:pt x="887832" y="235462"/>
                  </a:lnTo>
                  <a:lnTo>
                    <a:pt x="899670" y="236025"/>
                  </a:lnTo>
                  <a:lnTo>
                    <a:pt x="911508" y="236505"/>
                  </a:lnTo>
                  <a:lnTo>
                    <a:pt x="923346" y="236916"/>
                  </a:lnTo>
                  <a:lnTo>
                    <a:pt x="935183" y="237266"/>
                  </a:lnTo>
                  <a:lnTo>
                    <a:pt x="947021" y="237565"/>
                  </a:lnTo>
                  <a:lnTo>
                    <a:pt x="958859" y="237820"/>
                  </a:lnTo>
                  <a:lnTo>
                    <a:pt x="970697" y="238037"/>
                  </a:lnTo>
                  <a:lnTo>
                    <a:pt x="982534" y="238222"/>
                  </a:lnTo>
                  <a:lnTo>
                    <a:pt x="994372" y="238380"/>
                  </a:lnTo>
                  <a:lnTo>
                    <a:pt x="1006210" y="238515"/>
                  </a:lnTo>
                  <a:lnTo>
                    <a:pt x="1018048" y="238629"/>
                  </a:lnTo>
                  <a:lnTo>
                    <a:pt x="1029886" y="238727"/>
                  </a:lnTo>
                  <a:lnTo>
                    <a:pt x="1041723" y="238810"/>
                  </a:lnTo>
                  <a:lnTo>
                    <a:pt x="1053561" y="238880"/>
                  </a:lnTo>
                  <a:lnTo>
                    <a:pt x="1065399" y="238940"/>
                  </a:lnTo>
                  <a:lnTo>
                    <a:pt x="1077237" y="238991"/>
                  </a:lnTo>
                  <a:lnTo>
                    <a:pt x="1089074" y="239035"/>
                  </a:lnTo>
                  <a:lnTo>
                    <a:pt x="1100912" y="239072"/>
                  </a:lnTo>
                  <a:lnTo>
                    <a:pt x="1112750" y="239104"/>
                  </a:lnTo>
                  <a:lnTo>
                    <a:pt x="1124588" y="239131"/>
                  </a:lnTo>
                  <a:lnTo>
                    <a:pt x="1136426" y="239153"/>
                  </a:lnTo>
                  <a:lnTo>
                    <a:pt x="1148263" y="239173"/>
                  </a:lnTo>
                  <a:lnTo>
                    <a:pt x="1160101" y="239189"/>
                  </a:lnTo>
                  <a:lnTo>
                    <a:pt x="1171939" y="239203"/>
                  </a:lnTo>
                  <a:lnTo>
                    <a:pt x="1171939" y="239364"/>
                  </a:lnTo>
                  <a:lnTo>
                    <a:pt x="1183777" y="239378"/>
                  </a:lnTo>
                  <a:lnTo>
                    <a:pt x="1195614" y="239395"/>
                  </a:lnTo>
                  <a:lnTo>
                    <a:pt x="1207452" y="239414"/>
                  </a:lnTo>
                  <a:lnTo>
                    <a:pt x="1219290" y="239437"/>
                  </a:lnTo>
                  <a:lnTo>
                    <a:pt x="1231128" y="239464"/>
                  </a:lnTo>
                  <a:lnTo>
                    <a:pt x="1242965" y="239495"/>
                  </a:lnTo>
                  <a:lnTo>
                    <a:pt x="1254803" y="239532"/>
                  </a:lnTo>
                  <a:lnTo>
                    <a:pt x="1266641" y="239576"/>
                  </a:lnTo>
                  <a:lnTo>
                    <a:pt x="1278479" y="239627"/>
                  </a:lnTo>
                  <a:lnTo>
                    <a:pt x="1290317" y="239687"/>
                  </a:lnTo>
                  <a:lnTo>
                    <a:pt x="1302154" y="239758"/>
                  </a:lnTo>
                  <a:lnTo>
                    <a:pt x="1313992" y="239841"/>
                  </a:lnTo>
                  <a:lnTo>
                    <a:pt x="1325830" y="239938"/>
                  </a:lnTo>
                  <a:lnTo>
                    <a:pt x="1337668" y="240053"/>
                  </a:lnTo>
                  <a:lnTo>
                    <a:pt x="1349505" y="240187"/>
                  </a:lnTo>
                  <a:lnTo>
                    <a:pt x="1361343" y="240345"/>
                  </a:lnTo>
                  <a:lnTo>
                    <a:pt x="1373181" y="240530"/>
                  </a:lnTo>
                  <a:lnTo>
                    <a:pt x="1385019" y="240747"/>
                  </a:lnTo>
                  <a:lnTo>
                    <a:pt x="1396856" y="241002"/>
                  </a:lnTo>
                  <a:lnTo>
                    <a:pt x="1408694" y="241301"/>
                  </a:lnTo>
                  <a:lnTo>
                    <a:pt x="1420532" y="241652"/>
                  </a:lnTo>
                  <a:lnTo>
                    <a:pt x="1432370" y="242062"/>
                  </a:lnTo>
                  <a:lnTo>
                    <a:pt x="1444208" y="242543"/>
                  </a:lnTo>
                  <a:lnTo>
                    <a:pt x="1456045" y="243105"/>
                  </a:lnTo>
                  <a:lnTo>
                    <a:pt x="1467883" y="243763"/>
                  </a:lnTo>
                  <a:lnTo>
                    <a:pt x="1479721" y="244532"/>
                  </a:lnTo>
                  <a:lnTo>
                    <a:pt x="1491559" y="245429"/>
                  </a:lnTo>
                  <a:lnTo>
                    <a:pt x="1503396" y="246474"/>
                  </a:lnTo>
                  <a:lnTo>
                    <a:pt x="1515234" y="247691"/>
                  </a:lnTo>
                  <a:lnTo>
                    <a:pt x="1527072" y="249105"/>
                  </a:lnTo>
                  <a:lnTo>
                    <a:pt x="1538910" y="250745"/>
                  </a:lnTo>
                  <a:lnTo>
                    <a:pt x="1550748" y="252644"/>
                  </a:lnTo>
                  <a:lnTo>
                    <a:pt x="1562585" y="254835"/>
                  </a:lnTo>
                  <a:lnTo>
                    <a:pt x="1574423" y="257357"/>
                  </a:lnTo>
                  <a:lnTo>
                    <a:pt x="1586261" y="260249"/>
                  </a:lnTo>
                  <a:lnTo>
                    <a:pt x="1598099" y="263554"/>
                  </a:lnTo>
                  <a:lnTo>
                    <a:pt x="1609936" y="267313"/>
                  </a:lnTo>
                  <a:lnTo>
                    <a:pt x="1621774" y="271566"/>
                  </a:lnTo>
                  <a:lnTo>
                    <a:pt x="1633612" y="276352"/>
                  </a:lnTo>
                  <a:lnTo>
                    <a:pt x="1645450" y="281702"/>
                  </a:lnTo>
                  <a:lnTo>
                    <a:pt x="1657287" y="287639"/>
                  </a:lnTo>
                  <a:lnTo>
                    <a:pt x="1669125" y="294176"/>
                  </a:lnTo>
                  <a:lnTo>
                    <a:pt x="1680963" y="301310"/>
                  </a:lnTo>
                  <a:lnTo>
                    <a:pt x="1692801" y="309020"/>
                  </a:lnTo>
                  <a:lnTo>
                    <a:pt x="1704639" y="317267"/>
                  </a:lnTo>
                  <a:lnTo>
                    <a:pt x="1716476" y="325991"/>
                  </a:lnTo>
                  <a:lnTo>
                    <a:pt x="1728314" y="335111"/>
                  </a:lnTo>
                  <a:lnTo>
                    <a:pt x="1740152" y="344530"/>
                  </a:lnTo>
                  <a:lnTo>
                    <a:pt x="1751990" y="354133"/>
                  </a:lnTo>
                  <a:lnTo>
                    <a:pt x="1763827" y="363799"/>
                  </a:lnTo>
                  <a:lnTo>
                    <a:pt x="1775665" y="373402"/>
                  </a:lnTo>
                  <a:lnTo>
                    <a:pt x="1787503" y="382821"/>
                  </a:lnTo>
                  <a:lnTo>
                    <a:pt x="1799341" y="391941"/>
                  </a:lnTo>
                  <a:lnTo>
                    <a:pt x="1811178" y="400665"/>
                  </a:lnTo>
                  <a:lnTo>
                    <a:pt x="1823016" y="408912"/>
                  </a:lnTo>
                  <a:lnTo>
                    <a:pt x="1834854" y="416622"/>
                  </a:lnTo>
                  <a:lnTo>
                    <a:pt x="1846692" y="423756"/>
                  </a:lnTo>
                  <a:lnTo>
                    <a:pt x="1858530" y="430293"/>
                  </a:lnTo>
                  <a:lnTo>
                    <a:pt x="1870367" y="436230"/>
                  </a:lnTo>
                  <a:lnTo>
                    <a:pt x="1882205" y="441580"/>
                  </a:lnTo>
                  <a:lnTo>
                    <a:pt x="1894043" y="446366"/>
                  </a:lnTo>
                  <a:lnTo>
                    <a:pt x="1905881" y="450619"/>
                  </a:lnTo>
                  <a:lnTo>
                    <a:pt x="1917718" y="454378"/>
                  </a:lnTo>
                  <a:lnTo>
                    <a:pt x="1929556" y="457682"/>
                  </a:lnTo>
                  <a:lnTo>
                    <a:pt x="1941394" y="460575"/>
                  </a:lnTo>
                  <a:lnTo>
                    <a:pt x="1953232" y="463097"/>
                  </a:lnTo>
                  <a:lnTo>
                    <a:pt x="1965069" y="465288"/>
                  </a:lnTo>
                  <a:lnTo>
                    <a:pt x="1976907" y="467186"/>
                  </a:lnTo>
                  <a:lnTo>
                    <a:pt x="1988745" y="468827"/>
                  </a:lnTo>
                  <a:lnTo>
                    <a:pt x="2000583" y="470241"/>
                  </a:lnTo>
                  <a:lnTo>
                    <a:pt x="2012421" y="471458"/>
                  </a:lnTo>
                  <a:lnTo>
                    <a:pt x="2024258" y="472503"/>
                  </a:lnTo>
                  <a:lnTo>
                    <a:pt x="2036096" y="473400"/>
                  </a:lnTo>
                  <a:lnTo>
                    <a:pt x="2047934" y="474169"/>
                  </a:lnTo>
                  <a:lnTo>
                    <a:pt x="2059772" y="474827"/>
                  </a:lnTo>
                  <a:lnTo>
                    <a:pt x="2071609" y="475389"/>
                  </a:lnTo>
                  <a:lnTo>
                    <a:pt x="2083447" y="475870"/>
                  </a:lnTo>
                  <a:lnTo>
                    <a:pt x="2095285" y="476280"/>
                  </a:lnTo>
                  <a:lnTo>
                    <a:pt x="2107123" y="476631"/>
                  </a:lnTo>
                  <a:lnTo>
                    <a:pt x="2118961" y="476930"/>
                  </a:lnTo>
                  <a:lnTo>
                    <a:pt x="2130798" y="477184"/>
                  </a:lnTo>
                  <a:lnTo>
                    <a:pt x="2142636" y="477402"/>
                  </a:lnTo>
                  <a:lnTo>
                    <a:pt x="2154474" y="477587"/>
                  </a:lnTo>
                  <a:lnTo>
                    <a:pt x="2166312" y="477745"/>
                  </a:lnTo>
                  <a:lnTo>
                    <a:pt x="2178149" y="477879"/>
                  </a:lnTo>
                  <a:lnTo>
                    <a:pt x="2189987" y="477994"/>
                  </a:lnTo>
                  <a:lnTo>
                    <a:pt x="2201825" y="478091"/>
                  </a:lnTo>
                  <a:lnTo>
                    <a:pt x="2213663" y="478174"/>
                  </a:lnTo>
                  <a:lnTo>
                    <a:pt x="2225500" y="478245"/>
                  </a:lnTo>
                  <a:lnTo>
                    <a:pt x="2237338" y="478305"/>
                  </a:lnTo>
                  <a:lnTo>
                    <a:pt x="2249176" y="478356"/>
                  </a:lnTo>
                  <a:lnTo>
                    <a:pt x="2261014" y="478400"/>
                  </a:lnTo>
                  <a:lnTo>
                    <a:pt x="2272852" y="478437"/>
                  </a:lnTo>
                  <a:lnTo>
                    <a:pt x="2284689" y="478468"/>
                  </a:lnTo>
                  <a:lnTo>
                    <a:pt x="2296527" y="478495"/>
                  </a:lnTo>
                  <a:lnTo>
                    <a:pt x="2308365" y="478518"/>
                  </a:lnTo>
                  <a:lnTo>
                    <a:pt x="2320203" y="478537"/>
                  </a:lnTo>
                  <a:lnTo>
                    <a:pt x="2332040" y="478554"/>
                  </a:lnTo>
                  <a:lnTo>
                    <a:pt x="2343878" y="478568"/>
                  </a:lnTo>
                  <a:lnTo>
                    <a:pt x="2343878" y="478568"/>
                  </a:lnTo>
                  <a:lnTo>
                    <a:pt x="2355716" y="478554"/>
                  </a:lnTo>
                  <a:lnTo>
                    <a:pt x="2367554" y="478537"/>
                  </a:lnTo>
                  <a:lnTo>
                    <a:pt x="2379391" y="478518"/>
                  </a:lnTo>
                  <a:lnTo>
                    <a:pt x="2391229" y="478495"/>
                  </a:lnTo>
                  <a:lnTo>
                    <a:pt x="2403067" y="478468"/>
                  </a:lnTo>
                  <a:lnTo>
                    <a:pt x="2414905" y="478437"/>
                  </a:lnTo>
                  <a:lnTo>
                    <a:pt x="2426743" y="478400"/>
                  </a:lnTo>
                  <a:lnTo>
                    <a:pt x="2438580" y="478356"/>
                  </a:lnTo>
                  <a:lnTo>
                    <a:pt x="2450418" y="478305"/>
                  </a:lnTo>
                  <a:lnTo>
                    <a:pt x="2462256" y="478245"/>
                  </a:lnTo>
                  <a:lnTo>
                    <a:pt x="2474094" y="478174"/>
                  </a:lnTo>
                  <a:lnTo>
                    <a:pt x="2485931" y="478091"/>
                  </a:lnTo>
                  <a:lnTo>
                    <a:pt x="2497769" y="477994"/>
                  </a:lnTo>
                  <a:lnTo>
                    <a:pt x="2509607" y="477879"/>
                  </a:lnTo>
                  <a:lnTo>
                    <a:pt x="2521445" y="477745"/>
                  </a:lnTo>
                  <a:lnTo>
                    <a:pt x="2533283" y="477587"/>
                  </a:lnTo>
                  <a:lnTo>
                    <a:pt x="2545120" y="477402"/>
                  </a:lnTo>
                  <a:lnTo>
                    <a:pt x="2556958" y="477184"/>
                  </a:lnTo>
                  <a:lnTo>
                    <a:pt x="2568796" y="476930"/>
                  </a:lnTo>
                  <a:lnTo>
                    <a:pt x="2580634" y="476631"/>
                  </a:lnTo>
                  <a:lnTo>
                    <a:pt x="2592471" y="476280"/>
                  </a:lnTo>
                  <a:lnTo>
                    <a:pt x="2604309" y="475870"/>
                  </a:lnTo>
                  <a:lnTo>
                    <a:pt x="2616147" y="475389"/>
                  </a:lnTo>
                  <a:lnTo>
                    <a:pt x="2627985" y="474827"/>
                  </a:lnTo>
                  <a:lnTo>
                    <a:pt x="2639822" y="474169"/>
                  </a:lnTo>
                  <a:lnTo>
                    <a:pt x="2651660" y="473400"/>
                  </a:lnTo>
                  <a:lnTo>
                    <a:pt x="2663498" y="472503"/>
                  </a:lnTo>
                  <a:lnTo>
                    <a:pt x="2675336" y="471458"/>
                  </a:lnTo>
                  <a:lnTo>
                    <a:pt x="2687174" y="470241"/>
                  </a:lnTo>
                  <a:lnTo>
                    <a:pt x="2699011" y="468827"/>
                  </a:lnTo>
                  <a:lnTo>
                    <a:pt x="2710849" y="467186"/>
                  </a:lnTo>
                  <a:lnTo>
                    <a:pt x="2722687" y="465288"/>
                  </a:lnTo>
                  <a:lnTo>
                    <a:pt x="2734525" y="463097"/>
                  </a:lnTo>
                  <a:lnTo>
                    <a:pt x="2746362" y="460575"/>
                  </a:lnTo>
                  <a:lnTo>
                    <a:pt x="2758200" y="457682"/>
                  </a:lnTo>
                  <a:lnTo>
                    <a:pt x="2770038" y="454378"/>
                  </a:lnTo>
                  <a:lnTo>
                    <a:pt x="2781876" y="450619"/>
                  </a:lnTo>
                  <a:lnTo>
                    <a:pt x="2793713" y="446366"/>
                  </a:lnTo>
                  <a:lnTo>
                    <a:pt x="2805551" y="441580"/>
                  </a:lnTo>
                  <a:lnTo>
                    <a:pt x="2817389" y="436230"/>
                  </a:lnTo>
                  <a:lnTo>
                    <a:pt x="2829227" y="430293"/>
                  </a:lnTo>
                  <a:lnTo>
                    <a:pt x="2841065" y="423756"/>
                  </a:lnTo>
                  <a:lnTo>
                    <a:pt x="2852902" y="416622"/>
                  </a:lnTo>
                  <a:lnTo>
                    <a:pt x="2864740" y="408912"/>
                  </a:lnTo>
                  <a:lnTo>
                    <a:pt x="2876578" y="400665"/>
                  </a:lnTo>
                  <a:lnTo>
                    <a:pt x="2888416" y="391941"/>
                  </a:lnTo>
                  <a:lnTo>
                    <a:pt x="2900253" y="382821"/>
                  </a:lnTo>
                  <a:lnTo>
                    <a:pt x="2912091" y="373402"/>
                  </a:lnTo>
                  <a:lnTo>
                    <a:pt x="2923929" y="363799"/>
                  </a:lnTo>
                  <a:lnTo>
                    <a:pt x="2935767" y="354133"/>
                  </a:lnTo>
                  <a:lnTo>
                    <a:pt x="2947604" y="344530"/>
                  </a:lnTo>
                  <a:lnTo>
                    <a:pt x="2959442" y="335111"/>
                  </a:lnTo>
                  <a:lnTo>
                    <a:pt x="2971280" y="325991"/>
                  </a:lnTo>
                  <a:lnTo>
                    <a:pt x="2983118" y="317267"/>
                  </a:lnTo>
                  <a:lnTo>
                    <a:pt x="2994956" y="309020"/>
                  </a:lnTo>
                  <a:lnTo>
                    <a:pt x="3006793" y="301310"/>
                  </a:lnTo>
                  <a:lnTo>
                    <a:pt x="3018631" y="294176"/>
                  </a:lnTo>
                  <a:lnTo>
                    <a:pt x="3030469" y="287639"/>
                  </a:lnTo>
                  <a:lnTo>
                    <a:pt x="3042307" y="281702"/>
                  </a:lnTo>
                  <a:lnTo>
                    <a:pt x="3054144" y="276352"/>
                  </a:lnTo>
                  <a:lnTo>
                    <a:pt x="3065982" y="271566"/>
                  </a:lnTo>
                  <a:lnTo>
                    <a:pt x="3077820" y="267313"/>
                  </a:lnTo>
                  <a:lnTo>
                    <a:pt x="3089658" y="263554"/>
                  </a:lnTo>
                  <a:lnTo>
                    <a:pt x="3101496" y="260249"/>
                  </a:lnTo>
                  <a:lnTo>
                    <a:pt x="3113333" y="257357"/>
                  </a:lnTo>
                  <a:lnTo>
                    <a:pt x="3125171" y="254835"/>
                  </a:lnTo>
                  <a:lnTo>
                    <a:pt x="3137009" y="252644"/>
                  </a:lnTo>
                  <a:lnTo>
                    <a:pt x="3148847" y="250745"/>
                  </a:lnTo>
                  <a:lnTo>
                    <a:pt x="3160684" y="249105"/>
                  </a:lnTo>
                  <a:lnTo>
                    <a:pt x="3172522" y="247691"/>
                  </a:lnTo>
                  <a:lnTo>
                    <a:pt x="3184360" y="246474"/>
                  </a:lnTo>
                  <a:lnTo>
                    <a:pt x="3196198" y="245429"/>
                  </a:lnTo>
                  <a:lnTo>
                    <a:pt x="3208035" y="244532"/>
                  </a:lnTo>
                  <a:lnTo>
                    <a:pt x="3219873" y="243763"/>
                  </a:lnTo>
                  <a:lnTo>
                    <a:pt x="3231711" y="243105"/>
                  </a:lnTo>
                  <a:lnTo>
                    <a:pt x="3243549" y="242543"/>
                  </a:lnTo>
                  <a:lnTo>
                    <a:pt x="3255387" y="242062"/>
                  </a:lnTo>
                  <a:lnTo>
                    <a:pt x="3267224" y="241652"/>
                  </a:lnTo>
                  <a:lnTo>
                    <a:pt x="3279062" y="241301"/>
                  </a:lnTo>
                  <a:lnTo>
                    <a:pt x="3290900" y="241002"/>
                  </a:lnTo>
                  <a:lnTo>
                    <a:pt x="3302738" y="240747"/>
                  </a:lnTo>
                  <a:lnTo>
                    <a:pt x="3314575" y="240530"/>
                  </a:lnTo>
                  <a:lnTo>
                    <a:pt x="3326413" y="240345"/>
                  </a:lnTo>
                  <a:lnTo>
                    <a:pt x="3338251" y="240187"/>
                  </a:lnTo>
                  <a:lnTo>
                    <a:pt x="3350089" y="240053"/>
                  </a:lnTo>
                  <a:lnTo>
                    <a:pt x="3361926" y="239938"/>
                  </a:lnTo>
                  <a:lnTo>
                    <a:pt x="3373764" y="239841"/>
                  </a:lnTo>
                  <a:lnTo>
                    <a:pt x="3385602" y="239758"/>
                  </a:lnTo>
                  <a:lnTo>
                    <a:pt x="3397440" y="239687"/>
                  </a:lnTo>
                  <a:lnTo>
                    <a:pt x="3409278" y="239627"/>
                  </a:lnTo>
                  <a:lnTo>
                    <a:pt x="3421115" y="239576"/>
                  </a:lnTo>
                  <a:lnTo>
                    <a:pt x="3432953" y="239532"/>
                  </a:lnTo>
                  <a:lnTo>
                    <a:pt x="3444791" y="239495"/>
                  </a:lnTo>
                  <a:lnTo>
                    <a:pt x="3456629" y="239464"/>
                  </a:lnTo>
                  <a:lnTo>
                    <a:pt x="3468466" y="239437"/>
                  </a:lnTo>
                  <a:lnTo>
                    <a:pt x="3480304" y="239414"/>
                  </a:lnTo>
                  <a:lnTo>
                    <a:pt x="3492142" y="239395"/>
                  </a:lnTo>
                  <a:lnTo>
                    <a:pt x="3503980" y="239378"/>
                  </a:lnTo>
                  <a:lnTo>
                    <a:pt x="3515818" y="239364"/>
                  </a:lnTo>
                  <a:lnTo>
                    <a:pt x="3515818" y="239364"/>
                  </a:lnTo>
                  <a:lnTo>
                    <a:pt x="3527655" y="239378"/>
                  </a:lnTo>
                  <a:lnTo>
                    <a:pt x="3539493" y="239395"/>
                  </a:lnTo>
                  <a:lnTo>
                    <a:pt x="3551331" y="239414"/>
                  </a:lnTo>
                  <a:lnTo>
                    <a:pt x="3563169" y="239437"/>
                  </a:lnTo>
                  <a:lnTo>
                    <a:pt x="3575006" y="239464"/>
                  </a:lnTo>
                  <a:lnTo>
                    <a:pt x="3586844" y="239495"/>
                  </a:lnTo>
                  <a:lnTo>
                    <a:pt x="3598682" y="239532"/>
                  </a:lnTo>
                  <a:lnTo>
                    <a:pt x="3610520" y="239576"/>
                  </a:lnTo>
                  <a:lnTo>
                    <a:pt x="3622357" y="239627"/>
                  </a:lnTo>
                  <a:lnTo>
                    <a:pt x="3634195" y="239687"/>
                  </a:lnTo>
                  <a:lnTo>
                    <a:pt x="3646033" y="239758"/>
                  </a:lnTo>
                  <a:lnTo>
                    <a:pt x="3657871" y="239841"/>
                  </a:lnTo>
                  <a:lnTo>
                    <a:pt x="3669709" y="239938"/>
                  </a:lnTo>
                  <a:lnTo>
                    <a:pt x="3681546" y="240053"/>
                  </a:lnTo>
                  <a:lnTo>
                    <a:pt x="3693384" y="240187"/>
                  </a:lnTo>
                  <a:lnTo>
                    <a:pt x="3705222" y="240345"/>
                  </a:lnTo>
                  <a:lnTo>
                    <a:pt x="3717060" y="240530"/>
                  </a:lnTo>
                  <a:lnTo>
                    <a:pt x="3728897" y="240747"/>
                  </a:lnTo>
                  <a:lnTo>
                    <a:pt x="3740735" y="241002"/>
                  </a:lnTo>
                  <a:lnTo>
                    <a:pt x="3752573" y="241301"/>
                  </a:lnTo>
                  <a:lnTo>
                    <a:pt x="3764411" y="241652"/>
                  </a:lnTo>
                  <a:lnTo>
                    <a:pt x="3776248" y="242062"/>
                  </a:lnTo>
                  <a:lnTo>
                    <a:pt x="3788086" y="242543"/>
                  </a:lnTo>
                  <a:lnTo>
                    <a:pt x="3799924" y="243105"/>
                  </a:lnTo>
                  <a:lnTo>
                    <a:pt x="3811762" y="243763"/>
                  </a:lnTo>
                  <a:lnTo>
                    <a:pt x="3823600" y="244532"/>
                  </a:lnTo>
                  <a:lnTo>
                    <a:pt x="3835437" y="245429"/>
                  </a:lnTo>
                  <a:lnTo>
                    <a:pt x="3847275" y="246474"/>
                  </a:lnTo>
                  <a:lnTo>
                    <a:pt x="3859113" y="247691"/>
                  </a:lnTo>
                  <a:lnTo>
                    <a:pt x="3870951" y="249105"/>
                  </a:lnTo>
                  <a:lnTo>
                    <a:pt x="3882788" y="250745"/>
                  </a:lnTo>
                  <a:lnTo>
                    <a:pt x="3894626" y="252644"/>
                  </a:lnTo>
                  <a:lnTo>
                    <a:pt x="3906464" y="254835"/>
                  </a:lnTo>
                  <a:lnTo>
                    <a:pt x="3918302" y="257357"/>
                  </a:lnTo>
                  <a:lnTo>
                    <a:pt x="3930139" y="260249"/>
                  </a:lnTo>
                  <a:lnTo>
                    <a:pt x="3941977" y="263554"/>
                  </a:lnTo>
                  <a:lnTo>
                    <a:pt x="3953815" y="267313"/>
                  </a:lnTo>
                  <a:lnTo>
                    <a:pt x="3965653" y="271566"/>
                  </a:lnTo>
                  <a:lnTo>
                    <a:pt x="3977491" y="276352"/>
                  </a:lnTo>
                  <a:lnTo>
                    <a:pt x="3989328" y="281702"/>
                  </a:lnTo>
                  <a:lnTo>
                    <a:pt x="4001166" y="287639"/>
                  </a:lnTo>
                  <a:lnTo>
                    <a:pt x="4013004" y="294176"/>
                  </a:lnTo>
                  <a:lnTo>
                    <a:pt x="4024842" y="301310"/>
                  </a:lnTo>
                  <a:lnTo>
                    <a:pt x="4036679" y="309020"/>
                  </a:lnTo>
                  <a:lnTo>
                    <a:pt x="4048517" y="317267"/>
                  </a:lnTo>
                  <a:lnTo>
                    <a:pt x="4060355" y="325991"/>
                  </a:lnTo>
                  <a:lnTo>
                    <a:pt x="4072193" y="335111"/>
                  </a:lnTo>
                  <a:lnTo>
                    <a:pt x="4084031" y="344530"/>
                  </a:lnTo>
                  <a:lnTo>
                    <a:pt x="4095868" y="354133"/>
                  </a:lnTo>
                  <a:lnTo>
                    <a:pt x="4107706" y="363799"/>
                  </a:lnTo>
                  <a:lnTo>
                    <a:pt x="4119544" y="373402"/>
                  </a:lnTo>
                  <a:lnTo>
                    <a:pt x="4131382" y="382821"/>
                  </a:lnTo>
                  <a:lnTo>
                    <a:pt x="4143219" y="391941"/>
                  </a:lnTo>
                  <a:lnTo>
                    <a:pt x="4155057" y="400665"/>
                  </a:lnTo>
                  <a:lnTo>
                    <a:pt x="4166895" y="408912"/>
                  </a:lnTo>
                  <a:lnTo>
                    <a:pt x="4178733" y="416622"/>
                  </a:lnTo>
                  <a:lnTo>
                    <a:pt x="4190570" y="423756"/>
                  </a:lnTo>
                  <a:lnTo>
                    <a:pt x="4202408" y="430293"/>
                  </a:lnTo>
                  <a:lnTo>
                    <a:pt x="4214246" y="436230"/>
                  </a:lnTo>
                  <a:lnTo>
                    <a:pt x="4226084" y="441580"/>
                  </a:lnTo>
                  <a:lnTo>
                    <a:pt x="4237922" y="446366"/>
                  </a:lnTo>
                  <a:lnTo>
                    <a:pt x="4249759" y="450619"/>
                  </a:lnTo>
                  <a:lnTo>
                    <a:pt x="4261597" y="454378"/>
                  </a:lnTo>
                  <a:lnTo>
                    <a:pt x="4273435" y="457682"/>
                  </a:lnTo>
                  <a:lnTo>
                    <a:pt x="4285273" y="460575"/>
                  </a:lnTo>
                  <a:lnTo>
                    <a:pt x="4297110" y="463097"/>
                  </a:lnTo>
                  <a:lnTo>
                    <a:pt x="4308948" y="465288"/>
                  </a:lnTo>
                  <a:lnTo>
                    <a:pt x="4320786" y="467186"/>
                  </a:lnTo>
                  <a:lnTo>
                    <a:pt x="4332624" y="468827"/>
                  </a:lnTo>
                  <a:lnTo>
                    <a:pt x="4344461" y="470241"/>
                  </a:lnTo>
                  <a:lnTo>
                    <a:pt x="4356299" y="471458"/>
                  </a:lnTo>
                  <a:lnTo>
                    <a:pt x="4368137" y="472503"/>
                  </a:lnTo>
                  <a:lnTo>
                    <a:pt x="4379975" y="473400"/>
                  </a:lnTo>
                  <a:lnTo>
                    <a:pt x="4391813" y="474169"/>
                  </a:lnTo>
                  <a:lnTo>
                    <a:pt x="4403650" y="474827"/>
                  </a:lnTo>
                  <a:lnTo>
                    <a:pt x="4415488" y="475389"/>
                  </a:lnTo>
                  <a:lnTo>
                    <a:pt x="4427326" y="475870"/>
                  </a:lnTo>
                  <a:lnTo>
                    <a:pt x="4439164" y="476280"/>
                  </a:lnTo>
                  <a:lnTo>
                    <a:pt x="4451001" y="476631"/>
                  </a:lnTo>
                  <a:lnTo>
                    <a:pt x="4462839" y="476930"/>
                  </a:lnTo>
                  <a:lnTo>
                    <a:pt x="4474677" y="477184"/>
                  </a:lnTo>
                  <a:lnTo>
                    <a:pt x="4486515" y="477402"/>
                  </a:lnTo>
                  <a:lnTo>
                    <a:pt x="4498352" y="477587"/>
                  </a:lnTo>
                  <a:lnTo>
                    <a:pt x="4510190" y="477745"/>
                  </a:lnTo>
                  <a:lnTo>
                    <a:pt x="4522028" y="477879"/>
                  </a:lnTo>
                  <a:lnTo>
                    <a:pt x="4533866" y="477994"/>
                  </a:lnTo>
                  <a:lnTo>
                    <a:pt x="4545704" y="478091"/>
                  </a:lnTo>
                  <a:lnTo>
                    <a:pt x="4557541" y="478174"/>
                  </a:lnTo>
                  <a:lnTo>
                    <a:pt x="4569379" y="478245"/>
                  </a:lnTo>
                  <a:lnTo>
                    <a:pt x="4581217" y="478305"/>
                  </a:lnTo>
                  <a:lnTo>
                    <a:pt x="4593055" y="478356"/>
                  </a:lnTo>
                  <a:lnTo>
                    <a:pt x="4604892" y="478400"/>
                  </a:lnTo>
                  <a:lnTo>
                    <a:pt x="4616730" y="478437"/>
                  </a:lnTo>
                  <a:lnTo>
                    <a:pt x="4628568" y="478468"/>
                  </a:lnTo>
                  <a:lnTo>
                    <a:pt x="4640406" y="478495"/>
                  </a:lnTo>
                  <a:lnTo>
                    <a:pt x="4652244" y="478518"/>
                  </a:lnTo>
                  <a:lnTo>
                    <a:pt x="4664081" y="478537"/>
                  </a:lnTo>
                  <a:lnTo>
                    <a:pt x="4675919" y="478554"/>
                  </a:lnTo>
                  <a:lnTo>
                    <a:pt x="4687757" y="478568"/>
                  </a:lnTo>
                </a:path>
              </a:pathLst>
            </a:custGeom>
            <a:ln w="40651" cap="flat">
              <a:solidFill>
                <a:srgbClr val="C49A00">
                  <a:alpha val="100000"/>
                </a:srgbClr>
              </a:solidFill>
              <a:prstDash val="solid"/>
              <a:round/>
            </a:ln>
          </p:spPr>
          <p:txBody>
            <a:bodyPr/>
            <a:lstStyle/>
            <a:p>
              <a:endParaRPr/>
            </a:p>
          </p:txBody>
        </p:sp>
        <p:sp>
          <p:nvSpPr>
            <p:cNvPr id="29" name="pl29"/>
            <p:cNvSpPr/>
            <p:nvPr/>
          </p:nvSpPr>
          <p:spPr>
            <a:xfrm>
              <a:off x="2482252" y="5208142"/>
              <a:ext cx="4687757" cy="239284"/>
            </a:xfrm>
            <a:custGeom>
              <a:avLst/>
              <a:gdLst/>
              <a:ahLst/>
              <a:cxnLst/>
              <a:rect l="0" t="0" r="0" b="0"/>
              <a:pathLst>
                <a:path w="4687757" h="2392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0"/>
                  </a:lnTo>
                  <a:lnTo>
                    <a:pt x="1183777" y="94"/>
                  </a:lnTo>
                  <a:lnTo>
                    <a:pt x="1195614" y="110"/>
                  </a:lnTo>
                  <a:lnTo>
                    <a:pt x="1207452" y="130"/>
                  </a:lnTo>
                  <a:lnTo>
                    <a:pt x="1219290" y="153"/>
                  </a:lnTo>
                  <a:lnTo>
                    <a:pt x="1231128" y="180"/>
                  </a:lnTo>
                  <a:lnTo>
                    <a:pt x="1242965" y="211"/>
                  </a:lnTo>
                  <a:lnTo>
                    <a:pt x="1254803" y="248"/>
                  </a:lnTo>
                  <a:lnTo>
                    <a:pt x="1266641" y="292"/>
                  </a:lnTo>
                  <a:lnTo>
                    <a:pt x="1278479" y="343"/>
                  </a:lnTo>
                  <a:lnTo>
                    <a:pt x="1290317" y="403"/>
                  </a:lnTo>
                  <a:lnTo>
                    <a:pt x="1302154" y="474"/>
                  </a:lnTo>
                  <a:lnTo>
                    <a:pt x="1313992" y="557"/>
                  </a:lnTo>
                  <a:lnTo>
                    <a:pt x="1325830" y="654"/>
                  </a:lnTo>
                  <a:lnTo>
                    <a:pt x="1337668" y="769"/>
                  </a:lnTo>
                  <a:lnTo>
                    <a:pt x="1349505" y="903"/>
                  </a:lnTo>
                  <a:lnTo>
                    <a:pt x="1361343" y="1061"/>
                  </a:lnTo>
                  <a:lnTo>
                    <a:pt x="1373181" y="1246"/>
                  </a:lnTo>
                  <a:lnTo>
                    <a:pt x="1385019" y="1463"/>
                  </a:lnTo>
                  <a:lnTo>
                    <a:pt x="1396856" y="1718"/>
                  </a:lnTo>
                  <a:lnTo>
                    <a:pt x="1408694" y="2017"/>
                  </a:lnTo>
                  <a:lnTo>
                    <a:pt x="1420532" y="2367"/>
                  </a:lnTo>
                  <a:lnTo>
                    <a:pt x="1432370" y="2778"/>
                  </a:lnTo>
                  <a:lnTo>
                    <a:pt x="1444208" y="3259"/>
                  </a:lnTo>
                  <a:lnTo>
                    <a:pt x="1456045" y="3821"/>
                  </a:lnTo>
                  <a:lnTo>
                    <a:pt x="1467883" y="4479"/>
                  </a:lnTo>
                  <a:lnTo>
                    <a:pt x="1479721" y="5247"/>
                  </a:lnTo>
                  <a:lnTo>
                    <a:pt x="1491559" y="6144"/>
                  </a:lnTo>
                  <a:lnTo>
                    <a:pt x="1503396" y="7190"/>
                  </a:lnTo>
                  <a:lnTo>
                    <a:pt x="1515234" y="8407"/>
                  </a:lnTo>
                  <a:lnTo>
                    <a:pt x="1527072" y="9821"/>
                  </a:lnTo>
                  <a:lnTo>
                    <a:pt x="1538910" y="11461"/>
                  </a:lnTo>
                  <a:lnTo>
                    <a:pt x="1550748" y="13360"/>
                  </a:lnTo>
                  <a:lnTo>
                    <a:pt x="1562585" y="15551"/>
                  </a:lnTo>
                  <a:lnTo>
                    <a:pt x="1574423" y="18073"/>
                  </a:lnTo>
                  <a:lnTo>
                    <a:pt x="1586261" y="20965"/>
                  </a:lnTo>
                  <a:lnTo>
                    <a:pt x="1598099" y="24270"/>
                  </a:lnTo>
                  <a:lnTo>
                    <a:pt x="1609936" y="28029"/>
                  </a:lnTo>
                  <a:lnTo>
                    <a:pt x="1621774" y="32282"/>
                  </a:lnTo>
                  <a:lnTo>
                    <a:pt x="1633612" y="37068"/>
                  </a:lnTo>
                  <a:lnTo>
                    <a:pt x="1645450" y="42418"/>
                  </a:lnTo>
                  <a:lnTo>
                    <a:pt x="1657287" y="48355"/>
                  </a:lnTo>
                  <a:lnTo>
                    <a:pt x="1669125" y="54892"/>
                  </a:lnTo>
                  <a:lnTo>
                    <a:pt x="1680963" y="62026"/>
                  </a:lnTo>
                  <a:lnTo>
                    <a:pt x="1692801" y="69736"/>
                  </a:lnTo>
                  <a:lnTo>
                    <a:pt x="1704639" y="77983"/>
                  </a:lnTo>
                  <a:lnTo>
                    <a:pt x="1716476" y="86707"/>
                  </a:lnTo>
                  <a:lnTo>
                    <a:pt x="1728314" y="95827"/>
                  </a:lnTo>
                  <a:lnTo>
                    <a:pt x="1740152" y="105245"/>
                  </a:lnTo>
                  <a:lnTo>
                    <a:pt x="1751990" y="114849"/>
                  </a:lnTo>
                  <a:lnTo>
                    <a:pt x="1763827" y="124515"/>
                  </a:lnTo>
                  <a:lnTo>
                    <a:pt x="1775665" y="134118"/>
                  </a:lnTo>
                  <a:lnTo>
                    <a:pt x="1787503" y="143536"/>
                  </a:lnTo>
                  <a:lnTo>
                    <a:pt x="1799341" y="152657"/>
                  </a:lnTo>
                  <a:lnTo>
                    <a:pt x="1811178" y="161381"/>
                  </a:lnTo>
                  <a:lnTo>
                    <a:pt x="1823016" y="169628"/>
                  </a:lnTo>
                  <a:lnTo>
                    <a:pt x="1834854" y="177338"/>
                  </a:lnTo>
                  <a:lnTo>
                    <a:pt x="1846692" y="184471"/>
                  </a:lnTo>
                  <a:lnTo>
                    <a:pt x="1858530" y="191008"/>
                  </a:lnTo>
                  <a:lnTo>
                    <a:pt x="1870367" y="196946"/>
                  </a:lnTo>
                  <a:lnTo>
                    <a:pt x="1882205" y="202296"/>
                  </a:lnTo>
                  <a:lnTo>
                    <a:pt x="1894043" y="207081"/>
                  </a:lnTo>
                  <a:lnTo>
                    <a:pt x="1905881" y="211335"/>
                  </a:lnTo>
                  <a:lnTo>
                    <a:pt x="1917718" y="215094"/>
                  </a:lnTo>
                  <a:lnTo>
                    <a:pt x="1929556" y="218398"/>
                  </a:lnTo>
                  <a:lnTo>
                    <a:pt x="1941394" y="221291"/>
                  </a:lnTo>
                  <a:lnTo>
                    <a:pt x="1953232" y="223813"/>
                  </a:lnTo>
                  <a:lnTo>
                    <a:pt x="1965069" y="226004"/>
                  </a:lnTo>
                  <a:lnTo>
                    <a:pt x="1976907" y="227902"/>
                  </a:lnTo>
                  <a:lnTo>
                    <a:pt x="1988745" y="229542"/>
                  </a:lnTo>
                  <a:lnTo>
                    <a:pt x="2000583" y="230957"/>
                  </a:lnTo>
                  <a:lnTo>
                    <a:pt x="2012421" y="232174"/>
                  </a:lnTo>
                  <a:lnTo>
                    <a:pt x="2024258" y="233219"/>
                  </a:lnTo>
                  <a:lnTo>
                    <a:pt x="2036096" y="234116"/>
                  </a:lnTo>
                  <a:lnTo>
                    <a:pt x="2047934" y="234885"/>
                  </a:lnTo>
                  <a:lnTo>
                    <a:pt x="2059772" y="235542"/>
                  </a:lnTo>
                  <a:lnTo>
                    <a:pt x="2071609" y="236105"/>
                  </a:lnTo>
                  <a:lnTo>
                    <a:pt x="2083447" y="236586"/>
                  </a:lnTo>
                  <a:lnTo>
                    <a:pt x="2095285" y="236996"/>
                  </a:lnTo>
                  <a:lnTo>
                    <a:pt x="2107123" y="237346"/>
                  </a:lnTo>
                  <a:lnTo>
                    <a:pt x="2118961" y="237645"/>
                  </a:lnTo>
                  <a:lnTo>
                    <a:pt x="2130798" y="237900"/>
                  </a:lnTo>
                  <a:lnTo>
                    <a:pt x="2142636" y="238118"/>
                  </a:lnTo>
                  <a:lnTo>
                    <a:pt x="2154474" y="238303"/>
                  </a:lnTo>
                  <a:lnTo>
                    <a:pt x="2166312" y="238461"/>
                  </a:lnTo>
                  <a:lnTo>
                    <a:pt x="2178149" y="238595"/>
                  </a:lnTo>
                  <a:lnTo>
                    <a:pt x="2189987" y="238709"/>
                  </a:lnTo>
                  <a:lnTo>
                    <a:pt x="2201825" y="238807"/>
                  </a:lnTo>
                  <a:lnTo>
                    <a:pt x="2213663" y="238890"/>
                  </a:lnTo>
                  <a:lnTo>
                    <a:pt x="2225500" y="238960"/>
                  </a:lnTo>
                  <a:lnTo>
                    <a:pt x="2237338" y="239021"/>
                  </a:lnTo>
                  <a:lnTo>
                    <a:pt x="2249176" y="239072"/>
                  </a:lnTo>
                  <a:lnTo>
                    <a:pt x="2261014" y="239115"/>
                  </a:lnTo>
                  <a:lnTo>
                    <a:pt x="2272852" y="239152"/>
                  </a:lnTo>
                  <a:lnTo>
                    <a:pt x="2284689" y="239184"/>
                  </a:lnTo>
                  <a:lnTo>
                    <a:pt x="2296527" y="239211"/>
                  </a:lnTo>
                  <a:lnTo>
                    <a:pt x="2308365" y="239234"/>
                  </a:lnTo>
                  <a:lnTo>
                    <a:pt x="2320203" y="239253"/>
                  </a:lnTo>
                  <a:lnTo>
                    <a:pt x="2332040" y="239270"/>
                  </a:lnTo>
                  <a:lnTo>
                    <a:pt x="2343878" y="239284"/>
                  </a:lnTo>
                  <a:lnTo>
                    <a:pt x="2343878" y="239284"/>
                  </a:lnTo>
                  <a:lnTo>
                    <a:pt x="2355716" y="239270"/>
                  </a:lnTo>
                  <a:lnTo>
                    <a:pt x="2367554" y="239253"/>
                  </a:lnTo>
                  <a:lnTo>
                    <a:pt x="2379391" y="239234"/>
                  </a:lnTo>
                  <a:lnTo>
                    <a:pt x="2391229" y="239211"/>
                  </a:lnTo>
                  <a:lnTo>
                    <a:pt x="2403067" y="239184"/>
                  </a:lnTo>
                  <a:lnTo>
                    <a:pt x="2414905" y="239152"/>
                  </a:lnTo>
                  <a:lnTo>
                    <a:pt x="2426743" y="239115"/>
                  </a:lnTo>
                  <a:lnTo>
                    <a:pt x="2438580" y="239072"/>
                  </a:lnTo>
                  <a:lnTo>
                    <a:pt x="2450418" y="239021"/>
                  </a:lnTo>
                  <a:lnTo>
                    <a:pt x="2462256" y="238960"/>
                  </a:lnTo>
                  <a:lnTo>
                    <a:pt x="2474094" y="238890"/>
                  </a:lnTo>
                  <a:lnTo>
                    <a:pt x="2485931" y="238807"/>
                  </a:lnTo>
                  <a:lnTo>
                    <a:pt x="2497769" y="238709"/>
                  </a:lnTo>
                  <a:lnTo>
                    <a:pt x="2509607" y="238595"/>
                  </a:lnTo>
                  <a:lnTo>
                    <a:pt x="2521445" y="238461"/>
                  </a:lnTo>
                  <a:lnTo>
                    <a:pt x="2533283" y="238303"/>
                  </a:lnTo>
                  <a:lnTo>
                    <a:pt x="2545120" y="238118"/>
                  </a:lnTo>
                  <a:lnTo>
                    <a:pt x="2556958" y="237900"/>
                  </a:lnTo>
                  <a:lnTo>
                    <a:pt x="2568796" y="237645"/>
                  </a:lnTo>
                  <a:lnTo>
                    <a:pt x="2580634" y="237346"/>
                  </a:lnTo>
                  <a:lnTo>
                    <a:pt x="2592471" y="236996"/>
                  </a:lnTo>
                  <a:lnTo>
                    <a:pt x="2604309" y="236586"/>
                  </a:lnTo>
                  <a:lnTo>
                    <a:pt x="2616147" y="236105"/>
                  </a:lnTo>
                  <a:lnTo>
                    <a:pt x="2627985" y="235542"/>
                  </a:lnTo>
                  <a:lnTo>
                    <a:pt x="2639822" y="234885"/>
                  </a:lnTo>
                  <a:lnTo>
                    <a:pt x="2651660" y="234116"/>
                  </a:lnTo>
                  <a:lnTo>
                    <a:pt x="2663498" y="233219"/>
                  </a:lnTo>
                  <a:lnTo>
                    <a:pt x="2675336" y="232174"/>
                  </a:lnTo>
                  <a:lnTo>
                    <a:pt x="2687174" y="230957"/>
                  </a:lnTo>
                  <a:lnTo>
                    <a:pt x="2699011" y="229542"/>
                  </a:lnTo>
                  <a:lnTo>
                    <a:pt x="2710849" y="227902"/>
                  </a:lnTo>
                  <a:lnTo>
                    <a:pt x="2722687" y="226004"/>
                  </a:lnTo>
                  <a:lnTo>
                    <a:pt x="2734525" y="223813"/>
                  </a:lnTo>
                  <a:lnTo>
                    <a:pt x="2746362" y="221291"/>
                  </a:lnTo>
                  <a:lnTo>
                    <a:pt x="2758200" y="218398"/>
                  </a:lnTo>
                  <a:lnTo>
                    <a:pt x="2770038" y="215094"/>
                  </a:lnTo>
                  <a:lnTo>
                    <a:pt x="2781876" y="211335"/>
                  </a:lnTo>
                  <a:lnTo>
                    <a:pt x="2793713" y="207081"/>
                  </a:lnTo>
                  <a:lnTo>
                    <a:pt x="2805551" y="202296"/>
                  </a:lnTo>
                  <a:lnTo>
                    <a:pt x="2817389" y="196946"/>
                  </a:lnTo>
                  <a:lnTo>
                    <a:pt x="2829227" y="191008"/>
                  </a:lnTo>
                  <a:lnTo>
                    <a:pt x="2841065" y="184471"/>
                  </a:lnTo>
                  <a:lnTo>
                    <a:pt x="2852902" y="177338"/>
                  </a:lnTo>
                  <a:lnTo>
                    <a:pt x="2864740" y="169628"/>
                  </a:lnTo>
                  <a:lnTo>
                    <a:pt x="2876578" y="161381"/>
                  </a:lnTo>
                  <a:lnTo>
                    <a:pt x="2888416" y="152657"/>
                  </a:lnTo>
                  <a:lnTo>
                    <a:pt x="2900253" y="143536"/>
                  </a:lnTo>
                  <a:lnTo>
                    <a:pt x="2912091" y="134118"/>
                  </a:lnTo>
                  <a:lnTo>
                    <a:pt x="2923929" y="124515"/>
                  </a:lnTo>
                  <a:lnTo>
                    <a:pt x="2935767" y="114849"/>
                  </a:lnTo>
                  <a:lnTo>
                    <a:pt x="2947604" y="105245"/>
                  </a:lnTo>
                  <a:lnTo>
                    <a:pt x="2959442" y="95827"/>
                  </a:lnTo>
                  <a:lnTo>
                    <a:pt x="2971280" y="86707"/>
                  </a:lnTo>
                  <a:lnTo>
                    <a:pt x="2983118" y="77983"/>
                  </a:lnTo>
                  <a:lnTo>
                    <a:pt x="2994956" y="69736"/>
                  </a:lnTo>
                  <a:lnTo>
                    <a:pt x="3006793" y="62026"/>
                  </a:lnTo>
                  <a:lnTo>
                    <a:pt x="3018631" y="54892"/>
                  </a:lnTo>
                  <a:lnTo>
                    <a:pt x="3030469" y="48355"/>
                  </a:lnTo>
                  <a:lnTo>
                    <a:pt x="3042307" y="42418"/>
                  </a:lnTo>
                  <a:lnTo>
                    <a:pt x="3054144" y="37068"/>
                  </a:lnTo>
                  <a:lnTo>
                    <a:pt x="3065982" y="32282"/>
                  </a:lnTo>
                  <a:lnTo>
                    <a:pt x="3077820" y="28029"/>
                  </a:lnTo>
                  <a:lnTo>
                    <a:pt x="3089658" y="24270"/>
                  </a:lnTo>
                  <a:lnTo>
                    <a:pt x="3101496" y="20965"/>
                  </a:lnTo>
                  <a:lnTo>
                    <a:pt x="3113333" y="18073"/>
                  </a:lnTo>
                  <a:lnTo>
                    <a:pt x="3125171" y="15551"/>
                  </a:lnTo>
                  <a:lnTo>
                    <a:pt x="3137009" y="13360"/>
                  </a:lnTo>
                  <a:lnTo>
                    <a:pt x="3148847" y="11461"/>
                  </a:lnTo>
                  <a:lnTo>
                    <a:pt x="3160684" y="9821"/>
                  </a:lnTo>
                  <a:lnTo>
                    <a:pt x="3172522" y="8407"/>
                  </a:lnTo>
                  <a:lnTo>
                    <a:pt x="3184360" y="7190"/>
                  </a:lnTo>
                  <a:lnTo>
                    <a:pt x="3196198" y="6144"/>
                  </a:lnTo>
                  <a:lnTo>
                    <a:pt x="3208035" y="5247"/>
                  </a:lnTo>
                  <a:lnTo>
                    <a:pt x="3219873" y="4479"/>
                  </a:lnTo>
                  <a:lnTo>
                    <a:pt x="3231711" y="3821"/>
                  </a:lnTo>
                  <a:lnTo>
                    <a:pt x="3243549" y="3259"/>
                  </a:lnTo>
                  <a:lnTo>
                    <a:pt x="3255387" y="2778"/>
                  </a:lnTo>
                  <a:lnTo>
                    <a:pt x="3267224" y="2367"/>
                  </a:lnTo>
                  <a:lnTo>
                    <a:pt x="3279062" y="2017"/>
                  </a:lnTo>
                  <a:lnTo>
                    <a:pt x="3290900" y="1718"/>
                  </a:lnTo>
                  <a:lnTo>
                    <a:pt x="3302738" y="1463"/>
                  </a:lnTo>
                  <a:lnTo>
                    <a:pt x="3314575" y="1246"/>
                  </a:lnTo>
                  <a:lnTo>
                    <a:pt x="3326413" y="1061"/>
                  </a:lnTo>
                  <a:lnTo>
                    <a:pt x="3338251" y="903"/>
                  </a:lnTo>
                  <a:lnTo>
                    <a:pt x="3350089" y="769"/>
                  </a:lnTo>
                  <a:lnTo>
                    <a:pt x="3361926" y="654"/>
                  </a:lnTo>
                  <a:lnTo>
                    <a:pt x="3373764" y="557"/>
                  </a:lnTo>
                  <a:lnTo>
                    <a:pt x="3385602" y="474"/>
                  </a:lnTo>
                  <a:lnTo>
                    <a:pt x="3397440" y="403"/>
                  </a:lnTo>
                  <a:lnTo>
                    <a:pt x="3409278" y="343"/>
                  </a:lnTo>
                  <a:lnTo>
                    <a:pt x="3421115" y="292"/>
                  </a:lnTo>
                  <a:lnTo>
                    <a:pt x="3432953" y="248"/>
                  </a:lnTo>
                  <a:lnTo>
                    <a:pt x="3444791" y="211"/>
                  </a:lnTo>
                  <a:lnTo>
                    <a:pt x="3456629" y="180"/>
                  </a:lnTo>
                  <a:lnTo>
                    <a:pt x="3468466" y="153"/>
                  </a:lnTo>
                  <a:lnTo>
                    <a:pt x="3480304" y="130"/>
                  </a:lnTo>
                  <a:lnTo>
                    <a:pt x="3492142" y="110"/>
                  </a:lnTo>
                  <a:lnTo>
                    <a:pt x="3503980" y="94"/>
                  </a:lnTo>
                  <a:lnTo>
                    <a:pt x="3515818" y="80"/>
                  </a:lnTo>
                  <a:lnTo>
                    <a:pt x="3515818" y="80"/>
                  </a:lnTo>
                  <a:lnTo>
                    <a:pt x="3527655" y="94"/>
                  </a:lnTo>
                  <a:lnTo>
                    <a:pt x="3539493" y="110"/>
                  </a:lnTo>
                  <a:lnTo>
                    <a:pt x="3551331" y="130"/>
                  </a:lnTo>
                  <a:lnTo>
                    <a:pt x="3563169" y="153"/>
                  </a:lnTo>
                  <a:lnTo>
                    <a:pt x="3575006" y="180"/>
                  </a:lnTo>
                  <a:lnTo>
                    <a:pt x="3586844" y="211"/>
                  </a:lnTo>
                  <a:lnTo>
                    <a:pt x="3598682" y="248"/>
                  </a:lnTo>
                  <a:lnTo>
                    <a:pt x="3610520" y="292"/>
                  </a:lnTo>
                  <a:lnTo>
                    <a:pt x="3622357" y="343"/>
                  </a:lnTo>
                  <a:lnTo>
                    <a:pt x="3634195" y="403"/>
                  </a:lnTo>
                  <a:lnTo>
                    <a:pt x="3646033" y="474"/>
                  </a:lnTo>
                  <a:lnTo>
                    <a:pt x="3657871" y="557"/>
                  </a:lnTo>
                  <a:lnTo>
                    <a:pt x="3669709" y="654"/>
                  </a:lnTo>
                  <a:lnTo>
                    <a:pt x="3681546" y="769"/>
                  </a:lnTo>
                  <a:lnTo>
                    <a:pt x="3693384" y="903"/>
                  </a:lnTo>
                  <a:lnTo>
                    <a:pt x="3705222" y="1061"/>
                  </a:lnTo>
                  <a:lnTo>
                    <a:pt x="3717060" y="1246"/>
                  </a:lnTo>
                  <a:lnTo>
                    <a:pt x="3728897" y="1463"/>
                  </a:lnTo>
                  <a:lnTo>
                    <a:pt x="3740735" y="1718"/>
                  </a:lnTo>
                  <a:lnTo>
                    <a:pt x="3752573" y="2017"/>
                  </a:lnTo>
                  <a:lnTo>
                    <a:pt x="3764411" y="2367"/>
                  </a:lnTo>
                  <a:lnTo>
                    <a:pt x="3776248" y="2778"/>
                  </a:lnTo>
                  <a:lnTo>
                    <a:pt x="3788086" y="3259"/>
                  </a:lnTo>
                  <a:lnTo>
                    <a:pt x="3799924" y="3821"/>
                  </a:lnTo>
                  <a:lnTo>
                    <a:pt x="3811762" y="4479"/>
                  </a:lnTo>
                  <a:lnTo>
                    <a:pt x="3823600" y="5247"/>
                  </a:lnTo>
                  <a:lnTo>
                    <a:pt x="3835437" y="6144"/>
                  </a:lnTo>
                  <a:lnTo>
                    <a:pt x="3847275" y="7190"/>
                  </a:lnTo>
                  <a:lnTo>
                    <a:pt x="3859113" y="8407"/>
                  </a:lnTo>
                  <a:lnTo>
                    <a:pt x="3870951" y="9821"/>
                  </a:lnTo>
                  <a:lnTo>
                    <a:pt x="3882788" y="11461"/>
                  </a:lnTo>
                  <a:lnTo>
                    <a:pt x="3894626" y="13360"/>
                  </a:lnTo>
                  <a:lnTo>
                    <a:pt x="3906464" y="15551"/>
                  </a:lnTo>
                  <a:lnTo>
                    <a:pt x="3918302" y="18073"/>
                  </a:lnTo>
                  <a:lnTo>
                    <a:pt x="3930139" y="20965"/>
                  </a:lnTo>
                  <a:lnTo>
                    <a:pt x="3941977" y="24270"/>
                  </a:lnTo>
                  <a:lnTo>
                    <a:pt x="3953815" y="28029"/>
                  </a:lnTo>
                  <a:lnTo>
                    <a:pt x="3965653" y="32282"/>
                  </a:lnTo>
                  <a:lnTo>
                    <a:pt x="3977491" y="37068"/>
                  </a:lnTo>
                  <a:lnTo>
                    <a:pt x="3989328" y="42418"/>
                  </a:lnTo>
                  <a:lnTo>
                    <a:pt x="4001166" y="48355"/>
                  </a:lnTo>
                  <a:lnTo>
                    <a:pt x="4013004" y="54892"/>
                  </a:lnTo>
                  <a:lnTo>
                    <a:pt x="4024842" y="62026"/>
                  </a:lnTo>
                  <a:lnTo>
                    <a:pt x="4036679" y="69736"/>
                  </a:lnTo>
                  <a:lnTo>
                    <a:pt x="4048517" y="77983"/>
                  </a:lnTo>
                  <a:lnTo>
                    <a:pt x="4060355" y="86707"/>
                  </a:lnTo>
                  <a:lnTo>
                    <a:pt x="4072193" y="95827"/>
                  </a:lnTo>
                  <a:lnTo>
                    <a:pt x="4084031" y="105245"/>
                  </a:lnTo>
                  <a:lnTo>
                    <a:pt x="4095868" y="114849"/>
                  </a:lnTo>
                  <a:lnTo>
                    <a:pt x="4107706" y="124515"/>
                  </a:lnTo>
                  <a:lnTo>
                    <a:pt x="4119544" y="134118"/>
                  </a:lnTo>
                  <a:lnTo>
                    <a:pt x="4131382" y="143536"/>
                  </a:lnTo>
                  <a:lnTo>
                    <a:pt x="4143219" y="152657"/>
                  </a:lnTo>
                  <a:lnTo>
                    <a:pt x="4155057" y="161381"/>
                  </a:lnTo>
                  <a:lnTo>
                    <a:pt x="4166895" y="169628"/>
                  </a:lnTo>
                  <a:lnTo>
                    <a:pt x="4178733" y="177338"/>
                  </a:lnTo>
                  <a:lnTo>
                    <a:pt x="4190570" y="184471"/>
                  </a:lnTo>
                  <a:lnTo>
                    <a:pt x="4202408" y="191008"/>
                  </a:lnTo>
                  <a:lnTo>
                    <a:pt x="4214246" y="196946"/>
                  </a:lnTo>
                  <a:lnTo>
                    <a:pt x="4226084" y="202296"/>
                  </a:lnTo>
                  <a:lnTo>
                    <a:pt x="4237922" y="207081"/>
                  </a:lnTo>
                  <a:lnTo>
                    <a:pt x="4249759" y="211335"/>
                  </a:lnTo>
                  <a:lnTo>
                    <a:pt x="4261597" y="215094"/>
                  </a:lnTo>
                  <a:lnTo>
                    <a:pt x="4273435" y="218398"/>
                  </a:lnTo>
                  <a:lnTo>
                    <a:pt x="4285273" y="221291"/>
                  </a:lnTo>
                  <a:lnTo>
                    <a:pt x="4297110" y="223813"/>
                  </a:lnTo>
                  <a:lnTo>
                    <a:pt x="4308948" y="226004"/>
                  </a:lnTo>
                  <a:lnTo>
                    <a:pt x="4320786" y="227902"/>
                  </a:lnTo>
                  <a:lnTo>
                    <a:pt x="4332624" y="229542"/>
                  </a:lnTo>
                  <a:lnTo>
                    <a:pt x="4344461" y="230957"/>
                  </a:lnTo>
                  <a:lnTo>
                    <a:pt x="4356299" y="232174"/>
                  </a:lnTo>
                  <a:lnTo>
                    <a:pt x="4368137" y="233219"/>
                  </a:lnTo>
                  <a:lnTo>
                    <a:pt x="4379975" y="234116"/>
                  </a:lnTo>
                  <a:lnTo>
                    <a:pt x="4391813" y="234885"/>
                  </a:lnTo>
                  <a:lnTo>
                    <a:pt x="4403650" y="235542"/>
                  </a:lnTo>
                  <a:lnTo>
                    <a:pt x="4415488" y="236105"/>
                  </a:lnTo>
                  <a:lnTo>
                    <a:pt x="4427326" y="236586"/>
                  </a:lnTo>
                  <a:lnTo>
                    <a:pt x="4439164" y="236996"/>
                  </a:lnTo>
                  <a:lnTo>
                    <a:pt x="4451001" y="237346"/>
                  </a:lnTo>
                  <a:lnTo>
                    <a:pt x="4462839" y="237645"/>
                  </a:lnTo>
                  <a:lnTo>
                    <a:pt x="4474677" y="237900"/>
                  </a:lnTo>
                  <a:lnTo>
                    <a:pt x="4486515" y="238118"/>
                  </a:lnTo>
                  <a:lnTo>
                    <a:pt x="4498352" y="238303"/>
                  </a:lnTo>
                  <a:lnTo>
                    <a:pt x="4510190" y="238461"/>
                  </a:lnTo>
                  <a:lnTo>
                    <a:pt x="4522028" y="238595"/>
                  </a:lnTo>
                  <a:lnTo>
                    <a:pt x="4533866" y="238709"/>
                  </a:lnTo>
                  <a:lnTo>
                    <a:pt x="4545704" y="238807"/>
                  </a:lnTo>
                  <a:lnTo>
                    <a:pt x="4557541" y="238890"/>
                  </a:lnTo>
                  <a:lnTo>
                    <a:pt x="4569379" y="238960"/>
                  </a:lnTo>
                  <a:lnTo>
                    <a:pt x="4581217" y="239021"/>
                  </a:lnTo>
                  <a:lnTo>
                    <a:pt x="4593055" y="239072"/>
                  </a:lnTo>
                  <a:lnTo>
                    <a:pt x="4604892" y="239115"/>
                  </a:lnTo>
                  <a:lnTo>
                    <a:pt x="4616730" y="239152"/>
                  </a:lnTo>
                  <a:lnTo>
                    <a:pt x="4628568" y="239184"/>
                  </a:lnTo>
                  <a:lnTo>
                    <a:pt x="4640406" y="239211"/>
                  </a:lnTo>
                  <a:lnTo>
                    <a:pt x="4652244" y="239234"/>
                  </a:lnTo>
                  <a:lnTo>
                    <a:pt x="4664081" y="239253"/>
                  </a:lnTo>
                  <a:lnTo>
                    <a:pt x="4675919" y="239270"/>
                  </a:lnTo>
                  <a:lnTo>
                    <a:pt x="4687757" y="239284"/>
                  </a:lnTo>
                </a:path>
              </a:pathLst>
            </a:custGeom>
            <a:ln w="40651" cap="flat">
              <a:solidFill>
                <a:srgbClr val="A9A400">
                  <a:alpha val="100000"/>
                </a:srgbClr>
              </a:solidFill>
              <a:prstDash val="solid"/>
              <a:round/>
            </a:ln>
          </p:spPr>
          <p:txBody>
            <a:bodyPr/>
            <a:lstStyle/>
            <a:p>
              <a:endParaRPr/>
            </a:p>
          </p:txBody>
        </p:sp>
        <p:sp>
          <p:nvSpPr>
            <p:cNvPr id="30" name="pl30"/>
            <p:cNvSpPr/>
            <p:nvPr/>
          </p:nvSpPr>
          <p:spPr>
            <a:xfrm>
              <a:off x="2482252" y="4969019"/>
              <a:ext cx="4687757" cy="717692"/>
            </a:xfrm>
            <a:custGeom>
              <a:avLst/>
              <a:gdLst/>
              <a:ahLst/>
              <a:cxnLst/>
              <a:rect l="0" t="0" r="0" b="0"/>
              <a:pathLst>
                <a:path w="4687757" h="717692">
                  <a:moveTo>
                    <a:pt x="0" y="0"/>
                  </a:moveTo>
                  <a:lnTo>
                    <a:pt x="11837" y="42"/>
                  </a:lnTo>
                  <a:lnTo>
                    <a:pt x="23675" y="91"/>
                  </a:lnTo>
                  <a:lnTo>
                    <a:pt x="35513" y="150"/>
                  </a:lnTo>
                  <a:lnTo>
                    <a:pt x="47351" y="218"/>
                  </a:lnTo>
                  <a:lnTo>
                    <a:pt x="59188" y="299"/>
                  </a:lnTo>
                  <a:lnTo>
                    <a:pt x="71026" y="393"/>
                  </a:lnTo>
                  <a:lnTo>
                    <a:pt x="82864" y="505"/>
                  </a:lnTo>
                  <a:lnTo>
                    <a:pt x="94702" y="635"/>
                  </a:lnTo>
                  <a:lnTo>
                    <a:pt x="106539" y="789"/>
                  </a:lnTo>
                  <a:lnTo>
                    <a:pt x="118377" y="969"/>
                  </a:lnTo>
                  <a:lnTo>
                    <a:pt x="130215" y="1181"/>
                  </a:lnTo>
                  <a:lnTo>
                    <a:pt x="142053" y="1430"/>
                  </a:lnTo>
                  <a:lnTo>
                    <a:pt x="153891" y="1722"/>
                  </a:lnTo>
                  <a:lnTo>
                    <a:pt x="165728" y="2066"/>
                  </a:lnTo>
                  <a:lnTo>
                    <a:pt x="177566" y="2469"/>
                  </a:lnTo>
                  <a:lnTo>
                    <a:pt x="189404" y="2942"/>
                  </a:lnTo>
                  <a:lnTo>
                    <a:pt x="201242" y="3498"/>
                  </a:lnTo>
                  <a:lnTo>
                    <a:pt x="213079" y="4150"/>
                  </a:lnTo>
                  <a:lnTo>
                    <a:pt x="224917" y="4914"/>
                  </a:lnTo>
                  <a:lnTo>
                    <a:pt x="236755" y="5811"/>
                  </a:lnTo>
                  <a:lnTo>
                    <a:pt x="248593" y="6862"/>
                  </a:lnTo>
                  <a:lnTo>
                    <a:pt x="260430" y="8094"/>
                  </a:lnTo>
                  <a:lnTo>
                    <a:pt x="272268" y="9536"/>
                  </a:lnTo>
                  <a:lnTo>
                    <a:pt x="284106" y="11224"/>
                  </a:lnTo>
                  <a:lnTo>
                    <a:pt x="295944" y="13197"/>
                  </a:lnTo>
                  <a:lnTo>
                    <a:pt x="307782" y="15503"/>
                  </a:lnTo>
                  <a:lnTo>
                    <a:pt x="319619" y="18193"/>
                  </a:lnTo>
                  <a:lnTo>
                    <a:pt x="331457" y="21330"/>
                  </a:lnTo>
                  <a:lnTo>
                    <a:pt x="343295" y="24981"/>
                  </a:lnTo>
                  <a:lnTo>
                    <a:pt x="355133" y="29223"/>
                  </a:lnTo>
                  <a:lnTo>
                    <a:pt x="366970" y="34144"/>
                  </a:lnTo>
                  <a:lnTo>
                    <a:pt x="378808" y="39839"/>
                  </a:lnTo>
                  <a:lnTo>
                    <a:pt x="390646" y="46413"/>
                  </a:lnTo>
                  <a:lnTo>
                    <a:pt x="402484" y="53978"/>
                  </a:lnTo>
                  <a:lnTo>
                    <a:pt x="414321" y="62656"/>
                  </a:lnTo>
                  <a:lnTo>
                    <a:pt x="426159" y="72570"/>
                  </a:lnTo>
                  <a:lnTo>
                    <a:pt x="437997" y="83846"/>
                  </a:lnTo>
                  <a:lnTo>
                    <a:pt x="449835" y="96606"/>
                  </a:lnTo>
                  <a:lnTo>
                    <a:pt x="461673" y="110964"/>
                  </a:lnTo>
                  <a:lnTo>
                    <a:pt x="473510" y="127013"/>
                  </a:lnTo>
                  <a:lnTo>
                    <a:pt x="485348" y="144826"/>
                  </a:lnTo>
                  <a:lnTo>
                    <a:pt x="497186" y="164436"/>
                  </a:lnTo>
                  <a:lnTo>
                    <a:pt x="509024" y="185837"/>
                  </a:lnTo>
                  <a:lnTo>
                    <a:pt x="520861" y="208967"/>
                  </a:lnTo>
                  <a:lnTo>
                    <a:pt x="532699" y="233709"/>
                  </a:lnTo>
                  <a:lnTo>
                    <a:pt x="544537" y="259881"/>
                  </a:lnTo>
                  <a:lnTo>
                    <a:pt x="556375" y="287242"/>
                  </a:lnTo>
                  <a:lnTo>
                    <a:pt x="568213" y="315496"/>
                  </a:lnTo>
                  <a:lnTo>
                    <a:pt x="580050" y="344306"/>
                  </a:lnTo>
                  <a:lnTo>
                    <a:pt x="591888" y="373304"/>
                  </a:lnTo>
                  <a:lnTo>
                    <a:pt x="603726" y="402114"/>
                  </a:lnTo>
                  <a:lnTo>
                    <a:pt x="615564" y="430369"/>
                  </a:lnTo>
                  <a:lnTo>
                    <a:pt x="627401" y="457730"/>
                  </a:lnTo>
                  <a:lnTo>
                    <a:pt x="639239" y="483902"/>
                  </a:lnTo>
                  <a:lnTo>
                    <a:pt x="651077" y="508643"/>
                  </a:lnTo>
                  <a:lnTo>
                    <a:pt x="662915" y="531774"/>
                  </a:lnTo>
                  <a:lnTo>
                    <a:pt x="674752" y="553175"/>
                  </a:lnTo>
                  <a:lnTo>
                    <a:pt x="686590" y="572785"/>
                  </a:lnTo>
                  <a:lnTo>
                    <a:pt x="698428" y="590597"/>
                  </a:lnTo>
                  <a:lnTo>
                    <a:pt x="710266" y="606647"/>
                  </a:lnTo>
                  <a:lnTo>
                    <a:pt x="722104" y="621004"/>
                  </a:lnTo>
                  <a:lnTo>
                    <a:pt x="733941" y="633765"/>
                  </a:lnTo>
                  <a:lnTo>
                    <a:pt x="745779" y="645041"/>
                  </a:lnTo>
                  <a:lnTo>
                    <a:pt x="757617" y="654955"/>
                  </a:lnTo>
                  <a:lnTo>
                    <a:pt x="769455" y="663633"/>
                  </a:lnTo>
                  <a:lnTo>
                    <a:pt x="781292" y="671198"/>
                  </a:lnTo>
                  <a:lnTo>
                    <a:pt x="793130" y="677772"/>
                  </a:lnTo>
                  <a:lnTo>
                    <a:pt x="804968" y="683467"/>
                  </a:lnTo>
                  <a:lnTo>
                    <a:pt x="816806" y="688388"/>
                  </a:lnTo>
                  <a:lnTo>
                    <a:pt x="828643" y="692630"/>
                  </a:lnTo>
                  <a:lnTo>
                    <a:pt x="840481" y="696281"/>
                  </a:lnTo>
                  <a:lnTo>
                    <a:pt x="852319" y="699417"/>
                  </a:lnTo>
                  <a:lnTo>
                    <a:pt x="864157" y="702108"/>
                  </a:lnTo>
                  <a:lnTo>
                    <a:pt x="875995" y="704414"/>
                  </a:lnTo>
                  <a:lnTo>
                    <a:pt x="887832" y="706387"/>
                  </a:lnTo>
                  <a:lnTo>
                    <a:pt x="899670" y="708075"/>
                  </a:lnTo>
                  <a:lnTo>
                    <a:pt x="911508" y="709517"/>
                  </a:lnTo>
                  <a:lnTo>
                    <a:pt x="923346" y="710749"/>
                  </a:lnTo>
                  <a:lnTo>
                    <a:pt x="935183" y="711800"/>
                  </a:lnTo>
                  <a:lnTo>
                    <a:pt x="947021" y="712696"/>
                  </a:lnTo>
                  <a:lnTo>
                    <a:pt x="958859" y="713461"/>
                  </a:lnTo>
                  <a:lnTo>
                    <a:pt x="970697" y="714113"/>
                  </a:lnTo>
                  <a:lnTo>
                    <a:pt x="982534" y="714668"/>
                  </a:lnTo>
                  <a:lnTo>
                    <a:pt x="994372" y="715142"/>
                  </a:lnTo>
                  <a:lnTo>
                    <a:pt x="1006210" y="715545"/>
                  </a:lnTo>
                  <a:lnTo>
                    <a:pt x="1018048" y="715888"/>
                  </a:lnTo>
                  <a:lnTo>
                    <a:pt x="1029886" y="716181"/>
                  </a:lnTo>
                  <a:lnTo>
                    <a:pt x="1041723" y="716430"/>
                  </a:lnTo>
                  <a:lnTo>
                    <a:pt x="1053561" y="716642"/>
                  </a:lnTo>
                  <a:lnTo>
                    <a:pt x="1065399" y="716822"/>
                  </a:lnTo>
                  <a:lnTo>
                    <a:pt x="1077237" y="716975"/>
                  </a:lnTo>
                  <a:lnTo>
                    <a:pt x="1089074" y="717106"/>
                  </a:lnTo>
                  <a:lnTo>
                    <a:pt x="1100912" y="717217"/>
                  </a:lnTo>
                  <a:lnTo>
                    <a:pt x="1112750" y="717312"/>
                  </a:lnTo>
                  <a:lnTo>
                    <a:pt x="1124588" y="717393"/>
                  </a:lnTo>
                  <a:lnTo>
                    <a:pt x="1136426" y="717461"/>
                  </a:lnTo>
                  <a:lnTo>
                    <a:pt x="1148263" y="717519"/>
                  </a:lnTo>
                  <a:lnTo>
                    <a:pt x="1160101" y="717569"/>
                  </a:lnTo>
                  <a:lnTo>
                    <a:pt x="1171939" y="717611"/>
                  </a:lnTo>
                  <a:lnTo>
                    <a:pt x="1171939" y="717692"/>
                  </a:lnTo>
                  <a:lnTo>
                    <a:pt x="1183777" y="717663"/>
                  </a:lnTo>
                  <a:lnTo>
                    <a:pt x="1195614" y="717630"/>
                  </a:lnTo>
                  <a:lnTo>
                    <a:pt x="1207452" y="717591"/>
                  </a:lnTo>
                  <a:lnTo>
                    <a:pt x="1219290" y="717546"/>
                  </a:lnTo>
                  <a:lnTo>
                    <a:pt x="1231128" y="717492"/>
                  </a:lnTo>
                  <a:lnTo>
                    <a:pt x="1242965" y="717429"/>
                  </a:lnTo>
                  <a:lnTo>
                    <a:pt x="1254803" y="717355"/>
                  </a:lnTo>
                  <a:lnTo>
                    <a:pt x="1266641" y="717268"/>
                  </a:lnTo>
                  <a:lnTo>
                    <a:pt x="1278479" y="717165"/>
                  </a:lnTo>
                  <a:lnTo>
                    <a:pt x="1290317" y="717045"/>
                  </a:lnTo>
                  <a:lnTo>
                    <a:pt x="1302154" y="716904"/>
                  </a:lnTo>
                  <a:lnTo>
                    <a:pt x="1313992" y="716738"/>
                  </a:lnTo>
                  <a:lnTo>
                    <a:pt x="1325830" y="716543"/>
                  </a:lnTo>
                  <a:lnTo>
                    <a:pt x="1337668" y="716314"/>
                  </a:lnTo>
                  <a:lnTo>
                    <a:pt x="1349505" y="716045"/>
                  </a:lnTo>
                  <a:lnTo>
                    <a:pt x="1361343" y="715730"/>
                  </a:lnTo>
                  <a:lnTo>
                    <a:pt x="1373181" y="715359"/>
                  </a:lnTo>
                  <a:lnTo>
                    <a:pt x="1385019" y="714925"/>
                  </a:lnTo>
                  <a:lnTo>
                    <a:pt x="1396856" y="714415"/>
                  </a:lnTo>
                  <a:lnTo>
                    <a:pt x="1408694" y="713817"/>
                  </a:lnTo>
                  <a:lnTo>
                    <a:pt x="1420532" y="713116"/>
                  </a:lnTo>
                  <a:lnTo>
                    <a:pt x="1432370" y="712295"/>
                  </a:lnTo>
                  <a:lnTo>
                    <a:pt x="1444208" y="711334"/>
                  </a:lnTo>
                  <a:lnTo>
                    <a:pt x="1456045" y="710209"/>
                  </a:lnTo>
                  <a:lnTo>
                    <a:pt x="1467883" y="708893"/>
                  </a:lnTo>
                  <a:lnTo>
                    <a:pt x="1479721" y="707356"/>
                  </a:lnTo>
                  <a:lnTo>
                    <a:pt x="1491559" y="705562"/>
                  </a:lnTo>
                  <a:lnTo>
                    <a:pt x="1503396" y="703471"/>
                  </a:lnTo>
                  <a:lnTo>
                    <a:pt x="1515234" y="701037"/>
                  </a:lnTo>
                  <a:lnTo>
                    <a:pt x="1527072" y="698209"/>
                  </a:lnTo>
                  <a:lnTo>
                    <a:pt x="1538910" y="694928"/>
                  </a:lnTo>
                  <a:lnTo>
                    <a:pt x="1550748" y="691132"/>
                  </a:lnTo>
                  <a:lnTo>
                    <a:pt x="1562585" y="686749"/>
                  </a:lnTo>
                  <a:lnTo>
                    <a:pt x="1574423" y="681706"/>
                  </a:lnTo>
                  <a:lnTo>
                    <a:pt x="1586261" y="675921"/>
                  </a:lnTo>
                  <a:lnTo>
                    <a:pt x="1598099" y="669311"/>
                  </a:lnTo>
                  <a:lnTo>
                    <a:pt x="1609936" y="661794"/>
                  </a:lnTo>
                  <a:lnTo>
                    <a:pt x="1621774" y="653287"/>
                  </a:lnTo>
                  <a:lnTo>
                    <a:pt x="1633612" y="643715"/>
                  </a:lnTo>
                  <a:lnTo>
                    <a:pt x="1645450" y="633016"/>
                  </a:lnTo>
                  <a:lnTo>
                    <a:pt x="1657287" y="621141"/>
                  </a:lnTo>
                  <a:lnTo>
                    <a:pt x="1669125" y="608067"/>
                  </a:lnTo>
                  <a:lnTo>
                    <a:pt x="1680963" y="593800"/>
                  </a:lnTo>
                  <a:lnTo>
                    <a:pt x="1692801" y="578380"/>
                  </a:lnTo>
                  <a:lnTo>
                    <a:pt x="1704639" y="561885"/>
                  </a:lnTo>
                  <a:lnTo>
                    <a:pt x="1716476" y="544437"/>
                  </a:lnTo>
                  <a:lnTo>
                    <a:pt x="1728314" y="526197"/>
                  </a:lnTo>
                  <a:lnTo>
                    <a:pt x="1740152" y="507360"/>
                  </a:lnTo>
                  <a:lnTo>
                    <a:pt x="1751990" y="488154"/>
                  </a:lnTo>
                  <a:lnTo>
                    <a:pt x="1763827" y="468822"/>
                  </a:lnTo>
                  <a:lnTo>
                    <a:pt x="1775665" y="449615"/>
                  </a:lnTo>
                  <a:lnTo>
                    <a:pt x="1787503" y="430778"/>
                  </a:lnTo>
                  <a:lnTo>
                    <a:pt x="1799341" y="412538"/>
                  </a:lnTo>
                  <a:lnTo>
                    <a:pt x="1811178" y="395090"/>
                  </a:lnTo>
                  <a:lnTo>
                    <a:pt x="1823016" y="378596"/>
                  </a:lnTo>
                  <a:lnTo>
                    <a:pt x="1834854" y="363175"/>
                  </a:lnTo>
                  <a:lnTo>
                    <a:pt x="1846692" y="348908"/>
                  </a:lnTo>
                  <a:lnTo>
                    <a:pt x="1858530" y="335834"/>
                  </a:lnTo>
                  <a:lnTo>
                    <a:pt x="1870367" y="323960"/>
                  </a:lnTo>
                  <a:lnTo>
                    <a:pt x="1882205" y="313260"/>
                  </a:lnTo>
                  <a:lnTo>
                    <a:pt x="1894043" y="303688"/>
                  </a:lnTo>
                  <a:lnTo>
                    <a:pt x="1905881" y="295181"/>
                  </a:lnTo>
                  <a:lnTo>
                    <a:pt x="1917718" y="287664"/>
                  </a:lnTo>
                  <a:lnTo>
                    <a:pt x="1929556" y="281055"/>
                  </a:lnTo>
                  <a:lnTo>
                    <a:pt x="1941394" y="275270"/>
                  </a:lnTo>
                  <a:lnTo>
                    <a:pt x="1953232" y="270226"/>
                  </a:lnTo>
                  <a:lnTo>
                    <a:pt x="1965069" y="265843"/>
                  </a:lnTo>
                  <a:lnTo>
                    <a:pt x="1976907" y="262047"/>
                  </a:lnTo>
                  <a:lnTo>
                    <a:pt x="1988745" y="258766"/>
                  </a:lnTo>
                  <a:lnTo>
                    <a:pt x="2000583" y="255938"/>
                  </a:lnTo>
                  <a:lnTo>
                    <a:pt x="2012421" y="253504"/>
                  </a:lnTo>
                  <a:lnTo>
                    <a:pt x="2024258" y="251413"/>
                  </a:lnTo>
                  <a:lnTo>
                    <a:pt x="2036096" y="249619"/>
                  </a:lnTo>
                  <a:lnTo>
                    <a:pt x="2047934" y="248082"/>
                  </a:lnTo>
                  <a:lnTo>
                    <a:pt x="2059772" y="246766"/>
                  </a:lnTo>
                  <a:lnTo>
                    <a:pt x="2071609" y="245641"/>
                  </a:lnTo>
                  <a:lnTo>
                    <a:pt x="2083447" y="244680"/>
                  </a:lnTo>
                  <a:lnTo>
                    <a:pt x="2095285" y="243859"/>
                  </a:lnTo>
                  <a:lnTo>
                    <a:pt x="2107123" y="243158"/>
                  </a:lnTo>
                  <a:lnTo>
                    <a:pt x="2118961" y="242560"/>
                  </a:lnTo>
                  <a:lnTo>
                    <a:pt x="2130798" y="242050"/>
                  </a:lnTo>
                  <a:lnTo>
                    <a:pt x="2142636" y="241616"/>
                  </a:lnTo>
                  <a:lnTo>
                    <a:pt x="2154474" y="241246"/>
                  </a:lnTo>
                  <a:lnTo>
                    <a:pt x="2166312" y="240930"/>
                  </a:lnTo>
                  <a:lnTo>
                    <a:pt x="2178149" y="240661"/>
                  </a:lnTo>
                  <a:lnTo>
                    <a:pt x="2189987" y="240432"/>
                  </a:lnTo>
                  <a:lnTo>
                    <a:pt x="2201825" y="240237"/>
                  </a:lnTo>
                  <a:lnTo>
                    <a:pt x="2213663" y="240071"/>
                  </a:lnTo>
                  <a:lnTo>
                    <a:pt x="2225500" y="239930"/>
                  </a:lnTo>
                  <a:lnTo>
                    <a:pt x="2237338" y="239810"/>
                  </a:lnTo>
                  <a:lnTo>
                    <a:pt x="2249176" y="239708"/>
                  </a:lnTo>
                  <a:lnTo>
                    <a:pt x="2261014" y="239620"/>
                  </a:lnTo>
                  <a:lnTo>
                    <a:pt x="2272852" y="239546"/>
                  </a:lnTo>
                  <a:lnTo>
                    <a:pt x="2284689" y="239483"/>
                  </a:lnTo>
                  <a:lnTo>
                    <a:pt x="2296527" y="239429"/>
                  </a:lnTo>
                  <a:lnTo>
                    <a:pt x="2308365" y="239384"/>
                  </a:lnTo>
                  <a:lnTo>
                    <a:pt x="2320203" y="239345"/>
                  </a:lnTo>
                  <a:lnTo>
                    <a:pt x="2332040" y="239312"/>
                  </a:lnTo>
                  <a:lnTo>
                    <a:pt x="2343878" y="239284"/>
                  </a:lnTo>
                  <a:lnTo>
                    <a:pt x="2343878" y="239203"/>
                  </a:lnTo>
                  <a:lnTo>
                    <a:pt x="2355716" y="239217"/>
                  </a:lnTo>
                  <a:lnTo>
                    <a:pt x="2367554" y="239234"/>
                  </a:lnTo>
                  <a:lnTo>
                    <a:pt x="2379391" y="239253"/>
                  </a:lnTo>
                  <a:lnTo>
                    <a:pt x="2391229" y="239276"/>
                  </a:lnTo>
                  <a:lnTo>
                    <a:pt x="2403067" y="239303"/>
                  </a:lnTo>
                  <a:lnTo>
                    <a:pt x="2414905" y="239335"/>
                  </a:lnTo>
                  <a:lnTo>
                    <a:pt x="2426743" y="239372"/>
                  </a:lnTo>
                  <a:lnTo>
                    <a:pt x="2438580" y="239415"/>
                  </a:lnTo>
                  <a:lnTo>
                    <a:pt x="2450418" y="239467"/>
                  </a:lnTo>
                  <a:lnTo>
                    <a:pt x="2462256" y="239527"/>
                  </a:lnTo>
                  <a:lnTo>
                    <a:pt x="2474094" y="239597"/>
                  </a:lnTo>
                  <a:lnTo>
                    <a:pt x="2485931" y="239680"/>
                  </a:lnTo>
                  <a:lnTo>
                    <a:pt x="2497769" y="239778"/>
                  </a:lnTo>
                  <a:lnTo>
                    <a:pt x="2509607" y="239892"/>
                  </a:lnTo>
                  <a:lnTo>
                    <a:pt x="2521445" y="240027"/>
                  </a:lnTo>
                  <a:lnTo>
                    <a:pt x="2533283" y="240184"/>
                  </a:lnTo>
                  <a:lnTo>
                    <a:pt x="2545120" y="240370"/>
                  </a:lnTo>
                  <a:lnTo>
                    <a:pt x="2556958" y="240587"/>
                  </a:lnTo>
                  <a:lnTo>
                    <a:pt x="2568796" y="240842"/>
                  </a:lnTo>
                  <a:lnTo>
                    <a:pt x="2580634" y="241141"/>
                  </a:lnTo>
                  <a:lnTo>
                    <a:pt x="2592471" y="241491"/>
                  </a:lnTo>
                  <a:lnTo>
                    <a:pt x="2604309" y="241902"/>
                  </a:lnTo>
                  <a:lnTo>
                    <a:pt x="2616147" y="242382"/>
                  </a:lnTo>
                  <a:lnTo>
                    <a:pt x="2627985" y="242945"/>
                  </a:lnTo>
                  <a:lnTo>
                    <a:pt x="2639822" y="243603"/>
                  </a:lnTo>
                  <a:lnTo>
                    <a:pt x="2651660" y="244371"/>
                  </a:lnTo>
                  <a:lnTo>
                    <a:pt x="2663498" y="245268"/>
                  </a:lnTo>
                  <a:lnTo>
                    <a:pt x="2675336" y="246314"/>
                  </a:lnTo>
                  <a:lnTo>
                    <a:pt x="2687174" y="247530"/>
                  </a:lnTo>
                  <a:lnTo>
                    <a:pt x="2699011" y="248945"/>
                  </a:lnTo>
                  <a:lnTo>
                    <a:pt x="2710849" y="250585"/>
                  </a:lnTo>
                  <a:lnTo>
                    <a:pt x="2722687" y="252483"/>
                  </a:lnTo>
                  <a:lnTo>
                    <a:pt x="2734525" y="254674"/>
                  </a:lnTo>
                  <a:lnTo>
                    <a:pt x="2746362" y="257196"/>
                  </a:lnTo>
                  <a:lnTo>
                    <a:pt x="2758200" y="260089"/>
                  </a:lnTo>
                  <a:lnTo>
                    <a:pt x="2770038" y="263394"/>
                  </a:lnTo>
                  <a:lnTo>
                    <a:pt x="2781876" y="267152"/>
                  </a:lnTo>
                  <a:lnTo>
                    <a:pt x="2793713" y="271406"/>
                  </a:lnTo>
                  <a:lnTo>
                    <a:pt x="2805551" y="276191"/>
                  </a:lnTo>
                  <a:lnTo>
                    <a:pt x="2817389" y="281541"/>
                  </a:lnTo>
                  <a:lnTo>
                    <a:pt x="2829227" y="287479"/>
                  </a:lnTo>
                  <a:lnTo>
                    <a:pt x="2841065" y="294016"/>
                  </a:lnTo>
                  <a:lnTo>
                    <a:pt x="2852902" y="301149"/>
                  </a:lnTo>
                  <a:lnTo>
                    <a:pt x="2864740" y="308859"/>
                  </a:lnTo>
                  <a:lnTo>
                    <a:pt x="2876578" y="317107"/>
                  </a:lnTo>
                  <a:lnTo>
                    <a:pt x="2888416" y="325830"/>
                  </a:lnTo>
                  <a:lnTo>
                    <a:pt x="2900253" y="334951"/>
                  </a:lnTo>
                  <a:lnTo>
                    <a:pt x="2912091" y="344369"/>
                  </a:lnTo>
                  <a:lnTo>
                    <a:pt x="2923929" y="353972"/>
                  </a:lnTo>
                  <a:lnTo>
                    <a:pt x="2935767" y="363638"/>
                  </a:lnTo>
                  <a:lnTo>
                    <a:pt x="2947604" y="373242"/>
                  </a:lnTo>
                  <a:lnTo>
                    <a:pt x="2959442" y="382660"/>
                  </a:lnTo>
                  <a:lnTo>
                    <a:pt x="2971280" y="391780"/>
                  </a:lnTo>
                  <a:lnTo>
                    <a:pt x="2983118" y="400504"/>
                  </a:lnTo>
                  <a:lnTo>
                    <a:pt x="2994956" y="408751"/>
                  </a:lnTo>
                  <a:lnTo>
                    <a:pt x="3006793" y="416462"/>
                  </a:lnTo>
                  <a:lnTo>
                    <a:pt x="3018631" y="423595"/>
                  </a:lnTo>
                  <a:lnTo>
                    <a:pt x="3030469" y="430132"/>
                  </a:lnTo>
                  <a:lnTo>
                    <a:pt x="3042307" y="436069"/>
                  </a:lnTo>
                  <a:lnTo>
                    <a:pt x="3054144" y="441419"/>
                  </a:lnTo>
                  <a:lnTo>
                    <a:pt x="3065982" y="446205"/>
                  </a:lnTo>
                  <a:lnTo>
                    <a:pt x="3077820" y="450458"/>
                  </a:lnTo>
                  <a:lnTo>
                    <a:pt x="3089658" y="454217"/>
                  </a:lnTo>
                  <a:lnTo>
                    <a:pt x="3101496" y="457522"/>
                  </a:lnTo>
                  <a:lnTo>
                    <a:pt x="3113333" y="460414"/>
                  </a:lnTo>
                  <a:lnTo>
                    <a:pt x="3125171" y="462936"/>
                  </a:lnTo>
                  <a:lnTo>
                    <a:pt x="3137009" y="465128"/>
                  </a:lnTo>
                  <a:lnTo>
                    <a:pt x="3148847" y="467026"/>
                  </a:lnTo>
                  <a:lnTo>
                    <a:pt x="3160684" y="468666"/>
                  </a:lnTo>
                  <a:lnTo>
                    <a:pt x="3172522" y="470080"/>
                  </a:lnTo>
                  <a:lnTo>
                    <a:pt x="3184360" y="471297"/>
                  </a:lnTo>
                  <a:lnTo>
                    <a:pt x="3196198" y="472343"/>
                  </a:lnTo>
                  <a:lnTo>
                    <a:pt x="3208035" y="473240"/>
                  </a:lnTo>
                  <a:lnTo>
                    <a:pt x="3219873" y="474008"/>
                  </a:lnTo>
                  <a:lnTo>
                    <a:pt x="3231711" y="474666"/>
                  </a:lnTo>
                  <a:lnTo>
                    <a:pt x="3243549" y="475229"/>
                  </a:lnTo>
                  <a:lnTo>
                    <a:pt x="3255387" y="475709"/>
                  </a:lnTo>
                  <a:lnTo>
                    <a:pt x="3267224" y="476120"/>
                  </a:lnTo>
                  <a:lnTo>
                    <a:pt x="3279062" y="476470"/>
                  </a:lnTo>
                  <a:lnTo>
                    <a:pt x="3290900" y="476769"/>
                  </a:lnTo>
                  <a:lnTo>
                    <a:pt x="3302738" y="477024"/>
                  </a:lnTo>
                  <a:lnTo>
                    <a:pt x="3314575" y="477241"/>
                  </a:lnTo>
                  <a:lnTo>
                    <a:pt x="3326413" y="477426"/>
                  </a:lnTo>
                  <a:lnTo>
                    <a:pt x="3338251" y="477584"/>
                  </a:lnTo>
                  <a:lnTo>
                    <a:pt x="3350089" y="477719"/>
                  </a:lnTo>
                  <a:lnTo>
                    <a:pt x="3361926" y="477833"/>
                  </a:lnTo>
                  <a:lnTo>
                    <a:pt x="3373764" y="477930"/>
                  </a:lnTo>
                  <a:lnTo>
                    <a:pt x="3385602" y="478013"/>
                  </a:lnTo>
                  <a:lnTo>
                    <a:pt x="3397440" y="478084"/>
                  </a:lnTo>
                  <a:lnTo>
                    <a:pt x="3409278" y="478144"/>
                  </a:lnTo>
                  <a:lnTo>
                    <a:pt x="3421115" y="478195"/>
                  </a:lnTo>
                  <a:lnTo>
                    <a:pt x="3432953" y="478239"/>
                  </a:lnTo>
                  <a:lnTo>
                    <a:pt x="3444791" y="478276"/>
                  </a:lnTo>
                  <a:lnTo>
                    <a:pt x="3456629" y="478308"/>
                  </a:lnTo>
                  <a:lnTo>
                    <a:pt x="3468466" y="478334"/>
                  </a:lnTo>
                  <a:lnTo>
                    <a:pt x="3480304" y="478357"/>
                  </a:lnTo>
                  <a:lnTo>
                    <a:pt x="3492142" y="478377"/>
                  </a:lnTo>
                  <a:lnTo>
                    <a:pt x="3503980" y="478393"/>
                  </a:lnTo>
                  <a:lnTo>
                    <a:pt x="3515818" y="478407"/>
                  </a:lnTo>
                  <a:lnTo>
                    <a:pt x="3515818" y="478407"/>
                  </a:lnTo>
                  <a:lnTo>
                    <a:pt x="3527655" y="478393"/>
                  </a:lnTo>
                  <a:lnTo>
                    <a:pt x="3539493" y="478377"/>
                  </a:lnTo>
                  <a:lnTo>
                    <a:pt x="3551331" y="478357"/>
                  </a:lnTo>
                  <a:lnTo>
                    <a:pt x="3563169" y="478334"/>
                  </a:lnTo>
                  <a:lnTo>
                    <a:pt x="3575006" y="478308"/>
                  </a:lnTo>
                  <a:lnTo>
                    <a:pt x="3586844" y="478276"/>
                  </a:lnTo>
                  <a:lnTo>
                    <a:pt x="3598682" y="478239"/>
                  </a:lnTo>
                  <a:lnTo>
                    <a:pt x="3610520" y="478195"/>
                  </a:lnTo>
                  <a:lnTo>
                    <a:pt x="3622357" y="478144"/>
                  </a:lnTo>
                  <a:lnTo>
                    <a:pt x="3634195" y="478084"/>
                  </a:lnTo>
                  <a:lnTo>
                    <a:pt x="3646033" y="478013"/>
                  </a:lnTo>
                  <a:lnTo>
                    <a:pt x="3657871" y="477930"/>
                  </a:lnTo>
                  <a:lnTo>
                    <a:pt x="3669709" y="477833"/>
                  </a:lnTo>
                  <a:lnTo>
                    <a:pt x="3681546" y="477719"/>
                  </a:lnTo>
                  <a:lnTo>
                    <a:pt x="3693384" y="477584"/>
                  </a:lnTo>
                  <a:lnTo>
                    <a:pt x="3705222" y="477426"/>
                  </a:lnTo>
                  <a:lnTo>
                    <a:pt x="3717060" y="477241"/>
                  </a:lnTo>
                  <a:lnTo>
                    <a:pt x="3728897" y="477024"/>
                  </a:lnTo>
                  <a:lnTo>
                    <a:pt x="3740735" y="476769"/>
                  </a:lnTo>
                  <a:lnTo>
                    <a:pt x="3752573" y="476470"/>
                  </a:lnTo>
                  <a:lnTo>
                    <a:pt x="3764411" y="476120"/>
                  </a:lnTo>
                  <a:lnTo>
                    <a:pt x="3776248" y="475709"/>
                  </a:lnTo>
                  <a:lnTo>
                    <a:pt x="3788086" y="475229"/>
                  </a:lnTo>
                  <a:lnTo>
                    <a:pt x="3799924" y="474666"/>
                  </a:lnTo>
                  <a:lnTo>
                    <a:pt x="3811762" y="474008"/>
                  </a:lnTo>
                  <a:lnTo>
                    <a:pt x="3823600" y="473240"/>
                  </a:lnTo>
                  <a:lnTo>
                    <a:pt x="3835437" y="472343"/>
                  </a:lnTo>
                  <a:lnTo>
                    <a:pt x="3847275" y="471297"/>
                  </a:lnTo>
                  <a:lnTo>
                    <a:pt x="3859113" y="470080"/>
                  </a:lnTo>
                  <a:lnTo>
                    <a:pt x="3870951" y="468666"/>
                  </a:lnTo>
                  <a:lnTo>
                    <a:pt x="3882788" y="467026"/>
                  </a:lnTo>
                  <a:lnTo>
                    <a:pt x="3894626" y="465128"/>
                  </a:lnTo>
                  <a:lnTo>
                    <a:pt x="3906464" y="462936"/>
                  </a:lnTo>
                  <a:lnTo>
                    <a:pt x="3918302" y="460414"/>
                  </a:lnTo>
                  <a:lnTo>
                    <a:pt x="3930139" y="457522"/>
                  </a:lnTo>
                  <a:lnTo>
                    <a:pt x="3941977" y="454217"/>
                  </a:lnTo>
                  <a:lnTo>
                    <a:pt x="3953815" y="450458"/>
                  </a:lnTo>
                  <a:lnTo>
                    <a:pt x="3965653" y="446205"/>
                  </a:lnTo>
                  <a:lnTo>
                    <a:pt x="3977491" y="441419"/>
                  </a:lnTo>
                  <a:lnTo>
                    <a:pt x="3989328" y="436069"/>
                  </a:lnTo>
                  <a:lnTo>
                    <a:pt x="4001166" y="430132"/>
                  </a:lnTo>
                  <a:lnTo>
                    <a:pt x="4013004" y="423595"/>
                  </a:lnTo>
                  <a:lnTo>
                    <a:pt x="4024842" y="416462"/>
                  </a:lnTo>
                  <a:lnTo>
                    <a:pt x="4036679" y="408751"/>
                  </a:lnTo>
                  <a:lnTo>
                    <a:pt x="4048517" y="400504"/>
                  </a:lnTo>
                  <a:lnTo>
                    <a:pt x="4060355" y="391780"/>
                  </a:lnTo>
                  <a:lnTo>
                    <a:pt x="4072193" y="382660"/>
                  </a:lnTo>
                  <a:lnTo>
                    <a:pt x="4084031" y="373242"/>
                  </a:lnTo>
                  <a:lnTo>
                    <a:pt x="4095868" y="363638"/>
                  </a:lnTo>
                  <a:lnTo>
                    <a:pt x="4107706" y="353972"/>
                  </a:lnTo>
                  <a:lnTo>
                    <a:pt x="4119544" y="344369"/>
                  </a:lnTo>
                  <a:lnTo>
                    <a:pt x="4131382" y="334951"/>
                  </a:lnTo>
                  <a:lnTo>
                    <a:pt x="4143219" y="325830"/>
                  </a:lnTo>
                  <a:lnTo>
                    <a:pt x="4155057" y="317107"/>
                  </a:lnTo>
                  <a:lnTo>
                    <a:pt x="4166895" y="308859"/>
                  </a:lnTo>
                  <a:lnTo>
                    <a:pt x="4178733" y="301149"/>
                  </a:lnTo>
                  <a:lnTo>
                    <a:pt x="4190570" y="294016"/>
                  </a:lnTo>
                  <a:lnTo>
                    <a:pt x="4202408" y="287479"/>
                  </a:lnTo>
                  <a:lnTo>
                    <a:pt x="4214246" y="281541"/>
                  </a:lnTo>
                  <a:lnTo>
                    <a:pt x="4226084" y="276191"/>
                  </a:lnTo>
                  <a:lnTo>
                    <a:pt x="4237922" y="271406"/>
                  </a:lnTo>
                  <a:lnTo>
                    <a:pt x="4249759" y="267152"/>
                  </a:lnTo>
                  <a:lnTo>
                    <a:pt x="4261597" y="263394"/>
                  </a:lnTo>
                  <a:lnTo>
                    <a:pt x="4273435" y="260089"/>
                  </a:lnTo>
                  <a:lnTo>
                    <a:pt x="4285273" y="257196"/>
                  </a:lnTo>
                  <a:lnTo>
                    <a:pt x="4297110" y="254674"/>
                  </a:lnTo>
                  <a:lnTo>
                    <a:pt x="4308948" y="252483"/>
                  </a:lnTo>
                  <a:lnTo>
                    <a:pt x="4320786" y="250585"/>
                  </a:lnTo>
                  <a:lnTo>
                    <a:pt x="4332624" y="248945"/>
                  </a:lnTo>
                  <a:lnTo>
                    <a:pt x="4344461" y="247530"/>
                  </a:lnTo>
                  <a:lnTo>
                    <a:pt x="4356299" y="246314"/>
                  </a:lnTo>
                  <a:lnTo>
                    <a:pt x="4368137" y="245268"/>
                  </a:lnTo>
                  <a:lnTo>
                    <a:pt x="4379975" y="244371"/>
                  </a:lnTo>
                  <a:lnTo>
                    <a:pt x="4391813" y="243603"/>
                  </a:lnTo>
                  <a:lnTo>
                    <a:pt x="4403650" y="242945"/>
                  </a:lnTo>
                  <a:lnTo>
                    <a:pt x="4415488" y="242382"/>
                  </a:lnTo>
                  <a:lnTo>
                    <a:pt x="4427326" y="241902"/>
                  </a:lnTo>
                  <a:lnTo>
                    <a:pt x="4439164" y="241491"/>
                  </a:lnTo>
                  <a:lnTo>
                    <a:pt x="4451001" y="241141"/>
                  </a:lnTo>
                  <a:lnTo>
                    <a:pt x="4462839" y="240842"/>
                  </a:lnTo>
                  <a:lnTo>
                    <a:pt x="4474677" y="240587"/>
                  </a:lnTo>
                  <a:lnTo>
                    <a:pt x="4486515" y="240370"/>
                  </a:lnTo>
                  <a:lnTo>
                    <a:pt x="4498352" y="240184"/>
                  </a:lnTo>
                  <a:lnTo>
                    <a:pt x="4510190" y="240027"/>
                  </a:lnTo>
                  <a:lnTo>
                    <a:pt x="4522028" y="239892"/>
                  </a:lnTo>
                  <a:lnTo>
                    <a:pt x="4533866" y="239778"/>
                  </a:lnTo>
                  <a:lnTo>
                    <a:pt x="4545704" y="239680"/>
                  </a:lnTo>
                  <a:lnTo>
                    <a:pt x="4557541" y="239597"/>
                  </a:lnTo>
                  <a:lnTo>
                    <a:pt x="4569379" y="239527"/>
                  </a:lnTo>
                  <a:lnTo>
                    <a:pt x="4581217" y="239467"/>
                  </a:lnTo>
                  <a:lnTo>
                    <a:pt x="4593055" y="239415"/>
                  </a:lnTo>
                  <a:lnTo>
                    <a:pt x="4604892" y="239372"/>
                  </a:lnTo>
                  <a:lnTo>
                    <a:pt x="4616730" y="239335"/>
                  </a:lnTo>
                  <a:lnTo>
                    <a:pt x="4628568" y="239303"/>
                  </a:lnTo>
                  <a:lnTo>
                    <a:pt x="4640406" y="239276"/>
                  </a:lnTo>
                  <a:lnTo>
                    <a:pt x="4652244" y="239253"/>
                  </a:lnTo>
                  <a:lnTo>
                    <a:pt x="4664081" y="239234"/>
                  </a:lnTo>
                  <a:lnTo>
                    <a:pt x="4675919" y="239217"/>
                  </a:lnTo>
                  <a:lnTo>
                    <a:pt x="4687757" y="239203"/>
                  </a:lnTo>
                </a:path>
              </a:pathLst>
            </a:custGeom>
            <a:ln w="40651" cap="flat">
              <a:solidFill>
                <a:srgbClr val="86AC00">
                  <a:alpha val="100000"/>
                </a:srgbClr>
              </a:solidFill>
              <a:prstDash val="solid"/>
              <a:round/>
            </a:ln>
          </p:spPr>
          <p:txBody>
            <a:bodyPr/>
            <a:lstStyle/>
            <a:p>
              <a:endParaRPr/>
            </a:p>
          </p:txBody>
        </p:sp>
        <p:sp>
          <p:nvSpPr>
            <p:cNvPr id="31" name="pl31"/>
            <p:cNvSpPr/>
            <p:nvPr/>
          </p:nvSpPr>
          <p:spPr>
            <a:xfrm>
              <a:off x="2482252" y="899582"/>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53B400">
                  <a:alpha val="100000"/>
                </a:srgbClr>
              </a:solidFill>
              <a:prstDash val="solid"/>
              <a:round/>
            </a:ln>
          </p:spPr>
          <p:txBody>
            <a:bodyPr/>
            <a:lstStyle/>
            <a:p>
              <a:endParaRPr/>
            </a:p>
          </p:txBody>
        </p:sp>
        <p:sp>
          <p:nvSpPr>
            <p:cNvPr id="32" name="pl32"/>
            <p:cNvSpPr/>
            <p:nvPr/>
          </p:nvSpPr>
          <p:spPr>
            <a:xfrm>
              <a:off x="2482252" y="2335849"/>
              <a:ext cx="4687757" cy="1914674"/>
            </a:xfrm>
            <a:custGeom>
              <a:avLst/>
              <a:gdLst/>
              <a:ahLst/>
              <a:cxnLst/>
              <a:rect l="0" t="0" r="0" b="0"/>
              <a:pathLst>
                <a:path w="4687757" h="1914674">
                  <a:moveTo>
                    <a:pt x="0" y="1914674"/>
                  </a:moveTo>
                  <a:lnTo>
                    <a:pt x="11837" y="1914646"/>
                  </a:lnTo>
                  <a:lnTo>
                    <a:pt x="23675" y="1914613"/>
                  </a:lnTo>
                  <a:lnTo>
                    <a:pt x="35513" y="1914574"/>
                  </a:lnTo>
                  <a:lnTo>
                    <a:pt x="47351" y="1914529"/>
                  </a:lnTo>
                  <a:lnTo>
                    <a:pt x="59188" y="1914475"/>
                  </a:lnTo>
                  <a:lnTo>
                    <a:pt x="71026" y="1914412"/>
                  </a:lnTo>
                  <a:lnTo>
                    <a:pt x="82864" y="1914338"/>
                  </a:lnTo>
                  <a:lnTo>
                    <a:pt x="94702" y="1914251"/>
                  </a:lnTo>
                  <a:lnTo>
                    <a:pt x="106539" y="1914148"/>
                  </a:lnTo>
                  <a:lnTo>
                    <a:pt x="118377" y="1914028"/>
                  </a:lnTo>
                  <a:lnTo>
                    <a:pt x="130215" y="1913887"/>
                  </a:lnTo>
                  <a:lnTo>
                    <a:pt x="142053" y="1913721"/>
                  </a:lnTo>
                  <a:lnTo>
                    <a:pt x="153891" y="1913526"/>
                  </a:lnTo>
                  <a:lnTo>
                    <a:pt x="165728" y="1913297"/>
                  </a:lnTo>
                  <a:lnTo>
                    <a:pt x="177566" y="1913028"/>
                  </a:lnTo>
                  <a:lnTo>
                    <a:pt x="189404" y="1912713"/>
                  </a:lnTo>
                  <a:lnTo>
                    <a:pt x="201242" y="1912342"/>
                  </a:lnTo>
                  <a:lnTo>
                    <a:pt x="213079" y="1911908"/>
                  </a:lnTo>
                  <a:lnTo>
                    <a:pt x="224917" y="1911398"/>
                  </a:lnTo>
                  <a:lnTo>
                    <a:pt x="236755" y="1910800"/>
                  </a:lnTo>
                  <a:lnTo>
                    <a:pt x="248593" y="1910099"/>
                  </a:lnTo>
                  <a:lnTo>
                    <a:pt x="260430" y="1909278"/>
                  </a:lnTo>
                  <a:lnTo>
                    <a:pt x="272268" y="1908317"/>
                  </a:lnTo>
                  <a:lnTo>
                    <a:pt x="284106" y="1907192"/>
                  </a:lnTo>
                  <a:lnTo>
                    <a:pt x="295944" y="1905876"/>
                  </a:lnTo>
                  <a:lnTo>
                    <a:pt x="307782" y="1904339"/>
                  </a:lnTo>
                  <a:lnTo>
                    <a:pt x="319619" y="1902545"/>
                  </a:lnTo>
                  <a:lnTo>
                    <a:pt x="331457" y="1900454"/>
                  </a:lnTo>
                  <a:lnTo>
                    <a:pt x="343295" y="1898020"/>
                  </a:lnTo>
                  <a:lnTo>
                    <a:pt x="355133" y="1895192"/>
                  </a:lnTo>
                  <a:lnTo>
                    <a:pt x="366970" y="1891911"/>
                  </a:lnTo>
                  <a:lnTo>
                    <a:pt x="378808" y="1888115"/>
                  </a:lnTo>
                  <a:lnTo>
                    <a:pt x="390646" y="1883732"/>
                  </a:lnTo>
                  <a:lnTo>
                    <a:pt x="402484" y="1878689"/>
                  </a:lnTo>
                  <a:lnTo>
                    <a:pt x="414321" y="1872904"/>
                  </a:lnTo>
                  <a:lnTo>
                    <a:pt x="426159" y="1866294"/>
                  </a:lnTo>
                  <a:lnTo>
                    <a:pt x="437997" y="1858777"/>
                  </a:lnTo>
                  <a:lnTo>
                    <a:pt x="449835" y="1850270"/>
                  </a:lnTo>
                  <a:lnTo>
                    <a:pt x="461673" y="1840698"/>
                  </a:lnTo>
                  <a:lnTo>
                    <a:pt x="473510" y="1829999"/>
                  </a:lnTo>
                  <a:lnTo>
                    <a:pt x="485348" y="1818124"/>
                  </a:lnTo>
                  <a:lnTo>
                    <a:pt x="497186" y="1805050"/>
                  </a:lnTo>
                  <a:lnTo>
                    <a:pt x="509024" y="1790783"/>
                  </a:lnTo>
                  <a:lnTo>
                    <a:pt x="520861" y="1775362"/>
                  </a:lnTo>
                  <a:lnTo>
                    <a:pt x="532699" y="1758868"/>
                  </a:lnTo>
                  <a:lnTo>
                    <a:pt x="544537" y="1741420"/>
                  </a:lnTo>
                  <a:lnTo>
                    <a:pt x="556375" y="1723180"/>
                  </a:lnTo>
                  <a:lnTo>
                    <a:pt x="568213" y="1704343"/>
                  </a:lnTo>
                  <a:lnTo>
                    <a:pt x="580050" y="1685136"/>
                  </a:lnTo>
                  <a:lnTo>
                    <a:pt x="591888" y="1665804"/>
                  </a:lnTo>
                  <a:lnTo>
                    <a:pt x="603726" y="1646598"/>
                  </a:lnTo>
                  <a:lnTo>
                    <a:pt x="615564" y="1627761"/>
                  </a:lnTo>
                  <a:lnTo>
                    <a:pt x="627401" y="1609521"/>
                  </a:lnTo>
                  <a:lnTo>
                    <a:pt x="639239" y="1592073"/>
                  </a:lnTo>
                  <a:lnTo>
                    <a:pt x="651077" y="1575578"/>
                  </a:lnTo>
                  <a:lnTo>
                    <a:pt x="662915" y="1560158"/>
                  </a:lnTo>
                  <a:lnTo>
                    <a:pt x="674752" y="1545891"/>
                  </a:lnTo>
                  <a:lnTo>
                    <a:pt x="686590" y="1532817"/>
                  </a:lnTo>
                  <a:lnTo>
                    <a:pt x="698428" y="1520942"/>
                  </a:lnTo>
                  <a:lnTo>
                    <a:pt x="710266" y="1510243"/>
                  </a:lnTo>
                  <a:lnTo>
                    <a:pt x="722104" y="1500671"/>
                  </a:lnTo>
                  <a:lnTo>
                    <a:pt x="733941" y="1492164"/>
                  </a:lnTo>
                  <a:lnTo>
                    <a:pt x="745779" y="1484647"/>
                  </a:lnTo>
                  <a:lnTo>
                    <a:pt x="757617" y="1478037"/>
                  </a:lnTo>
                  <a:lnTo>
                    <a:pt x="769455" y="1472252"/>
                  </a:lnTo>
                  <a:lnTo>
                    <a:pt x="781292" y="1467209"/>
                  </a:lnTo>
                  <a:lnTo>
                    <a:pt x="793130" y="1462826"/>
                  </a:lnTo>
                  <a:lnTo>
                    <a:pt x="804968" y="1459030"/>
                  </a:lnTo>
                  <a:lnTo>
                    <a:pt x="816806" y="1455749"/>
                  </a:lnTo>
                  <a:lnTo>
                    <a:pt x="828643" y="1452921"/>
                  </a:lnTo>
                  <a:lnTo>
                    <a:pt x="840481" y="1450487"/>
                  </a:lnTo>
                  <a:lnTo>
                    <a:pt x="852319" y="1448396"/>
                  </a:lnTo>
                  <a:lnTo>
                    <a:pt x="864157" y="1446602"/>
                  </a:lnTo>
                  <a:lnTo>
                    <a:pt x="875995" y="1445065"/>
                  </a:lnTo>
                  <a:lnTo>
                    <a:pt x="887832" y="1443749"/>
                  </a:lnTo>
                  <a:lnTo>
                    <a:pt x="899670" y="1442624"/>
                  </a:lnTo>
                  <a:lnTo>
                    <a:pt x="911508" y="1441663"/>
                  </a:lnTo>
                  <a:lnTo>
                    <a:pt x="923346" y="1440842"/>
                  </a:lnTo>
                  <a:lnTo>
                    <a:pt x="935183" y="1440141"/>
                  </a:lnTo>
                  <a:lnTo>
                    <a:pt x="947021" y="1439543"/>
                  </a:lnTo>
                  <a:lnTo>
                    <a:pt x="958859" y="1439033"/>
                  </a:lnTo>
                  <a:lnTo>
                    <a:pt x="970697" y="1438599"/>
                  </a:lnTo>
                  <a:lnTo>
                    <a:pt x="982534" y="1438228"/>
                  </a:lnTo>
                  <a:lnTo>
                    <a:pt x="994372" y="1437913"/>
                  </a:lnTo>
                  <a:lnTo>
                    <a:pt x="1006210" y="1437644"/>
                  </a:lnTo>
                  <a:lnTo>
                    <a:pt x="1018048" y="1437415"/>
                  </a:lnTo>
                  <a:lnTo>
                    <a:pt x="1029886" y="1437220"/>
                  </a:lnTo>
                  <a:lnTo>
                    <a:pt x="1041723" y="1437054"/>
                  </a:lnTo>
                  <a:lnTo>
                    <a:pt x="1053561" y="1436913"/>
                  </a:lnTo>
                  <a:lnTo>
                    <a:pt x="1065399" y="1436793"/>
                  </a:lnTo>
                  <a:lnTo>
                    <a:pt x="1077237" y="1436690"/>
                  </a:lnTo>
                  <a:lnTo>
                    <a:pt x="1089074" y="1436603"/>
                  </a:lnTo>
                  <a:lnTo>
                    <a:pt x="1100912" y="1436529"/>
                  </a:lnTo>
                  <a:lnTo>
                    <a:pt x="1112750" y="1436466"/>
                  </a:lnTo>
                  <a:lnTo>
                    <a:pt x="1124588" y="1436412"/>
                  </a:lnTo>
                  <a:lnTo>
                    <a:pt x="1136426" y="1436367"/>
                  </a:lnTo>
                  <a:lnTo>
                    <a:pt x="1148263" y="1436328"/>
                  </a:lnTo>
                  <a:lnTo>
                    <a:pt x="1160101" y="1436295"/>
                  </a:lnTo>
                  <a:lnTo>
                    <a:pt x="1171939" y="1436267"/>
                  </a:lnTo>
                  <a:lnTo>
                    <a:pt x="1171939" y="1435945"/>
                  </a:lnTo>
                  <a:lnTo>
                    <a:pt x="1183777" y="1435917"/>
                  </a:lnTo>
                  <a:lnTo>
                    <a:pt x="1195614" y="1435884"/>
                  </a:lnTo>
                  <a:lnTo>
                    <a:pt x="1207452" y="1435845"/>
                  </a:lnTo>
                  <a:lnTo>
                    <a:pt x="1219290" y="1435800"/>
                  </a:lnTo>
                  <a:lnTo>
                    <a:pt x="1231128" y="1435746"/>
                  </a:lnTo>
                  <a:lnTo>
                    <a:pt x="1242965" y="1435683"/>
                  </a:lnTo>
                  <a:lnTo>
                    <a:pt x="1254803" y="1435609"/>
                  </a:lnTo>
                  <a:lnTo>
                    <a:pt x="1266641" y="1435522"/>
                  </a:lnTo>
                  <a:lnTo>
                    <a:pt x="1278479" y="1435419"/>
                  </a:lnTo>
                  <a:lnTo>
                    <a:pt x="1290317" y="1435299"/>
                  </a:lnTo>
                  <a:lnTo>
                    <a:pt x="1302154" y="1435158"/>
                  </a:lnTo>
                  <a:lnTo>
                    <a:pt x="1313992" y="1434992"/>
                  </a:lnTo>
                  <a:lnTo>
                    <a:pt x="1325830" y="1434797"/>
                  </a:lnTo>
                  <a:lnTo>
                    <a:pt x="1337668" y="1434568"/>
                  </a:lnTo>
                  <a:lnTo>
                    <a:pt x="1349505" y="1434299"/>
                  </a:lnTo>
                  <a:lnTo>
                    <a:pt x="1361343" y="1433984"/>
                  </a:lnTo>
                  <a:lnTo>
                    <a:pt x="1373181" y="1433613"/>
                  </a:lnTo>
                  <a:lnTo>
                    <a:pt x="1385019" y="1433179"/>
                  </a:lnTo>
                  <a:lnTo>
                    <a:pt x="1396856" y="1432669"/>
                  </a:lnTo>
                  <a:lnTo>
                    <a:pt x="1408694" y="1432071"/>
                  </a:lnTo>
                  <a:lnTo>
                    <a:pt x="1420532" y="1431370"/>
                  </a:lnTo>
                  <a:lnTo>
                    <a:pt x="1432370" y="1430549"/>
                  </a:lnTo>
                  <a:lnTo>
                    <a:pt x="1444208" y="1429588"/>
                  </a:lnTo>
                  <a:lnTo>
                    <a:pt x="1456045" y="1428463"/>
                  </a:lnTo>
                  <a:lnTo>
                    <a:pt x="1467883" y="1427147"/>
                  </a:lnTo>
                  <a:lnTo>
                    <a:pt x="1479721" y="1425610"/>
                  </a:lnTo>
                  <a:lnTo>
                    <a:pt x="1491559" y="1423816"/>
                  </a:lnTo>
                  <a:lnTo>
                    <a:pt x="1503396" y="1421725"/>
                  </a:lnTo>
                  <a:lnTo>
                    <a:pt x="1515234" y="1419291"/>
                  </a:lnTo>
                  <a:lnTo>
                    <a:pt x="1527072" y="1416463"/>
                  </a:lnTo>
                  <a:lnTo>
                    <a:pt x="1538910" y="1413182"/>
                  </a:lnTo>
                  <a:lnTo>
                    <a:pt x="1550748" y="1409386"/>
                  </a:lnTo>
                  <a:lnTo>
                    <a:pt x="1562585" y="1405003"/>
                  </a:lnTo>
                  <a:lnTo>
                    <a:pt x="1574423" y="1399960"/>
                  </a:lnTo>
                  <a:lnTo>
                    <a:pt x="1586261" y="1394175"/>
                  </a:lnTo>
                  <a:lnTo>
                    <a:pt x="1598099" y="1387565"/>
                  </a:lnTo>
                  <a:lnTo>
                    <a:pt x="1609936" y="1380048"/>
                  </a:lnTo>
                  <a:lnTo>
                    <a:pt x="1621774" y="1371541"/>
                  </a:lnTo>
                  <a:lnTo>
                    <a:pt x="1633612" y="1361969"/>
                  </a:lnTo>
                  <a:lnTo>
                    <a:pt x="1645450" y="1351270"/>
                  </a:lnTo>
                  <a:lnTo>
                    <a:pt x="1657287" y="1339395"/>
                  </a:lnTo>
                  <a:lnTo>
                    <a:pt x="1669125" y="1326321"/>
                  </a:lnTo>
                  <a:lnTo>
                    <a:pt x="1680963" y="1312054"/>
                  </a:lnTo>
                  <a:lnTo>
                    <a:pt x="1692801" y="1296634"/>
                  </a:lnTo>
                  <a:lnTo>
                    <a:pt x="1704639" y="1280139"/>
                  </a:lnTo>
                  <a:lnTo>
                    <a:pt x="1716476" y="1262691"/>
                  </a:lnTo>
                  <a:lnTo>
                    <a:pt x="1728314" y="1244451"/>
                  </a:lnTo>
                  <a:lnTo>
                    <a:pt x="1740152" y="1225614"/>
                  </a:lnTo>
                  <a:lnTo>
                    <a:pt x="1751990" y="1206408"/>
                  </a:lnTo>
                  <a:lnTo>
                    <a:pt x="1763827" y="1187076"/>
                  </a:lnTo>
                  <a:lnTo>
                    <a:pt x="1775665" y="1167869"/>
                  </a:lnTo>
                  <a:lnTo>
                    <a:pt x="1787503" y="1149032"/>
                  </a:lnTo>
                  <a:lnTo>
                    <a:pt x="1799341" y="1130792"/>
                  </a:lnTo>
                  <a:lnTo>
                    <a:pt x="1811178" y="1113344"/>
                  </a:lnTo>
                  <a:lnTo>
                    <a:pt x="1823016" y="1096850"/>
                  </a:lnTo>
                  <a:lnTo>
                    <a:pt x="1834854" y="1081429"/>
                  </a:lnTo>
                  <a:lnTo>
                    <a:pt x="1846692" y="1067162"/>
                  </a:lnTo>
                  <a:lnTo>
                    <a:pt x="1858530" y="1054088"/>
                  </a:lnTo>
                  <a:lnTo>
                    <a:pt x="1870367" y="1042213"/>
                  </a:lnTo>
                  <a:lnTo>
                    <a:pt x="1882205" y="1031514"/>
                  </a:lnTo>
                  <a:lnTo>
                    <a:pt x="1894043" y="1021942"/>
                  </a:lnTo>
                  <a:lnTo>
                    <a:pt x="1905881" y="1013435"/>
                  </a:lnTo>
                  <a:lnTo>
                    <a:pt x="1917718" y="1005918"/>
                  </a:lnTo>
                  <a:lnTo>
                    <a:pt x="1929556" y="999308"/>
                  </a:lnTo>
                  <a:lnTo>
                    <a:pt x="1941394" y="993523"/>
                  </a:lnTo>
                  <a:lnTo>
                    <a:pt x="1953232" y="988480"/>
                  </a:lnTo>
                  <a:lnTo>
                    <a:pt x="1965069" y="984097"/>
                  </a:lnTo>
                  <a:lnTo>
                    <a:pt x="1976907" y="980301"/>
                  </a:lnTo>
                  <a:lnTo>
                    <a:pt x="1988745" y="977020"/>
                  </a:lnTo>
                  <a:lnTo>
                    <a:pt x="2000583" y="974192"/>
                  </a:lnTo>
                  <a:lnTo>
                    <a:pt x="2012421" y="971758"/>
                  </a:lnTo>
                  <a:lnTo>
                    <a:pt x="2024258" y="969667"/>
                  </a:lnTo>
                  <a:lnTo>
                    <a:pt x="2036096" y="967873"/>
                  </a:lnTo>
                  <a:lnTo>
                    <a:pt x="2047934" y="966336"/>
                  </a:lnTo>
                  <a:lnTo>
                    <a:pt x="2059772" y="965020"/>
                  </a:lnTo>
                  <a:lnTo>
                    <a:pt x="2071609" y="963895"/>
                  </a:lnTo>
                  <a:lnTo>
                    <a:pt x="2083447" y="962934"/>
                  </a:lnTo>
                  <a:lnTo>
                    <a:pt x="2095285" y="962113"/>
                  </a:lnTo>
                  <a:lnTo>
                    <a:pt x="2107123" y="961412"/>
                  </a:lnTo>
                  <a:lnTo>
                    <a:pt x="2118961" y="960814"/>
                  </a:lnTo>
                  <a:lnTo>
                    <a:pt x="2130798" y="960304"/>
                  </a:lnTo>
                  <a:lnTo>
                    <a:pt x="2142636" y="959870"/>
                  </a:lnTo>
                  <a:lnTo>
                    <a:pt x="2154474" y="959499"/>
                  </a:lnTo>
                  <a:lnTo>
                    <a:pt x="2166312" y="959184"/>
                  </a:lnTo>
                  <a:lnTo>
                    <a:pt x="2178149" y="958915"/>
                  </a:lnTo>
                  <a:lnTo>
                    <a:pt x="2189987" y="958686"/>
                  </a:lnTo>
                  <a:lnTo>
                    <a:pt x="2201825" y="958491"/>
                  </a:lnTo>
                  <a:lnTo>
                    <a:pt x="2213663" y="958325"/>
                  </a:lnTo>
                  <a:lnTo>
                    <a:pt x="2225500" y="958184"/>
                  </a:lnTo>
                  <a:lnTo>
                    <a:pt x="2237338" y="958064"/>
                  </a:lnTo>
                  <a:lnTo>
                    <a:pt x="2249176" y="957961"/>
                  </a:lnTo>
                  <a:lnTo>
                    <a:pt x="2261014" y="957874"/>
                  </a:lnTo>
                  <a:lnTo>
                    <a:pt x="2272852" y="957800"/>
                  </a:lnTo>
                  <a:lnTo>
                    <a:pt x="2284689" y="957737"/>
                  </a:lnTo>
                  <a:lnTo>
                    <a:pt x="2296527" y="957683"/>
                  </a:lnTo>
                  <a:lnTo>
                    <a:pt x="2308365" y="957638"/>
                  </a:lnTo>
                  <a:lnTo>
                    <a:pt x="2320203" y="957599"/>
                  </a:lnTo>
                  <a:lnTo>
                    <a:pt x="2332040" y="957566"/>
                  </a:lnTo>
                  <a:lnTo>
                    <a:pt x="2343878" y="957538"/>
                  </a:lnTo>
                  <a:lnTo>
                    <a:pt x="2343878" y="957136"/>
                  </a:lnTo>
                  <a:lnTo>
                    <a:pt x="2355716" y="957094"/>
                  </a:lnTo>
                  <a:lnTo>
                    <a:pt x="2367554" y="957044"/>
                  </a:lnTo>
                  <a:lnTo>
                    <a:pt x="2379391" y="956986"/>
                  </a:lnTo>
                  <a:lnTo>
                    <a:pt x="2391229" y="956918"/>
                  </a:lnTo>
                  <a:lnTo>
                    <a:pt x="2403067" y="956837"/>
                  </a:lnTo>
                  <a:lnTo>
                    <a:pt x="2414905" y="956742"/>
                  </a:lnTo>
                  <a:lnTo>
                    <a:pt x="2426743" y="956631"/>
                  </a:lnTo>
                  <a:lnTo>
                    <a:pt x="2438580" y="956500"/>
                  </a:lnTo>
                  <a:lnTo>
                    <a:pt x="2450418" y="956347"/>
                  </a:lnTo>
                  <a:lnTo>
                    <a:pt x="2462256" y="956167"/>
                  </a:lnTo>
                  <a:lnTo>
                    <a:pt x="2474094" y="955955"/>
                  </a:lnTo>
                  <a:lnTo>
                    <a:pt x="2485931" y="955706"/>
                  </a:lnTo>
                  <a:lnTo>
                    <a:pt x="2497769" y="955413"/>
                  </a:lnTo>
                  <a:lnTo>
                    <a:pt x="2509607" y="955070"/>
                  </a:lnTo>
                  <a:lnTo>
                    <a:pt x="2521445" y="954667"/>
                  </a:lnTo>
                  <a:lnTo>
                    <a:pt x="2533283" y="954193"/>
                  </a:lnTo>
                  <a:lnTo>
                    <a:pt x="2545120" y="953638"/>
                  </a:lnTo>
                  <a:lnTo>
                    <a:pt x="2556958" y="952986"/>
                  </a:lnTo>
                  <a:lnTo>
                    <a:pt x="2568796" y="952221"/>
                  </a:lnTo>
                  <a:lnTo>
                    <a:pt x="2580634" y="951325"/>
                  </a:lnTo>
                  <a:lnTo>
                    <a:pt x="2592471" y="950274"/>
                  </a:lnTo>
                  <a:lnTo>
                    <a:pt x="2604309" y="949042"/>
                  </a:lnTo>
                  <a:lnTo>
                    <a:pt x="2616147" y="947600"/>
                  </a:lnTo>
                  <a:lnTo>
                    <a:pt x="2627985" y="945912"/>
                  </a:lnTo>
                  <a:lnTo>
                    <a:pt x="2639822" y="943939"/>
                  </a:lnTo>
                  <a:lnTo>
                    <a:pt x="2651660" y="941633"/>
                  </a:lnTo>
                  <a:lnTo>
                    <a:pt x="2663498" y="938942"/>
                  </a:lnTo>
                  <a:lnTo>
                    <a:pt x="2675336" y="935806"/>
                  </a:lnTo>
                  <a:lnTo>
                    <a:pt x="2687174" y="932155"/>
                  </a:lnTo>
                  <a:lnTo>
                    <a:pt x="2699011" y="927913"/>
                  </a:lnTo>
                  <a:lnTo>
                    <a:pt x="2710849" y="922992"/>
                  </a:lnTo>
                  <a:lnTo>
                    <a:pt x="2722687" y="917297"/>
                  </a:lnTo>
                  <a:lnTo>
                    <a:pt x="2734525" y="910723"/>
                  </a:lnTo>
                  <a:lnTo>
                    <a:pt x="2746362" y="903158"/>
                  </a:lnTo>
                  <a:lnTo>
                    <a:pt x="2758200" y="894480"/>
                  </a:lnTo>
                  <a:lnTo>
                    <a:pt x="2770038" y="884566"/>
                  </a:lnTo>
                  <a:lnTo>
                    <a:pt x="2781876" y="873290"/>
                  </a:lnTo>
                  <a:lnTo>
                    <a:pt x="2793713" y="860529"/>
                  </a:lnTo>
                  <a:lnTo>
                    <a:pt x="2805551" y="846172"/>
                  </a:lnTo>
                  <a:lnTo>
                    <a:pt x="2817389" y="830122"/>
                  </a:lnTo>
                  <a:lnTo>
                    <a:pt x="2829227" y="812310"/>
                  </a:lnTo>
                  <a:lnTo>
                    <a:pt x="2841065" y="792700"/>
                  </a:lnTo>
                  <a:lnTo>
                    <a:pt x="2852902" y="771299"/>
                  </a:lnTo>
                  <a:lnTo>
                    <a:pt x="2864740" y="748168"/>
                  </a:lnTo>
                  <a:lnTo>
                    <a:pt x="2876578" y="723427"/>
                  </a:lnTo>
                  <a:lnTo>
                    <a:pt x="2888416" y="697255"/>
                  </a:lnTo>
                  <a:lnTo>
                    <a:pt x="2900253" y="669894"/>
                  </a:lnTo>
                  <a:lnTo>
                    <a:pt x="2912091" y="641639"/>
                  </a:lnTo>
                  <a:lnTo>
                    <a:pt x="2923929" y="612829"/>
                  </a:lnTo>
                  <a:lnTo>
                    <a:pt x="2935767" y="583831"/>
                  </a:lnTo>
                  <a:lnTo>
                    <a:pt x="2947604" y="555021"/>
                  </a:lnTo>
                  <a:lnTo>
                    <a:pt x="2959442" y="526767"/>
                  </a:lnTo>
                  <a:lnTo>
                    <a:pt x="2971280" y="499406"/>
                  </a:lnTo>
                  <a:lnTo>
                    <a:pt x="2983118" y="473234"/>
                  </a:lnTo>
                  <a:lnTo>
                    <a:pt x="2994956" y="448492"/>
                  </a:lnTo>
                  <a:lnTo>
                    <a:pt x="3006793" y="425362"/>
                  </a:lnTo>
                  <a:lnTo>
                    <a:pt x="3018631" y="403961"/>
                  </a:lnTo>
                  <a:lnTo>
                    <a:pt x="3030469" y="384351"/>
                  </a:lnTo>
                  <a:lnTo>
                    <a:pt x="3042307" y="366538"/>
                  </a:lnTo>
                  <a:lnTo>
                    <a:pt x="3054144" y="350489"/>
                  </a:lnTo>
                  <a:lnTo>
                    <a:pt x="3065982" y="336131"/>
                  </a:lnTo>
                  <a:lnTo>
                    <a:pt x="3077820" y="323371"/>
                  </a:lnTo>
                  <a:lnTo>
                    <a:pt x="3089658" y="312095"/>
                  </a:lnTo>
                  <a:lnTo>
                    <a:pt x="3101496" y="302181"/>
                  </a:lnTo>
                  <a:lnTo>
                    <a:pt x="3113333" y="293503"/>
                  </a:lnTo>
                  <a:lnTo>
                    <a:pt x="3125171" y="285938"/>
                  </a:lnTo>
                  <a:lnTo>
                    <a:pt x="3137009" y="279364"/>
                  </a:lnTo>
                  <a:lnTo>
                    <a:pt x="3148847" y="273669"/>
                  </a:lnTo>
                  <a:lnTo>
                    <a:pt x="3160684" y="268748"/>
                  </a:lnTo>
                  <a:lnTo>
                    <a:pt x="3172522" y="264506"/>
                  </a:lnTo>
                  <a:lnTo>
                    <a:pt x="3184360" y="260855"/>
                  </a:lnTo>
                  <a:lnTo>
                    <a:pt x="3196198" y="257718"/>
                  </a:lnTo>
                  <a:lnTo>
                    <a:pt x="3208035" y="255028"/>
                  </a:lnTo>
                  <a:lnTo>
                    <a:pt x="3219873" y="252722"/>
                  </a:lnTo>
                  <a:lnTo>
                    <a:pt x="3231711" y="250749"/>
                  </a:lnTo>
                  <a:lnTo>
                    <a:pt x="3243549" y="249061"/>
                  </a:lnTo>
                  <a:lnTo>
                    <a:pt x="3255387" y="247619"/>
                  </a:lnTo>
                  <a:lnTo>
                    <a:pt x="3267224" y="246387"/>
                  </a:lnTo>
                  <a:lnTo>
                    <a:pt x="3279062" y="245336"/>
                  </a:lnTo>
                  <a:lnTo>
                    <a:pt x="3290900" y="244439"/>
                  </a:lnTo>
                  <a:lnTo>
                    <a:pt x="3302738" y="243675"/>
                  </a:lnTo>
                  <a:lnTo>
                    <a:pt x="3314575" y="243023"/>
                  </a:lnTo>
                  <a:lnTo>
                    <a:pt x="3326413" y="242467"/>
                  </a:lnTo>
                  <a:lnTo>
                    <a:pt x="3338251" y="241994"/>
                  </a:lnTo>
                  <a:lnTo>
                    <a:pt x="3350089" y="241591"/>
                  </a:lnTo>
                  <a:lnTo>
                    <a:pt x="3361926" y="241247"/>
                  </a:lnTo>
                  <a:lnTo>
                    <a:pt x="3373764" y="240955"/>
                  </a:lnTo>
                  <a:lnTo>
                    <a:pt x="3385602" y="240706"/>
                  </a:lnTo>
                  <a:lnTo>
                    <a:pt x="3397440" y="240494"/>
                  </a:lnTo>
                  <a:lnTo>
                    <a:pt x="3409278" y="240314"/>
                  </a:lnTo>
                  <a:lnTo>
                    <a:pt x="3421115" y="240160"/>
                  </a:lnTo>
                  <a:lnTo>
                    <a:pt x="3432953" y="240030"/>
                  </a:lnTo>
                  <a:lnTo>
                    <a:pt x="3444791" y="239918"/>
                  </a:lnTo>
                  <a:lnTo>
                    <a:pt x="3456629" y="239824"/>
                  </a:lnTo>
                  <a:lnTo>
                    <a:pt x="3468466" y="239743"/>
                  </a:lnTo>
                  <a:lnTo>
                    <a:pt x="3480304" y="239675"/>
                  </a:lnTo>
                  <a:lnTo>
                    <a:pt x="3492142" y="239616"/>
                  </a:lnTo>
                  <a:lnTo>
                    <a:pt x="3503980" y="239567"/>
                  </a:lnTo>
                  <a:lnTo>
                    <a:pt x="3515818" y="239525"/>
                  </a:lnTo>
                  <a:lnTo>
                    <a:pt x="3515818" y="239203"/>
                  </a:lnTo>
                  <a:lnTo>
                    <a:pt x="3527655" y="239189"/>
                  </a:lnTo>
                  <a:lnTo>
                    <a:pt x="3539493" y="239173"/>
                  </a:lnTo>
                  <a:lnTo>
                    <a:pt x="3551331" y="239153"/>
                  </a:lnTo>
                  <a:lnTo>
                    <a:pt x="3563169" y="239131"/>
                  </a:lnTo>
                  <a:lnTo>
                    <a:pt x="3575006" y="239104"/>
                  </a:lnTo>
                  <a:lnTo>
                    <a:pt x="3586844" y="239072"/>
                  </a:lnTo>
                  <a:lnTo>
                    <a:pt x="3598682" y="239035"/>
                  </a:lnTo>
                  <a:lnTo>
                    <a:pt x="3610520" y="238991"/>
                  </a:lnTo>
                  <a:lnTo>
                    <a:pt x="3622357" y="238940"/>
                  </a:lnTo>
                  <a:lnTo>
                    <a:pt x="3634195" y="238880"/>
                  </a:lnTo>
                  <a:lnTo>
                    <a:pt x="3646033" y="238810"/>
                  </a:lnTo>
                  <a:lnTo>
                    <a:pt x="3657871" y="238727"/>
                  </a:lnTo>
                  <a:lnTo>
                    <a:pt x="3669709" y="238629"/>
                  </a:lnTo>
                  <a:lnTo>
                    <a:pt x="3681546" y="238515"/>
                  </a:lnTo>
                  <a:lnTo>
                    <a:pt x="3693384" y="238380"/>
                  </a:lnTo>
                  <a:lnTo>
                    <a:pt x="3705222" y="238222"/>
                  </a:lnTo>
                  <a:lnTo>
                    <a:pt x="3717060" y="238037"/>
                  </a:lnTo>
                  <a:lnTo>
                    <a:pt x="3728897" y="237820"/>
                  </a:lnTo>
                  <a:lnTo>
                    <a:pt x="3740735" y="237565"/>
                  </a:lnTo>
                  <a:lnTo>
                    <a:pt x="3752573" y="237266"/>
                  </a:lnTo>
                  <a:lnTo>
                    <a:pt x="3764411" y="236916"/>
                  </a:lnTo>
                  <a:lnTo>
                    <a:pt x="3776248" y="236505"/>
                  </a:lnTo>
                  <a:lnTo>
                    <a:pt x="3788086" y="236025"/>
                  </a:lnTo>
                  <a:lnTo>
                    <a:pt x="3799924" y="235462"/>
                  </a:lnTo>
                  <a:lnTo>
                    <a:pt x="3811762" y="234804"/>
                  </a:lnTo>
                  <a:lnTo>
                    <a:pt x="3823600" y="234036"/>
                  </a:lnTo>
                  <a:lnTo>
                    <a:pt x="3835437" y="233139"/>
                  </a:lnTo>
                  <a:lnTo>
                    <a:pt x="3847275" y="232093"/>
                  </a:lnTo>
                  <a:lnTo>
                    <a:pt x="3859113" y="230876"/>
                  </a:lnTo>
                  <a:lnTo>
                    <a:pt x="3870951" y="229462"/>
                  </a:lnTo>
                  <a:lnTo>
                    <a:pt x="3882788" y="227822"/>
                  </a:lnTo>
                  <a:lnTo>
                    <a:pt x="3894626" y="225924"/>
                  </a:lnTo>
                  <a:lnTo>
                    <a:pt x="3906464" y="223732"/>
                  </a:lnTo>
                  <a:lnTo>
                    <a:pt x="3918302" y="221211"/>
                  </a:lnTo>
                  <a:lnTo>
                    <a:pt x="3930139" y="218318"/>
                  </a:lnTo>
                  <a:lnTo>
                    <a:pt x="3941977" y="215013"/>
                  </a:lnTo>
                  <a:lnTo>
                    <a:pt x="3953815" y="211255"/>
                  </a:lnTo>
                  <a:lnTo>
                    <a:pt x="3965653" y="207001"/>
                  </a:lnTo>
                  <a:lnTo>
                    <a:pt x="3977491" y="202215"/>
                  </a:lnTo>
                  <a:lnTo>
                    <a:pt x="3989328" y="196865"/>
                  </a:lnTo>
                  <a:lnTo>
                    <a:pt x="4001166" y="190928"/>
                  </a:lnTo>
                  <a:lnTo>
                    <a:pt x="4013004" y="184391"/>
                  </a:lnTo>
                  <a:lnTo>
                    <a:pt x="4024842" y="177258"/>
                  </a:lnTo>
                  <a:lnTo>
                    <a:pt x="4036679" y="169547"/>
                  </a:lnTo>
                  <a:lnTo>
                    <a:pt x="4048517" y="161300"/>
                  </a:lnTo>
                  <a:lnTo>
                    <a:pt x="4060355" y="152576"/>
                  </a:lnTo>
                  <a:lnTo>
                    <a:pt x="4072193" y="143456"/>
                  </a:lnTo>
                  <a:lnTo>
                    <a:pt x="4084031" y="134038"/>
                  </a:lnTo>
                  <a:lnTo>
                    <a:pt x="4095868" y="124434"/>
                  </a:lnTo>
                  <a:lnTo>
                    <a:pt x="4107706" y="114768"/>
                  </a:lnTo>
                  <a:lnTo>
                    <a:pt x="4119544" y="105165"/>
                  </a:lnTo>
                  <a:lnTo>
                    <a:pt x="4131382" y="95747"/>
                  </a:lnTo>
                  <a:lnTo>
                    <a:pt x="4143219" y="86627"/>
                  </a:lnTo>
                  <a:lnTo>
                    <a:pt x="4155057" y="77903"/>
                  </a:lnTo>
                  <a:lnTo>
                    <a:pt x="4166895" y="69655"/>
                  </a:lnTo>
                  <a:lnTo>
                    <a:pt x="4178733" y="61945"/>
                  </a:lnTo>
                  <a:lnTo>
                    <a:pt x="4190570" y="54812"/>
                  </a:lnTo>
                  <a:lnTo>
                    <a:pt x="4202408" y="48275"/>
                  </a:lnTo>
                  <a:lnTo>
                    <a:pt x="4214246" y="42337"/>
                  </a:lnTo>
                  <a:lnTo>
                    <a:pt x="4226084" y="36988"/>
                  </a:lnTo>
                  <a:lnTo>
                    <a:pt x="4237922" y="32202"/>
                  </a:lnTo>
                  <a:lnTo>
                    <a:pt x="4249759" y="27948"/>
                  </a:lnTo>
                  <a:lnTo>
                    <a:pt x="4261597" y="24190"/>
                  </a:lnTo>
                  <a:lnTo>
                    <a:pt x="4273435" y="20885"/>
                  </a:lnTo>
                  <a:lnTo>
                    <a:pt x="4285273" y="17992"/>
                  </a:lnTo>
                  <a:lnTo>
                    <a:pt x="4297110" y="15471"/>
                  </a:lnTo>
                  <a:lnTo>
                    <a:pt x="4308948" y="13279"/>
                  </a:lnTo>
                  <a:lnTo>
                    <a:pt x="4320786" y="11381"/>
                  </a:lnTo>
                  <a:lnTo>
                    <a:pt x="4332624" y="9741"/>
                  </a:lnTo>
                  <a:lnTo>
                    <a:pt x="4344461" y="8327"/>
                  </a:lnTo>
                  <a:lnTo>
                    <a:pt x="4356299" y="7110"/>
                  </a:lnTo>
                  <a:lnTo>
                    <a:pt x="4368137" y="6064"/>
                  </a:lnTo>
                  <a:lnTo>
                    <a:pt x="4379975" y="5167"/>
                  </a:lnTo>
                  <a:lnTo>
                    <a:pt x="4391813" y="4399"/>
                  </a:lnTo>
                  <a:lnTo>
                    <a:pt x="4403650" y="3741"/>
                  </a:lnTo>
                  <a:lnTo>
                    <a:pt x="4415488" y="3178"/>
                  </a:lnTo>
                  <a:lnTo>
                    <a:pt x="4427326" y="2698"/>
                  </a:lnTo>
                  <a:lnTo>
                    <a:pt x="4439164" y="2287"/>
                  </a:lnTo>
                  <a:lnTo>
                    <a:pt x="4451001" y="1937"/>
                  </a:lnTo>
                  <a:lnTo>
                    <a:pt x="4462839" y="1638"/>
                  </a:lnTo>
                  <a:lnTo>
                    <a:pt x="4474677" y="1383"/>
                  </a:lnTo>
                  <a:lnTo>
                    <a:pt x="4486515" y="1166"/>
                  </a:lnTo>
                  <a:lnTo>
                    <a:pt x="4498352" y="980"/>
                  </a:lnTo>
                  <a:lnTo>
                    <a:pt x="4510190" y="823"/>
                  </a:lnTo>
                  <a:lnTo>
                    <a:pt x="4522028" y="688"/>
                  </a:lnTo>
                  <a:lnTo>
                    <a:pt x="4533866" y="574"/>
                  </a:lnTo>
                  <a:lnTo>
                    <a:pt x="4545704" y="476"/>
                  </a:lnTo>
                  <a:lnTo>
                    <a:pt x="4557541" y="393"/>
                  </a:lnTo>
                  <a:lnTo>
                    <a:pt x="4569379" y="323"/>
                  </a:lnTo>
                  <a:lnTo>
                    <a:pt x="4581217" y="263"/>
                  </a:lnTo>
                  <a:lnTo>
                    <a:pt x="4593055" y="211"/>
                  </a:lnTo>
                  <a:lnTo>
                    <a:pt x="4604892" y="168"/>
                  </a:lnTo>
                  <a:lnTo>
                    <a:pt x="4616730" y="131"/>
                  </a:lnTo>
                  <a:lnTo>
                    <a:pt x="4628568" y="99"/>
                  </a:lnTo>
                  <a:lnTo>
                    <a:pt x="4640406" y="72"/>
                  </a:lnTo>
                  <a:lnTo>
                    <a:pt x="4652244" y="50"/>
                  </a:lnTo>
                  <a:lnTo>
                    <a:pt x="4664081" y="30"/>
                  </a:lnTo>
                  <a:lnTo>
                    <a:pt x="4675919" y="14"/>
                  </a:lnTo>
                  <a:lnTo>
                    <a:pt x="4687757" y="0"/>
                  </a:lnTo>
                </a:path>
              </a:pathLst>
            </a:custGeom>
            <a:ln w="40651" cap="flat">
              <a:solidFill>
                <a:srgbClr val="00BA38">
                  <a:alpha val="100000"/>
                </a:srgbClr>
              </a:solidFill>
              <a:prstDash val="solid"/>
              <a:round/>
            </a:ln>
          </p:spPr>
          <p:txBody>
            <a:bodyPr/>
            <a:lstStyle/>
            <a:p>
              <a:endParaRPr/>
            </a:p>
          </p:txBody>
        </p:sp>
        <p:sp>
          <p:nvSpPr>
            <p:cNvPr id="33" name="pl33"/>
            <p:cNvSpPr/>
            <p:nvPr/>
          </p:nvSpPr>
          <p:spPr>
            <a:xfrm>
              <a:off x="2482252" y="4490129"/>
              <a:ext cx="4687757" cy="957217"/>
            </a:xfrm>
            <a:custGeom>
              <a:avLst/>
              <a:gdLst/>
              <a:ahLst/>
              <a:cxnLst/>
              <a:rect l="0" t="0" r="0" b="0"/>
              <a:pathLst>
                <a:path w="4687757" h="957217">
                  <a:moveTo>
                    <a:pt x="0" y="957217"/>
                  </a:moveTo>
                  <a:lnTo>
                    <a:pt x="11837" y="957188"/>
                  </a:lnTo>
                  <a:lnTo>
                    <a:pt x="23675" y="957155"/>
                  </a:lnTo>
                  <a:lnTo>
                    <a:pt x="35513" y="957116"/>
                  </a:lnTo>
                  <a:lnTo>
                    <a:pt x="47351" y="957071"/>
                  </a:lnTo>
                  <a:lnTo>
                    <a:pt x="59188" y="957017"/>
                  </a:lnTo>
                  <a:lnTo>
                    <a:pt x="71026" y="956954"/>
                  </a:lnTo>
                  <a:lnTo>
                    <a:pt x="82864" y="956880"/>
                  </a:lnTo>
                  <a:lnTo>
                    <a:pt x="94702" y="956793"/>
                  </a:lnTo>
                  <a:lnTo>
                    <a:pt x="106539" y="956690"/>
                  </a:lnTo>
                  <a:lnTo>
                    <a:pt x="118377" y="956570"/>
                  </a:lnTo>
                  <a:lnTo>
                    <a:pt x="130215" y="956429"/>
                  </a:lnTo>
                  <a:lnTo>
                    <a:pt x="142053" y="956263"/>
                  </a:lnTo>
                  <a:lnTo>
                    <a:pt x="153891" y="956068"/>
                  </a:lnTo>
                  <a:lnTo>
                    <a:pt x="165728" y="955839"/>
                  </a:lnTo>
                  <a:lnTo>
                    <a:pt x="177566" y="955570"/>
                  </a:lnTo>
                  <a:lnTo>
                    <a:pt x="189404" y="955255"/>
                  </a:lnTo>
                  <a:lnTo>
                    <a:pt x="201242" y="954884"/>
                  </a:lnTo>
                  <a:lnTo>
                    <a:pt x="213079" y="954450"/>
                  </a:lnTo>
                  <a:lnTo>
                    <a:pt x="224917" y="953940"/>
                  </a:lnTo>
                  <a:lnTo>
                    <a:pt x="236755" y="953342"/>
                  </a:lnTo>
                  <a:lnTo>
                    <a:pt x="248593" y="952641"/>
                  </a:lnTo>
                  <a:lnTo>
                    <a:pt x="260430" y="951820"/>
                  </a:lnTo>
                  <a:lnTo>
                    <a:pt x="272268" y="950859"/>
                  </a:lnTo>
                  <a:lnTo>
                    <a:pt x="284106" y="949734"/>
                  </a:lnTo>
                  <a:lnTo>
                    <a:pt x="295944" y="948418"/>
                  </a:lnTo>
                  <a:lnTo>
                    <a:pt x="307782" y="946881"/>
                  </a:lnTo>
                  <a:lnTo>
                    <a:pt x="319619" y="945087"/>
                  </a:lnTo>
                  <a:lnTo>
                    <a:pt x="331457" y="942996"/>
                  </a:lnTo>
                  <a:lnTo>
                    <a:pt x="343295" y="940562"/>
                  </a:lnTo>
                  <a:lnTo>
                    <a:pt x="355133" y="937734"/>
                  </a:lnTo>
                  <a:lnTo>
                    <a:pt x="366970" y="934453"/>
                  </a:lnTo>
                  <a:lnTo>
                    <a:pt x="378808" y="930657"/>
                  </a:lnTo>
                  <a:lnTo>
                    <a:pt x="390646" y="926274"/>
                  </a:lnTo>
                  <a:lnTo>
                    <a:pt x="402484" y="921231"/>
                  </a:lnTo>
                  <a:lnTo>
                    <a:pt x="414321" y="915446"/>
                  </a:lnTo>
                  <a:lnTo>
                    <a:pt x="426159" y="908836"/>
                  </a:lnTo>
                  <a:lnTo>
                    <a:pt x="437997" y="901319"/>
                  </a:lnTo>
                  <a:lnTo>
                    <a:pt x="449835" y="892812"/>
                  </a:lnTo>
                  <a:lnTo>
                    <a:pt x="461673" y="883240"/>
                  </a:lnTo>
                  <a:lnTo>
                    <a:pt x="473510" y="872541"/>
                  </a:lnTo>
                  <a:lnTo>
                    <a:pt x="485348" y="860666"/>
                  </a:lnTo>
                  <a:lnTo>
                    <a:pt x="497186" y="847592"/>
                  </a:lnTo>
                  <a:lnTo>
                    <a:pt x="509024" y="833325"/>
                  </a:lnTo>
                  <a:lnTo>
                    <a:pt x="520861" y="817905"/>
                  </a:lnTo>
                  <a:lnTo>
                    <a:pt x="532699" y="801410"/>
                  </a:lnTo>
                  <a:lnTo>
                    <a:pt x="544537" y="783962"/>
                  </a:lnTo>
                  <a:lnTo>
                    <a:pt x="556375" y="765722"/>
                  </a:lnTo>
                  <a:lnTo>
                    <a:pt x="568213" y="746885"/>
                  </a:lnTo>
                  <a:lnTo>
                    <a:pt x="580050" y="727679"/>
                  </a:lnTo>
                  <a:lnTo>
                    <a:pt x="591888" y="708347"/>
                  </a:lnTo>
                  <a:lnTo>
                    <a:pt x="603726" y="689140"/>
                  </a:lnTo>
                  <a:lnTo>
                    <a:pt x="615564" y="670303"/>
                  </a:lnTo>
                  <a:lnTo>
                    <a:pt x="627401" y="652063"/>
                  </a:lnTo>
                  <a:lnTo>
                    <a:pt x="639239" y="634615"/>
                  </a:lnTo>
                  <a:lnTo>
                    <a:pt x="651077" y="618121"/>
                  </a:lnTo>
                  <a:lnTo>
                    <a:pt x="662915" y="602700"/>
                  </a:lnTo>
                  <a:lnTo>
                    <a:pt x="674752" y="588433"/>
                  </a:lnTo>
                  <a:lnTo>
                    <a:pt x="686590" y="575359"/>
                  </a:lnTo>
                  <a:lnTo>
                    <a:pt x="698428" y="563485"/>
                  </a:lnTo>
                  <a:lnTo>
                    <a:pt x="710266" y="552785"/>
                  </a:lnTo>
                  <a:lnTo>
                    <a:pt x="722104" y="543213"/>
                  </a:lnTo>
                  <a:lnTo>
                    <a:pt x="733941" y="534706"/>
                  </a:lnTo>
                  <a:lnTo>
                    <a:pt x="745779" y="527189"/>
                  </a:lnTo>
                  <a:lnTo>
                    <a:pt x="757617" y="520580"/>
                  </a:lnTo>
                  <a:lnTo>
                    <a:pt x="769455" y="514795"/>
                  </a:lnTo>
                  <a:lnTo>
                    <a:pt x="781292" y="509751"/>
                  </a:lnTo>
                  <a:lnTo>
                    <a:pt x="793130" y="505368"/>
                  </a:lnTo>
                  <a:lnTo>
                    <a:pt x="804968" y="501572"/>
                  </a:lnTo>
                  <a:lnTo>
                    <a:pt x="816806" y="498291"/>
                  </a:lnTo>
                  <a:lnTo>
                    <a:pt x="828643" y="495463"/>
                  </a:lnTo>
                  <a:lnTo>
                    <a:pt x="840481" y="493029"/>
                  </a:lnTo>
                  <a:lnTo>
                    <a:pt x="852319" y="490938"/>
                  </a:lnTo>
                  <a:lnTo>
                    <a:pt x="864157" y="489144"/>
                  </a:lnTo>
                  <a:lnTo>
                    <a:pt x="875995" y="487607"/>
                  </a:lnTo>
                  <a:lnTo>
                    <a:pt x="887832" y="486291"/>
                  </a:lnTo>
                  <a:lnTo>
                    <a:pt x="899670" y="485166"/>
                  </a:lnTo>
                  <a:lnTo>
                    <a:pt x="911508" y="484205"/>
                  </a:lnTo>
                  <a:lnTo>
                    <a:pt x="923346" y="483384"/>
                  </a:lnTo>
                  <a:lnTo>
                    <a:pt x="935183" y="482683"/>
                  </a:lnTo>
                  <a:lnTo>
                    <a:pt x="947021" y="482085"/>
                  </a:lnTo>
                  <a:lnTo>
                    <a:pt x="958859" y="481575"/>
                  </a:lnTo>
                  <a:lnTo>
                    <a:pt x="970697" y="481141"/>
                  </a:lnTo>
                  <a:lnTo>
                    <a:pt x="982534" y="480771"/>
                  </a:lnTo>
                  <a:lnTo>
                    <a:pt x="994372" y="480455"/>
                  </a:lnTo>
                  <a:lnTo>
                    <a:pt x="1006210" y="480186"/>
                  </a:lnTo>
                  <a:lnTo>
                    <a:pt x="1018048" y="479957"/>
                  </a:lnTo>
                  <a:lnTo>
                    <a:pt x="1029886" y="479762"/>
                  </a:lnTo>
                  <a:lnTo>
                    <a:pt x="1041723" y="479596"/>
                  </a:lnTo>
                  <a:lnTo>
                    <a:pt x="1053561" y="479455"/>
                  </a:lnTo>
                  <a:lnTo>
                    <a:pt x="1065399" y="479335"/>
                  </a:lnTo>
                  <a:lnTo>
                    <a:pt x="1077237" y="479233"/>
                  </a:lnTo>
                  <a:lnTo>
                    <a:pt x="1089074" y="479145"/>
                  </a:lnTo>
                  <a:lnTo>
                    <a:pt x="1100912" y="479071"/>
                  </a:lnTo>
                  <a:lnTo>
                    <a:pt x="1112750" y="479008"/>
                  </a:lnTo>
                  <a:lnTo>
                    <a:pt x="1124588" y="478954"/>
                  </a:lnTo>
                  <a:lnTo>
                    <a:pt x="1136426" y="478909"/>
                  </a:lnTo>
                  <a:lnTo>
                    <a:pt x="1148263" y="478870"/>
                  </a:lnTo>
                  <a:lnTo>
                    <a:pt x="1160101" y="478837"/>
                  </a:lnTo>
                  <a:lnTo>
                    <a:pt x="1171939" y="478809"/>
                  </a:lnTo>
                  <a:lnTo>
                    <a:pt x="1171939" y="478568"/>
                  </a:lnTo>
                  <a:lnTo>
                    <a:pt x="1183777" y="478554"/>
                  </a:lnTo>
                  <a:lnTo>
                    <a:pt x="1195614" y="478537"/>
                  </a:lnTo>
                  <a:lnTo>
                    <a:pt x="1207452" y="478518"/>
                  </a:lnTo>
                  <a:lnTo>
                    <a:pt x="1219290" y="478495"/>
                  </a:lnTo>
                  <a:lnTo>
                    <a:pt x="1231128" y="478468"/>
                  </a:lnTo>
                  <a:lnTo>
                    <a:pt x="1242965" y="478437"/>
                  </a:lnTo>
                  <a:lnTo>
                    <a:pt x="1254803" y="478400"/>
                  </a:lnTo>
                  <a:lnTo>
                    <a:pt x="1266641" y="478356"/>
                  </a:lnTo>
                  <a:lnTo>
                    <a:pt x="1278479" y="478305"/>
                  </a:lnTo>
                  <a:lnTo>
                    <a:pt x="1290317" y="478245"/>
                  </a:lnTo>
                  <a:lnTo>
                    <a:pt x="1302154" y="478174"/>
                  </a:lnTo>
                  <a:lnTo>
                    <a:pt x="1313992" y="478091"/>
                  </a:lnTo>
                  <a:lnTo>
                    <a:pt x="1325830" y="477994"/>
                  </a:lnTo>
                  <a:lnTo>
                    <a:pt x="1337668" y="477879"/>
                  </a:lnTo>
                  <a:lnTo>
                    <a:pt x="1349505" y="477745"/>
                  </a:lnTo>
                  <a:lnTo>
                    <a:pt x="1361343" y="477587"/>
                  </a:lnTo>
                  <a:lnTo>
                    <a:pt x="1373181" y="477402"/>
                  </a:lnTo>
                  <a:lnTo>
                    <a:pt x="1385019" y="477184"/>
                  </a:lnTo>
                  <a:lnTo>
                    <a:pt x="1396856" y="476930"/>
                  </a:lnTo>
                  <a:lnTo>
                    <a:pt x="1408694" y="476631"/>
                  </a:lnTo>
                  <a:lnTo>
                    <a:pt x="1420532" y="476280"/>
                  </a:lnTo>
                  <a:lnTo>
                    <a:pt x="1432370" y="475870"/>
                  </a:lnTo>
                  <a:lnTo>
                    <a:pt x="1444208" y="475389"/>
                  </a:lnTo>
                  <a:lnTo>
                    <a:pt x="1456045" y="474827"/>
                  </a:lnTo>
                  <a:lnTo>
                    <a:pt x="1467883" y="474169"/>
                  </a:lnTo>
                  <a:lnTo>
                    <a:pt x="1479721" y="473400"/>
                  </a:lnTo>
                  <a:lnTo>
                    <a:pt x="1491559" y="472503"/>
                  </a:lnTo>
                  <a:lnTo>
                    <a:pt x="1503396" y="471458"/>
                  </a:lnTo>
                  <a:lnTo>
                    <a:pt x="1515234" y="470241"/>
                  </a:lnTo>
                  <a:lnTo>
                    <a:pt x="1527072" y="468827"/>
                  </a:lnTo>
                  <a:lnTo>
                    <a:pt x="1538910" y="467186"/>
                  </a:lnTo>
                  <a:lnTo>
                    <a:pt x="1550748" y="465288"/>
                  </a:lnTo>
                  <a:lnTo>
                    <a:pt x="1562585" y="463097"/>
                  </a:lnTo>
                  <a:lnTo>
                    <a:pt x="1574423" y="460575"/>
                  </a:lnTo>
                  <a:lnTo>
                    <a:pt x="1586261" y="457682"/>
                  </a:lnTo>
                  <a:lnTo>
                    <a:pt x="1598099" y="454378"/>
                  </a:lnTo>
                  <a:lnTo>
                    <a:pt x="1609936" y="450619"/>
                  </a:lnTo>
                  <a:lnTo>
                    <a:pt x="1621774" y="446366"/>
                  </a:lnTo>
                  <a:lnTo>
                    <a:pt x="1633612" y="441580"/>
                  </a:lnTo>
                  <a:lnTo>
                    <a:pt x="1645450" y="436230"/>
                  </a:lnTo>
                  <a:lnTo>
                    <a:pt x="1657287" y="430293"/>
                  </a:lnTo>
                  <a:lnTo>
                    <a:pt x="1669125" y="423756"/>
                  </a:lnTo>
                  <a:lnTo>
                    <a:pt x="1680963" y="416622"/>
                  </a:lnTo>
                  <a:lnTo>
                    <a:pt x="1692801" y="408912"/>
                  </a:lnTo>
                  <a:lnTo>
                    <a:pt x="1704639" y="400665"/>
                  </a:lnTo>
                  <a:lnTo>
                    <a:pt x="1716476" y="391941"/>
                  </a:lnTo>
                  <a:lnTo>
                    <a:pt x="1728314" y="382821"/>
                  </a:lnTo>
                  <a:lnTo>
                    <a:pt x="1740152" y="373402"/>
                  </a:lnTo>
                  <a:lnTo>
                    <a:pt x="1751990" y="363799"/>
                  </a:lnTo>
                  <a:lnTo>
                    <a:pt x="1763827" y="354133"/>
                  </a:lnTo>
                  <a:lnTo>
                    <a:pt x="1775665" y="344530"/>
                  </a:lnTo>
                  <a:lnTo>
                    <a:pt x="1787503" y="335111"/>
                  </a:lnTo>
                  <a:lnTo>
                    <a:pt x="1799341" y="325991"/>
                  </a:lnTo>
                  <a:lnTo>
                    <a:pt x="1811178" y="317267"/>
                  </a:lnTo>
                  <a:lnTo>
                    <a:pt x="1823016" y="309020"/>
                  </a:lnTo>
                  <a:lnTo>
                    <a:pt x="1834854" y="301310"/>
                  </a:lnTo>
                  <a:lnTo>
                    <a:pt x="1846692" y="294176"/>
                  </a:lnTo>
                  <a:lnTo>
                    <a:pt x="1858530" y="287639"/>
                  </a:lnTo>
                  <a:lnTo>
                    <a:pt x="1870367" y="281702"/>
                  </a:lnTo>
                  <a:lnTo>
                    <a:pt x="1882205" y="276352"/>
                  </a:lnTo>
                  <a:lnTo>
                    <a:pt x="1894043" y="271566"/>
                  </a:lnTo>
                  <a:lnTo>
                    <a:pt x="1905881" y="267313"/>
                  </a:lnTo>
                  <a:lnTo>
                    <a:pt x="1917718" y="263554"/>
                  </a:lnTo>
                  <a:lnTo>
                    <a:pt x="1929556" y="260249"/>
                  </a:lnTo>
                  <a:lnTo>
                    <a:pt x="1941394" y="257357"/>
                  </a:lnTo>
                  <a:lnTo>
                    <a:pt x="1953232" y="254835"/>
                  </a:lnTo>
                  <a:lnTo>
                    <a:pt x="1965069" y="252644"/>
                  </a:lnTo>
                  <a:lnTo>
                    <a:pt x="1976907" y="250745"/>
                  </a:lnTo>
                  <a:lnTo>
                    <a:pt x="1988745" y="249105"/>
                  </a:lnTo>
                  <a:lnTo>
                    <a:pt x="2000583" y="247691"/>
                  </a:lnTo>
                  <a:lnTo>
                    <a:pt x="2012421" y="246474"/>
                  </a:lnTo>
                  <a:lnTo>
                    <a:pt x="2024258" y="245429"/>
                  </a:lnTo>
                  <a:lnTo>
                    <a:pt x="2036096" y="244532"/>
                  </a:lnTo>
                  <a:lnTo>
                    <a:pt x="2047934" y="243763"/>
                  </a:lnTo>
                  <a:lnTo>
                    <a:pt x="2059772" y="243105"/>
                  </a:lnTo>
                  <a:lnTo>
                    <a:pt x="2071609" y="242543"/>
                  </a:lnTo>
                  <a:lnTo>
                    <a:pt x="2083447" y="242062"/>
                  </a:lnTo>
                  <a:lnTo>
                    <a:pt x="2095285" y="241652"/>
                  </a:lnTo>
                  <a:lnTo>
                    <a:pt x="2107123" y="241301"/>
                  </a:lnTo>
                  <a:lnTo>
                    <a:pt x="2118961" y="241002"/>
                  </a:lnTo>
                  <a:lnTo>
                    <a:pt x="2130798" y="240747"/>
                  </a:lnTo>
                  <a:lnTo>
                    <a:pt x="2142636" y="240530"/>
                  </a:lnTo>
                  <a:lnTo>
                    <a:pt x="2154474" y="240345"/>
                  </a:lnTo>
                  <a:lnTo>
                    <a:pt x="2166312" y="240187"/>
                  </a:lnTo>
                  <a:lnTo>
                    <a:pt x="2178149" y="240053"/>
                  </a:lnTo>
                  <a:lnTo>
                    <a:pt x="2189987" y="239938"/>
                  </a:lnTo>
                  <a:lnTo>
                    <a:pt x="2201825" y="239841"/>
                  </a:lnTo>
                  <a:lnTo>
                    <a:pt x="2213663" y="239758"/>
                  </a:lnTo>
                  <a:lnTo>
                    <a:pt x="2225500" y="239687"/>
                  </a:lnTo>
                  <a:lnTo>
                    <a:pt x="2237338" y="239627"/>
                  </a:lnTo>
                  <a:lnTo>
                    <a:pt x="2249176" y="239576"/>
                  </a:lnTo>
                  <a:lnTo>
                    <a:pt x="2261014" y="239532"/>
                  </a:lnTo>
                  <a:lnTo>
                    <a:pt x="2272852" y="239495"/>
                  </a:lnTo>
                  <a:lnTo>
                    <a:pt x="2284689" y="239464"/>
                  </a:lnTo>
                  <a:lnTo>
                    <a:pt x="2296527" y="239437"/>
                  </a:lnTo>
                  <a:lnTo>
                    <a:pt x="2308365" y="239414"/>
                  </a:lnTo>
                  <a:lnTo>
                    <a:pt x="2320203" y="239395"/>
                  </a:lnTo>
                  <a:lnTo>
                    <a:pt x="2332040" y="239378"/>
                  </a:lnTo>
                  <a:lnTo>
                    <a:pt x="2343878" y="239364"/>
                  </a:lnTo>
                  <a:lnTo>
                    <a:pt x="2343878" y="239203"/>
                  </a:lnTo>
                  <a:lnTo>
                    <a:pt x="2355716" y="239189"/>
                  </a:lnTo>
                  <a:lnTo>
                    <a:pt x="2367554" y="239173"/>
                  </a:lnTo>
                  <a:lnTo>
                    <a:pt x="2379391" y="239153"/>
                  </a:lnTo>
                  <a:lnTo>
                    <a:pt x="2391229" y="239131"/>
                  </a:lnTo>
                  <a:lnTo>
                    <a:pt x="2403067" y="239104"/>
                  </a:lnTo>
                  <a:lnTo>
                    <a:pt x="2414905" y="239072"/>
                  </a:lnTo>
                  <a:lnTo>
                    <a:pt x="2426743" y="239035"/>
                  </a:lnTo>
                  <a:lnTo>
                    <a:pt x="2438580" y="238991"/>
                  </a:lnTo>
                  <a:lnTo>
                    <a:pt x="2450418" y="238940"/>
                  </a:lnTo>
                  <a:lnTo>
                    <a:pt x="2462256" y="238880"/>
                  </a:lnTo>
                  <a:lnTo>
                    <a:pt x="2474094" y="238810"/>
                  </a:lnTo>
                  <a:lnTo>
                    <a:pt x="2485931" y="238727"/>
                  </a:lnTo>
                  <a:lnTo>
                    <a:pt x="2497769" y="238629"/>
                  </a:lnTo>
                  <a:lnTo>
                    <a:pt x="2509607" y="238515"/>
                  </a:lnTo>
                  <a:lnTo>
                    <a:pt x="2521445" y="238380"/>
                  </a:lnTo>
                  <a:lnTo>
                    <a:pt x="2533283" y="238222"/>
                  </a:lnTo>
                  <a:lnTo>
                    <a:pt x="2545120" y="238037"/>
                  </a:lnTo>
                  <a:lnTo>
                    <a:pt x="2556958" y="237820"/>
                  </a:lnTo>
                  <a:lnTo>
                    <a:pt x="2568796" y="237565"/>
                  </a:lnTo>
                  <a:lnTo>
                    <a:pt x="2580634" y="237266"/>
                  </a:lnTo>
                  <a:lnTo>
                    <a:pt x="2592471" y="236916"/>
                  </a:lnTo>
                  <a:lnTo>
                    <a:pt x="2604309" y="236505"/>
                  </a:lnTo>
                  <a:lnTo>
                    <a:pt x="2616147" y="236025"/>
                  </a:lnTo>
                  <a:lnTo>
                    <a:pt x="2627985" y="235462"/>
                  </a:lnTo>
                  <a:lnTo>
                    <a:pt x="2639822" y="234804"/>
                  </a:lnTo>
                  <a:lnTo>
                    <a:pt x="2651660" y="234036"/>
                  </a:lnTo>
                  <a:lnTo>
                    <a:pt x="2663498" y="233139"/>
                  </a:lnTo>
                  <a:lnTo>
                    <a:pt x="2675336" y="232093"/>
                  </a:lnTo>
                  <a:lnTo>
                    <a:pt x="2687174" y="230876"/>
                  </a:lnTo>
                  <a:lnTo>
                    <a:pt x="2699011" y="229462"/>
                  </a:lnTo>
                  <a:lnTo>
                    <a:pt x="2710849" y="227822"/>
                  </a:lnTo>
                  <a:lnTo>
                    <a:pt x="2722687" y="225924"/>
                  </a:lnTo>
                  <a:lnTo>
                    <a:pt x="2734525" y="223732"/>
                  </a:lnTo>
                  <a:lnTo>
                    <a:pt x="2746362" y="221211"/>
                  </a:lnTo>
                  <a:lnTo>
                    <a:pt x="2758200" y="218318"/>
                  </a:lnTo>
                  <a:lnTo>
                    <a:pt x="2770038" y="215013"/>
                  </a:lnTo>
                  <a:lnTo>
                    <a:pt x="2781876" y="211255"/>
                  </a:lnTo>
                  <a:lnTo>
                    <a:pt x="2793713" y="207001"/>
                  </a:lnTo>
                  <a:lnTo>
                    <a:pt x="2805551" y="202215"/>
                  </a:lnTo>
                  <a:lnTo>
                    <a:pt x="2817389" y="196865"/>
                  </a:lnTo>
                  <a:lnTo>
                    <a:pt x="2829227" y="190928"/>
                  </a:lnTo>
                  <a:lnTo>
                    <a:pt x="2841065" y="184391"/>
                  </a:lnTo>
                  <a:lnTo>
                    <a:pt x="2852902" y="177258"/>
                  </a:lnTo>
                  <a:lnTo>
                    <a:pt x="2864740" y="169547"/>
                  </a:lnTo>
                  <a:lnTo>
                    <a:pt x="2876578" y="161300"/>
                  </a:lnTo>
                  <a:lnTo>
                    <a:pt x="2888416" y="152576"/>
                  </a:lnTo>
                  <a:lnTo>
                    <a:pt x="2900253" y="143456"/>
                  </a:lnTo>
                  <a:lnTo>
                    <a:pt x="2912091" y="134038"/>
                  </a:lnTo>
                  <a:lnTo>
                    <a:pt x="2923929" y="124434"/>
                  </a:lnTo>
                  <a:lnTo>
                    <a:pt x="2935767" y="114768"/>
                  </a:lnTo>
                  <a:lnTo>
                    <a:pt x="2947604" y="105165"/>
                  </a:lnTo>
                  <a:lnTo>
                    <a:pt x="2959442" y="95747"/>
                  </a:lnTo>
                  <a:lnTo>
                    <a:pt x="2971280" y="86627"/>
                  </a:lnTo>
                  <a:lnTo>
                    <a:pt x="2983118" y="77903"/>
                  </a:lnTo>
                  <a:lnTo>
                    <a:pt x="2994956" y="69655"/>
                  </a:lnTo>
                  <a:lnTo>
                    <a:pt x="3006793" y="61945"/>
                  </a:lnTo>
                  <a:lnTo>
                    <a:pt x="3018631" y="54812"/>
                  </a:lnTo>
                  <a:lnTo>
                    <a:pt x="3030469" y="48275"/>
                  </a:lnTo>
                  <a:lnTo>
                    <a:pt x="3042307" y="42337"/>
                  </a:lnTo>
                  <a:lnTo>
                    <a:pt x="3054144" y="36988"/>
                  </a:lnTo>
                  <a:lnTo>
                    <a:pt x="3065982" y="32202"/>
                  </a:lnTo>
                  <a:lnTo>
                    <a:pt x="3077820" y="27948"/>
                  </a:lnTo>
                  <a:lnTo>
                    <a:pt x="3089658" y="24190"/>
                  </a:lnTo>
                  <a:lnTo>
                    <a:pt x="3101496" y="20885"/>
                  </a:lnTo>
                  <a:lnTo>
                    <a:pt x="3113333" y="17992"/>
                  </a:lnTo>
                  <a:lnTo>
                    <a:pt x="3125171" y="15471"/>
                  </a:lnTo>
                  <a:lnTo>
                    <a:pt x="3137009" y="13279"/>
                  </a:lnTo>
                  <a:lnTo>
                    <a:pt x="3148847" y="11381"/>
                  </a:lnTo>
                  <a:lnTo>
                    <a:pt x="3160684" y="9741"/>
                  </a:lnTo>
                  <a:lnTo>
                    <a:pt x="3172522" y="8327"/>
                  </a:lnTo>
                  <a:lnTo>
                    <a:pt x="3184360" y="7110"/>
                  </a:lnTo>
                  <a:lnTo>
                    <a:pt x="3196198" y="6064"/>
                  </a:lnTo>
                  <a:lnTo>
                    <a:pt x="3208035" y="5167"/>
                  </a:lnTo>
                  <a:lnTo>
                    <a:pt x="3219873" y="4399"/>
                  </a:lnTo>
                  <a:lnTo>
                    <a:pt x="3231711" y="3741"/>
                  </a:lnTo>
                  <a:lnTo>
                    <a:pt x="3243549" y="3178"/>
                  </a:lnTo>
                  <a:lnTo>
                    <a:pt x="3255387" y="2698"/>
                  </a:lnTo>
                  <a:lnTo>
                    <a:pt x="3267224" y="2287"/>
                  </a:lnTo>
                  <a:lnTo>
                    <a:pt x="3279062" y="1937"/>
                  </a:lnTo>
                  <a:lnTo>
                    <a:pt x="3290900" y="1638"/>
                  </a:lnTo>
                  <a:lnTo>
                    <a:pt x="3302738" y="1383"/>
                  </a:lnTo>
                  <a:lnTo>
                    <a:pt x="3314575" y="1166"/>
                  </a:lnTo>
                  <a:lnTo>
                    <a:pt x="3326413" y="980"/>
                  </a:lnTo>
                  <a:lnTo>
                    <a:pt x="3338251" y="823"/>
                  </a:lnTo>
                  <a:lnTo>
                    <a:pt x="3350089" y="688"/>
                  </a:lnTo>
                  <a:lnTo>
                    <a:pt x="3361926" y="574"/>
                  </a:lnTo>
                  <a:lnTo>
                    <a:pt x="3373764" y="476"/>
                  </a:lnTo>
                  <a:lnTo>
                    <a:pt x="3385602" y="393"/>
                  </a:lnTo>
                  <a:lnTo>
                    <a:pt x="3397440" y="323"/>
                  </a:lnTo>
                  <a:lnTo>
                    <a:pt x="3409278" y="263"/>
                  </a:lnTo>
                  <a:lnTo>
                    <a:pt x="3421115" y="211"/>
                  </a:lnTo>
                  <a:lnTo>
                    <a:pt x="3432953" y="168"/>
                  </a:lnTo>
                  <a:lnTo>
                    <a:pt x="3444791" y="131"/>
                  </a:lnTo>
                  <a:lnTo>
                    <a:pt x="3456629" y="99"/>
                  </a:lnTo>
                  <a:lnTo>
                    <a:pt x="3468466" y="72"/>
                  </a:lnTo>
                  <a:lnTo>
                    <a:pt x="3480304" y="50"/>
                  </a:lnTo>
                  <a:lnTo>
                    <a:pt x="3492142" y="30"/>
                  </a:lnTo>
                  <a:lnTo>
                    <a:pt x="3503980" y="14"/>
                  </a:lnTo>
                  <a:lnTo>
                    <a:pt x="3515818" y="0"/>
                  </a:lnTo>
                  <a:lnTo>
                    <a:pt x="3515818" y="0"/>
                  </a:lnTo>
                  <a:lnTo>
                    <a:pt x="3527655" y="14"/>
                  </a:lnTo>
                  <a:lnTo>
                    <a:pt x="3539493" y="30"/>
                  </a:lnTo>
                  <a:lnTo>
                    <a:pt x="3551331" y="50"/>
                  </a:lnTo>
                  <a:lnTo>
                    <a:pt x="3563169" y="72"/>
                  </a:lnTo>
                  <a:lnTo>
                    <a:pt x="3575006" y="99"/>
                  </a:lnTo>
                  <a:lnTo>
                    <a:pt x="3586844" y="131"/>
                  </a:lnTo>
                  <a:lnTo>
                    <a:pt x="3598682" y="168"/>
                  </a:lnTo>
                  <a:lnTo>
                    <a:pt x="3610520" y="211"/>
                  </a:lnTo>
                  <a:lnTo>
                    <a:pt x="3622357" y="263"/>
                  </a:lnTo>
                  <a:lnTo>
                    <a:pt x="3634195" y="323"/>
                  </a:lnTo>
                  <a:lnTo>
                    <a:pt x="3646033" y="393"/>
                  </a:lnTo>
                  <a:lnTo>
                    <a:pt x="3657871" y="476"/>
                  </a:lnTo>
                  <a:lnTo>
                    <a:pt x="3669709" y="574"/>
                  </a:lnTo>
                  <a:lnTo>
                    <a:pt x="3681546" y="688"/>
                  </a:lnTo>
                  <a:lnTo>
                    <a:pt x="3693384" y="823"/>
                  </a:lnTo>
                  <a:lnTo>
                    <a:pt x="3705222" y="980"/>
                  </a:lnTo>
                  <a:lnTo>
                    <a:pt x="3717060" y="1166"/>
                  </a:lnTo>
                  <a:lnTo>
                    <a:pt x="3728897" y="1383"/>
                  </a:lnTo>
                  <a:lnTo>
                    <a:pt x="3740735" y="1638"/>
                  </a:lnTo>
                  <a:lnTo>
                    <a:pt x="3752573" y="1937"/>
                  </a:lnTo>
                  <a:lnTo>
                    <a:pt x="3764411" y="2287"/>
                  </a:lnTo>
                  <a:lnTo>
                    <a:pt x="3776248" y="2698"/>
                  </a:lnTo>
                  <a:lnTo>
                    <a:pt x="3788086" y="3178"/>
                  </a:lnTo>
                  <a:lnTo>
                    <a:pt x="3799924" y="3741"/>
                  </a:lnTo>
                  <a:lnTo>
                    <a:pt x="3811762" y="4399"/>
                  </a:lnTo>
                  <a:lnTo>
                    <a:pt x="3823600" y="5167"/>
                  </a:lnTo>
                  <a:lnTo>
                    <a:pt x="3835437" y="6064"/>
                  </a:lnTo>
                  <a:lnTo>
                    <a:pt x="3847275" y="7110"/>
                  </a:lnTo>
                  <a:lnTo>
                    <a:pt x="3859113" y="8327"/>
                  </a:lnTo>
                  <a:lnTo>
                    <a:pt x="3870951" y="9741"/>
                  </a:lnTo>
                  <a:lnTo>
                    <a:pt x="3882788" y="11381"/>
                  </a:lnTo>
                  <a:lnTo>
                    <a:pt x="3894626" y="13279"/>
                  </a:lnTo>
                  <a:lnTo>
                    <a:pt x="3906464" y="15471"/>
                  </a:lnTo>
                  <a:lnTo>
                    <a:pt x="3918302" y="17992"/>
                  </a:lnTo>
                  <a:lnTo>
                    <a:pt x="3930139" y="20885"/>
                  </a:lnTo>
                  <a:lnTo>
                    <a:pt x="3941977" y="24190"/>
                  </a:lnTo>
                  <a:lnTo>
                    <a:pt x="3953815" y="27948"/>
                  </a:lnTo>
                  <a:lnTo>
                    <a:pt x="3965653" y="32202"/>
                  </a:lnTo>
                  <a:lnTo>
                    <a:pt x="3977491" y="36988"/>
                  </a:lnTo>
                  <a:lnTo>
                    <a:pt x="3989328" y="42337"/>
                  </a:lnTo>
                  <a:lnTo>
                    <a:pt x="4001166" y="48275"/>
                  </a:lnTo>
                  <a:lnTo>
                    <a:pt x="4013004" y="54812"/>
                  </a:lnTo>
                  <a:lnTo>
                    <a:pt x="4024842" y="61945"/>
                  </a:lnTo>
                  <a:lnTo>
                    <a:pt x="4036679" y="69655"/>
                  </a:lnTo>
                  <a:lnTo>
                    <a:pt x="4048517" y="77903"/>
                  </a:lnTo>
                  <a:lnTo>
                    <a:pt x="4060355" y="86627"/>
                  </a:lnTo>
                  <a:lnTo>
                    <a:pt x="4072193" y="95747"/>
                  </a:lnTo>
                  <a:lnTo>
                    <a:pt x="4084031" y="105165"/>
                  </a:lnTo>
                  <a:lnTo>
                    <a:pt x="4095868" y="114768"/>
                  </a:lnTo>
                  <a:lnTo>
                    <a:pt x="4107706" y="124434"/>
                  </a:lnTo>
                  <a:lnTo>
                    <a:pt x="4119544" y="134038"/>
                  </a:lnTo>
                  <a:lnTo>
                    <a:pt x="4131382" y="143456"/>
                  </a:lnTo>
                  <a:lnTo>
                    <a:pt x="4143219" y="152576"/>
                  </a:lnTo>
                  <a:lnTo>
                    <a:pt x="4155057" y="161300"/>
                  </a:lnTo>
                  <a:lnTo>
                    <a:pt x="4166895" y="169547"/>
                  </a:lnTo>
                  <a:lnTo>
                    <a:pt x="4178733" y="177258"/>
                  </a:lnTo>
                  <a:lnTo>
                    <a:pt x="4190570" y="184391"/>
                  </a:lnTo>
                  <a:lnTo>
                    <a:pt x="4202408" y="190928"/>
                  </a:lnTo>
                  <a:lnTo>
                    <a:pt x="4214246" y="196865"/>
                  </a:lnTo>
                  <a:lnTo>
                    <a:pt x="4226084" y="202215"/>
                  </a:lnTo>
                  <a:lnTo>
                    <a:pt x="4237922" y="207001"/>
                  </a:lnTo>
                  <a:lnTo>
                    <a:pt x="4249759" y="211255"/>
                  </a:lnTo>
                  <a:lnTo>
                    <a:pt x="4261597" y="215013"/>
                  </a:lnTo>
                  <a:lnTo>
                    <a:pt x="4273435" y="218318"/>
                  </a:lnTo>
                  <a:lnTo>
                    <a:pt x="4285273" y="221211"/>
                  </a:lnTo>
                  <a:lnTo>
                    <a:pt x="4297110" y="223732"/>
                  </a:lnTo>
                  <a:lnTo>
                    <a:pt x="4308948" y="225924"/>
                  </a:lnTo>
                  <a:lnTo>
                    <a:pt x="4320786" y="227822"/>
                  </a:lnTo>
                  <a:lnTo>
                    <a:pt x="4332624" y="229462"/>
                  </a:lnTo>
                  <a:lnTo>
                    <a:pt x="4344461" y="230876"/>
                  </a:lnTo>
                  <a:lnTo>
                    <a:pt x="4356299" y="232093"/>
                  </a:lnTo>
                  <a:lnTo>
                    <a:pt x="4368137" y="233139"/>
                  </a:lnTo>
                  <a:lnTo>
                    <a:pt x="4379975" y="234036"/>
                  </a:lnTo>
                  <a:lnTo>
                    <a:pt x="4391813" y="234804"/>
                  </a:lnTo>
                  <a:lnTo>
                    <a:pt x="4403650" y="235462"/>
                  </a:lnTo>
                  <a:lnTo>
                    <a:pt x="4415488" y="236025"/>
                  </a:lnTo>
                  <a:lnTo>
                    <a:pt x="4427326" y="236505"/>
                  </a:lnTo>
                  <a:lnTo>
                    <a:pt x="4439164" y="236916"/>
                  </a:lnTo>
                  <a:lnTo>
                    <a:pt x="4451001" y="237266"/>
                  </a:lnTo>
                  <a:lnTo>
                    <a:pt x="4462839" y="237565"/>
                  </a:lnTo>
                  <a:lnTo>
                    <a:pt x="4474677" y="237820"/>
                  </a:lnTo>
                  <a:lnTo>
                    <a:pt x="4486515" y="238037"/>
                  </a:lnTo>
                  <a:lnTo>
                    <a:pt x="4498352" y="238222"/>
                  </a:lnTo>
                  <a:lnTo>
                    <a:pt x="4510190" y="238380"/>
                  </a:lnTo>
                  <a:lnTo>
                    <a:pt x="4522028" y="238515"/>
                  </a:lnTo>
                  <a:lnTo>
                    <a:pt x="4533866" y="238629"/>
                  </a:lnTo>
                  <a:lnTo>
                    <a:pt x="4545704" y="238727"/>
                  </a:lnTo>
                  <a:lnTo>
                    <a:pt x="4557541" y="238810"/>
                  </a:lnTo>
                  <a:lnTo>
                    <a:pt x="4569379" y="238880"/>
                  </a:lnTo>
                  <a:lnTo>
                    <a:pt x="4581217" y="238940"/>
                  </a:lnTo>
                  <a:lnTo>
                    <a:pt x="4593055" y="238991"/>
                  </a:lnTo>
                  <a:lnTo>
                    <a:pt x="4604892" y="239035"/>
                  </a:lnTo>
                  <a:lnTo>
                    <a:pt x="4616730" y="239072"/>
                  </a:lnTo>
                  <a:lnTo>
                    <a:pt x="4628568" y="239104"/>
                  </a:lnTo>
                  <a:lnTo>
                    <a:pt x="4640406" y="239131"/>
                  </a:lnTo>
                  <a:lnTo>
                    <a:pt x="4652244" y="239153"/>
                  </a:lnTo>
                  <a:lnTo>
                    <a:pt x="4664081" y="239173"/>
                  </a:lnTo>
                  <a:lnTo>
                    <a:pt x="4675919" y="239189"/>
                  </a:lnTo>
                  <a:lnTo>
                    <a:pt x="4687757" y="239203"/>
                  </a:lnTo>
                </a:path>
              </a:pathLst>
            </a:custGeom>
            <a:ln w="40651" cap="flat">
              <a:solidFill>
                <a:srgbClr val="00BE6D">
                  <a:alpha val="100000"/>
                </a:srgbClr>
              </a:solidFill>
              <a:prstDash val="solid"/>
              <a:round/>
            </a:ln>
          </p:spPr>
          <p:txBody>
            <a:bodyPr/>
            <a:lstStyle/>
            <a:p>
              <a:endParaRPr/>
            </a:p>
          </p:txBody>
        </p:sp>
        <p:sp>
          <p:nvSpPr>
            <p:cNvPr id="34" name="pl34"/>
            <p:cNvSpPr/>
            <p:nvPr/>
          </p:nvSpPr>
          <p:spPr>
            <a:xfrm>
              <a:off x="2482252" y="1378311"/>
              <a:ext cx="4687757" cy="478648"/>
            </a:xfrm>
            <a:custGeom>
              <a:avLst/>
              <a:gdLst/>
              <a:ahLst/>
              <a:cxnLst/>
              <a:rect l="0" t="0" r="0" b="0"/>
              <a:pathLst>
                <a:path w="4687757" h="47864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0"/>
                  </a:lnTo>
                  <a:lnTo>
                    <a:pt x="1183777" y="94"/>
                  </a:lnTo>
                  <a:lnTo>
                    <a:pt x="1195614" y="110"/>
                  </a:lnTo>
                  <a:lnTo>
                    <a:pt x="1207452" y="130"/>
                  </a:lnTo>
                  <a:lnTo>
                    <a:pt x="1219290" y="153"/>
                  </a:lnTo>
                  <a:lnTo>
                    <a:pt x="1231128" y="180"/>
                  </a:lnTo>
                  <a:lnTo>
                    <a:pt x="1242965" y="211"/>
                  </a:lnTo>
                  <a:lnTo>
                    <a:pt x="1254803" y="248"/>
                  </a:lnTo>
                  <a:lnTo>
                    <a:pt x="1266641" y="292"/>
                  </a:lnTo>
                  <a:lnTo>
                    <a:pt x="1278479" y="343"/>
                  </a:lnTo>
                  <a:lnTo>
                    <a:pt x="1290317" y="403"/>
                  </a:lnTo>
                  <a:lnTo>
                    <a:pt x="1302154" y="474"/>
                  </a:lnTo>
                  <a:lnTo>
                    <a:pt x="1313992" y="557"/>
                  </a:lnTo>
                  <a:lnTo>
                    <a:pt x="1325830" y="654"/>
                  </a:lnTo>
                  <a:lnTo>
                    <a:pt x="1337668" y="769"/>
                  </a:lnTo>
                  <a:lnTo>
                    <a:pt x="1349505" y="903"/>
                  </a:lnTo>
                  <a:lnTo>
                    <a:pt x="1361343" y="1061"/>
                  </a:lnTo>
                  <a:lnTo>
                    <a:pt x="1373181" y="1246"/>
                  </a:lnTo>
                  <a:lnTo>
                    <a:pt x="1385019" y="1463"/>
                  </a:lnTo>
                  <a:lnTo>
                    <a:pt x="1396856" y="1718"/>
                  </a:lnTo>
                  <a:lnTo>
                    <a:pt x="1408694" y="2017"/>
                  </a:lnTo>
                  <a:lnTo>
                    <a:pt x="1420532" y="2367"/>
                  </a:lnTo>
                  <a:lnTo>
                    <a:pt x="1432370" y="2778"/>
                  </a:lnTo>
                  <a:lnTo>
                    <a:pt x="1444208" y="3259"/>
                  </a:lnTo>
                  <a:lnTo>
                    <a:pt x="1456045" y="3821"/>
                  </a:lnTo>
                  <a:lnTo>
                    <a:pt x="1467883" y="4479"/>
                  </a:lnTo>
                  <a:lnTo>
                    <a:pt x="1479721" y="5247"/>
                  </a:lnTo>
                  <a:lnTo>
                    <a:pt x="1491559" y="6144"/>
                  </a:lnTo>
                  <a:lnTo>
                    <a:pt x="1503396" y="7190"/>
                  </a:lnTo>
                  <a:lnTo>
                    <a:pt x="1515234" y="8407"/>
                  </a:lnTo>
                  <a:lnTo>
                    <a:pt x="1527072" y="9821"/>
                  </a:lnTo>
                  <a:lnTo>
                    <a:pt x="1538910" y="11461"/>
                  </a:lnTo>
                  <a:lnTo>
                    <a:pt x="1550748" y="13360"/>
                  </a:lnTo>
                  <a:lnTo>
                    <a:pt x="1562585" y="15551"/>
                  </a:lnTo>
                  <a:lnTo>
                    <a:pt x="1574423" y="18073"/>
                  </a:lnTo>
                  <a:lnTo>
                    <a:pt x="1586261" y="20965"/>
                  </a:lnTo>
                  <a:lnTo>
                    <a:pt x="1598099" y="24270"/>
                  </a:lnTo>
                  <a:lnTo>
                    <a:pt x="1609936" y="28029"/>
                  </a:lnTo>
                  <a:lnTo>
                    <a:pt x="1621774" y="32282"/>
                  </a:lnTo>
                  <a:lnTo>
                    <a:pt x="1633612" y="37068"/>
                  </a:lnTo>
                  <a:lnTo>
                    <a:pt x="1645450" y="42418"/>
                  </a:lnTo>
                  <a:lnTo>
                    <a:pt x="1657287" y="48355"/>
                  </a:lnTo>
                  <a:lnTo>
                    <a:pt x="1669125" y="54892"/>
                  </a:lnTo>
                  <a:lnTo>
                    <a:pt x="1680963" y="62026"/>
                  </a:lnTo>
                  <a:lnTo>
                    <a:pt x="1692801" y="69736"/>
                  </a:lnTo>
                  <a:lnTo>
                    <a:pt x="1704639" y="77983"/>
                  </a:lnTo>
                  <a:lnTo>
                    <a:pt x="1716476" y="86707"/>
                  </a:lnTo>
                  <a:lnTo>
                    <a:pt x="1728314" y="95827"/>
                  </a:lnTo>
                  <a:lnTo>
                    <a:pt x="1740152" y="105245"/>
                  </a:lnTo>
                  <a:lnTo>
                    <a:pt x="1751990" y="114849"/>
                  </a:lnTo>
                  <a:lnTo>
                    <a:pt x="1763827" y="124515"/>
                  </a:lnTo>
                  <a:lnTo>
                    <a:pt x="1775665" y="134118"/>
                  </a:lnTo>
                  <a:lnTo>
                    <a:pt x="1787503" y="143536"/>
                  </a:lnTo>
                  <a:lnTo>
                    <a:pt x="1799341" y="152657"/>
                  </a:lnTo>
                  <a:lnTo>
                    <a:pt x="1811178" y="161381"/>
                  </a:lnTo>
                  <a:lnTo>
                    <a:pt x="1823016" y="169628"/>
                  </a:lnTo>
                  <a:lnTo>
                    <a:pt x="1834854" y="177338"/>
                  </a:lnTo>
                  <a:lnTo>
                    <a:pt x="1846692" y="184471"/>
                  </a:lnTo>
                  <a:lnTo>
                    <a:pt x="1858530" y="191008"/>
                  </a:lnTo>
                  <a:lnTo>
                    <a:pt x="1870367" y="196946"/>
                  </a:lnTo>
                  <a:lnTo>
                    <a:pt x="1882205" y="202296"/>
                  </a:lnTo>
                  <a:lnTo>
                    <a:pt x="1894043" y="207081"/>
                  </a:lnTo>
                  <a:lnTo>
                    <a:pt x="1905881" y="211335"/>
                  </a:lnTo>
                  <a:lnTo>
                    <a:pt x="1917718" y="215094"/>
                  </a:lnTo>
                  <a:lnTo>
                    <a:pt x="1929556" y="218398"/>
                  </a:lnTo>
                  <a:lnTo>
                    <a:pt x="1941394" y="221291"/>
                  </a:lnTo>
                  <a:lnTo>
                    <a:pt x="1953232" y="223813"/>
                  </a:lnTo>
                  <a:lnTo>
                    <a:pt x="1965069" y="226004"/>
                  </a:lnTo>
                  <a:lnTo>
                    <a:pt x="1976907" y="227902"/>
                  </a:lnTo>
                  <a:lnTo>
                    <a:pt x="1988745" y="229542"/>
                  </a:lnTo>
                  <a:lnTo>
                    <a:pt x="2000583" y="230957"/>
                  </a:lnTo>
                  <a:lnTo>
                    <a:pt x="2012421" y="232174"/>
                  </a:lnTo>
                  <a:lnTo>
                    <a:pt x="2024258" y="233219"/>
                  </a:lnTo>
                  <a:lnTo>
                    <a:pt x="2036096" y="234116"/>
                  </a:lnTo>
                  <a:lnTo>
                    <a:pt x="2047934" y="234885"/>
                  </a:lnTo>
                  <a:lnTo>
                    <a:pt x="2059772" y="235542"/>
                  </a:lnTo>
                  <a:lnTo>
                    <a:pt x="2071609" y="236105"/>
                  </a:lnTo>
                  <a:lnTo>
                    <a:pt x="2083447" y="236586"/>
                  </a:lnTo>
                  <a:lnTo>
                    <a:pt x="2095285" y="236996"/>
                  </a:lnTo>
                  <a:lnTo>
                    <a:pt x="2107123" y="237346"/>
                  </a:lnTo>
                  <a:lnTo>
                    <a:pt x="2118961" y="237645"/>
                  </a:lnTo>
                  <a:lnTo>
                    <a:pt x="2130798" y="237900"/>
                  </a:lnTo>
                  <a:lnTo>
                    <a:pt x="2142636" y="238118"/>
                  </a:lnTo>
                  <a:lnTo>
                    <a:pt x="2154474" y="238303"/>
                  </a:lnTo>
                  <a:lnTo>
                    <a:pt x="2166312" y="238461"/>
                  </a:lnTo>
                  <a:lnTo>
                    <a:pt x="2178149" y="238595"/>
                  </a:lnTo>
                  <a:lnTo>
                    <a:pt x="2189987" y="238709"/>
                  </a:lnTo>
                  <a:lnTo>
                    <a:pt x="2201825" y="238807"/>
                  </a:lnTo>
                  <a:lnTo>
                    <a:pt x="2213663" y="238890"/>
                  </a:lnTo>
                  <a:lnTo>
                    <a:pt x="2225500" y="238960"/>
                  </a:lnTo>
                  <a:lnTo>
                    <a:pt x="2237338" y="239021"/>
                  </a:lnTo>
                  <a:lnTo>
                    <a:pt x="2249176" y="239072"/>
                  </a:lnTo>
                  <a:lnTo>
                    <a:pt x="2261014" y="239115"/>
                  </a:lnTo>
                  <a:lnTo>
                    <a:pt x="2272852" y="239152"/>
                  </a:lnTo>
                  <a:lnTo>
                    <a:pt x="2284689" y="239184"/>
                  </a:lnTo>
                  <a:lnTo>
                    <a:pt x="2296527" y="239211"/>
                  </a:lnTo>
                  <a:lnTo>
                    <a:pt x="2308365" y="239234"/>
                  </a:lnTo>
                  <a:lnTo>
                    <a:pt x="2320203" y="239253"/>
                  </a:lnTo>
                  <a:lnTo>
                    <a:pt x="2332040" y="239270"/>
                  </a:lnTo>
                  <a:lnTo>
                    <a:pt x="2343878" y="239284"/>
                  </a:lnTo>
                  <a:lnTo>
                    <a:pt x="2343878" y="239364"/>
                  </a:lnTo>
                  <a:lnTo>
                    <a:pt x="2355716" y="239364"/>
                  </a:lnTo>
                  <a:lnTo>
                    <a:pt x="2367554" y="239364"/>
                  </a:lnTo>
                  <a:lnTo>
                    <a:pt x="2379391" y="239364"/>
                  </a:lnTo>
                  <a:lnTo>
                    <a:pt x="2391229" y="239364"/>
                  </a:lnTo>
                  <a:lnTo>
                    <a:pt x="2403067" y="239364"/>
                  </a:lnTo>
                  <a:lnTo>
                    <a:pt x="2414905" y="239364"/>
                  </a:lnTo>
                  <a:lnTo>
                    <a:pt x="2426743" y="239364"/>
                  </a:lnTo>
                  <a:lnTo>
                    <a:pt x="2438580" y="239364"/>
                  </a:lnTo>
                  <a:lnTo>
                    <a:pt x="2450418" y="239364"/>
                  </a:lnTo>
                  <a:lnTo>
                    <a:pt x="2462256" y="239364"/>
                  </a:lnTo>
                  <a:lnTo>
                    <a:pt x="2474094" y="239364"/>
                  </a:lnTo>
                  <a:lnTo>
                    <a:pt x="2485931" y="239364"/>
                  </a:lnTo>
                  <a:lnTo>
                    <a:pt x="2497769" y="239364"/>
                  </a:lnTo>
                  <a:lnTo>
                    <a:pt x="2509607" y="239364"/>
                  </a:lnTo>
                  <a:lnTo>
                    <a:pt x="2521445" y="239364"/>
                  </a:lnTo>
                  <a:lnTo>
                    <a:pt x="2533283" y="239364"/>
                  </a:lnTo>
                  <a:lnTo>
                    <a:pt x="2545120" y="239364"/>
                  </a:lnTo>
                  <a:lnTo>
                    <a:pt x="2556958" y="239364"/>
                  </a:lnTo>
                  <a:lnTo>
                    <a:pt x="2568796" y="239364"/>
                  </a:lnTo>
                  <a:lnTo>
                    <a:pt x="2580634" y="239364"/>
                  </a:lnTo>
                  <a:lnTo>
                    <a:pt x="2592471" y="239364"/>
                  </a:lnTo>
                  <a:lnTo>
                    <a:pt x="2604309" y="239364"/>
                  </a:lnTo>
                  <a:lnTo>
                    <a:pt x="2616147" y="239364"/>
                  </a:lnTo>
                  <a:lnTo>
                    <a:pt x="2627985" y="239364"/>
                  </a:lnTo>
                  <a:lnTo>
                    <a:pt x="2639822" y="239364"/>
                  </a:lnTo>
                  <a:lnTo>
                    <a:pt x="2651660" y="239364"/>
                  </a:lnTo>
                  <a:lnTo>
                    <a:pt x="2663498" y="239364"/>
                  </a:lnTo>
                  <a:lnTo>
                    <a:pt x="2675336" y="239364"/>
                  </a:lnTo>
                  <a:lnTo>
                    <a:pt x="2687174" y="239364"/>
                  </a:lnTo>
                  <a:lnTo>
                    <a:pt x="2699011" y="239364"/>
                  </a:lnTo>
                  <a:lnTo>
                    <a:pt x="2710849" y="239364"/>
                  </a:lnTo>
                  <a:lnTo>
                    <a:pt x="2722687" y="239364"/>
                  </a:lnTo>
                  <a:lnTo>
                    <a:pt x="2734525" y="239364"/>
                  </a:lnTo>
                  <a:lnTo>
                    <a:pt x="2746362" y="239364"/>
                  </a:lnTo>
                  <a:lnTo>
                    <a:pt x="2758200" y="239364"/>
                  </a:lnTo>
                  <a:lnTo>
                    <a:pt x="2770038" y="239364"/>
                  </a:lnTo>
                  <a:lnTo>
                    <a:pt x="2781876" y="239364"/>
                  </a:lnTo>
                  <a:lnTo>
                    <a:pt x="2793713" y="239364"/>
                  </a:lnTo>
                  <a:lnTo>
                    <a:pt x="2805551" y="239364"/>
                  </a:lnTo>
                  <a:lnTo>
                    <a:pt x="2817389" y="239364"/>
                  </a:lnTo>
                  <a:lnTo>
                    <a:pt x="2829227" y="239364"/>
                  </a:lnTo>
                  <a:lnTo>
                    <a:pt x="2841065" y="239364"/>
                  </a:lnTo>
                  <a:lnTo>
                    <a:pt x="2852902" y="239364"/>
                  </a:lnTo>
                  <a:lnTo>
                    <a:pt x="2864740" y="239364"/>
                  </a:lnTo>
                  <a:lnTo>
                    <a:pt x="2876578" y="239364"/>
                  </a:lnTo>
                  <a:lnTo>
                    <a:pt x="2888416" y="239364"/>
                  </a:lnTo>
                  <a:lnTo>
                    <a:pt x="2900253" y="239364"/>
                  </a:lnTo>
                  <a:lnTo>
                    <a:pt x="2912091" y="239364"/>
                  </a:lnTo>
                  <a:lnTo>
                    <a:pt x="2923929" y="239364"/>
                  </a:lnTo>
                  <a:lnTo>
                    <a:pt x="2935767" y="239364"/>
                  </a:lnTo>
                  <a:lnTo>
                    <a:pt x="2947604" y="239364"/>
                  </a:lnTo>
                  <a:lnTo>
                    <a:pt x="2959442" y="239364"/>
                  </a:lnTo>
                  <a:lnTo>
                    <a:pt x="2971280" y="239364"/>
                  </a:lnTo>
                  <a:lnTo>
                    <a:pt x="2983118" y="239364"/>
                  </a:lnTo>
                  <a:lnTo>
                    <a:pt x="2994956" y="239364"/>
                  </a:lnTo>
                  <a:lnTo>
                    <a:pt x="3006793" y="239364"/>
                  </a:lnTo>
                  <a:lnTo>
                    <a:pt x="3018631" y="239364"/>
                  </a:lnTo>
                  <a:lnTo>
                    <a:pt x="3030469" y="239364"/>
                  </a:lnTo>
                  <a:lnTo>
                    <a:pt x="3042307" y="239364"/>
                  </a:lnTo>
                  <a:lnTo>
                    <a:pt x="3054144" y="239364"/>
                  </a:lnTo>
                  <a:lnTo>
                    <a:pt x="3065982" y="239364"/>
                  </a:lnTo>
                  <a:lnTo>
                    <a:pt x="3077820" y="239364"/>
                  </a:lnTo>
                  <a:lnTo>
                    <a:pt x="3089658" y="239364"/>
                  </a:lnTo>
                  <a:lnTo>
                    <a:pt x="3101496" y="239364"/>
                  </a:lnTo>
                  <a:lnTo>
                    <a:pt x="3113333" y="239364"/>
                  </a:lnTo>
                  <a:lnTo>
                    <a:pt x="3125171" y="239364"/>
                  </a:lnTo>
                  <a:lnTo>
                    <a:pt x="3137009" y="239364"/>
                  </a:lnTo>
                  <a:lnTo>
                    <a:pt x="3148847" y="239364"/>
                  </a:lnTo>
                  <a:lnTo>
                    <a:pt x="3160684" y="239364"/>
                  </a:lnTo>
                  <a:lnTo>
                    <a:pt x="3172522" y="239364"/>
                  </a:lnTo>
                  <a:lnTo>
                    <a:pt x="3184360" y="239364"/>
                  </a:lnTo>
                  <a:lnTo>
                    <a:pt x="3196198" y="239364"/>
                  </a:lnTo>
                  <a:lnTo>
                    <a:pt x="3208035" y="239364"/>
                  </a:lnTo>
                  <a:lnTo>
                    <a:pt x="3219873" y="239364"/>
                  </a:lnTo>
                  <a:lnTo>
                    <a:pt x="3231711" y="239364"/>
                  </a:lnTo>
                  <a:lnTo>
                    <a:pt x="3243549" y="239364"/>
                  </a:lnTo>
                  <a:lnTo>
                    <a:pt x="3255387" y="239364"/>
                  </a:lnTo>
                  <a:lnTo>
                    <a:pt x="3267224" y="239364"/>
                  </a:lnTo>
                  <a:lnTo>
                    <a:pt x="3279062" y="239364"/>
                  </a:lnTo>
                  <a:lnTo>
                    <a:pt x="3290900" y="239364"/>
                  </a:lnTo>
                  <a:lnTo>
                    <a:pt x="3302738" y="239364"/>
                  </a:lnTo>
                  <a:lnTo>
                    <a:pt x="3314575" y="239364"/>
                  </a:lnTo>
                  <a:lnTo>
                    <a:pt x="3326413" y="239364"/>
                  </a:lnTo>
                  <a:lnTo>
                    <a:pt x="3338251" y="239364"/>
                  </a:lnTo>
                  <a:lnTo>
                    <a:pt x="3350089" y="239364"/>
                  </a:lnTo>
                  <a:lnTo>
                    <a:pt x="3361926" y="239364"/>
                  </a:lnTo>
                  <a:lnTo>
                    <a:pt x="3373764" y="239364"/>
                  </a:lnTo>
                  <a:lnTo>
                    <a:pt x="3385602" y="239364"/>
                  </a:lnTo>
                  <a:lnTo>
                    <a:pt x="3397440" y="239364"/>
                  </a:lnTo>
                  <a:lnTo>
                    <a:pt x="3409278" y="239364"/>
                  </a:lnTo>
                  <a:lnTo>
                    <a:pt x="3421115" y="239364"/>
                  </a:lnTo>
                  <a:lnTo>
                    <a:pt x="3432953" y="239364"/>
                  </a:lnTo>
                  <a:lnTo>
                    <a:pt x="3444791" y="239364"/>
                  </a:lnTo>
                  <a:lnTo>
                    <a:pt x="3456629" y="239364"/>
                  </a:lnTo>
                  <a:lnTo>
                    <a:pt x="3468466" y="239364"/>
                  </a:lnTo>
                  <a:lnTo>
                    <a:pt x="3480304" y="239364"/>
                  </a:lnTo>
                  <a:lnTo>
                    <a:pt x="3492142" y="239364"/>
                  </a:lnTo>
                  <a:lnTo>
                    <a:pt x="3503980" y="239364"/>
                  </a:lnTo>
                  <a:lnTo>
                    <a:pt x="3515818" y="239364"/>
                  </a:lnTo>
                  <a:lnTo>
                    <a:pt x="3515818" y="239444"/>
                  </a:lnTo>
                  <a:lnTo>
                    <a:pt x="3527655" y="239458"/>
                  </a:lnTo>
                  <a:lnTo>
                    <a:pt x="3539493" y="239475"/>
                  </a:lnTo>
                  <a:lnTo>
                    <a:pt x="3551331" y="239494"/>
                  </a:lnTo>
                  <a:lnTo>
                    <a:pt x="3563169" y="239517"/>
                  </a:lnTo>
                  <a:lnTo>
                    <a:pt x="3575006" y="239544"/>
                  </a:lnTo>
                  <a:lnTo>
                    <a:pt x="3586844" y="239576"/>
                  </a:lnTo>
                  <a:lnTo>
                    <a:pt x="3598682" y="239613"/>
                  </a:lnTo>
                  <a:lnTo>
                    <a:pt x="3610520" y="239656"/>
                  </a:lnTo>
                  <a:lnTo>
                    <a:pt x="3622357" y="239707"/>
                  </a:lnTo>
                  <a:lnTo>
                    <a:pt x="3634195" y="239767"/>
                  </a:lnTo>
                  <a:lnTo>
                    <a:pt x="3646033" y="239838"/>
                  </a:lnTo>
                  <a:lnTo>
                    <a:pt x="3657871" y="239921"/>
                  </a:lnTo>
                  <a:lnTo>
                    <a:pt x="3669709" y="240019"/>
                  </a:lnTo>
                  <a:lnTo>
                    <a:pt x="3681546" y="240133"/>
                  </a:lnTo>
                  <a:lnTo>
                    <a:pt x="3693384" y="240267"/>
                  </a:lnTo>
                  <a:lnTo>
                    <a:pt x="3705222" y="240425"/>
                  </a:lnTo>
                  <a:lnTo>
                    <a:pt x="3717060" y="240610"/>
                  </a:lnTo>
                  <a:lnTo>
                    <a:pt x="3728897" y="240828"/>
                  </a:lnTo>
                  <a:lnTo>
                    <a:pt x="3740735" y="241083"/>
                  </a:lnTo>
                  <a:lnTo>
                    <a:pt x="3752573" y="241381"/>
                  </a:lnTo>
                  <a:lnTo>
                    <a:pt x="3764411" y="241732"/>
                  </a:lnTo>
                  <a:lnTo>
                    <a:pt x="3776248" y="242142"/>
                  </a:lnTo>
                  <a:lnTo>
                    <a:pt x="3788086" y="242623"/>
                  </a:lnTo>
                  <a:lnTo>
                    <a:pt x="3799924" y="243186"/>
                  </a:lnTo>
                  <a:lnTo>
                    <a:pt x="3811762" y="243843"/>
                  </a:lnTo>
                  <a:lnTo>
                    <a:pt x="3823600" y="244612"/>
                  </a:lnTo>
                  <a:lnTo>
                    <a:pt x="3835437" y="245509"/>
                  </a:lnTo>
                  <a:lnTo>
                    <a:pt x="3847275" y="246554"/>
                  </a:lnTo>
                  <a:lnTo>
                    <a:pt x="3859113" y="247771"/>
                  </a:lnTo>
                  <a:lnTo>
                    <a:pt x="3870951" y="249185"/>
                  </a:lnTo>
                  <a:lnTo>
                    <a:pt x="3882788" y="250826"/>
                  </a:lnTo>
                  <a:lnTo>
                    <a:pt x="3894626" y="252724"/>
                  </a:lnTo>
                  <a:lnTo>
                    <a:pt x="3906464" y="254915"/>
                  </a:lnTo>
                  <a:lnTo>
                    <a:pt x="3918302" y="257437"/>
                  </a:lnTo>
                  <a:lnTo>
                    <a:pt x="3930139" y="260330"/>
                  </a:lnTo>
                  <a:lnTo>
                    <a:pt x="3941977" y="263634"/>
                  </a:lnTo>
                  <a:lnTo>
                    <a:pt x="3953815" y="267393"/>
                  </a:lnTo>
                  <a:lnTo>
                    <a:pt x="3965653" y="271647"/>
                  </a:lnTo>
                  <a:lnTo>
                    <a:pt x="3977491" y="276432"/>
                  </a:lnTo>
                  <a:lnTo>
                    <a:pt x="3989328" y="281782"/>
                  </a:lnTo>
                  <a:lnTo>
                    <a:pt x="4001166" y="287720"/>
                  </a:lnTo>
                  <a:lnTo>
                    <a:pt x="4013004" y="294256"/>
                  </a:lnTo>
                  <a:lnTo>
                    <a:pt x="4024842" y="301390"/>
                  </a:lnTo>
                  <a:lnTo>
                    <a:pt x="4036679" y="309100"/>
                  </a:lnTo>
                  <a:lnTo>
                    <a:pt x="4048517" y="317347"/>
                  </a:lnTo>
                  <a:lnTo>
                    <a:pt x="4060355" y="326071"/>
                  </a:lnTo>
                  <a:lnTo>
                    <a:pt x="4072193" y="335192"/>
                  </a:lnTo>
                  <a:lnTo>
                    <a:pt x="4084031" y="344610"/>
                  </a:lnTo>
                  <a:lnTo>
                    <a:pt x="4095868" y="354213"/>
                  </a:lnTo>
                  <a:lnTo>
                    <a:pt x="4107706" y="363879"/>
                  </a:lnTo>
                  <a:lnTo>
                    <a:pt x="4119544" y="373482"/>
                  </a:lnTo>
                  <a:lnTo>
                    <a:pt x="4131382" y="382901"/>
                  </a:lnTo>
                  <a:lnTo>
                    <a:pt x="4143219" y="392021"/>
                  </a:lnTo>
                  <a:lnTo>
                    <a:pt x="4155057" y="400745"/>
                  </a:lnTo>
                  <a:lnTo>
                    <a:pt x="4166895" y="408992"/>
                  </a:lnTo>
                  <a:lnTo>
                    <a:pt x="4178733" y="416702"/>
                  </a:lnTo>
                  <a:lnTo>
                    <a:pt x="4190570" y="423836"/>
                  </a:lnTo>
                  <a:lnTo>
                    <a:pt x="4202408" y="430373"/>
                  </a:lnTo>
                  <a:lnTo>
                    <a:pt x="4214246" y="436310"/>
                  </a:lnTo>
                  <a:lnTo>
                    <a:pt x="4226084" y="441660"/>
                  </a:lnTo>
                  <a:lnTo>
                    <a:pt x="4237922" y="446446"/>
                  </a:lnTo>
                  <a:lnTo>
                    <a:pt x="4249759" y="450699"/>
                  </a:lnTo>
                  <a:lnTo>
                    <a:pt x="4261597" y="454458"/>
                  </a:lnTo>
                  <a:lnTo>
                    <a:pt x="4273435" y="457763"/>
                  </a:lnTo>
                  <a:lnTo>
                    <a:pt x="4285273" y="460655"/>
                  </a:lnTo>
                  <a:lnTo>
                    <a:pt x="4297110" y="463177"/>
                  </a:lnTo>
                  <a:lnTo>
                    <a:pt x="4308948" y="465368"/>
                  </a:lnTo>
                  <a:lnTo>
                    <a:pt x="4320786" y="467267"/>
                  </a:lnTo>
                  <a:lnTo>
                    <a:pt x="4332624" y="468907"/>
                  </a:lnTo>
                  <a:lnTo>
                    <a:pt x="4344461" y="470321"/>
                  </a:lnTo>
                  <a:lnTo>
                    <a:pt x="4356299" y="471538"/>
                  </a:lnTo>
                  <a:lnTo>
                    <a:pt x="4368137" y="472584"/>
                  </a:lnTo>
                  <a:lnTo>
                    <a:pt x="4379975" y="473480"/>
                  </a:lnTo>
                  <a:lnTo>
                    <a:pt x="4391813" y="474249"/>
                  </a:lnTo>
                  <a:lnTo>
                    <a:pt x="4403650" y="474907"/>
                  </a:lnTo>
                  <a:lnTo>
                    <a:pt x="4415488" y="475469"/>
                  </a:lnTo>
                  <a:lnTo>
                    <a:pt x="4427326" y="475950"/>
                  </a:lnTo>
                  <a:lnTo>
                    <a:pt x="4439164" y="476361"/>
                  </a:lnTo>
                  <a:lnTo>
                    <a:pt x="4451001" y="476711"/>
                  </a:lnTo>
                  <a:lnTo>
                    <a:pt x="4462839" y="477010"/>
                  </a:lnTo>
                  <a:lnTo>
                    <a:pt x="4474677" y="477265"/>
                  </a:lnTo>
                  <a:lnTo>
                    <a:pt x="4486515" y="477482"/>
                  </a:lnTo>
                  <a:lnTo>
                    <a:pt x="4498352" y="477667"/>
                  </a:lnTo>
                  <a:lnTo>
                    <a:pt x="4510190" y="477825"/>
                  </a:lnTo>
                  <a:lnTo>
                    <a:pt x="4522028" y="477959"/>
                  </a:lnTo>
                  <a:lnTo>
                    <a:pt x="4533866" y="478074"/>
                  </a:lnTo>
                  <a:lnTo>
                    <a:pt x="4545704" y="478171"/>
                  </a:lnTo>
                  <a:lnTo>
                    <a:pt x="4557541" y="478254"/>
                  </a:lnTo>
                  <a:lnTo>
                    <a:pt x="4569379" y="478325"/>
                  </a:lnTo>
                  <a:lnTo>
                    <a:pt x="4581217" y="478385"/>
                  </a:lnTo>
                  <a:lnTo>
                    <a:pt x="4593055" y="478436"/>
                  </a:lnTo>
                  <a:lnTo>
                    <a:pt x="4604892" y="478480"/>
                  </a:lnTo>
                  <a:lnTo>
                    <a:pt x="4616730" y="478517"/>
                  </a:lnTo>
                  <a:lnTo>
                    <a:pt x="4628568" y="478548"/>
                  </a:lnTo>
                  <a:lnTo>
                    <a:pt x="4640406" y="478575"/>
                  </a:lnTo>
                  <a:lnTo>
                    <a:pt x="4652244" y="478598"/>
                  </a:lnTo>
                  <a:lnTo>
                    <a:pt x="4664081" y="478618"/>
                  </a:lnTo>
                  <a:lnTo>
                    <a:pt x="4675919" y="478634"/>
                  </a:lnTo>
                  <a:lnTo>
                    <a:pt x="4687757" y="478648"/>
                  </a:lnTo>
                </a:path>
              </a:pathLst>
            </a:custGeom>
            <a:ln w="40651" cap="flat">
              <a:solidFill>
                <a:srgbClr val="00C094">
                  <a:alpha val="100000"/>
                </a:srgbClr>
              </a:solidFill>
              <a:prstDash val="solid"/>
              <a:round/>
            </a:ln>
          </p:spPr>
          <p:txBody>
            <a:bodyPr/>
            <a:lstStyle/>
            <a:p>
              <a:endParaRPr/>
            </a:p>
          </p:txBody>
        </p:sp>
        <p:sp>
          <p:nvSpPr>
            <p:cNvPr id="35" name="pl35"/>
            <p:cNvSpPr/>
            <p:nvPr/>
          </p:nvSpPr>
          <p:spPr>
            <a:xfrm>
              <a:off x="2482252" y="3054023"/>
              <a:ext cx="4687757" cy="957217"/>
            </a:xfrm>
            <a:custGeom>
              <a:avLst/>
              <a:gdLst/>
              <a:ahLst/>
              <a:cxnLst/>
              <a:rect l="0" t="0" r="0" b="0"/>
              <a:pathLst>
                <a:path w="4687757" h="957217">
                  <a:moveTo>
                    <a:pt x="0" y="478407"/>
                  </a:moveTo>
                  <a:lnTo>
                    <a:pt x="11837" y="478379"/>
                  </a:lnTo>
                  <a:lnTo>
                    <a:pt x="23675" y="478346"/>
                  </a:lnTo>
                  <a:lnTo>
                    <a:pt x="35513" y="478307"/>
                  </a:lnTo>
                  <a:lnTo>
                    <a:pt x="47351" y="478262"/>
                  </a:lnTo>
                  <a:lnTo>
                    <a:pt x="59188" y="478208"/>
                  </a:lnTo>
                  <a:lnTo>
                    <a:pt x="71026" y="478145"/>
                  </a:lnTo>
                  <a:lnTo>
                    <a:pt x="82864" y="478071"/>
                  </a:lnTo>
                  <a:lnTo>
                    <a:pt x="94702" y="477983"/>
                  </a:lnTo>
                  <a:lnTo>
                    <a:pt x="106539" y="477881"/>
                  </a:lnTo>
                  <a:lnTo>
                    <a:pt x="118377" y="477761"/>
                  </a:lnTo>
                  <a:lnTo>
                    <a:pt x="130215" y="477620"/>
                  </a:lnTo>
                  <a:lnTo>
                    <a:pt x="142053" y="477454"/>
                  </a:lnTo>
                  <a:lnTo>
                    <a:pt x="153891" y="477259"/>
                  </a:lnTo>
                  <a:lnTo>
                    <a:pt x="165728" y="477030"/>
                  </a:lnTo>
                  <a:lnTo>
                    <a:pt x="177566" y="476761"/>
                  </a:lnTo>
                  <a:lnTo>
                    <a:pt x="189404" y="476445"/>
                  </a:lnTo>
                  <a:lnTo>
                    <a:pt x="201242" y="476075"/>
                  </a:lnTo>
                  <a:lnTo>
                    <a:pt x="213079" y="475641"/>
                  </a:lnTo>
                  <a:lnTo>
                    <a:pt x="224917" y="475131"/>
                  </a:lnTo>
                  <a:lnTo>
                    <a:pt x="236755" y="474533"/>
                  </a:lnTo>
                  <a:lnTo>
                    <a:pt x="248593" y="473832"/>
                  </a:lnTo>
                  <a:lnTo>
                    <a:pt x="260430" y="473011"/>
                  </a:lnTo>
                  <a:lnTo>
                    <a:pt x="272268" y="472050"/>
                  </a:lnTo>
                  <a:lnTo>
                    <a:pt x="284106" y="470925"/>
                  </a:lnTo>
                  <a:lnTo>
                    <a:pt x="295944" y="469609"/>
                  </a:lnTo>
                  <a:lnTo>
                    <a:pt x="307782" y="468072"/>
                  </a:lnTo>
                  <a:lnTo>
                    <a:pt x="319619" y="466278"/>
                  </a:lnTo>
                  <a:lnTo>
                    <a:pt x="331457" y="464187"/>
                  </a:lnTo>
                  <a:lnTo>
                    <a:pt x="343295" y="461753"/>
                  </a:lnTo>
                  <a:lnTo>
                    <a:pt x="355133" y="458925"/>
                  </a:lnTo>
                  <a:lnTo>
                    <a:pt x="366970" y="455644"/>
                  </a:lnTo>
                  <a:lnTo>
                    <a:pt x="378808" y="451848"/>
                  </a:lnTo>
                  <a:lnTo>
                    <a:pt x="390646" y="447465"/>
                  </a:lnTo>
                  <a:lnTo>
                    <a:pt x="402484" y="442422"/>
                  </a:lnTo>
                  <a:lnTo>
                    <a:pt x="414321" y="436636"/>
                  </a:lnTo>
                  <a:lnTo>
                    <a:pt x="426159" y="430027"/>
                  </a:lnTo>
                  <a:lnTo>
                    <a:pt x="437997" y="422510"/>
                  </a:lnTo>
                  <a:lnTo>
                    <a:pt x="449835" y="414003"/>
                  </a:lnTo>
                  <a:lnTo>
                    <a:pt x="461673" y="404431"/>
                  </a:lnTo>
                  <a:lnTo>
                    <a:pt x="473510" y="393731"/>
                  </a:lnTo>
                  <a:lnTo>
                    <a:pt x="485348" y="381857"/>
                  </a:lnTo>
                  <a:lnTo>
                    <a:pt x="497186" y="368783"/>
                  </a:lnTo>
                  <a:lnTo>
                    <a:pt x="509024" y="354516"/>
                  </a:lnTo>
                  <a:lnTo>
                    <a:pt x="520861" y="339095"/>
                  </a:lnTo>
                  <a:lnTo>
                    <a:pt x="532699" y="322601"/>
                  </a:lnTo>
                  <a:lnTo>
                    <a:pt x="544537" y="305153"/>
                  </a:lnTo>
                  <a:lnTo>
                    <a:pt x="556375" y="286913"/>
                  </a:lnTo>
                  <a:lnTo>
                    <a:pt x="568213" y="268076"/>
                  </a:lnTo>
                  <a:lnTo>
                    <a:pt x="580050" y="248869"/>
                  </a:lnTo>
                  <a:lnTo>
                    <a:pt x="591888" y="229537"/>
                  </a:lnTo>
                  <a:lnTo>
                    <a:pt x="603726" y="210331"/>
                  </a:lnTo>
                  <a:lnTo>
                    <a:pt x="615564" y="191494"/>
                  </a:lnTo>
                  <a:lnTo>
                    <a:pt x="627401" y="173254"/>
                  </a:lnTo>
                  <a:lnTo>
                    <a:pt x="639239" y="155806"/>
                  </a:lnTo>
                  <a:lnTo>
                    <a:pt x="651077" y="139311"/>
                  </a:lnTo>
                  <a:lnTo>
                    <a:pt x="662915" y="123891"/>
                  </a:lnTo>
                  <a:lnTo>
                    <a:pt x="674752" y="109624"/>
                  </a:lnTo>
                  <a:lnTo>
                    <a:pt x="686590" y="96550"/>
                  </a:lnTo>
                  <a:lnTo>
                    <a:pt x="698428" y="84675"/>
                  </a:lnTo>
                  <a:lnTo>
                    <a:pt x="710266" y="73976"/>
                  </a:lnTo>
                  <a:lnTo>
                    <a:pt x="722104" y="64404"/>
                  </a:lnTo>
                  <a:lnTo>
                    <a:pt x="733941" y="55897"/>
                  </a:lnTo>
                  <a:lnTo>
                    <a:pt x="745779" y="48380"/>
                  </a:lnTo>
                  <a:lnTo>
                    <a:pt x="757617" y="41770"/>
                  </a:lnTo>
                  <a:lnTo>
                    <a:pt x="769455" y="35985"/>
                  </a:lnTo>
                  <a:lnTo>
                    <a:pt x="781292" y="30942"/>
                  </a:lnTo>
                  <a:lnTo>
                    <a:pt x="793130" y="26559"/>
                  </a:lnTo>
                  <a:lnTo>
                    <a:pt x="804968" y="22763"/>
                  </a:lnTo>
                  <a:lnTo>
                    <a:pt x="816806" y="19482"/>
                  </a:lnTo>
                  <a:lnTo>
                    <a:pt x="828643" y="16654"/>
                  </a:lnTo>
                  <a:lnTo>
                    <a:pt x="840481" y="14220"/>
                  </a:lnTo>
                  <a:lnTo>
                    <a:pt x="852319" y="12129"/>
                  </a:lnTo>
                  <a:lnTo>
                    <a:pt x="864157" y="10335"/>
                  </a:lnTo>
                  <a:lnTo>
                    <a:pt x="875995" y="8798"/>
                  </a:lnTo>
                  <a:lnTo>
                    <a:pt x="887832" y="7482"/>
                  </a:lnTo>
                  <a:lnTo>
                    <a:pt x="899670" y="6357"/>
                  </a:lnTo>
                  <a:lnTo>
                    <a:pt x="911508" y="5396"/>
                  </a:lnTo>
                  <a:lnTo>
                    <a:pt x="923346" y="4575"/>
                  </a:lnTo>
                  <a:lnTo>
                    <a:pt x="935183" y="3874"/>
                  </a:lnTo>
                  <a:lnTo>
                    <a:pt x="947021" y="3276"/>
                  </a:lnTo>
                  <a:lnTo>
                    <a:pt x="958859" y="2766"/>
                  </a:lnTo>
                  <a:lnTo>
                    <a:pt x="970697" y="2332"/>
                  </a:lnTo>
                  <a:lnTo>
                    <a:pt x="982534" y="1961"/>
                  </a:lnTo>
                  <a:lnTo>
                    <a:pt x="994372" y="1646"/>
                  </a:lnTo>
                  <a:lnTo>
                    <a:pt x="1006210" y="1377"/>
                  </a:lnTo>
                  <a:lnTo>
                    <a:pt x="1018048" y="1148"/>
                  </a:lnTo>
                  <a:lnTo>
                    <a:pt x="1029886" y="953"/>
                  </a:lnTo>
                  <a:lnTo>
                    <a:pt x="1041723" y="787"/>
                  </a:lnTo>
                  <a:lnTo>
                    <a:pt x="1053561" y="646"/>
                  </a:lnTo>
                  <a:lnTo>
                    <a:pt x="1065399" y="526"/>
                  </a:lnTo>
                  <a:lnTo>
                    <a:pt x="1077237" y="423"/>
                  </a:lnTo>
                  <a:lnTo>
                    <a:pt x="1089074" y="336"/>
                  </a:lnTo>
                  <a:lnTo>
                    <a:pt x="1100912" y="262"/>
                  </a:lnTo>
                  <a:lnTo>
                    <a:pt x="1112750" y="199"/>
                  </a:lnTo>
                  <a:lnTo>
                    <a:pt x="1124588" y="145"/>
                  </a:lnTo>
                  <a:lnTo>
                    <a:pt x="1136426" y="100"/>
                  </a:lnTo>
                  <a:lnTo>
                    <a:pt x="1148263" y="61"/>
                  </a:lnTo>
                  <a:lnTo>
                    <a:pt x="1160101" y="28"/>
                  </a:lnTo>
                  <a:lnTo>
                    <a:pt x="1171939" y="0"/>
                  </a:lnTo>
                  <a:lnTo>
                    <a:pt x="1171939" y="160"/>
                  </a:lnTo>
                  <a:lnTo>
                    <a:pt x="1183777" y="216"/>
                  </a:lnTo>
                  <a:lnTo>
                    <a:pt x="1195614" y="283"/>
                  </a:lnTo>
                  <a:lnTo>
                    <a:pt x="1207452" y="360"/>
                  </a:lnTo>
                  <a:lnTo>
                    <a:pt x="1219290" y="452"/>
                  </a:lnTo>
                  <a:lnTo>
                    <a:pt x="1231128" y="559"/>
                  </a:lnTo>
                  <a:lnTo>
                    <a:pt x="1242965" y="685"/>
                  </a:lnTo>
                  <a:lnTo>
                    <a:pt x="1254803" y="834"/>
                  </a:lnTo>
                  <a:lnTo>
                    <a:pt x="1266641" y="1008"/>
                  </a:lnTo>
                  <a:lnTo>
                    <a:pt x="1278479" y="1212"/>
                  </a:lnTo>
                  <a:lnTo>
                    <a:pt x="1290317" y="1453"/>
                  </a:lnTo>
                  <a:lnTo>
                    <a:pt x="1302154" y="1736"/>
                  </a:lnTo>
                  <a:lnTo>
                    <a:pt x="1313992" y="2067"/>
                  </a:lnTo>
                  <a:lnTo>
                    <a:pt x="1325830" y="2457"/>
                  </a:lnTo>
                  <a:lnTo>
                    <a:pt x="1337668" y="2915"/>
                  </a:lnTo>
                  <a:lnTo>
                    <a:pt x="1349505" y="3453"/>
                  </a:lnTo>
                  <a:lnTo>
                    <a:pt x="1361343" y="4084"/>
                  </a:lnTo>
                  <a:lnTo>
                    <a:pt x="1373181" y="4824"/>
                  </a:lnTo>
                  <a:lnTo>
                    <a:pt x="1385019" y="5694"/>
                  </a:lnTo>
                  <a:lnTo>
                    <a:pt x="1396856" y="6713"/>
                  </a:lnTo>
                  <a:lnTo>
                    <a:pt x="1408694" y="7909"/>
                  </a:lnTo>
                  <a:lnTo>
                    <a:pt x="1420532" y="9310"/>
                  </a:lnTo>
                  <a:lnTo>
                    <a:pt x="1432370" y="10952"/>
                  </a:lnTo>
                  <a:lnTo>
                    <a:pt x="1444208" y="12875"/>
                  </a:lnTo>
                  <a:lnTo>
                    <a:pt x="1456045" y="15126"/>
                  </a:lnTo>
                  <a:lnTo>
                    <a:pt x="1467883" y="17757"/>
                  </a:lnTo>
                  <a:lnTo>
                    <a:pt x="1479721" y="20831"/>
                  </a:lnTo>
                  <a:lnTo>
                    <a:pt x="1491559" y="24418"/>
                  </a:lnTo>
                  <a:lnTo>
                    <a:pt x="1503396" y="28600"/>
                  </a:lnTo>
                  <a:lnTo>
                    <a:pt x="1515234" y="33468"/>
                  </a:lnTo>
                  <a:lnTo>
                    <a:pt x="1527072" y="39125"/>
                  </a:lnTo>
                  <a:lnTo>
                    <a:pt x="1538910" y="45686"/>
                  </a:lnTo>
                  <a:lnTo>
                    <a:pt x="1550748" y="53279"/>
                  </a:lnTo>
                  <a:lnTo>
                    <a:pt x="1562585" y="62044"/>
                  </a:lnTo>
                  <a:lnTo>
                    <a:pt x="1574423" y="72132"/>
                  </a:lnTo>
                  <a:lnTo>
                    <a:pt x="1586261" y="83702"/>
                  </a:lnTo>
                  <a:lnTo>
                    <a:pt x="1598099" y="96921"/>
                  </a:lnTo>
                  <a:lnTo>
                    <a:pt x="1609936" y="111955"/>
                  </a:lnTo>
                  <a:lnTo>
                    <a:pt x="1621774" y="128969"/>
                  </a:lnTo>
                  <a:lnTo>
                    <a:pt x="1633612" y="148112"/>
                  </a:lnTo>
                  <a:lnTo>
                    <a:pt x="1645450" y="169512"/>
                  </a:lnTo>
                  <a:lnTo>
                    <a:pt x="1657287" y="193261"/>
                  </a:lnTo>
                  <a:lnTo>
                    <a:pt x="1669125" y="219409"/>
                  </a:lnTo>
                  <a:lnTo>
                    <a:pt x="1680963" y="247943"/>
                  </a:lnTo>
                  <a:lnTo>
                    <a:pt x="1692801" y="278784"/>
                  </a:lnTo>
                  <a:lnTo>
                    <a:pt x="1704639" y="311772"/>
                  </a:lnTo>
                  <a:lnTo>
                    <a:pt x="1716476" y="346668"/>
                  </a:lnTo>
                  <a:lnTo>
                    <a:pt x="1728314" y="383150"/>
                  </a:lnTo>
                  <a:lnTo>
                    <a:pt x="1740152" y="420823"/>
                  </a:lnTo>
                  <a:lnTo>
                    <a:pt x="1751990" y="459236"/>
                  </a:lnTo>
                  <a:lnTo>
                    <a:pt x="1763827" y="497900"/>
                  </a:lnTo>
                  <a:lnTo>
                    <a:pt x="1775665" y="536313"/>
                  </a:lnTo>
                  <a:lnTo>
                    <a:pt x="1787503" y="573986"/>
                  </a:lnTo>
                  <a:lnTo>
                    <a:pt x="1799341" y="610468"/>
                  </a:lnTo>
                  <a:lnTo>
                    <a:pt x="1811178" y="645363"/>
                  </a:lnTo>
                  <a:lnTo>
                    <a:pt x="1823016" y="678352"/>
                  </a:lnTo>
                  <a:lnTo>
                    <a:pt x="1834854" y="709193"/>
                  </a:lnTo>
                  <a:lnTo>
                    <a:pt x="1846692" y="737727"/>
                  </a:lnTo>
                  <a:lnTo>
                    <a:pt x="1858530" y="763874"/>
                  </a:lnTo>
                  <a:lnTo>
                    <a:pt x="1870367" y="787624"/>
                  </a:lnTo>
                  <a:lnTo>
                    <a:pt x="1882205" y="809023"/>
                  </a:lnTo>
                  <a:lnTo>
                    <a:pt x="1894043" y="828166"/>
                  </a:lnTo>
                  <a:lnTo>
                    <a:pt x="1905881" y="845180"/>
                  </a:lnTo>
                  <a:lnTo>
                    <a:pt x="1917718" y="860215"/>
                  </a:lnTo>
                  <a:lnTo>
                    <a:pt x="1929556" y="873434"/>
                  </a:lnTo>
                  <a:lnTo>
                    <a:pt x="1941394" y="885004"/>
                  </a:lnTo>
                  <a:lnTo>
                    <a:pt x="1953232" y="895092"/>
                  </a:lnTo>
                  <a:lnTo>
                    <a:pt x="1965069" y="903856"/>
                  </a:lnTo>
                  <a:lnTo>
                    <a:pt x="1976907" y="911450"/>
                  </a:lnTo>
                  <a:lnTo>
                    <a:pt x="1988745" y="918011"/>
                  </a:lnTo>
                  <a:lnTo>
                    <a:pt x="2000583" y="923668"/>
                  </a:lnTo>
                  <a:lnTo>
                    <a:pt x="2012421" y="928535"/>
                  </a:lnTo>
                  <a:lnTo>
                    <a:pt x="2024258" y="932717"/>
                  </a:lnTo>
                  <a:lnTo>
                    <a:pt x="2036096" y="936305"/>
                  </a:lnTo>
                  <a:lnTo>
                    <a:pt x="2047934" y="939379"/>
                  </a:lnTo>
                  <a:lnTo>
                    <a:pt x="2059772" y="942010"/>
                  </a:lnTo>
                  <a:lnTo>
                    <a:pt x="2071609" y="944260"/>
                  </a:lnTo>
                  <a:lnTo>
                    <a:pt x="2083447" y="946183"/>
                  </a:lnTo>
                  <a:lnTo>
                    <a:pt x="2095285" y="947825"/>
                  </a:lnTo>
                  <a:lnTo>
                    <a:pt x="2107123" y="949227"/>
                  </a:lnTo>
                  <a:lnTo>
                    <a:pt x="2118961" y="950423"/>
                  </a:lnTo>
                  <a:lnTo>
                    <a:pt x="2130798" y="951442"/>
                  </a:lnTo>
                  <a:lnTo>
                    <a:pt x="2142636" y="952311"/>
                  </a:lnTo>
                  <a:lnTo>
                    <a:pt x="2154474" y="953052"/>
                  </a:lnTo>
                  <a:lnTo>
                    <a:pt x="2166312" y="953683"/>
                  </a:lnTo>
                  <a:lnTo>
                    <a:pt x="2178149" y="954221"/>
                  </a:lnTo>
                  <a:lnTo>
                    <a:pt x="2189987" y="954678"/>
                  </a:lnTo>
                  <a:lnTo>
                    <a:pt x="2201825" y="955068"/>
                  </a:lnTo>
                  <a:lnTo>
                    <a:pt x="2213663" y="955400"/>
                  </a:lnTo>
                  <a:lnTo>
                    <a:pt x="2225500" y="955683"/>
                  </a:lnTo>
                  <a:lnTo>
                    <a:pt x="2237338" y="955923"/>
                  </a:lnTo>
                  <a:lnTo>
                    <a:pt x="2249176" y="956128"/>
                  </a:lnTo>
                  <a:lnTo>
                    <a:pt x="2261014" y="956302"/>
                  </a:lnTo>
                  <a:lnTo>
                    <a:pt x="2272852" y="956451"/>
                  </a:lnTo>
                  <a:lnTo>
                    <a:pt x="2284689" y="956577"/>
                  </a:lnTo>
                  <a:lnTo>
                    <a:pt x="2296527" y="956684"/>
                  </a:lnTo>
                  <a:lnTo>
                    <a:pt x="2308365" y="956775"/>
                  </a:lnTo>
                  <a:lnTo>
                    <a:pt x="2320203" y="956853"/>
                  </a:lnTo>
                  <a:lnTo>
                    <a:pt x="2332040" y="956919"/>
                  </a:lnTo>
                  <a:lnTo>
                    <a:pt x="2343878" y="956976"/>
                  </a:lnTo>
                  <a:lnTo>
                    <a:pt x="2343878" y="957217"/>
                  </a:lnTo>
                  <a:lnTo>
                    <a:pt x="2355716" y="957202"/>
                  </a:lnTo>
                  <a:lnTo>
                    <a:pt x="2367554" y="957186"/>
                  </a:lnTo>
                  <a:lnTo>
                    <a:pt x="2379391" y="957166"/>
                  </a:lnTo>
                  <a:lnTo>
                    <a:pt x="2391229" y="957144"/>
                  </a:lnTo>
                  <a:lnTo>
                    <a:pt x="2403067" y="957117"/>
                  </a:lnTo>
                  <a:lnTo>
                    <a:pt x="2414905" y="957085"/>
                  </a:lnTo>
                  <a:lnTo>
                    <a:pt x="2426743" y="957048"/>
                  </a:lnTo>
                  <a:lnTo>
                    <a:pt x="2438580" y="957005"/>
                  </a:lnTo>
                  <a:lnTo>
                    <a:pt x="2450418" y="956953"/>
                  </a:lnTo>
                  <a:lnTo>
                    <a:pt x="2462256" y="956893"/>
                  </a:lnTo>
                  <a:lnTo>
                    <a:pt x="2474094" y="956823"/>
                  </a:lnTo>
                  <a:lnTo>
                    <a:pt x="2485931" y="956740"/>
                  </a:lnTo>
                  <a:lnTo>
                    <a:pt x="2497769" y="956642"/>
                  </a:lnTo>
                  <a:lnTo>
                    <a:pt x="2509607" y="956528"/>
                  </a:lnTo>
                  <a:lnTo>
                    <a:pt x="2521445" y="956393"/>
                  </a:lnTo>
                  <a:lnTo>
                    <a:pt x="2533283" y="956236"/>
                  </a:lnTo>
                  <a:lnTo>
                    <a:pt x="2545120" y="956050"/>
                  </a:lnTo>
                  <a:lnTo>
                    <a:pt x="2556958" y="955833"/>
                  </a:lnTo>
                  <a:lnTo>
                    <a:pt x="2568796" y="955578"/>
                  </a:lnTo>
                  <a:lnTo>
                    <a:pt x="2580634" y="955279"/>
                  </a:lnTo>
                  <a:lnTo>
                    <a:pt x="2592471" y="954929"/>
                  </a:lnTo>
                  <a:lnTo>
                    <a:pt x="2604309" y="954518"/>
                  </a:lnTo>
                  <a:lnTo>
                    <a:pt x="2616147" y="954038"/>
                  </a:lnTo>
                  <a:lnTo>
                    <a:pt x="2627985" y="953475"/>
                  </a:lnTo>
                  <a:lnTo>
                    <a:pt x="2639822" y="952817"/>
                  </a:lnTo>
                  <a:lnTo>
                    <a:pt x="2651660" y="952049"/>
                  </a:lnTo>
                  <a:lnTo>
                    <a:pt x="2663498" y="951152"/>
                  </a:lnTo>
                  <a:lnTo>
                    <a:pt x="2675336" y="950106"/>
                  </a:lnTo>
                  <a:lnTo>
                    <a:pt x="2687174" y="948890"/>
                  </a:lnTo>
                  <a:lnTo>
                    <a:pt x="2699011" y="947475"/>
                  </a:lnTo>
                  <a:lnTo>
                    <a:pt x="2710849" y="945835"/>
                  </a:lnTo>
                  <a:lnTo>
                    <a:pt x="2722687" y="943937"/>
                  </a:lnTo>
                  <a:lnTo>
                    <a:pt x="2734525" y="941745"/>
                  </a:lnTo>
                  <a:lnTo>
                    <a:pt x="2746362" y="939224"/>
                  </a:lnTo>
                  <a:lnTo>
                    <a:pt x="2758200" y="936331"/>
                  </a:lnTo>
                  <a:lnTo>
                    <a:pt x="2770038" y="933026"/>
                  </a:lnTo>
                  <a:lnTo>
                    <a:pt x="2781876" y="929268"/>
                  </a:lnTo>
                  <a:lnTo>
                    <a:pt x="2793713" y="925014"/>
                  </a:lnTo>
                  <a:lnTo>
                    <a:pt x="2805551" y="920228"/>
                  </a:lnTo>
                  <a:lnTo>
                    <a:pt x="2817389" y="914879"/>
                  </a:lnTo>
                  <a:lnTo>
                    <a:pt x="2829227" y="908941"/>
                  </a:lnTo>
                  <a:lnTo>
                    <a:pt x="2841065" y="902404"/>
                  </a:lnTo>
                  <a:lnTo>
                    <a:pt x="2852902" y="895271"/>
                  </a:lnTo>
                  <a:lnTo>
                    <a:pt x="2864740" y="887561"/>
                  </a:lnTo>
                  <a:lnTo>
                    <a:pt x="2876578" y="879313"/>
                  </a:lnTo>
                  <a:lnTo>
                    <a:pt x="2888416" y="870590"/>
                  </a:lnTo>
                  <a:lnTo>
                    <a:pt x="2900253" y="861469"/>
                  </a:lnTo>
                  <a:lnTo>
                    <a:pt x="2912091" y="852051"/>
                  </a:lnTo>
                  <a:lnTo>
                    <a:pt x="2923929" y="842448"/>
                  </a:lnTo>
                  <a:lnTo>
                    <a:pt x="2935767" y="832782"/>
                  </a:lnTo>
                  <a:lnTo>
                    <a:pt x="2947604" y="823178"/>
                  </a:lnTo>
                  <a:lnTo>
                    <a:pt x="2959442" y="813760"/>
                  </a:lnTo>
                  <a:lnTo>
                    <a:pt x="2971280" y="804640"/>
                  </a:lnTo>
                  <a:lnTo>
                    <a:pt x="2983118" y="795916"/>
                  </a:lnTo>
                  <a:lnTo>
                    <a:pt x="2994956" y="787669"/>
                  </a:lnTo>
                  <a:lnTo>
                    <a:pt x="3006793" y="779958"/>
                  </a:lnTo>
                  <a:lnTo>
                    <a:pt x="3018631" y="772825"/>
                  </a:lnTo>
                  <a:lnTo>
                    <a:pt x="3030469" y="766288"/>
                  </a:lnTo>
                  <a:lnTo>
                    <a:pt x="3042307" y="760351"/>
                  </a:lnTo>
                  <a:lnTo>
                    <a:pt x="3054144" y="755001"/>
                  </a:lnTo>
                  <a:lnTo>
                    <a:pt x="3065982" y="750215"/>
                  </a:lnTo>
                  <a:lnTo>
                    <a:pt x="3077820" y="745961"/>
                  </a:lnTo>
                  <a:lnTo>
                    <a:pt x="3089658" y="742203"/>
                  </a:lnTo>
                  <a:lnTo>
                    <a:pt x="3101496" y="738898"/>
                  </a:lnTo>
                  <a:lnTo>
                    <a:pt x="3113333" y="736006"/>
                  </a:lnTo>
                  <a:lnTo>
                    <a:pt x="3125171" y="733484"/>
                  </a:lnTo>
                  <a:lnTo>
                    <a:pt x="3137009" y="731292"/>
                  </a:lnTo>
                  <a:lnTo>
                    <a:pt x="3148847" y="729394"/>
                  </a:lnTo>
                  <a:lnTo>
                    <a:pt x="3160684" y="727754"/>
                  </a:lnTo>
                  <a:lnTo>
                    <a:pt x="3172522" y="726340"/>
                  </a:lnTo>
                  <a:lnTo>
                    <a:pt x="3184360" y="725123"/>
                  </a:lnTo>
                  <a:lnTo>
                    <a:pt x="3196198" y="724077"/>
                  </a:lnTo>
                  <a:lnTo>
                    <a:pt x="3208035" y="723180"/>
                  </a:lnTo>
                  <a:lnTo>
                    <a:pt x="3219873" y="722412"/>
                  </a:lnTo>
                  <a:lnTo>
                    <a:pt x="3231711" y="721754"/>
                  </a:lnTo>
                  <a:lnTo>
                    <a:pt x="3243549" y="721191"/>
                  </a:lnTo>
                  <a:lnTo>
                    <a:pt x="3255387" y="720711"/>
                  </a:lnTo>
                  <a:lnTo>
                    <a:pt x="3267224" y="720300"/>
                  </a:lnTo>
                  <a:lnTo>
                    <a:pt x="3279062" y="719950"/>
                  </a:lnTo>
                  <a:lnTo>
                    <a:pt x="3290900" y="719651"/>
                  </a:lnTo>
                  <a:lnTo>
                    <a:pt x="3302738" y="719396"/>
                  </a:lnTo>
                  <a:lnTo>
                    <a:pt x="3314575" y="719179"/>
                  </a:lnTo>
                  <a:lnTo>
                    <a:pt x="3326413" y="718994"/>
                  </a:lnTo>
                  <a:lnTo>
                    <a:pt x="3338251" y="718836"/>
                  </a:lnTo>
                  <a:lnTo>
                    <a:pt x="3350089" y="718701"/>
                  </a:lnTo>
                  <a:lnTo>
                    <a:pt x="3361926" y="718587"/>
                  </a:lnTo>
                  <a:lnTo>
                    <a:pt x="3373764" y="718489"/>
                  </a:lnTo>
                  <a:lnTo>
                    <a:pt x="3385602" y="718407"/>
                  </a:lnTo>
                  <a:lnTo>
                    <a:pt x="3397440" y="718336"/>
                  </a:lnTo>
                  <a:lnTo>
                    <a:pt x="3409278" y="718276"/>
                  </a:lnTo>
                  <a:lnTo>
                    <a:pt x="3421115" y="718225"/>
                  </a:lnTo>
                  <a:lnTo>
                    <a:pt x="3432953" y="718181"/>
                  </a:lnTo>
                  <a:lnTo>
                    <a:pt x="3444791" y="718144"/>
                  </a:lnTo>
                  <a:lnTo>
                    <a:pt x="3456629" y="718112"/>
                  </a:lnTo>
                  <a:lnTo>
                    <a:pt x="3468466" y="718086"/>
                  </a:lnTo>
                  <a:lnTo>
                    <a:pt x="3480304" y="718063"/>
                  </a:lnTo>
                  <a:lnTo>
                    <a:pt x="3492142" y="718043"/>
                  </a:lnTo>
                  <a:lnTo>
                    <a:pt x="3503980" y="718027"/>
                  </a:lnTo>
                  <a:lnTo>
                    <a:pt x="3515818" y="718013"/>
                  </a:lnTo>
                  <a:lnTo>
                    <a:pt x="3515818" y="717772"/>
                  </a:lnTo>
                  <a:lnTo>
                    <a:pt x="3527655" y="717744"/>
                  </a:lnTo>
                  <a:lnTo>
                    <a:pt x="3539493" y="717711"/>
                  </a:lnTo>
                  <a:lnTo>
                    <a:pt x="3551331" y="717672"/>
                  </a:lnTo>
                  <a:lnTo>
                    <a:pt x="3563169" y="717626"/>
                  </a:lnTo>
                  <a:lnTo>
                    <a:pt x="3575006" y="717572"/>
                  </a:lnTo>
                  <a:lnTo>
                    <a:pt x="3586844" y="717509"/>
                  </a:lnTo>
                  <a:lnTo>
                    <a:pt x="3598682" y="717435"/>
                  </a:lnTo>
                  <a:lnTo>
                    <a:pt x="3610520" y="717348"/>
                  </a:lnTo>
                  <a:lnTo>
                    <a:pt x="3622357" y="717246"/>
                  </a:lnTo>
                  <a:lnTo>
                    <a:pt x="3634195" y="717125"/>
                  </a:lnTo>
                  <a:lnTo>
                    <a:pt x="3646033" y="716984"/>
                  </a:lnTo>
                  <a:lnTo>
                    <a:pt x="3657871" y="716818"/>
                  </a:lnTo>
                  <a:lnTo>
                    <a:pt x="3669709" y="716623"/>
                  </a:lnTo>
                  <a:lnTo>
                    <a:pt x="3681546" y="716394"/>
                  </a:lnTo>
                  <a:lnTo>
                    <a:pt x="3693384" y="716125"/>
                  </a:lnTo>
                  <a:lnTo>
                    <a:pt x="3705222" y="715810"/>
                  </a:lnTo>
                  <a:lnTo>
                    <a:pt x="3717060" y="715440"/>
                  </a:lnTo>
                  <a:lnTo>
                    <a:pt x="3728897" y="715005"/>
                  </a:lnTo>
                  <a:lnTo>
                    <a:pt x="3740735" y="714495"/>
                  </a:lnTo>
                  <a:lnTo>
                    <a:pt x="3752573" y="713897"/>
                  </a:lnTo>
                  <a:lnTo>
                    <a:pt x="3764411" y="713197"/>
                  </a:lnTo>
                  <a:lnTo>
                    <a:pt x="3776248" y="712376"/>
                  </a:lnTo>
                  <a:lnTo>
                    <a:pt x="3788086" y="711414"/>
                  </a:lnTo>
                  <a:lnTo>
                    <a:pt x="3799924" y="710289"/>
                  </a:lnTo>
                  <a:lnTo>
                    <a:pt x="3811762" y="708973"/>
                  </a:lnTo>
                  <a:lnTo>
                    <a:pt x="3823600" y="707436"/>
                  </a:lnTo>
                  <a:lnTo>
                    <a:pt x="3835437" y="705643"/>
                  </a:lnTo>
                  <a:lnTo>
                    <a:pt x="3847275" y="703552"/>
                  </a:lnTo>
                  <a:lnTo>
                    <a:pt x="3859113" y="701118"/>
                  </a:lnTo>
                  <a:lnTo>
                    <a:pt x="3870951" y="698289"/>
                  </a:lnTo>
                  <a:lnTo>
                    <a:pt x="3882788" y="695009"/>
                  </a:lnTo>
                  <a:lnTo>
                    <a:pt x="3894626" y="691212"/>
                  </a:lnTo>
                  <a:lnTo>
                    <a:pt x="3906464" y="686830"/>
                  </a:lnTo>
                  <a:lnTo>
                    <a:pt x="3918302" y="681786"/>
                  </a:lnTo>
                  <a:lnTo>
                    <a:pt x="3930139" y="676001"/>
                  </a:lnTo>
                  <a:lnTo>
                    <a:pt x="3941977" y="669392"/>
                  </a:lnTo>
                  <a:lnTo>
                    <a:pt x="3953815" y="661874"/>
                  </a:lnTo>
                  <a:lnTo>
                    <a:pt x="3965653" y="653367"/>
                  </a:lnTo>
                  <a:lnTo>
                    <a:pt x="3977491" y="643796"/>
                  </a:lnTo>
                  <a:lnTo>
                    <a:pt x="3989328" y="633096"/>
                  </a:lnTo>
                  <a:lnTo>
                    <a:pt x="4001166" y="621221"/>
                  </a:lnTo>
                  <a:lnTo>
                    <a:pt x="4013004" y="608147"/>
                  </a:lnTo>
                  <a:lnTo>
                    <a:pt x="4024842" y="593880"/>
                  </a:lnTo>
                  <a:lnTo>
                    <a:pt x="4036679" y="578460"/>
                  </a:lnTo>
                  <a:lnTo>
                    <a:pt x="4048517" y="561966"/>
                  </a:lnTo>
                  <a:lnTo>
                    <a:pt x="4060355" y="544518"/>
                  </a:lnTo>
                  <a:lnTo>
                    <a:pt x="4072193" y="526277"/>
                  </a:lnTo>
                  <a:lnTo>
                    <a:pt x="4084031" y="507440"/>
                  </a:lnTo>
                  <a:lnTo>
                    <a:pt x="4095868" y="488234"/>
                  </a:lnTo>
                  <a:lnTo>
                    <a:pt x="4107706" y="468902"/>
                  </a:lnTo>
                  <a:lnTo>
                    <a:pt x="4119544" y="449695"/>
                  </a:lnTo>
                  <a:lnTo>
                    <a:pt x="4131382" y="430859"/>
                  </a:lnTo>
                  <a:lnTo>
                    <a:pt x="4143219" y="412618"/>
                  </a:lnTo>
                  <a:lnTo>
                    <a:pt x="4155057" y="395170"/>
                  </a:lnTo>
                  <a:lnTo>
                    <a:pt x="4166895" y="378676"/>
                  </a:lnTo>
                  <a:lnTo>
                    <a:pt x="4178733" y="363256"/>
                  </a:lnTo>
                  <a:lnTo>
                    <a:pt x="4190570" y="348988"/>
                  </a:lnTo>
                  <a:lnTo>
                    <a:pt x="4202408" y="335915"/>
                  </a:lnTo>
                  <a:lnTo>
                    <a:pt x="4214246" y="324040"/>
                  </a:lnTo>
                  <a:lnTo>
                    <a:pt x="4226084" y="313340"/>
                  </a:lnTo>
                  <a:lnTo>
                    <a:pt x="4237922" y="303769"/>
                  </a:lnTo>
                  <a:lnTo>
                    <a:pt x="4249759" y="295262"/>
                  </a:lnTo>
                  <a:lnTo>
                    <a:pt x="4261597" y="287744"/>
                  </a:lnTo>
                  <a:lnTo>
                    <a:pt x="4273435" y="281135"/>
                  </a:lnTo>
                  <a:lnTo>
                    <a:pt x="4285273" y="275350"/>
                  </a:lnTo>
                  <a:lnTo>
                    <a:pt x="4297110" y="270306"/>
                  </a:lnTo>
                  <a:lnTo>
                    <a:pt x="4308948" y="265924"/>
                  </a:lnTo>
                  <a:lnTo>
                    <a:pt x="4320786" y="262127"/>
                  </a:lnTo>
                  <a:lnTo>
                    <a:pt x="4332624" y="258846"/>
                  </a:lnTo>
                  <a:lnTo>
                    <a:pt x="4344461" y="256018"/>
                  </a:lnTo>
                  <a:lnTo>
                    <a:pt x="4356299" y="253584"/>
                  </a:lnTo>
                  <a:lnTo>
                    <a:pt x="4368137" y="251493"/>
                  </a:lnTo>
                  <a:lnTo>
                    <a:pt x="4379975" y="249699"/>
                  </a:lnTo>
                  <a:lnTo>
                    <a:pt x="4391813" y="248162"/>
                  </a:lnTo>
                  <a:lnTo>
                    <a:pt x="4403650" y="246847"/>
                  </a:lnTo>
                  <a:lnTo>
                    <a:pt x="4415488" y="245722"/>
                  </a:lnTo>
                  <a:lnTo>
                    <a:pt x="4427326" y="244760"/>
                  </a:lnTo>
                  <a:lnTo>
                    <a:pt x="4439164" y="243939"/>
                  </a:lnTo>
                  <a:lnTo>
                    <a:pt x="4451001" y="243238"/>
                  </a:lnTo>
                  <a:lnTo>
                    <a:pt x="4462839" y="242641"/>
                  </a:lnTo>
                  <a:lnTo>
                    <a:pt x="4474677" y="242131"/>
                  </a:lnTo>
                  <a:lnTo>
                    <a:pt x="4486515" y="241696"/>
                  </a:lnTo>
                  <a:lnTo>
                    <a:pt x="4498352" y="241326"/>
                  </a:lnTo>
                  <a:lnTo>
                    <a:pt x="4510190" y="241010"/>
                  </a:lnTo>
                  <a:lnTo>
                    <a:pt x="4522028" y="240742"/>
                  </a:lnTo>
                  <a:lnTo>
                    <a:pt x="4533866" y="240513"/>
                  </a:lnTo>
                  <a:lnTo>
                    <a:pt x="4545704" y="240318"/>
                  </a:lnTo>
                  <a:lnTo>
                    <a:pt x="4557541" y="240152"/>
                  </a:lnTo>
                  <a:lnTo>
                    <a:pt x="4569379" y="240010"/>
                  </a:lnTo>
                  <a:lnTo>
                    <a:pt x="4581217" y="239890"/>
                  </a:lnTo>
                  <a:lnTo>
                    <a:pt x="4593055" y="239788"/>
                  </a:lnTo>
                  <a:lnTo>
                    <a:pt x="4604892" y="239701"/>
                  </a:lnTo>
                  <a:lnTo>
                    <a:pt x="4616730" y="239627"/>
                  </a:lnTo>
                  <a:lnTo>
                    <a:pt x="4628568" y="239563"/>
                  </a:lnTo>
                  <a:lnTo>
                    <a:pt x="4640406" y="239510"/>
                  </a:lnTo>
                  <a:lnTo>
                    <a:pt x="4652244" y="239464"/>
                  </a:lnTo>
                  <a:lnTo>
                    <a:pt x="4664081" y="239425"/>
                  </a:lnTo>
                  <a:lnTo>
                    <a:pt x="4675919" y="239392"/>
                  </a:lnTo>
                  <a:lnTo>
                    <a:pt x="4687757" y="239364"/>
                  </a:lnTo>
                </a:path>
              </a:pathLst>
            </a:custGeom>
            <a:ln w="40651" cap="flat">
              <a:solidFill>
                <a:srgbClr val="00C0B5">
                  <a:alpha val="100000"/>
                </a:srgbClr>
              </a:solidFill>
              <a:prstDash val="solid"/>
              <a:round/>
            </a:ln>
          </p:spPr>
          <p:txBody>
            <a:bodyPr/>
            <a:lstStyle/>
            <a:p>
              <a:endParaRPr/>
            </a:p>
          </p:txBody>
        </p:sp>
        <p:sp>
          <p:nvSpPr>
            <p:cNvPr id="36" name="pl36"/>
            <p:cNvSpPr/>
            <p:nvPr/>
          </p:nvSpPr>
          <p:spPr>
            <a:xfrm>
              <a:off x="2482252" y="1617675"/>
              <a:ext cx="4687757" cy="957377"/>
            </a:xfrm>
            <a:custGeom>
              <a:avLst/>
              <a:gdLst/>
              <a:ahLst/>
              <a:cxnLst/>
              <a:rect l="0" t="0" r="0" b="0"/>
              <a:pathLst>
                <a:path w="4687757" h="95737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0"/>
                  </a:lnTo>
                  <a:lnTo>
                    <a:pt x="1183777" y="283"/>
                  </a:lnTo>
                  <a:lnTo>
                    <a:pt x="1195614" y="332"/>
                  </a:lnTo>
                  <a:lnTo>
                    <a:pt x="1207452" y="390"/>
                  </a:lnTo>
                  <a:lnTo>
                    <a:pt x="1219290" y="459"/>
                  </a:lnTo>
                  <a:lnTo>
                    <a:pt x="1231128" y="540"/>
                  </a:lnTo>
                  <a:lnTo>
                    <a:pt x="1242965" y="634"/>
                  </a:lnTo>
                  <a:lnTo>
                    <a:pt x="1254803" y="745"/>
                  </a:lnTo>
                  <a:lnTo>
                    <a:pt x="1266641" y="876"/>
                  </a:lnTo>
                  <a:lnTo>
                    <a:pt x="1278479" y="1030"/>
                  </a:lnTo>
                  <a:lnTo>
                    <a:pt x="1290317" y="1210"/>
                  </a:lnTo>
                  <a:lnTo>
                    <a:pt x="1302154" y="1422"/>
                  </a:lnTo>
                  <a:lnTo>
                    <a:pt x="1313992" y="1671"/>
                  </a:lnTo>
                  <a:lnTo>
                    <a:pt x="1325830" y="1963"/>
                  </a:lnTo>
                  <a:lnTo>
                    <a:pt x="1337668" y="2307"/>
                  </a:lnTo>
                  <a:lnTo>
                    <a:pt x="1349505" y="2710"/>
                  </a:lnTo>
                  <a:lnTo>
                    <a:pt x="1361343" y="3183"/>
                  </a:lnTo>
                  <a:lnTo>
                    <a:pt x="1373181" y="3739"/>
                  </a:lnTo>
                  <a:lnTo>
                    <a:pt x="1385019" y="4390"/>
                  </a:lnTo>
                  <a:lnTo>
                    <a:pt x="1396856" y="5155"/>
                  </a:lnTo>
                  <a:lnTo>
                    <a:pt x="1408694" y="6052"/>
                  </a:lnTo>
                  <a:lnTo>
                    <a:pt x="1420532" y="7103"/>
                  </a:lnTo>
                  <a:lnTo>
                    <a:pt x="1432370" y="8335"/>
                  </a:lnTo>
                  <a:lnTo>
                    <a:pt x="1444208" y="9777"/>
                  </a:lnTo>
                  <a:lnTo>
                    <a:pt x="1456045" y="11464"/>
                  </a:lnTo>
                  <a:lnTo>
                    <a:pt x="1467883" y="13438"/>
                  </a:lnTo>
                  <a:lnTo>
                    <a:pt x="1479721" y="15743"/>
                  </a:lnTo>
                  <a:lnTo>
                    <a:pt x="1491559" y="18434"/>
                  </a:lnTo>
                  <a:lnTo>
                    <a:pt x="1503396" y="21571"/>
                  </a:lnTo>
                  <a:lnTo>
                    <a:pt x="1515234" y="25221"/>
                  </a:lnTo>
                  <a:lnTo>
                    <a:pt x="1527072" y="29464"/>
                  </a:lnTo>
                  <a:lnTo>
                    <a:pt x="1538910" y="34385"/>
                  </a:lnTo>
                  <a:lnTo>
                    <a:pt x="1550748" y="40080"/>
                  </a:lnTo>
                  <a:lnTo>
                    <a:pt x="1562585" y="46653"/>
                  </a:lnTo>
                  <a:lnTo>
                    <a:pt x="1574423" y="54219"/>
                  </a:lnTo>
                  <a:lnTo>
                    <a:pt x="1586261" y="62897"/>
                  </a:lnTo>
                  <a:lnTo>
                    <a:pt x="1598099" y="72811"/>
                  </a:lnTo>
                  <a:lnTo>
                    <a:pt x="1609936" y="84087"/>
                  </a:lnTo>
                  <a:lnTo>
                    <a:pt x="1621774" y="96847"/>
                  </a:lnTo>
                  <a:lnTo>
                    <a:pt x="1633612" y="111204"/>
                  </a:lnTo>
                  <a:lnTo>
                    <a:pt x="1645450" y="127254"/>
                  </a:lnTo>
                  <a:lnTo>
                    <a:pt x="1657287" y="145066"/>
                  </a:lnTo>
                  <a:lnTo>
                    <a:pt x="1669125" y="164677"/>
                  </a:lnTo>
                  <a:lnTo>
                    <a:pt x="1680963" y="186078"/>
                  </a:lnTo>
                  <a:lnTo>
                    <a:pt x="1692801" y="209208"/>
                  </a:lnTo>
                  <a:lnTo>
                    <a:pt x="1704639" y="233950"/>
                  </a:lnTo>
                  <a:lnTo>
                    <a:pt x="1716476" y="260121"/>
                  </a:lnTo>
                  <a:lnTo>
                    <a:pt x="1728314" y="287482"/>
                  </a:lnTo>
                  <a:lnTo>
                    <a:pt x="1740152" y="315737"/>
                  </a:lnTo>
                  <a:lnTo>
                    <a:pt x="1751990" y="344547"/>
                  </a:lnTo>
                  <a:lnTo>
                    <a:pt x="1763827" y="373545"/>
                  </a:lnTo>
                  <a:lnTo>
                    <a:pt x="1775665" y="402355"/>
                  </a:lnTo>
                  <a:lnTo>
                    <a:pt x="1787503" y="430610"/>
                  </a:lnTo>
                  <a:lnTo>
                    <a:pt x="1799341" y="457971"/>
                  </a:lnTo>
                  <a:lnTo>
                    <a:pt x="1811178" y="484143"/>
                  </a:lnTo>
                  <a:lnTo>
                    <a:pt x="1823016" y="508884"/>
                  </a:lnTo>
                  <a:lnTo>
                    <a:pt x="1834854" y="532015"/>
                  </a:lnTo>
                  <a:lnTo>
                    <a:pt x="1846692" y="553415"/>
                  </a:lnTo>
                  <a:lnTo>
                    <a:pt x="1858530" y="573026"/>
                  </a:lnTo>
                  <a:lnTo>
                    <a:pt x="1870367" y="590838"/>
                  </a:lnTo>
                  <a:lnTo>
                    <a:pt x="1882205" y="606888"/>
                  </a:lnTo>
                  <a:lnTo>
                    <a:pt x="1894043" y="621245"/>
                  </a:lnTo>
                  <a:lnTo>
                    <a:pt x="1905881" y="634006"/>
                  </a:lnTo>
                  <a:lnTo>
                    <a:pt x="1917718" y="645282"/>
                  </a:lnTo>
                  <a:lnTo>
                    <a:pt x="1929556" y="655196"/>
                  </a:lnTo>
                  <a:lnTo>
                    <a:pt x="1941394" y="663873"/>
                  </a:lnTo>
                  <a:lnTo>
                    <a:pt x="1953232" y="671439"/>
                  </a:lnTo>
                  <a:lnTo>
                    <a:pt x="1965069" y="678013"/>
                  </a:lnTo>
                  <a:lnTo>
                    <a:pt x="1976907" y="683707"/>
                  </a:lnTo>
                  <a:lnTo>
                    <a:pt x="1988745" y="688628"/>
                  </a:lnTo>
                  <a:lnTo>
                    <a:pt x="2000583" y="692871"/>
                  </a:lnTo>
                  <a:lnTo>
                    <a:pt x="2012421" y="696522"/>
                  </a:lnTo>
                  <a:lnTo>
                    <a:pt x="2024258" y="699658"/>
                  </a:lnTo>
                  <a:lnTo>
                    <a:pt x="2036096" y="702349"/>
                  </a:lnTo>
                  <a:lnTo>
                    <a:pt x="2047934" y="704655"/>
                  </a:lnTo>
                  <a:lnTo>
                    <a:pt x="2059772" y="706628"/>
                  </a:lnTo>
                  <a:lnTo>
                    <a:pt x="2071609" y="708316"/>
                  </a:lnTo>
                  <a:lnTo>
                    <a:pt x="2083447" y="709758"/>
                  </a:lnTo>
                  <a:lnTo>
                    <a:pt x="2095285" y="710989"/>
                  </a:lnTo>
                  <a:lnTo>
                    <a:pt x="2107123" y="712040"/>
                  </a:lnTo>
                  <a:lnTo>
                    <a:pt x="2118961" y="712937"/>
                  </a:lnTo>
                  <a:lnTo>
                    <a:pt x="2130798" y="713702"/>
                  </a:lnTo>
                  <a:lnTo>
                    <a:pt x="2142636" y="714354"/>
                  </a:lnTo>
                  <a:lnTo>
                    <a:pt x="2154474" y="714909"/>
                  </a:lnTo>
                  <a:lnTo>
                    <a:pt x="2166312" y="715383"/>
                  </a:lnTo>
                  <a:lnTo>
                    <a:pt x="2178149" y="715786"/>
                  </a:lnTo>
                  <a:lnTo>
                    <a:pt x="2189987" y="716129"/>
                  </a:lnTo>
                  <a:lnTo>
                    <a:pt x="2201825" y="716421"/>
                  </a:lnTo>
                  <a:lnTo>
                    <a:pt x="2213663" y="716670"/>
                  </a:lnTo>
                  <a:lnTo>
                    <a:pt x="2225500" y="716882"/>
                  </a:lnTo>
                  <a:lnTo>
                    <a:pt x="2237338" y="717063"/>
                  </a:lnTo>
                  <a:lnTo>
                    <a:pt x="2249176" y="717216"/>
                  </a:lnTo>
                  <a:lnTo>
                    <a:pt x="2261014" y="717347"/>
                  </a:lnTo>
                  <a:lnTo>
                    <a:pt x="2272852" y="717458"/>
                  </a:lnTo>
                  <a:lnTo>
                    <a:pt x="2284689" y="717553"/>
                  </a:lnTo>
                  <a:lnTo>
                    <a:pt x="2296527" y="717633"/>
                  </a:lnTo>
                  <a:lnTo>
                    <a:pt x="2308365" y="717702"/>
                  </a:lnTo>
                  <a:lnTo>
                    <a:pt x="2320203" y="717760"/>
                  </a:lnTo>
                  <a:lnTo>
                    <a:pt x="2332040" y="717810"/>
                  </a:lnTo>
                  <a:lnTo>
                    <a:pt x="2343878" y="717852"/>
                  </a:lnTo>
                  <a:lnTo>
                    <a:pt x="2343878" y="718093"/>
                  </a:lnTo>
                  <a:lnTo>
                    <a:pt x="2355716" y="718093"/>
                  </a:lnTo>
                  <a:lnTo>
                    <a:pt x="2367554" y="718093"/>
                  </a:lnTo>
                  <a:lnTo>
                    <a:pt x="2379391" y="718093"/>
                  </a:lnTo>
                  <a:lnTo>
                    <a:pt x="2391229" y="718093"/>
                  </a:lnTo>
                  <a:lnTo>
                    <a:pt x="2403067" y="718093"/>
                  </a:lnTo>
                  <a:lnTo>
                    <a:pt x="2414905" y="718093"/>
                  </a:lnTo>
                  <a:lnTo>
                    <a:pt x="2426743" y="718093"/>
                  </a:lnTo>
                  <a:lnTo>
                    <a:pt x="2438580" y="718093"/>
                  </a:lnTo>
                  <a:lnTo>
                    <a:pt x="2450418" y="718093"/>
                  </a:lnTo>
                  <a:lnTo>
                    <a:pt x="2462256" y="718093"/>
                  </a:lnTo>
                  <a:lnTo>
                    <a:pt x="2474094" y="718093"/>
                  </a:lnTo>
                  <a:lnTo>
                    <a:pt x="2485931" y="718093"/>
                  </a:lnTo>
                  <a:lnTo>
                    <a:pt x="2497769" y="718093"/>
                  </a:lnTo>
                  <a:lnTo>
                    <a:pt x="2509607" y="718093"/>
                  </a:lnTo>
                  <a:lnTo>
                    <a:pt x="2521445" y="718093"/>
                  </a:lnTo>
                  <a:lnTo>
                    <a:pt x="2533283" y="718093"/>
                  </a:lnTo>
                  <a:lnTo>
                    <a:pt x="2545120" y="718093"/>
                  </a:lnTo>
                  <a:lnTo>
                    <a:pt x="2556958" y="718093"/>
                  </a:lnTo>
                  <a:lnTo>
                    <a:pt x="2568796" y="718093"/>
                  </a:lnTo>
                  <a:lnTo>
                    <a:pt x="2580634" y="718093"/>
                  </a:lnTo>
                  <a:lnTo>
                    <a:pt x="2592471" y="718093"/>
                  </a:lnTo>
                  <a:lnTo>
                    <a:pt x="2604309" y="718093"/>
                  </a:lnTo>
                  <a:lnTo>
                    <a:pt x="2616147" y="718093"/>
                  </a:lnTo>
                  <a:lnTo>
                    <a:pt x="2627985" y="718093"/>
                  </a:lnTo>
                  <a:lnTo>
                    <a:pt x="2639822" y="718093"/>
                  </a:lnTo>
                  <a:lnTo>
                    <a:pt x="2651660" y="718093"/>
                  </a:lnTo>
                  <a:lnTo>
                    <a:pt x="2663498" y="718093"/>
                  </a:lnTo>
                  <a:lnTo>
                    <a:pt x="2675336" y="718093"/>
                  </a:lnTo>
                  <a:lnTo>
                    <a:pt x="2687174" y="718093"/>
                  </a:lnTo>
                  <a:lnTo>
                    <a:pt x="2699011" y="718093"/>
                  </a:lnTo>
                  <a:lnTo>
                    <a:pt x="2710849" y="718093"/>
                  </a:lnTo>
                  <a:lnTo>
                    <a:pt x="2722687" y="718093"/>
                  </a:lnTo>
                  <a:lnTo>
                    <a:pt x="2734525" y="718093"/>
                  </a:lnTo>
                  <a:lnTo>
                    <a:pt x="2746362" y="718093"/>
                  </a:lnTo>
                  <a:lnTo>
                    <a:pt x="2758200" y="718093"/>
                  </a:lnTo>
                  <a:lnTo>
                    <a:pt x="2770038" y="718093"/>
                  </a:lnTo>
                  <a:lnTo>
                    <a:pt x="2781876" y="718093"/>
                  </a:lnTo>
                  <a:lnTo>
                    <a:pt x="2793713" y="718093"/>
                  </a:lnTo>
                  <a:lnTo>
                    <a:pt x="2805551" y="718093"/>
                  </a:lnTo>
                  <a:lnTo>
                    <a:pt x="2817389" y="718093"/>
                  </a:lnTo>
                  <a:lnTo>
                    <a:pt x="2829227" y="718093"/>
                  </a:lnTo>
                  <a:lnTo>
                    <a:pt x="2841065" y="718093"/>
                  </a:lnTo>
                  <a:lnTo>
                    <a:pt x="2852902" y="718093"/>
                  </a:lnTo>
                  <a:lnTo>
                    <a:pt x="2864740" y="718093"/>
                  </a:lnTo>
                  <a:lnTo>
                    <a:pt x="2876578" y="718093"/>
                  </a:lnTo>
                  <a:lnTo>
                    <a:pt x="2888416" y="718093"/>
                  </a:lnTo>
                  <a:lnTo>
                    <a:pt x="2900253" y="718093"/>
                  </a:lnTo>
                  <a:lnTo>
                    <a:pt x="2912091" y="718093"/>
                  </a:lnTo>
                  <a:lnTo>
                    <a:pt x="2923929" y="718093"/>
                  </a:lnTo>
                  <a:lnTo>
                    <a:pt x="2935767" y="718093"/>
                  </a:lnTo>
                  <a:lnTo>
                    <a:pt x="2947604" y="718093"/>
                  </a:lnTo>
                  <a:lnTo>
                    <a:pt x="2959442" y="718093"/>
                  </a:lnTo>
                  <a:lnTo>
                    <a:pt x="2971280" y="718093"/>
                  </a:lnTo>
                  <a:lnTo>
                    <a:pt x="2983118" y="718093"/>
                  </a:lnTo>
                  <a:lnTo>
                    <a:pt x="2994956" y="718093"/>
                  </a:lnTo>
                  <a:lnTo>
                    <a:pt x="3006793" y="718093"/>
                  </a:lnTo>
                  <a:lnTo>
                    <a:pt x="3018631" y="718093"/>
                  </a:lnTo>
                  <a:lnTo>
                    <a:pt x="3030469" y="718093"/>
                  </a:lnTo>
                  <a:lnTo>
                    <a:pt x="3042307" y="718093"/>
                  </a:lnTo>
                  <a:lnTo>
                    <a:pt x="3054144" y="718093"/>
                  </a:lnTo>
                  <a:lnTo>
                    <a:pt x="3065982" y="718093"/>
                  </a:lnTo>
                  <a:lnTo>
                    <a:pt x="3077820" y="718093"/>
                  </a:lnTo>
                  <a:lnTo>
                    <a:pt x="3089658" y="718093"/>
                  </a:lnTo>
                  <a:lnTo>
                    <a:pt x="3101496" y="718093"/>
                  </a:lnTo>
                  <a:lnTo>
                    <a:pt x="3113333" y="718093"/>
                  </a:lnTo>
                  <a:lnTo>
                    <a:pt x="3125171" y="718093"/>
                  </a:lnTo>
                  <a:lnTo>
                    <a:pt x="3137009" y="718093"/>
                  </a:lnTo>
                  <a:lnTo>
                    <a:pt x="3148847" y="718093"/>
                  </a:lnTo>
                  <a:lnTo>
                    <a:pt x="3160684" y="718093"/>
                  </a:lnTo>
                  <a:lnTo>
                    <a:pt x="3172522" y="718093"/>
                  </a:lnTo>
                  <a:lnTo>
                    <a:pt x="3184360" y="718093"/>
                  </a:lnTo>
                  <a:lnTo>
                    <a:pt x="3196198" y="718093"/>
                  </a:lnTo>
                  <a:lnTo>
                    <a:pt x="3208035" y="718093"/>
                  </a:lnTo>
                  <a:lnTo>
                    <a:pt x="3219873" y="718093"/>
                  </a:lnTo>
                  <a:lnTo>
                    <a:pt x="3231711" y="718093"/>
                  </a:lnTo>
                  <a:lnTo>
                    <a:pt x="3243549" y="718093"/>
                  </a:lnTo>
                  <a:lnTo>
                    <a:pt x="3255387" y="718093"/>
                  </a:lnTo>
                  <a:lnTo>
                    <a:pt x="3267224" y="718093"/>
                  </a:lnTo>
                  <a:lnTo>
                    <a:pt x="3279062" y="718093"/>
                  </a:lnTo>
                  <a:lnTo>
                    <a:pt x="3290900" y="718093"/>
                  </a:lnTo>
                  <a:lnTo>
                    <a:pt x="3302738" y="718093"/>
                  </a:lnTo>
                  <a:lnTo>
                    <a:pt x="3314575" y="718093"/>
                  </a:lnTo>
                  <a:lnTo>
                    <a:pt x="3326413" y="718093"/>
                  </a:lnTo>
                  <a:lnTo>
                    <a:pt x="3338251" y="718093"/>
                  </a:lnTo>
                  <a:lnTo>
                    <a:pt x="3350089" y="718093"/>
                  </a:lnTo>
                  <a:lnTo>
                    <a:pt x="3361926" y="718093"/>
                  </a:lnTo>
                  <a:lnTo>
                    <a:pt x="3373764" y="718093"/>
                  </a:lnTo>
                  <a:lnTo>
                    <a:pt x="3385602" y="718093"/>
                  </a:lnTo>
                  <a:lnTo>
                    <a:pt x="3397440" y="718093"/>
                  </a:lnTo>
                  <a:lnTo>
                    <a:pt x="3409278" y="718093"/>
                  </a:lnTo>
                  <a:lnTo>
                    <a:pt x="3421115" y="718093"/>
                  </a:lnTo>
                  <a:lnTo>
                    <a:pt x="3432953" y="718093"/>
                  </a:lnTo>
                  <a:lnTo>
                    <a:pt x="3444791" y="718093"/>
                  </a:lnTo>
                  <a:lnTo>
                    <a:pt x="3456629" y="718093"/>
                  </a:lnTo>
                  <a:lnTo>
                    <a:pt x="3468466" y="718093"/>
                  </a:lnTo>
                  <a:lnTo>
                    <a:pt x="3480304" y="718093"/>
                  </a:lnTo>
                  <a:lnTo>
                    <a:pt x="3492142" y="718093"/>
                  </a:lnTo>
                  <a:lnTo>
                    <a:pt x="3503980" y="718093"/>
                  </a:lnTo>
                  <a:lnTo>
                    <a:pt x="3515818" y="718093"/>
                  </a:lnTo>
                  <a:lnTo>
                    <a:pt x="3515818" y="718173"/>
                  </a:lnTo>
                  <a:lnTo>
                    <a:pt x="3527655" y="718187"/>
                  </a:lnTo>
                  <a:lnTo>
                    <a:pt x="3539493" y="718204"/>
                  </a:lnTo>
                  <a:lnTo>
                    <a:pt x="3551331" y="718223"/>
                  </a:lnTo>
                  <a:lnTo>
                    <a:pt x="3563169" y="718246"/>
                  </a:lnTo>
                  <a:lnTo>
                    <a:pt x="3575006" y="718273"/>
                  </a:lnTo>
                  <a:lnTo>
                    <a:pt x="3586844" y="718304"/>
                  </a:lnTo>
                  <a:lnTo>
                    <a:pt x="3598682" y="718342"/>
                  </a:lnTo>
                  <a:lnTo>
                    <a:pt x="3610520" y="718385"/>
                  </a:lnTo>
                  <a:lnTo>
                    <a:pt x="3622357" y="718436"/>
                  </a:lnTo>
                  <a:lnTo>
                    <a:pt x="3634195" y="718496"/>
                  </a:lnTo>
                  <a:lnTo>
                    <a:pt x="3646033" y="718567"/>
                  </a:lnTo>
                  <a:lnTo>
                    <a:pt x="3657871" y="718650"/>
                  </a:lnTo>
                  <a:lnTo>
                    <a:pt x="3669709" y="718747"/>
                  </a:lnTo>
                  <a:lnTo>
                    <a:pt x="3681546" y="718862"/>
                  </a:lnTo>
                  <a:lnTo>
                    <a:pt x="3693384" y="718996"/>
                  </a:lnTo>
                  <a:lnTo>
                    <a:pt x="3705222" y="719154"/>
                  </a:lnTo>
                  <a:lnTo>
                    <a:pt x="3717060" y="719339"/>
                  </a:lnTo>
                  <a:lnTo>
                    <a:pt x="3728897" y="719557"/>
                  </a:lnTo>
                  <a:lnTo>
                    <a:pt x="3740735" y="719811"/>
                  </a:lnTo>
                  <a:lnTo>
                    <a:pt x="3752573" y="720110"/>
                  </a:lnTo>
                  <a:lnTo>
                    <a:pt x="3764411" y="720461"/>
                  </a:lnTo>
                  <a:lnTo>
                    <a:pt x="3776248" y="720871"/>
                  </a:lnTo>
                  <a:lnTo>
                    <a:pt x="3788086" y="721352"/>
                  </a:lnTo>
                  <a:lnTo>
                    <a:pt x="3799924" y="721915"/>
                  </a:lnTo>
                  <a:lnTo>
                    <a:pt x="3811762" y="722572"/>
                  </a:lnTo>
                  <a:lnTo>
                    <a:pt x="3823600" y="723341"/>
                  </a:lnTo>
                  <a:lnTo>
                    <a:pt x="3835437" y="724238"/>
                  </a:lnTo>
                  <a:lnTo>
                    <a:pt x="3847275" y="725283"/>
                  </a:lnTo>
                  <a:lnTo>
                    <a:pt x="3859113" y="726500"/>
                  </a:lnTo>
                  <a:lnTo>
                    <a:pt x="3870951" y="727914"/>
                  </a:lnTo>
                  <a:lnTo>
                    <a:pt x="3882788" y="729555"/>
                  </a:lnTo>
                  <a:lnTo>
                    <a:pt x="3894626" y="731453"/>
                  </a:lnTo>
                  <a:lnTo>
                    <a:pt x="3906464" y="733644"/>
                  </a:lnTo>
                  <a:lnTo>
                    <a:pt x="3918302" y="736166"/>
                  </a:lnTo>
                  <a:lnTo>
                    <a:pt x="3930139" y="739059"/>
                  </a:lnTo>
                  <a:lnTo>
                    <a:pt x="3941977" y="742363"/>
                  </a:lnTo>
                  <a:lnTo>
                    <a:pt x="3953815" y="746122"/>
                  </a:lnTo>
                  <a:lnTo>
                    <a:pt x="3965653" y="750375"/>
                  </a:lnTo>
                  <a:lnTo>
                    <a:pt x="3977491" y="755161"/>
                  </a:lnTo>
                  <a:lnTo>
                    <a:pt x="3989328" y="760511"/>
                  </a:lnTo>
                  <a:lnTo>
                    <a:pt x="4001166" y="766449"/>
                  </a:lnTo>
                  <a:lnTo>
                    <a:pt x="4013004" y="772985"/>
                  </a:lnTo>
                  <a:lnTo>
                    <a:pt x="4024842" y="780119"/>
                  </a:lnTo>
                  <a:lnTo>
                    <a:pt x="4036679" y="787829"/>
                  </a:lnTo>
                  <a:lnTo>
                    <a:pt x="4048517" y="796076"/>
                  </a:lnTo>
                  <a:lnTo>
                    <a:pt x="4060355" y="804800"/>
                  </a:lnTo>
                  <a:lnTo>
                    <a:pt x="4072193" y="813921"/>
                  </a:lnTo>
                  <a:lnTo>
                    <a:pt x="4084031" y="823339"/>
                  </a:lnTo>
                  <a:lnTo>
                    <a:pt x="4095868" y="832942"/>
                  </a:lnTo>
                  <a:lnTo>
                    <a:pt x="4107706" y="842608"/>
                  </a:lnTo>
                  <a:lnTo>
                    <a:pt x="4119544" y="852211"/>
                  </a:lnTo>
                  <a:lnTo>
                    <a:pt x="4131382" y="861630"/>
                  </a:lnTo>
                  <a:lnTo>
                    <a:pt x="4143219" y="870750"/>
                  </a:lnTo>
                  <a:lnTo>
                    <a:pt x="4155057" y="879474"/>
                  </a:lnTo>
                  <a:lnTo>
                    <a:pt x="4166895" y="887721"/>
                  </a:lnTo>
                  <a:lnTo>
                    <a:pt x="4178733" y="895431"/>
                  </a:lnTo>
                  <a:lnTo>
                    <a:pt x="4190570" y="902565"/>
                  </a:lnTo>
                  <a:lnTo>
                    <a:pt x="4202408" y="909102"/>
                  </a:lnTo>
                  <a:lnTo>
                    <a:pt x="4214246" y="915039"/>
                  </a:lnTo>
                  <a:lnTo>
                    <a:pt x="4226084" y="920389"/>
                  </a:lnTo>
                  <a:lnTo>
                    <a:pt x="4237922" y="925175"/>
                  </a:lnTo>
                  <a:lnTo>
                    <a:pt x="4249759" y="929428"/>
                  </a:lnTo>
                  <a:lnTo>
                    <a:pt x="4261597" y="933187"/>
                  </a:lnTo>
                  <a:lnTo>
                    <a:pt x="4273435" y="936492"/>
                  </a:lnTo>
                  <a:lnTo>
                    <a:pt x="4285273" y="939384"/>
                  </a:lnTo>
                  <a:lnTo>
                    <a:pt x="4297110" y="941906"/>
                  </a:lnTo>
                  <a:lnTo>
                    <a:pt x="4308948" y="944097"/>
                  </a:lnTo>
                  <a:lnTo>
                    <a:pt x="4320786" y="945996"/>
                  </a:lnTo>
                  <a:lnTo>
                    <a:pt x="4332624" y="947636"/>
                  </a:lnTo>
                  <a:lnTo>
                    <a:pt x="4344461" y="949050"/>
                  </a:lnTo>
                  <a:lnTo>
                    <a:pt x="4356299" y="950267"/>
                  </a:lnTo>
                  <a:lnTo>
                    <a:pt x="4368137" y="951312"/>
                  </a:lnTo>
                  <a:lnTo>
                    <a:pt x="4379975" y="952209"/>
                  </a:lnTo>
                  <a:lnTo>
                    <a:pt x="4391813" y="952978"/>
                  </a:lnTo>
                  <a:lnTo>
                    <a:pt x="4403650" y="953636"/>
                  </a:lnTo>
                  <a:lnTo>
                    <a:pt x="4415488" y="954198"/>
                  </a:lnTo>
                  <a:lnTo>
                    <a:pt x="4427326" y="954679"/>
                  </a:lnTo>
                  <a:lnTo>
                    <a:pt x="4439164" y="955089"/>
                  </a:lnTo>
                  <a:lnTo>
                    <a:pt x="4451001" y="955440"/>
                  </a:lnTo>
                  <a:lnTo>
                    <a:pt x="4462839" y="955739"/>
                  </a:lnTo>
                  <a:lnTo>
                    <a:pt x="4474677" y="955994"/>
                  </a:lnTo>
                  <a:lnTo>
                    <a:pt x="4486515" y="956211"/>
                  </a:lnTo>
                  <a:lnTo>
                    <a:pt x="4498352" y="956396"/>
                  </a:lnTo>
                  <a:lnTo>
                    <a:pt x="4510190" y="956554"/>
                  </a:lnTo>
                  <a:lnTo>
                    <a:pt x="4522028" y="956688"/>
                  </a:lnTo>
                  <a:lnTo>
                    <a:pt x="4533866" y="956803"/>
                  </a:lnTo>
                  <a:lnTo>
                    <a:pt x="4545704" y="956900"/>
                  </a:lnTo>
                  <a:lnTo>
                    <a:pt x="4557541" y="956983"/>
                  </a:lnTo>
                  <a:lnTo>
                    <a:pt x="4569379" y="957054"/>
                  </a:lnTo>
                  <a:lnTo>
                    <a:pt x="4581217" y="957114"/>
                  </a:lnTo>
                  <a:lnTo>
                    <a:pt x="4593055" y="957165"/>
                  </a:lnTo>
                  <a:lnTo>
                    <a:pt x="4604892" y="957209"/>
                  </a:lnTo>
                  <a:lnTo>
                    <a:pt x="4616730" y="957246"/>
                  </a:lnTo>
                  <a:lnTo>
                    <a:pt x="4628568" y="957277"/>
                  </a:lnTo>
                  <a:lnTo>
                    <a:pt x="4640406" y="957304"/>
                  </a:lnTo>
                  <a:lnTo>
                    <a:pt x="4652244" y="957327"/>
                  </a:lnTo>
                  <a:lnTo>
                    <a:pt x="4664081" y="957346"/>
                  </a:lnTo>
                  <a:lnTo>
                    <a:pt x="4675919" y="957363"/>
                  </a:lnTo>
                  <a:lnTo>
                    <a:pt x="4687757" y="957377"/>
                  </a:lnTo>
                </a:path>
              </a:pathLst>
            </a:custGeom>
            <a:ln w="40651" cap="flat">
              <a:solidFill>
                <a:srgbClr val="00BDD2">
                  <a:alpha val="100000"/>
                </a:srgbClr>
              </a:solidFill>
              <a:prstDash val="solid"/>
              <a:round/>
            </a:ln>
          </p:spPr>
          <p:txBody>
            <a:bodyPr/>
            <a:lstStyle/>
            <a:p>
              <a:endParaRPr/>
            </a:p>
          </p:txBody>
        </p:sp>
        <p:sp>
          <p:nvSpPr>
            <p:cNvPr id="37" name="pl37"/>
            <p:cNvSpPr/>
            <p:nvPr/>
          </p:nvSpPr>
          <p:spPr>
            <a:xfrm>
              <a:off x="2482252" y="4250684"/>
              <a:ext cx="4687757" cy="478648"/>
            </a:xfrm>
            <a:custGeom>
              <a:avLst/>
              <a:gdLst/>
              <a:ahLst/>
              <a:cxnLst/>
              <a:rect l="0" t="0" r="0" b="0"/>
              <a:pathLst>
                <a:path w="4687757" h="478648">
                  <a:moveTo>
                    <a:pt x="0" y="478648"/>
                  </a:moveTo>
                  <a:lnTo>
                    <a:pt x="11837" y="478634"/>
                  </a:lnTo>
                  <a:lnTo>
                    <a:pt x="23675" y="478618"/>
                  </a:lnTo>
                  <a:lnTo>
                    <a:pt x="35513" y="478598"/>
                  </a:lnTo>
                  <a:lnTo>
                    <a:pt x="47351" y="478575"/>
                  </a:lnTo>
                  <a:lnTo>
                    <a:pt x="59188" y="478548"/>
                  </a:lnTo>
                  <a:lnTo>
                    <a:pt x="71026" y="478517"/>
                  </a:lnTo>
                  <a:lnTo>
                    <a:pt x="82864" y="478480"/>
                  </a:lnTo>
                  <a:lnTo>
                    <a:pt x="94702" y="478436"/>
                  </a:lnTo>
                  <a:lnTo>
                    <a:pt x="106539" y="478385"/>
                  </a:lnTo>
                  <a:lnTo>
                    <a:pt x="118377" y="478325"/>
                  </a:lnTo>
                  <a:lnTo>
                    <a:pt x="130215" y="478254"/>
                  </a:lnTo>
                  <a:lnTo>
                    <a:pt x="142053" y="478171"/>
                  </a:lnTo>
                  <a:lnTo>
                    <a:pt x="153891" y="478074"/>
                  </a:lnTo>
                  <a:lnTo>
                    <a:pt x="165728" y="477959"/>
                  </a:lnTo>
                  <a:lnTo>
                    <a:pt x="177566" y="477825"/>
                  </a:lnTo>
                  <a:lnTo>
                    <a:pt x="189404" y="477667"/>
                  </a:lnTo>
                  <a:lnTo>
                    <a:pt x="201242" y="477482"/>
                  </a:lnTo>
                  <a:lnTo>
                    <a:pt x="213079" y="477265"/>
                  </a:lnTo>
                  <a:lnTo>
                    <a:pt x="224917" y="477010"/>
                  </a:lnTo>
                  <a:lnTo>
                    <a:pt x="236755" y="476711"/>
                  </a:lnTo>
                  <a:lnTo>
                    <a:pt x="248593" y="476361"/>
                  </a:lnTo>
                  <a:lnTo>
                    <a:pt x="260430" y="475950"/>
                  </a:lnTo>
                  <a:lnTo>
                    <a:pt x="272268" y="475469"/>
                  </a:lnTo>
                  <a:lnTo>
                    <a:pt x="284106" y="474907"/>
                  </a:lnTo>
                  <a:lnTo>
                    <a:pt x="295944" y="474249"/>
                  </a:lnTo>
                  <a:lnTo>
                    <a:pt x="307782" y="473480"/>
                  </a:lnTo>
                  <a:lnTo>
                    <a:pt x="319619" y="472584"/>
                  </a:lnTo>
                  <a:lnTo>
                    <a:pt x="331457" y="471538"/>
                  </a:lnTo>
                  <a:lnTo>
                    <a:pt x="343295" y="470321"/>
                  </a:lnTo>
                  <a:lnTo>
                    <a:pt x="355133" y="468907"/>
                  </a:lnTo>
                  <a:lnTo>
                    <a:pt x="366970" y="467267"/>
                  </a:lnTo>
                  <a:lnTo>
                    <a:pt x="378808" y="465368"/>
                  </a:lnTo>
                  <a:lnTo>
                    <a:pt x="390646" y="463177"/>
                  </a:lnTo>
                  <a:lnTo>
                    <a:pt x="402484" y="460655"/>
                  </a:lnTo>
                  <a:lnTo>
                    <a:pt x="414321" y="457763"/>
                  </a:lnTo>
                  <a:lnTo>
                    <a:pt x="426159" y="454458"/>
                  </a:lnTo>
                  <a:lnTo>
                    <a:pt x="437997" y="450699"/>
                  </a:lnTo>
                  <a:lnTo>
                    <a:pt x="449835" y="446446"/>
                  </a:lnTo>
                  <a:lnTo>
                    <a:pt x="461673" y="441660"/>
                  </a:lnTo>
                  <a:lnTo>
                    <a:pt x="473510" y="436310"/>
                  </a:lnTo>
                  <a:lnTo>
                    <a:pt x="485348" y="430373"/>
                  </a:lnTo>
                  <a:lnTo>
                    <a:pt x="497186" y="423836"/>
                  </a:lnTo>
                  <a:lnTo>
                    <a:pt x="509024" y="416702"/>
                  </a:lnTo>
                  <a:lnTo>
                    <a:pt x="520861" y="408992"/>
                  </a:lnTo>
                  <a:lnTo>
                    <a:pt x="532699" y="400745"/>
                  </a:lnTo>
                  <a:lnTo>
                    <a:pt x="544537" y="392021"/>
                  </a:lnTo>
                  <a:lnTo>
                    <a:pt x="556375" y="382901"/>
                  </a:lnTo>
                  <a:lnTo>
                    <a:pt x="568213" y="373482"/>
                  </a:lnTo>
                  <a:lnTo>
                    <a:pt x="580050" y="363879"/>
                  </a:lnTo>
                  <a:lnTo>
                    <a:pt x="591888" y="354213"/>
                  </a:lnTo>
                  <a:lnTo>
                    <a:pt x="603726" y="344610"/>
                  </a:lnTo>
                  <a:lnTo>
                    <a:pt x="615564" y="335192"/>
                  </a:lnTo>
                  <a:lnTo>
                    <a:pt x="627401" y="326071"/>
                  </a:lnTo>
                  <a:lnTo>
                    <a:pt x="639239" y="317347"/>
                  </a:lnTo>
                  <a:lnTo>
                    <a:pt x="651077" y="309100"/>
                  </a:lnTo>
                  <a:lnTo>
                    <a:pt x="662915" y="301390"/>
                  </a:lnTo>
                  <a:lnTo>
                    <a:pt x="674752" y="294256"/>
                  </a:lnTo>
                  <a:lnTo>
                    <a:pt x="686590" y="287720"/>
                  </a:lnTo>
                  <a:lnTo>
                    <a:pt x="698428" y="281782"/>
                  </a:lnTo>
                  <a:lnTo>
                    <a:pt x="710266" y="276432"/>
                  </a:lnTo>
                  <a:lnTo>
                    <a:pt x="722104" y="271647"/>
                  </a:lnTo>
                  <a:lnTo>
                    <a:pt x="733941" y="267393"/>
                  </a:lnTo>
                  <a:lnTo>
                    <a:pt x="745779" y="263634"/>
                  </a:lnTo>
                  <a:lnTo>
                    <a:pt x="757617" y="260330"/>
                  </a:lnTo>
                  <a:lnTo>
                    <a:pt x="769455" y="257437"/>
                  </a:lnTo>
                  <a:lnTo>
                    <a:pt x="781292" y="254915"/>
                  </a:lnTo>
                  <a:lnTo>
                    <a:pt x="793130" y="252724"/>
                  </a:lnTo>
                  <a:lnTo>
                    <a:pt x="804968" y="250826"/>
                  </a:lnTo>
                  <a:lnTo>
                    <a:pt x="816806" y="249185"/>
                  </a:lnTo>
                  <a:lnTo>
                    <a:pt x="828643" y="247771"/>
                  </a:lnTo>
                  <a:lnTo>
                    <a:pt x="840481" y="246554"/>
                  </a:lnTo>
                  <a:lnTo>
                    <a:pt x="852319" y="245509"/>
                  </a:lnTo>
                  <a:lnTo>
                    <a:pt x="864157" y="244612"/>
                  </a:lnTo>
                  <a:lnTo>
                    <a:pt x="875995" y="243843"/>
                  </a:lnTo>
                  <a:lnTo>
                    <a:pt x="887832" y="243186"/>
                  </a:lnTo>
                  <a:lnTo>
                    <a:pt x="899670" y="242623"/>
                  </a:lnTo>
                  <a:lnTo>
                    <a:pt x="911508" y="242142"/>
                  </a:lnTo>
                  <a:lnTo>
                    <a:pt x="923346" y="241732"/>
                  </a:lnTo>
                  <a:lnTo>
                    <a:pt x="935183" y="241381"/>
                  </a:lnTo>
                  <a:lnTo>
                    <a:pt x="947021" y="241083"/>
                  </a:lnTo>
                  <a:lnTo>
                    <a:pt x="958859" y="240828"/>
                  </a:lnTo>
                  <a:lnTo>
                    <a:pt x="970697" y="240610"/>
                  </a:lnTo>
                  <a:lnTo>
                    <a:pt x="982534" y="240425"/>
                  </a:lnTo>
                  <a:lnTo>
                    <a:pt x="994372" y="240267"/>
                  </a:lnTo>
                  <a:lnTo>
                    <a:pt x="1006210" y="240133"/>
                  </a:lnTo>
                  <a:lnTo>
                    <a:pt x="1018048" y="240019"/>
                  </a:lnTo>
                  <a:lnTo>
                    <a:pt x="1029886" y="239921"/>
                  </a:lnTo>
                  <a:lnTo>
                    <a:pt x="1041723" y="239838"/>
                  </a:lnTo>
                  <a:lnTo>
                    <a:pt x="1053561" y="239767"/>
                  </a:lnTo>
                  <a:lnTo>
                    <a:pt x="1065399" y="239707"/>
                  </a:lnTo>
                  <a:lnTo>
                    <a:pt x="1077237" y="239656"/>
                  </a:lnTo>
                  <a:lnTo>
                    <a:pt x="1089074" y="239613"/>
                  </a:lnTo>
                  <a:lnTo>
                    <a:pt x="1100912" y="239576"/>
                  </a:lnTo>
                  <a:lnTo>
                    <a:pt x="1112750" y="239544"/>
                  </a:lnTo>
                  <a:lnTo>
                    <a:pt x="1124588" y="239517"/>
                  </a:lnTo>
                  <a:lnTo>
                    <a:pt x="1136426" y="239494"/>
                  </a:lnTo>
                  <a:lnTo>
                    <a:pt x="1148263" y="239475"/>
                  </a:lnTo>
                  <a:lnTo>
                    <a:pt x="1160101" y="239458"/>
                  </a:lnTo>
                  <a:lnTo>
                    <a:pt x="1171939" y="239444"/>
                  </a:lnTo>
                  <a:lnTo>
                    <a:pt x="1171939" y="239364"/>
                  </a:lnTo>
                  <a:lnTo>
                    <a:pt x="1183777" y="239364"/>
                  </a:lnTo>
                  <a:lnTo>
                    <a:pt x="1195614" y="239364"/>
                  </a:lnTo>
                  <a:lnTo>
                    <a:pt x="1207452" y="239364"/>
                  </a:lnTo>
                  <a:lnTo>
                    <a:pt x="1219290" y="239364"/>
                  </a:lnTo>
                  <a:lnTo>
                    <a:pt x="1231128" y="239364"/>
                  </a:lnTo>
                  <a:lnTo>
                    <a:pt x="1242965" y="239364"/>
                  </a:lnTo>
                  <a:lnTo>
                    <a:pt x="1254803" y="239364"/>
                  </a:lnTo>
                  <a:lnTo>
                    <a:pt x="1266641" y="239364"/>
                  </a:lnTo>
                  <a:lnTo>
                    <a:pt x="1278479" y="239364"/>
                  </a:lnTo>
                  <a:lnTo>
                    <a:pt x="1290317" y="239364"/>
                  </a:lnTo>
                  <a:lnTo>
                    <a:pt x="1302154" y="239364"/>
                  </a:lnTo>
                  <a:lnTo>
                    <a:pt x="1313992" y="239364"/>
                  </a:lnTo>
                  <a:lnTo>
                    <a:pt x="1325830" y="239364"/>
                  </a:lnTo>
                  <a:lnTo>
                    <a:pt x="1337668" y="239364"/>
                  </a:lnTo>
                  <a:lnTo>
                    <a:pt x="1349505" y="239364"/>
                  </a:lnTo>
                  <a:lnTo>
                    <a:pt x="1361343" y="239364"/>
                  </a:lnTo>
                  <a:lnTo>
                    <a:pt x="1373181" y="239364"/>
                  </a:lnTo>
                  <a:lnTo>
                    <a:pt x="1385019" y="239364"/>
                  </a:lnTo>
                  <a:lnTo>
                    <a:pt x="1396856" y="239364"/>
                  </a:lnTo>
                  <a:lnTo>
                    <a:pt x="1408694" y="239364"/>
                  </a:lnTo>
                  <a:lnTo>
                    <a:pt x="1420532" y="239364"/>
                  </a:lnTo>
                  <a:lnTo>
                    <a:pt x="1432370" y="239364"/>
                  </a:lnTo>
                  <a:lnTo>
                    <a:pt x="1444208" y="239364"/>
                  </a:lnTo>
                  <a:lnTo>
                    <a:pt x="1456045" y="239364"/>
                  </a:lnTo>
                  <a:lnTo>
                    <a:pt x="1467883" y="239364"/>
                  </a:lnTo>
                  <a:lnTo>
                    <a:pt x="1479721" y="239364"/>
                  </a:lnTo>
                  <a:lnTo>
                    <a:pt x="1491559" y="239364"/>
                  </a:lnTo>
                  <a:lnTo>
                    <a:pt x="1503396" y="239364"/>
                  </a:lnTo>
                  <a:lnTo>
                    <a:pt x="1515234" y="239364"/>
                  </a:lnTo>
                  <a:lnTo>
                    <a:pt x="1527072" y="239364"/>
                  </a:lnTo>
                  <a:lnTo>
                    <a:pt x="1538910" y="239364"/>
                  </a:lnTo>
                  <a:lnTo>
                    <a:pt x="1550748" y="239364"/>
                  </a:lnTo>
                  <a:lnTo>
                    <a:pt x="1562585" y="239364"/>
                  </a:lnTo>
                  <a:lnTo>
                    <a:pt x="1574423" y="239364"/>
                  </a:lnTo>
                  <a:lnTo>
                    <a:pt x="1586261" y="239364"/>
                  </a:lnTo>
                  <a:lnTo>
                    <a:pt x="1598099" y="239364"/>
                  </a:lnTo>
                  <a:lnTo>
                    <a:pt x="1609936" y="239364"/>
                  </a:lnTo>
                  <a:lnTo>
                    <a:pt x="1621774" y="239364"/>
                  </a:lnTo>
                  <a:lnTo>
                    <a:pt x="1633612" y="239364"/>
                  </a:lnTo>
                  <a:lnTo>
                    <a:pt x="1645450" y="239364"/>
                  </a:lnTo>
                  <a:lnTo>
                    <a:pt x="1657287" y="239364"/>
                  </a:lnTo>
                  <a:lnTo>
                    <a:pt x="1669125" y="239364"/>
                  </a:lnTo>
                  <a:lnTo>
                    <a:pt x="1680963" y="239364"/>
                  </a:lnTo>
                  <a:lnTo>
                    <a:pt x="1692801" y="239364"/>
                  </a:lnTo>
                  <a:lnTo>
                    <a:pt x="1704639" y="239364"/>
                  </a:lnTo>
                  <a:lnTo>
                    <a:pt x="1716476" y="239364"/>
                  </a:lnTo>
                  <a:lnTo>
                    <a:pt x="1728314" y="239364"/>
                  </a:lnTo>
                  <a:lnTo>
                    <a:pt x="1740152" y="239364"/>
                  </a:lnTo>
                  <a:lnTo>
                    <a:pt x="1751990" y="239364"/>
                  </a:lnTo>
                  <a:lnTo>
                    <a:pt x="1763827" y="239364"/>
                  </a:lnTo>
                  <a:lnTo>
                    <a:pt x="1775665" y="239364"/>
                  </a:lnTo>
                  <a:lnTo>
                    <a:pt x="1787503" y="239364"/>
                  </a:lnTo>
                  <a:lnTo>
                    <a:pt x="1799341" y="239364"/>
                  </a:lnTo>
                  <a:lnTo>
                    <a:pt x="1811178" y="239364"/>
                  </a:lnTo>
                  <a:lnTo>
                    <a:pt x="1823016" y="239364"/>
                  </a:lnTo>
                  <a:lnTo>
                    <a:pt x="1834854" y="239364"/>
                  </a:lnTo>
                  <a:lnTo>
                    <a:pt x="1846692" y="239364"/>
                  </a:lnTo>
                  <a:lnTo>
                    <a:pt x="1858530" y="239364"/>
                  </a:lnTo>
                  <a:lnTo>
                    <a:pt x="1870367" y="239364"/>
                  </a:lnTo>
                  <a:lnTo>
                    <a:pt x="1882205" y="239364"/>
                  </a:lnTo>
                  <a:lnTo>
                    <a:pt x="1894043" y="239364"/>
                  </a:lnTo>
                  <a:lnTo>
                    <a:pt x="1905881" y="239364"/>
                  </a:lnTo>
                  <a:lnTo>
                    <a:pt x="1917718" y="239364"/>
                  </a:lnTo>
                  <a:lnTo>
                    <a:pt x="1929556" y="239364"/>
                  </a:lnTo>
                  <a:lnTo>
                    <a:pt x="1941394" y="239364"/>
                  </a:lnTo>
                  <a:lnTo>
                    <a:pt x="1953232" y="239364"/>
                  </a:lnTo>
                  <a:lnTo>
                    <a:pt x="1965069" y="239364"/>
                  </a:lnTo>
                  <a:lnTo>
                    <a:pt x="1976907" y="239364"/>
                  </a:lnTo>
                  <a:lnTo>
                    <a:pt x="1988745" y="239364"/>
                  </a:lnTo>
                  <a:lnTo>
                    <a:pt x="2000583" y="239364"/>
                  </a:lnTo>
                  <a:lnTo>
                    <a:pt x="2012421" y="239364"/>
                  </a:lnTo>
                  <a:lnTo>
                    <a:pt x="2024258" y="239364"/>
                  </a:lnTo>
                  <a:lnTo>
                    <a:pt x="2036096" y="239364"/>
                  </a:lnTo>
                  <a:lnTo>
                    <a:pt x="2047934" y="239364"/>
                  </a:lnTo>
                  <a:lnTo>
                    <a:pt x="2059772" y="239364"/>
                  </a:lnTo>
                  <a:lnTo>
                    <a:pt x="2071609" y="239364"/>
                  </a:lnTo>
                  <a:lnTo>
                    <a:pt x="2083447" y="239364"/>
                  </a:lnTo>
                  <a:lnTo>
                    <a:pt x="2095285" y="239364"/>
                  </a:lnTo>
                  <a:lnTo>
                    <a:pt x="2107123" y="239364"/>
                  </a:lnTo>
                  <a:lnTo>
                    <a:pt x="2118961" y="239364"/>
                  </a:lnTo>
                  <a:lnTo>
                    <a:pt x="2130798" y="239364"/>
                  </a:lnTo>
                  <a:lnTo>
                    <a:pt x="2142636" y="239364"/>
                  </a:lnTo>
                  <a:lnTo>
                    <a:pt x="2154474" y="239364"/>
                  </a:lnTo>
                  <a:lnTo>
                    <a:pt x="2166312" y="239364"/>
                  </a:lnTo>
                  <a:lnTo>
                    <a:pt x="2178149" y="239364"/>
                  </a:lnTo>
                  <a:lnTo>
                    <a:pt x="2189987" y="239364"/>
                  </a:lnTo>
                  <a:lnTo>
                    <a:pt x="2201825" y="239364"/>
                  </a:lnTo>
                  <a:lnTo>
                    <a:pt x="2213663" y="239364"/>
                  </a:lnTo>
                  <a:lnTo>
                    <a:pt x="2225500" y="239364"/>
                  </a:lnTo>
                  <a:lnTo>
                    <a:pt x="2237338" y="239364"/>
                  </a:lnTo>
                  <a:lnTo>
                    <a:pt x="2249176" y="239364"/>
                  </a:lnTo>
                  <a:lnTo>
                    <a:pt x="2261014" y="239364"/>
                  </a:lnTo>
                  <a:lnTo>
                    <a:pt x="2272852" y="239364"/>
                  </a:lnTo>
                  <a:lnTo>
                    <a:pt x="2284689" y="239364"/>
                  </a:lnTo>
                  <a:lnTo>
                    <a:pt x="2296527" y="239364"/>
                  </a:lnTo>
                  <a:lnTo>
                    <a:pt x="2308365" y="239364"/>
                  </a:lnTo>
                  <a:lnTo>
                    <a:pt x="2320203" y="239364"/>
                  </a:lnTo>
                  <a:lnTo>
                    <a:pt x="2332040" y="239364"/>
                  </a:lnTo>
                  <a:lnTo>
                    <a:pt x="2343878" y="239364"/>
                  </a:lnTo>
                  <a:lnTo>
                    <a:pt x="2343878" y="239284"/>
                  </a:lnTo>
                  <a:lnTo>
                    <a:pt x="2355716" y="239270"/>
                  </a:lnTo>
                  <a:lnTo>
                    <a:pt x="2367554" y="239253"/>
                  </a:lnTo>
                  <a:lnTo>
                    <a:pt x="2379391" y="239234"/>
                  </a:lnTo>
                  <a:lnTo>
                    <a:pt x="2391229" y="239211"/>
                  </a:lnTo>
                  <a:lnTo>
                    <a:pt x="2403067" y="239184"/>
                  </a:lnTo>
                  <a:lnTo>
                    <a:pt x="2414905" y="239152"/>
                  </a:lnTo>
                  <a:lnTo>
                    <a:pt x="2426743" y="239115"/>
                  </a:lnTo>
                  <a:lnTo>
                    <a:pt x="2438580" y="239072"/>
                  </a:lnTo>
                  <a:lnTo>
                    <a:pt x="2450418" y="239021"/>
                  </a:lnTo>
                  <a:lnTo>
                    <a:pt x="2462256" y="238960"/>
                  </a:lnTo>
                  <a:lnTo>
                    <a:pt x="2474094" y="238890"/>
                  </a:lnTo>
                  <a:lnTo>
                    <a:pt x="2485931" y="238807"/>
                  </a:lnTo>
                  <a:lnTo>
                    <a:pt x="2497769" y="238709"/>
                  </a:lnTo>
                  <a:lnTo>
                    <a:pt x="2509607" y="238595"/>
                  </a:lnTo>
                  <a:lnTo>
                    <a:pt x="2521445" y="238461"/>
                  </a:lnTo>
                  <a:lnTo>
                    <a:pt x="2533283" y="238303"/>
                  </a:lnTo>
                  <a:lnTo>
                    <a:pt x="2545120" y="238118"/>
                  </a:lnTo>
                  <a:lnTo>
                    <a:pt x="2556958" y="237900"/>
                  </a:lnTo>
                  <a:lnTo>
                    <a:pt x="2568796" y="237645"/>
                  </a:lnTo>
                  <a:lnTo>
                    <a:pt x="2580634" y="237346"/>
                  </a:lnTo>
                  <a:lnTo>
                    <a:pt x="2592471" y="236996"/>
                  </a:lnTo>
                  <a:lnTo>
                    <a:pt x="2604309" y="236586"/>
                  </a:lnTo>
                  <a:lnTo>
                    <a:pt x="2616147" y="236105"/>
                  </a:lnTo>
                  <a:lnTo>
                    <a:pt x="2627985" y="235542"/>
                  </a:lnTo>
                  <a:lnTo>
                    <a:pt x="2639822" y="234885"/>
                  </a:lnTo>
                  <a:lnTo>
                    <a:pt x="2651660" y="234116"/>
                  </a:lnTo>
                  <a:lnTo>
                    <a:pt x="2663498" y="233219"/>
                  </a:lnTo>
                  <a:lnTo>
                    <a:pt x="2675336" y="232174"/>
                  </a:lnTo>
                  <a:lnTo>
                    <a:pt x="2687174" y="230957"/>
                  </a:lnTo>
                  <a:lnTo>
                    <a:pt x="2699011" y="229542"/>
                  </a:lnTo>
                  <a:lnTo>
                    <a:pt x="2710849" y="227902"/>
                  </a:lnTo>
                  <a:lnTo>
                    <a:pt x="2722687" y="226004"/>
                  </a:lnTo>
                  <a:lnTo>
                    <a:pt x="2734525" y="223813"/>
                  </a:lnTo>
                  <a:lnTo>
                    <a:pt x="2746362" y="221291"/>
                  </a:lnTo>
                  <a:lnTo>
                    <a:pt x="2758200" y="218398"/>
                  </a:lnTo>
                  <a:lnTo>
                    <a:pt x="2770038" y="215094"/>
                  </a:lnTo>
                  <a:lnTo>
                    <a:pt x="2781876" y="211335"/>
                  </a:lnTo>
                  <a:lnTo>
                    <a:pt x="2793713" y="207081"/>
                  </a:lnTo>
                  <a:lnTo>
                    <a:pt x="2805551" y="202296"/>
                  </a:lnTo>
                  <a:lnTo>
                    <a:pt x="2817389" y="196946"/>
                  </a:lnTo>
                  <a:lnTo>
                    <a:pt x="2829227" y="191008"/>
                  </a:lnTo>
                  <a:lnTo>
                    <a:pt x="2841065" y="184471"/>
                  </a:lnTo>
                  <a:lnTo>
                    <a:pt x="2852902" y="177338"/>
                  </a:lnTo>
                  <a:lnTo>
                    <a:pt x="2864740" y="169628"/>
                  </a:lnTo>
                  <a:lnTo>
                    <a:pt x="2876578" y="161381"/>
                  </a:lnTo>
                  <a:lnTo>
                    <a:pt x="2888416" y="152657"/>
                  </a:lnTo>
                  <a:lnTo>
                    <a:pt x="2900253" y="143536"/>
                  </a:lnTo>
                  <a:lnTo>
                    <a:pt x="2912091" y="134118"/>
                  </a:lnTo>
                  <a:lnTo>
                    <a:pt x="2923929" y="124515"/>
                  </a:lnTo>
                  <a:lnTo>
                    <a:pt x="2935767" y="114849"/>
                  </a:lnTo>
                  <a:lnTo>
                    <a:pt x="2947604" y="105245"/>
                  </a:lnTo>
                  <a:lnTo>
                    <a:pt x="2959442" y="95827"/>
                  </a:lnTo>
                  <a:lnTo>
                    <a:pt x="2971280" y="86707"/>
                  </a:lnTo>
                  <a:lnTo>
                    <a:pt x="2983118" y="77983"/>
                  </a:lnTo>
                  <a:lnTo>
                    <a:pt x="2994956" y="69736"/>
                  </a:lnTo>
                  <a:lnTo>
                    <a:pt x="3006793" y="62026"/>
                  </a:lnTo>
                  <a:lnTo>
                    <a:pt x="3018631" y="54892"/>
                  </a:lnTo>
                  <a:lnTo>
                    <a:pt x="3030469" y="48355"/>
                  </a:lnTo>
                  <a:lnTo>
                    <a:pt x="3042307" y="42418"/>
                  </a:lnTo>
                  <a:lnTo>
                    <a:pt x="3054144" y="37068"/>
                  </a:lnTo>
                  <a:lnTo>
                    <a:pt x="3065982" y="32282"/>
                  </a:lnTo>
                  <a:lnTo>
                    <a:pt x="3077820" y="28029"/>
                  </a:lnTo>
                  <a:lnTo>
                    <a:pt x="3089658" y="24270"/>
                  </a:lnTo>
                  <a:lnTo>
                    <a:pt x="3101496" y="20965"/>
                  </a:lnTo>
                  <a:lnTo>
                    <a:pt x="3113333" y="18073"/>
                  </a:lnTo>
                  <a:lnTo>
                    <a:pt x="3125171" y="15551"/>
                  </a:lnTo>
                  <a:lnTo>
                    <a:pt x="3137009" y="13360"/>
                  </a:lnTo>
                  <a:lnTo>
                    <a:pt x="3148847" y="11461"/>
                  </a:lnTo>
                  <a:lnTo>
                    <a:pt x="3160684" y="9821"/>
                  </a:lnTo>
                  <a:lnTo>
                    <a:pt x="3172522" y="8407"/>
                  </a:lnTo>
                  <a:lnTo>
                    <a:pt x="3184360" y="7190"/>
                  </a:lnTo>
                  <a:lnTo>
                    <a:pt x="3196198" y="6144"/>
                  </a:lnTo>
                  <a:lnTo>
                    <a:pt x="3208035" y="5247"/>
                  </a:lnTo>
                  <a:lnTo>
                    <a:pt x="3219873" y="4479"/>
                  </a:lnTo>
                  <a:lnTo>
                    <a:pt x="3231711" y="3821"/>
                  </a:lnTo>
                  <a:lnTo>
                    <a:pt x="3243549" y="3259"/>
                  </a:lnTo>
                  <a:lnTo>
                    <a:pt x="3255387" y="2778"/>
                  </a:lnTo>
                  <a:lnTo>
                    <a:pt x="3267224" y="2367"/>
                  </a:lnTo>
                  <a:lnTo>
                    <a:pt x="3279062" y="2017"/>
                  </a:lnTo>
                  <a:lnTo>
                    <a:pt x="3290900" y="1718"/>
                  </a:lnTo>
                  <a:lnTo>
                    <a:pt x="3302738" y="1463"/>
                  </a:lnTo>
                  <a:lnTo>
                    <a:pt x="3314575" y="1246"/>
                  </a:lnTo>
                  <a:lnTo>
                    <a:pt x="3326413" y="1061"/>
                  </a:lnTo>
                  <a:lnTo>
                    <a:pt x="3338251" y="903"/>
                  </a:lnTo>
                  <a:lnTo>
                    <a:pt x="3350089" y="769"/>
                  </a:lnTo>
                  <a:lnTo>
                    <a:pt x="3361926" y="654"/>
                  </a:lnTo>
                  <a:lnTo>
                    <a:pt x="3373764" y="557"/>
                  </a:lnTo>
                  <a:lnTo>
                    <a:pt x="3385602" y="474"/>
                  </a:lnTo>
                  <a:lnTo>
                    <a:pt x="3397440" y="403"/>
                  </a:lnTo>
                  <a:lnTo>
                    <a:pt x="3409278" y="343"/>
                  </a:lnTo>
                  <a:lnTo>
                    <a:pt x="3421115" y="292"/>
                  </a:lnTo>
                  <a:lnTo>
                    <a:pt x="3432953" y="248"/>
                  </a:lnTo>
                  <a:lnTo>
                    <a:pt x="3444791" y="211"/>
                  </a:lnTo>
                  <a:lnTo>
                    <a:pt x="3456629" y="180"/>
                  </a:lnTo>
                  <a:lnTo>
                    <a:pt x="3468466" y="153"/>
                  </a:lnTo>
                  <a:lnTo>
                    <a:pt x="3480304" y="130"/>
                  </a:lnTo>
                  <a:lnTo>
                    <a:pt x="3492142" y="110"/>
                  </a:lnTo>
                  <a:lnTo>
                    <a:pt x="3503980" y="94"/>
                  </a:lnTo>
                  <a:lnTo>
                    <a:pt x="3515818" y="8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B6EB">
                  <a:alpha val="100000"/>
                </a:srgbClr>
              </a:solidFill>
              <a:prstDash val="solid"/>
              <a:round/>
            </a:ln>
          </p:spPr>
          <p:txBody>
            <a:bodyPr/>
            <a:lstStyle/>
            <a:p>
              <a:endParaRPr/>
            </a:p>
          </p:txBody>
        </p:sp>
        <p:sp>
          <p:nvSpPr>
            <p:cNvPr id="38" name="pl38"/>
            <p:cNvSpPr/>
            <p:nvPr/>
          </p:nvSpPr>
          <p:spPr>
            <a:xfrm>
              <a:off x="2482252" y="3772116"/>
              <a:ext cx="4687757" cy="1196501"/>
            </a:xfrm>
            <a:custGeom>
              <a:avLst/>
              <a:gdLst/>
              <a:ahLst/>
              <a:cxnLst/>
              <a:rect l="0" t="0" r="0" b="0"/>
              <a:pathLst>
                <a:path w="4687757" h="1196501">
                  <a:moveTo>
                    <a:pt x="0" y="0"/>
                  </a:moveTo>
                  <a:lnTo>
                    <a:pt x="11837" y="28"/>
                  </a:lnTo>
                  <a:lnTo>
                    <a:pt x="23675" y="61"/>
                  </a:lnTo>
                  <a:lnTo>
                    <a:pt x="35513" y="100"/>
                  </a:lnTo>
                  <a:lnTo>
                    <a:pt x="47351" y="145"/>
                  </a:lnTo>
                  <a:lnTo>
                    <a:pt x="59188" y="199"/>
                  </a:lnTo>
                  <a:lnTo>
                    <a:pt x="71026" y="262"/>
                  </a:lnTo>
                  <a:lnTo>
                    <a:pt x="82864" y="336"/>
                  </a:lnTo>
                  <a:lnTo>
                    <a:pt x="94702" y="423"/>
                  </a:lnTo>
                  <a:lnTo>
                    <a:pt x="106539" y="526"/>
                  </a:lnTo>
                  <a:lnTo>
                    <a:pt x="118377" y="646"/>
                  </a:lnTo>
                  <a:lnTo>
                    <a:pt x="130215" y="787"/>
                  </a:lnTo>
                  <a:lnTo>
                    <a:pt x="142053" y="953"/>
                  </a:lnTo>
                  <a:lnTo>
                    <a:pt x="153891" y="1148"/>
                  </a:lnTo>
                  <a:lnTo>
                    <a:pt x="165728" y="1377"/>
                  </a:lnTo>
                  <a:lnTo>
                    <a:pt x="177566" y="1646"/>
                  </a:lnTo>
                  <a:lnTo>
                    <a:pt x="189404" y="1961"/>
                  </a:lnTo>
                  <a:lnTo>
                    <a:pt x="201242" y="2332"/>
                  </a:lnTo>
                  <a:lnTo>
                    <a:pt x="213079" y="2766"/>
                  </a:lnTo>
                  <a:lnTo>
                    <a:pt x="224917" y="3276"/>
                  </a:lnTo>
                  <a:lnTo>
                    <a:pt x="236755" y="3874"/>
                  </a:lnTo>
                  <a:lnTo>
                    <a:pt x="248593" y="4575"/>
                  </a:lnTo>
                  <a:lnTo>
                    <a:pt x="260430" y="5396"/>
                  </a:lnTo>
                  <a:lnTo>
                    <a:pt x="272268" y="6357"/>
                  </a:lnTo>
                  <a:lnTo>
                    <a:pt x="284106" y="7482"/>
                  </a:lnTo>
                  <a:lnTo>
                    <a:pt x="295944" y="8798"/>
                  </a:lnTo>
                  <a:lnTo>
                    <a:pt x="307782" y="10335"/>
                  </a:lnTo>
                  <a:lnTo>
                    <a:pt x="319619" y="12129"/>
                  </a:lnTo>
                  <a:lnTo>
                    <a:pt x="331457" y="14220"/>
                  </a:lnTo>
                  <a:lnTo>
                    <a:pt x="343295" y="16654"/>
                  </a:lnTo>
                  <a:lnTo>
                    <a:pt x="355133" y="19482"/>
                  </a:lnTo>
                  <a:lnTo>
                    <a:pt x="366970" y="22763"/>
                  </a:lnTo>
                  <a:lnTo>
                    <a:pt x="378808" y="26559"/>
                  </a:lnTo>
                  <a:lnTo>
                    <a:pt x="390646" y="30942"/>
                  </a:lnTo>
                  <a:lnTo>
                    <a:pt x="402484" y="35985"/>
                  </a:lnTo>
                  <a:lnTo>
                    <a:pt x="414321" y="41770"/>
                  </a:lnTo>
                  <a:lnTo>
                    <a:pt x="426159" y="48380"/>
                  </a:lnTo>
                  <a:lnTo>
                    <a:pt x="437997" y="55897"/>
                  </a:lnTo>
                  <a:lnTo>
                    <a:pt x="449835" y="64404"/>
                  </a:lnTo>
                  <a:lnTo>
                    <a:pt x="461673" y="73976"/>
                  </a:lnTo>
                  <a:lnTo>
                    <a:pt x="473510" y="84675"/>
                  </a:lnTo>
                  <a:lnTo>
                    <a:pt x="485348" y="96550"/>
                  </a:lnTo>
                  <a:lnTo>
                    <a:pt x="497186" y="109624"/>
                  </a:lnTo>
                  <a:lnTo>
                    <a:pt x="509024" y="123891"/>
                  </a:lnTo>
                  <a:lnTo>
                    <a:pt x="520861" y="139311"/>
                  </a:lnTo>
                  <a:lnTo>
                    <a:pt x="532699" y="155806"/>
                  </a:lnTo>
                  <a:lnTo>
                    <a:pt x="544537" y="173254"/>
                  </a:lnTo>
                  <a:lnTo>
                    <a:pt x="556375" y="191494"/>
                  </a:lnTo>
                  <a:lnTo>
                    <a:pt x="568213" y="210331"/>
                  </a:lnTo>
                  <a:lnTo>
                    <a:pt x="580050" y="229537"/>
                  </a:lnTo>
                  <a:lnTo>
                    <a:pt x="591888" y="248869"/>
                  </a:lnTo>
                  <a:lnTo>
                    <a:pt x="603726" y="268076"/>
                  </a:lnTo>
                  <a:lnTo>
                    <a:pt x="615564" y="286913"/>
                  </a:lnTo>
                  <a:lnTo>
                    <a:pt x="627401" y="305153"/>
                  </a:lnTo>
                  <a:lnTo>
                    <a:pt x="639239" y="322601"/>
                  </a:lnTo>
                  <a:lnTo>
                    <a:pt x="651077" y="339095"/>
                  </a:lnTo>
                  <a:lnTo>
                    <a:pt x="662915" y="354516"/>
                  </a:lnTo>
                  <a:lnTo>
                    <a:pt x="674752" y="368783"/>
                  </a:lnTo>
                  <a:lnTo>
                    <a:pt x="686590" y="381857"/>
                  </a:lnTo>
                  <a:lnTo>
                    <a:pt x="698428" y="393731"/>
                  </a:lnTo>
                  <a:lnTo>
                    <a:pt x="710266" y="404431"/>
                  </a:lnTo>
                  <a:lnTo>
                    <a:pt x="722104" y="414003"/>
                  </a:lnTo>
                  <a:lnTo>
                    <a:pt x="733941" y="422510"/>
                  </a:lnTo>
                  <a:lnTo>
                    <a:pt x="745779" y="430027"/>
                  </a:lnTo>
                  <a:lnTo>
                    <a:pt x="757617" y="436636"/>
                  </a:lnTo>
                  <a:lnTo>
                    <a:pt x="769455" y="442422"/>
                  </a:lnTo>
                  <a:lnTo>
                    <a:pt x="781292" y="447465"/>
                  </a:lnTo>
                  <a:lnTo>
                    <a:pt x="793130" y="451848"/>
                  </a:lnTo>
                  <a:lnTo>
                    <a:pt x="804968" y="455644"/>
                  </a:lnTo>
                  <a:lnTo>
                    <a:pt x="816806" y="458925"/>
                  </a:lnTo>
                  <a:lnTo>
                    <a:pt x="828643" y="461753"/>
                  </a:lnTo>
                  <a:lnTo>
                    <a:pt x="840481" y="464187"/>
                  </a:lnTo>
                  <a:lnTo>
                    <a:pt x="852319" y="466278"/>
                  </a:lnTo>
                  <a:lnTo>
                    <a:pt x="864157" y="468072"/>
                  </a:lnTo>
                  <a:lnTo>
                    <a:pt x="875995" y="469609"/>
                  </a:lnTo>
                  <a:lnTo>
                    <a:pt x="887832" y="470925"/>
                  </a:lnTo>
                  <a:lnTo>
                    <a:pt x="899670" y="472050"/>
                  </a:lnTo>
                  <a:lnTo>
                    <a:pt x="911508" y="473011"/>
                  </a:lnTo>
                  <a:lnTo>
                    <a:pt x="923346" y="473832"/>
                  </a:lnTo>
                  <a:lnTo>
                    <a:pt x="935183" y="474533"/>
                  </a:lnTo>
                  <a:lnTo>
                    <a:pt x="947021" y="475131"/>
                  </a:lnTo>
                  <a:lnTo>
                    <a:pt x="958859" y="475641"/>
                  </a:lnTo>
                  <a:lnTo>
                    <a:pt x="970697" y="476075"/>
                  </a:lnTo>
                  <a:lnTo>
                    <a:pt x="982534" y="476445"/>
                  </a:lnTo>
                  <a:lnTo>
                    <a:pt x="994372" y="476761"/>
                  </a:lnTo>
                  <a:lnTo>
                    <a:pt x="1006210" y="477030"/>
                  </a:lnTo>
                  <a:lnTo>
                    <a:pt x="1018048" y="477259"/>
                  </a:lnTo>
                  <a:lnTo>
                    <a:pt x="1029886" y="477454"/>
                  </a:lnTo>
                  <a:lnTo>
                    <a:pt x="1041723" y="477620"/>
                  </a:lnTo>
                  <a:lnTo>
                    <a:pt x="1053561" y="477761"/>
                  </a:lnTo>
                  <a:lnTo>
                    <a:pt x="1065399" y="477881"/>
                  </a:lnTo>
                  <a:lnTo>
                    <a:pt x="1077237" y="477983"/>
                  </a:lnTo>
                  <a:lnTo>
                    <a:pt x="1089074" y="478071"/>
                  </a:lnTo>
                  <a:lnTo>
                    <a:pt x="1100912" y="478145"/>
                  </a:lnTo>
                  <a:lnTo>
                    <a:pt x="1112750" y="478208"/>
                  </a:lnTo>
                  <a:lnTo>
                    <a:pt x="1124588" y="478262"/>
                  </a:lnTo>
                  <a:lnTo>
                    <a:pt x="1136426" y="478307"/>
                  </a:lnTo>
                  <a:lnTo>
                    <a:pt x="1148263" y="478346"/>
                  </a:lnTo>
                  <a:lnTo>
                    <a:pt x="1160101" y="478379"/>
                  </a:lnTo>
                  <a:lnTo>
                    <a:pt x="1171939" y="478407"/>
                  </a:lnTo>
                  <a:lnTo>
                    <a:pt x="1171939" y="478568"/>
                  </a:lnTo>
                  <a:lnTo>
                    <a:pt x="1183777" y="478568"/>
                  </a:lnTo>
                  <a:lnTo>
                    <a:pt x="1195614" y="478568"/>
                  </a:lnTo>
                  <a:lnTo>
                    <a:pt x="1207452" y="478568"/>
                  </a:lnTo>
                  <a:lnTo>
                    <a:pt x="1219290" y="478568"/>
                  </a:lnTo>
                  <a:lnTo>
                    <a:pt x="1231128" y="478568"/>
                  </a:lnTo>
                  <a:lnTo>
                    <a:pt x="1242965" y="478568"/>
                  </a:lnTo>
                  <a:lnTo>
                    <a:pt x="1254803" y="478568"/>
                  </a:lnTo>
                  <a:lnTo>
                    <a:pt x="1266641" y="478568"/>
                  </a:lnTo>
                  <a:lnTo>
                    <a:pt x="1278479" y="478568"/>
                  </a:lnTo>
                  <a:lnTo>
                    <a:pt x="1290317" y="478568"/>
                  </a:lnTo>
                  <a:lnTo>
                    <a:pt x="1302154" y="478568"/>
                  </a:lnTo>
                  <a:lnTo>
                    <a:pt x="1313992" y="478568"/>
                  </a:lnTo>
                  <a:lnTo>
                    <a:pt x="1325830" y="478568"/>
                  </a:lnTo>
                  <a:lnTo>
                    <a:pt x="1337668" y="478568"/>
                  </a:lnTo>
                  <a:lnTo>
                    <a:pt x="1349505" y="478568"/>
                  </a:lnTo>
                  <a:lnTo>
                    <a:pt x="1361343" y="478568"/>
                  </a:lnTo>
                  <a:lnTo>
                    <a:pt x="1373181" y="478568"/>
                  </a:lnTo>
                  <a:lnTo>
                    <a:pt x="1385019" y="478568"/>
                  </a:lnTo>
                  <a:lnTo>
                    <a:pt x="1396856" y="478568"/>
                  </a:lnTo>
                  <a:lnTo>
                    <a:pt x="1408694" y="478568"/>
                  </a:lnTo>
                  <a:lnTo>
                    <a:pt x="1420532" y="478568"/>
                  </a:lnTo>
                  <a:lnTo>
                    <a:pt x="1432370" y="478568"/>
                  </a:lnTo>
                  <a:lnTo>
                    <a:pt x="1444208" y="478568"/>
                  </a:lnTo>
                  <a:lnTo>
                    <a:pt x="1456045" y="478568"/>
                  </a:lnTo>
                  <a:lnTo>
                    <a:pt x="1467883" y="478568"/>
                  </a:lnTo>
                  <a:lnTo>
                    <a:pt x="1479721" y="478568"/>
                  </a:lnTo>
                  <a:lnTo>
                    <a:pt x="1491559" y="478568"/>
                  </a:lnTo>
                  <a:lnTo>
                    <a:pt x="1503396" y="478568"/>
                  </a:lnTo>
                  <a:lnTo>
                    <a:pt x="1515234" y="478568"/>
                  </a:lnTo>
                  <a:lnTo>
                    <a:pt x="1527072" y="478568"/>
                  </a:lnTo>
                  <a:lnTo>
                    <a:pt x="1538910" y="478568"/>
                  </a:lnTo>
                  <a:lnTo>
                    <a:pt x="1550748" y="478568"/>
                  </a:lnTo>
                  <a:lnTo>
                    <a:pt x="1562585" y="478568"/>
                  </a:lnTo>
                  <a:lnTo>
                    <a:pt x="1574423" y="478568"/>
                  </a:lnTo>
                  <a:lnTo>
                    <a:pt x="1586261" y="478568"/>
                  </a:lnTo>
                  <a:lnTo>
                    <a:pt x="1598099" y="478568"/>
                  </a:lnTo>
                  <a:lnTo>
                    <a:pt x="1609936" y="478568"/>
                  </a:lnTo>
                  <a:lnTo>
                    <a:pt x="1621774" y="478568"/>
                  </a:lnTo>
                  <a:lnTo>
                    <a:pt x="1633612" y="478568"/>
                  </a:lnTo>
                  <a:lnTo>
                    <a:pt x="1645450" y="478568"/>
                  </a:lnTo>
                  <a:lnTo>
                    <a:pt x="1657287" y="478568"/>
                  </a:lnTo>
                  <a:lnTo>
                    <a:pt x="1669125" y="478568"/>
                  </a:lnTo>
                  <a:lnTo>
                    <a:pt x="1680963" y="478568"/>
                  </a:lnTo>
                  <a:lnTo>
                    <a:pt x="1692801" y="478568"/>
                  </a:lnTo>
                  <a:lnTo>
                    <a:pt x="1704639" y="478568"/>
                  </a:lnTo>
                  <a:lnTo>
                    <a:pt x="1716476" y="478568"/>
                  </a:lnTo>
                  <a:lnTo>
                    <a:pt x="1728314" y="478568"/>
                  </a:lnTo>
                  <a:lnTo>
                    <a:pt x="1740152" y="478568"/>
                  </a:lnTo>
                  <a:lnTo>
                    <a:pt x="1751990" y="478568"/>
                  </a:lnTo>
                  <a:lnTo>
                    <a:pt x="1763827" y="478568"/>
                  </a:lnTo>
                  <a:lnTo>
                    <a:pt x="1775665" y="478568"/>
                  </a:lnTo>
                  <a:lnTo>
                    <a:pt x="1787503" y="478568"/>
                  </a:lnTo>
                  <a:lnTo>
                    <a:pt x="1799341" y="478568"/>
                  </a:lnTo>
                  <a:lnTo>
                    <a:pt x="1811178" y="478568"/>
                  </a:lnTo>
                  <a:lnTo>
                    <a:pt x="1823016" y="478568"/>
                  </a:lnTo>
                  <a:lnTo>
                    <a:pt x="1834854" y="478568"/>
                  </a:lnTo>
                  <a:lnTo>
                    <a:pt x="1846692" y="478568"/>
                  </a:lnTo>
                  <a:lnTo>
                    <a:pt x="1858530" y="478568"/>
                  </a:lnTo>
                  <a:lnTo>
                    <a:pt x="1870367" y="478568"/>
                  </a:lnTo>
                  <a:lnTo>
                    <a:pt x="1882205" y="478568"/>
                  </a:lnTo>
                  <a:lnTo>
                    <a:pt x="1894043" y="478568"/>
                  </a:lnTo>
                  <a:lnTo>
                    <a:pt x="1905881" y="478568"/>
                  </a:lnTo>
                  <a:lnTo>
                    <a:pt x="1917718" y="478568"/>
                  </a:lnTo>
                  <a:lnTo>
                    <a:pt x="1929556" y="478568"/>
                  </a:lnTo>
                  <a:lnTo>
                    <a:pt x="1941394" y="478568"/>
                  </a:lnTo>
                  <a:lnTo>
                    <a:pt x="1953232" y="478568"/>
                  </a:lnTo>
                  <a:lnTo>
                    <a:pt x="1965069" y="478568"/>
                  </a:lnTo>
                  <a:lnTo>
                    <a:pt x="1976907" y="478568"/>
                  </a:lnTo>
                  <a:lnTo>
                    <a:pt x="1988745" y="478568"/>
                  </a:lnTo>
                  <a:lnTo>
                    <a:pt x="2000583" y="478568"/>
                  </a:lnTo>
                  <a:lnTo>
                    <a:pt x="2012421" y="478568"/>
                  </a:lnTo>
                  <a:lnTo>
                    <a:pt x="2024258" y="478568"/>
                  </a:lnTo>
                  <a:lnTo>
                    <a:pt x="2036096" y="478568"/>
                  </a:lnTo>
                  <a:lnTo>
                    <a:pt x="2047934" y="478568"/>
                  </a:lnTo>
                  <a:lnTo>
                    <a:pt x="2059772" y="478568"/>
                  </a:lnTo>
                  <a:lnTo>
                    <a:pt x="2071609" y="478568"/>
                  </a:lnTo>
                  <a:lnTo>
                    <a:pt x="2083447" y="478568"/>
                  </a:lnTo>
                  <a:lnTo>
                    <a:pt x="2095285" y="478568"/>
                  </a:lnTo>
                  <a:lnTo>
                    <a:pt x="2107123" y="478568"/>
                  </a:lnTo>
                  <a:lnTo>
                    <a:pt x="2118961" y="478568"/>
                  </a:lnTo>
                  <a:lnTo>
                    <a:pt x="2130798" y="478568"/>
                  </a:lnTo>
                  <a:lnTo>
                    <a:pt x="2142636" y="478568"/>
                  </a:lnTo>
                  <a:lnTo>
                    <a:pt x="2154474" y="478568"/>
                  </a:lnTo>
                  <a:lnTo>
                    <a:pt x="2166312" y="478568"/>
                  </a:lnTo>
                  <a:lnTo>
                    <a:pt x="2178149" y="478568"/>
                  </a:lnTo>
                  <a:lnTo>
                    <a:pt x="2189987" y="478568"/>
                  </a:lnTo>
                  <a:lnTo>
                    <a:pt x="2201825" y="478568"/>
                  </a:lnTo>
                  <a:lnTo>
                    <a:pt x="2213663" y="478568"/>
                  </a:lnTo>
                  <a:lnTo>
                    <a:pt x="2225500" y="478568"/>
                  </a:lnTo>
                  <a:lnTo>
                    <a:pt x="2237338" y="478568"/>
                  </a:lnTo>
                  <a:lnTo>
                    <a:pt x="2249176" y="478568"/>
                  </a:lnTo>
                  <a:lnTo>
                    <a:pt x="2261014" y="478568"/>
                  </a:lnTo>
                  <a:lnTo>
                    <a:pt x="2272852" y="478568"/>
                  </a:lnTo>
                  <a:lnTo>
                    <a:pt x="2284689" y="478568"/>
                  </a:lnTo>
                  <a:lnTo>
                    <a:pt x="2296527" y="478568"/>
                  </a:lnTo>
                  <a:lnTo>
                    <a:pt x="2308365" y="478568"/>
                  </a:lnTo>
                  <a:lnTo>
                    <a:pt x="2320203" y="478568"/>
                  </a:lnTo>
                  <a:lnTo>
                    <a:pt x="2332040" y="478568"/>
                  </a:lnTo>
                  <a:lnTo>
                    <a:pt x="2343878" y="478568"/>
                  </a:lnTo>
                  <a:lnTo>
                    <a:pt x="2343878" y="478809"/>
                  </a:lnTo>
                  <a:lnTo>
                    <a:pt x="2355716" y="478851"/>
                  </a:lnTo>
                  <a:lnTo>
                    <a:pt x="2367554" y="478901"/>
                  </a:lnTo>
                  <a:lnTo>
                    <a:pt x="2379391" y="478959"/>
                  </a:lnTo>
                  <a:lnTo>
                    <a:pt x="2391229" y="479027"/>
                  </a:lnTo>
                  <a:lnTo>
                    <a:pt x="2403067" y="479108"/>
                  </a:lnTo>
                  <a:lnTo>
                    <a:pt x="2414905" y="479203"/>
                  </a:lnTo>
                  <a:lnTo>
                    <a:pt x="2426743" y="479314"/>
                  </a:lnTo>
                  <a:lnTo>
                    <a:pt x="2438580" y="479444"/>
                  </a:lnTo>
                  <a:lnTo>
                    <a:pt x="2450418" y="479598"/>
                  </a:lnTo>
                  <a:lnTo>
                    <a:pt x="2462256" y="479778"/>
                  </a:lnTo>
                  <a:lnTo>
                    <a:pt x="2474094" y="479990"/>
                  </a:lnTo>
                  <a:lnTo>
                    <a:pt x="2485931" y="480239"/>
                  </a:lnTo>
                  <a:lnTo>
                    <a:pt x="2497769" y="480532"/>
                  </a:lnTo>
                  <a:lnTo>
                    <a:pt x="2509607" y="480875"/>
                  </a:lnTo>
                  <a:lnTo>
                    <a:pt x="2521445" y="481278"/>
                  </a:lnTo>
                  <a:lnTo>
                    <a:pt x="2533283" y="481751"/>
                  </a:lnTo>
                  <a:lnTo>
                    <a:pt x="2545120" y="482307"/>
                  </a:lnTo>
                  <a:lnTo>
                    <a:pt x="2556958" y="482959"/>
                  </a:lnTo>
                  <a:lnTo>
                    <a:pt x="2568796" y="483724"/>
                  </a:lnTo>
                  <a:lnTo>
                    <a:pt x="2580634" y="484620"/>
                  </a:lnTo>
                  <a:lnTo>
                    <a:pt x="2592471" y="485671"/>
                  </a:lnTo>
                  <a:lnTo>
                    <a:pt x="2604309" y="486903"/>
                  </a:lnTo>
                  <a:lnTo>
                    <a:pt x="2616147" y="488345"/>
                  </a:lnTo>
                  <a:lnTo>
                    <a:pt x="2627985" y="490033"/>
                  </a:lnTo>
                  <a:lnTo>
                    <a:pt x="2639822" y="492006"/>
                  </a:lnTo>
                  <a:lnTo>
                    <a:pt x="2651660" y="494312"/>
                  </a:lnTo>
                  <a:lnTo>
                    <a:pt x="2663498" y="497002"/>
                  </a:lnTo>
                  <a:lnTo>
                    <a:pt x="2675336" y="500139"/>
                  </a:lnTo>
                  <a:lnTo>
                    <a:pt x="2687174" y="503790"/>
                  </a:lnTo>
                  <a:lnTo>
                    <a:pt x="2699011" y="508032"/>
                  </a:lnTo>
                  <a:lnTo>
                    <a:pt x="2710849" y="512953"/>
                  </a:lnTo>
                  <a:lnTo>
                    <a:pt x="2722687" y="518648"/>
                  </a:lnTo>
                  <a:lnTo>
                    <a:pt x="2734525" y="525222"/>
                  </a:lnTo>
                  <a:lnTo>
                    <a:pt x="2746362" y="532787"/>
                  </a:lnTo>
                  <a:lnTo>
                    <a:pt x="2758200" y="541465"/>
                  </a:lnTo>
                  <a:lnTo>
                    <a:pt x="2770038" y="551379"/>
                  </a:lnTo>
                  <a:lnTo>
                    <a:pt x="2781876" y="562655"/>
                  </a:lnTo>
                  <a:lnTo>
                    <a:pt x="2793713" y="575416"/>
                  </a:lnTo>
                  <a:lnTo>
                    <a:pt x="2805551" y="589773"/>
                  </a:lnTo>
                  <a:lnTo>
                    <a:pt x="2817389" y="605822"/>
                  </a:lnTo>
                  <a:lnTo>
                    <a:pt x="2829227" y="623635"/>
                  </a:lnTo>
                  <a:lnTo>
                    <a:pt x="2841065" y="643245"/>
                  </a:lnTo>
                  <a:lnTo>
                    <a:pt x="2852902" y="664646"/>
                  </a:lnTo>
                  <a:lnTo>
                    <a:pt x="2864740" y="687777"/>
                  </a:lnTo>
                  <a:lnTo>
                    <a:pt x="2876578" y="712518"/>
                  </a:lnTo>
                  <a:lnTo>
                    <a:pt x="2888416" y="738690"/>
                  </a:lnTo>
                  <a:lnTo>
                    <a:pt x="2900253" y="766051"/>
                  </a:lnTo>
                  <a:lnTo>
                    <a:pt x="2912091" y="794306"/>
                  </a:lnTo>
                  <a:lnTo>
                    <a:pt x="2923929" y="823116"/>
                  </a:lnTo>
                  <a:lnTo>
                    <a:pt x="2935767" y="852114"/>
                  </a:lnTo>
                  <a:lnTo>
                    <a:pt x="2947604" y="880923"/>
                  </a:lnTo>
                  <a:lnTo>
                    <a:pt x="2959442" y="909178"/>
                  </a:lnTo>
                  <a:lnTo>
                    <a:pt x="2971280" y="936539"/>
                  </a:lnTo>
                  <a:lnTo>
                    <a:pt x="2983118" y="962711"/>
                  </a:lnTo>
                  <a:lnTo>
                    <a:pt x="2994956" y="987453"/>
                  </a:lnTo>
                  <a:lnTo>
                    <a:pt x="3006793" y="1010583"/>
                  </a:lnTo>
                  <a:lnTo>
                    <a:pt x="3018631" y="1031984"/>
                  </a:lnTo>
                  <a:lnTo>
                    <a:pt x="3030469" y="1051594"/>
                  </a:lnTo>
                  <a:lnTo>
                    <a:pt x="3042307" y="1069407"/>
                  </a:lnTo>
                  <a:lnTo>
                    <a:pt x="3054144" y="1085456"/>
                  </a:lnTo>
                  <a:lnTo>
                    <a:pt x="3065982" y="1099813"/>
                  </a:lnTo>
                  <a:lnTo>
                    <a:pt x="3077820" y="1112574"/>
                  </a:lnTo>
                  <a:lnTo>
                    <a:pt x="3089658" y="1123850"/>
                  </a:lnTo>
                  <a:lnTo>
                    <a:pt x="3101496" y="1133764"/>
                  </a:lnTo>
                  <a:lnTo>
                    <a:pt x="3113333" y="1142442"/>
                  </a:lnTo>
                  <a:lnTo>
                    <a:pt x="3125171" y="1150007"/>
                  </a:lnTo>
                  <a:lnTo>
                    <a:pt x="3137009" y="1156581"/>
                  </a:lnTo>
                  <a:lnTo>
                    <a:pt x="3148847" y="1162276"/>
                  </a:lnTo>
                  <a:lnTo>
                    <a:pt x="3160684" y="1167197"/>
                  </a:lnTo>
                  <a:lnTo>
                    <a:pt x="3172522" y="1171439"/>
                  </a:lnTo>
                  <a:lnTo>
                    <a:pt x="3184360" y="1175090"/>
                  </a:lnTo>
                  <a:lnTo>
                    <a:pt x="3196198" y="1178227"/>
                  </a:lnTo>
                  <a:lnTo>
                    <a:pt x="3208035" y="1180917"/>
                  </a:lnTo>
                  <a:lnTo>
                    <a:pt x="3219873" y="1183223"/>
                  </a:lnTo>
                  <a:lnTo>
                    <a:pt x="3231711" y="1185196"/>
                  </a:lnTo>
                  <a:lnTo>
                    <a:pt x="3243549" y="1186884"/>
                  </a:lnTo>
                  <a:lnTo>
                    <a:pt x="3255387" y="1188326"/>
                  </a:lnTo>
                  <a:lnTo>
                    <a:pt x="3267224" y="1189558"/>
                  </a:lnTo>
                  <a:lnTo>
                    <a:pt x="3279062" y="1190609"/>
                  </a:lnTo>
                  <a:lnTo>
                    <a:pt x="3290900" y="1191506"/>
                  </a:lnTo>
                  <a:lnTo>
                    <a:pt x="3302738" y="1192270"/>
                  </a:lnTo>
                  <a:lnTo>
                    <a:pt x="3314575" y="1192922"/>
                  </a:lnTo>
                  <a:lnTo>
                    <a:pt x="3326413" y="1193478"/>
                  </a:lnTo>
                  <a:lnTo>
                    <a:pt x="3338251" y="1193951"/>
                  </a:lnTo>
                  <a:lnTo>
                    <a:pt x="3350089" y="1194354"/>
                  </a:lnTo>
                  <a:lnTo>
                    <a:pt x="3361926" y="1194697"/>
                  </a:lnTo>
                  <a:lnTo>
                    <a:pt x="3373764" y="1194990"/>
                  </a:lnTo>
                  <a:lnTo>
                    <a:pt x="3385602" y="1195239"/>
                  </a:lnTo>
                  <a:lnTo>
                    <a:pt x="3397440" y="1195451"/>
                  </a:lnTo>
                  <a:lnTo>
                    <a:pt x="3409278" y="1195631"/>
                  </a:lnTo>
                  <a:lnTo>
                    <a:pt x="3421115" y="1195785"/>
                  </a:lnTo>
                  <a:lnTo>
                    <a:pt x="3432953" y="1195915"/>
                  </a:lnTo>
                  <a:lnTo>
                    <a:pt x="3444791" y="1196027"/>
                  </a:lnTo>
                  <a:lnTo>
                    <a:pt x="3456629" y="1196121"/>
                  </a:lnTo>
                  <a:lnTo>
                    <a:pt x="3468466" y="1196202"/>
                  </a:lnTo>
                  <a:lnTo>
                    <a:pt x="3480304" y="1196270"/>
                  </a:lnTo>
                  <a:lnTo>
                    <a:pt x="3492142" y="1196329"/>
                  </a:lnTo>
                  <a:lnTo>
                    <a:pt x="3503980" y="1196378"/>
                  </a:lnTo>
                  <a:lnTo>
                    <a:pt x="3515818" y="1196420"/>
                  </a:lnTo>
                  <a:lnTo>
                    <a:pt x="3515818" y="1196501"/>
                  </a:lnTo>
                  <a:lnTo>
                    <a:pt x="3527655" y="1196473"/>
                  </a:lnTo>
                  <a:lnTo>
                    <a:pt x="3539493" y="1196439"/>
                  </a:lnTo>
                  <a:lnTo>
                    <a:pt x="3551331" y="1196401"/>
                  </a:lnTo>
                  <a:lnTo>
                    <a:pt x="3563169" y="1196355"/>
                  </a:lnTo>
                  <a:lnTo>
                    <a:pt x="3575006" y="1196301"/>
                  </a:lnTo>
                  <a:lnTo>
                    <a:pt x="3586844" y="1196238"/>
                  </a:lnTo>
                  <a:lnTo>
                    <a:pt x="3598682" y="1196164"/>
                  </a:lnTo>
                  <a:lnTo>
                    <a:pt x="3610520" y="1196077"/>
                  </a:lnTo>
                  <a:lnTo>
                    <a:pt x="3622357" y="1195974"/>
                  </a:lnTo>
                  <a:lnTo>
                    <a:pt x="3634195" y="1195854"/>
                  </a:lnTo>
                  <a:lnTo>
                    <a:pt x="3646033" y="1195713"/>
                  </a:lnTo>
                  <a:lnTo>
                    <a:pt x="3657871" y="1195547"/>
                  </a:lnTo>
                  <a:lnTo>
                    <a:pt x="3669709" y="1195352"/>
                  </a:lnTo>
                  <a:lnTo>
                    <a:pt x="3681546" y="1195123"/>
                  </a:lnTo>
                  <a:lnTo>
                    <a:pt x="3693384" y="1194854"/>
                  </a:lnTo>
                  <a:lnTo>
                    <a:pt x="3705222" y="1194539"/>
                  </a:lnTo>
                  <a:lnTo>
                    <a:pt x="3717060" y="1194169"/>
                  </a:lnTo>
                  <a:lnTo>
                    <a:pt x="3728897" y="1193734"/>
                  </a:lnTo>
                  <a:lnTo>
                    <a:pt x="3740735" y="1193224"/>
                  </a:lnTo>
                  <a:lnTo>
                    <a:pt x="3752573" y="1192626"/>
                  </a:lnTo>
                  <a:lnTo>
                    <a:pt x="3764411" y="1191926"/>
                  </a:lnTo>
                  <a:lnTo>
                    <a:pt x="3776248" y="1191105"/>
                  </a:lnTo>
                  <a:lnTo>
                    <a:pt x="3788086" y="1190143"/>
                  </a:lnTo>
                  <a:lnTo>
                    <a:pt x="3799924" y="1189018"/>
                  </a:lnTo>
                  <a:lnTo>
                    <a:pt x="3811762" y="1187702"/>
                  </a:lnTo>
                  <a:lnTo>
                    <a:pt x="3823600" y="1186165"/>
                  </a:lnTo>
                  <a:lnTo>
                    <a:pt x="3835437" y="1184372"/>
                  </a:lnTo>
                  <a:lnTo>
                    <a:pt x="3847275" y="1182281"/>
                  </a:lnTo>
                  <a:lnTo>
                    <a:pt x="3859113" y="1179847"/>
                  </a:lnTo>
                  <a:lnTo>
                    <a:pt x="3870951" y="1177018"/>
                  </a:lnTo>
                  <a:lnTo>
                    <a:pt x="3882788" y="1173738"/>
                  </a:lnTo>
                  <a:lnTo>
                    <a:pt x="3894626" y="1169941"/>
                  </a:lnTo>
                  <a:lnTo>
                    <a:pt x="3906464" y="1165559"/>
                  </a:lnTo>
                  <a:lnTo>
                    <a:pt x="3918302" y="1160515"/>
                  </a:lnTo>
                  <a:lnTo>
                    <a:pt x="3930139" y="1154730"/>
                  </a:lnTo>
                  <a:lnTo>
                    <a:pt x="3941977" y="1148120"/>
                  </a:lnTo>
                  <a:lnTo>
                    <a:pt x="3953815" y="1140603"/>
                  </a:lnTo>
                  <a:lnTo>
                    <a:pt x="3965653" y="1132096"/>
                  </a:lnTo>
                  <a:lnTo>
                    <a:pt x="3977491" y="1122525"/>
                  </a:lnTo>
                  <a:lnTo>
                    <a:pt x="3989328" y="1111825"/>
                  </a:lnTo>
                  <a:lnTo>
                    <a:pt x="4001166" y="1099950"/>
                  </a:lnTo>
                  <a:lnTo>
                    <a:pt x="4013004" y="1086876"/>
                  </a:lnTo>
                  <a:lnTo>
                    <a:pt x="4024842" y="1072609"/>
                  </a:lnTo>
                  <a:lnTo>
                    <a:pt x="4036679" y="1057189"/>
                  </a:lnTo>
                  <a:lnTo>
                    <a:pt x="4048517" y="1040694"/>
                  </a:lnTo>
                  <a:lnTo>
                    <a:pt x="4060355" y="1023247"/>
                  </a:lnTo>
                  <a:lnTo>
                    <a:pt x="4072193" y="1005006"/>
                  </a:lnTo>
                  <a:lnTo>
                    <a:pt x="4084031" y="986169"/>
                  </a:lnTo>
                  <a:lnTo>
                    <a:pt x="4095868" y="966963"/>
                  </a:lnTo>
                  <a:lnTo>
                    <a:pt x="4107706" y="947631"/>
                  </a:lnTo>
                  <a:lnTo>
                    <a:pt x="4119544" y="928424"/>
                  </a:lnTo>
                  <a:lnTo>
                    <a:pt x="4131382" y="909588"/>
                  </a:lnTo>
                  <a:lnTo>
                    <a:pt x="4143219" y="891347"/>
                  </a:lnTo>
                  <a:lnTo>
                    <a:pt x="4155057" y="873899"/>
                  </a:lnTo>
                  <a:lnTo>
                    <a:pt x="4166895" y="857405"/>
                  </a:lnTo>
                  <a:lnTo>
                    <a:pt x="4178733" y="841984"/>
                  </a:lnTo>
                  <a:lnTo>
                    <a:pt x="4190570" y="827717"/>
                  </a:lnTo>
                  <a:lnTo>
                    <a:pt x="4202408" y="814644"/>
                  </a:lnTo>
                  <a:lnTo>
                    <a:pt x="4214246" y="802769"/>
                  </a:lnTo>
                  <a:lnTo>
                    <a:pt x="4226084" y="792069"/>
                  </a:lnTo>
                  <a:lnTo>
                    <a:pt x="4237922" y="782498"/>
                  </a:lnTo>
                  <a:lnTo>
                    <a:pt x="4249759" y="773991"/>
                  </a:lnTo>
                  <a:lnTo>
                    <a:pt x="4261597" y="766473"/>
                  </a:lnTo>
                  <a:lnTo>
                    <a:pt x="4273435" y="759864"/>
                  </a:lnTo>
                  <a:lnTo>
                    <a:pt x="4285273" y="754079"/>
                  </a:lnTo>
                  <a:lnTo>
                    <a:pt x="4297110" y="749035"/>
                  </a:lnTo>
                  <a:lnTo>
                    <a:pt x="4308948" y="744653"/>
                  </a:lnTo>
                  <a:lnTo>
                    <a:pt x="4320786" y="740856"/>
                  </a:lnTo>
                  <a:lnTo>
                    <a:pt x="4332624" y="737575"/>
                  </a:lnTo>
                  <a:lnTo>
                    <a:pt x="4344461" y="734747"/>
                  </a:lnTo>
                  <a:lnTo>
                    <a:pt x="4356299" y="732313"/>
                  </a:lnTo>
                  <a:lnTo>
                    <a:pt x="4368137" y="730222"/>
                  </a:lnTo>
                  <a:lnTo>
                    <a:pt x="4379975" y="728428"/>
                  </a:lnTo>
                  <a:lnTo>
                    <a:pt x="4391813" y="726891"/>
                  </a:lnTo>
                  <a:lnTo>
                    <a:pt x="4403650" y="725576"/>
                  </a:lnTo>
                  <a:lnTo>
                    <a:pt x="4415488" y="724451"/>
                  </a:lnTo>
                  <a:lnTo>
                    <a:pt x="4427326" y="723489"/>
                  </a:lnTo>
                  <a:lnTo>
                    <a:pt x="4439164" y="722668"/>
                  </a:lnTo>
                  <a:lnTo>
                    <a:pt x="4451001" y="721967"/>
                  </a:lnTo>
                  <a:lnTo>
                    <a:pt x="4462839" y="721369"/>
                  </a:lnTo>
                  <a:lnTo>
                    <a:pt x="4474677" y="720860"/>
                  </a:lnTo>
                  <a:lnTo>
                    <a:pt x="4486515" y="720425"/>
                  </a:lnTo>
                  <a:lnTo>
                    <a:pt x="4498352" y="720055"/>
                  </a:lnTo>
                  <a:lnTo>
                    <a:pt x="4510190" y="719739"/>
                  </a:lnTo>
                  <a:lnTo>
                    <a:pt x="4522028" y="719470"/>
                  </a:lnTo>
                  <a:lnTo>
                    <a:pt x="4533866" y="719242"/>
                  </a:lnTo>
                  <a:lnTo>
                    <a:pt x="4545704" y="719047"/>
                  </a:lnTo>
                  <a:lnTo>
                    <a:pt x="4557541" y="718881"/>
                  </a:lnTo>
                  <a:lnTo>
                    <a:pt x="4569379" y="718739"/>
                  </a:lnTo>
                  <a:lnTo>
                    <a:pt x="4581217" y="718619"/>
                  </a:lnTo>
                  <a:lnTo>
                    <a:pt x="4593055" y="718517"/>
                  </a:lnTo>
                  <a:lnTo>
                    <a:pt x="4604892" y="718430"/>
                  </a:lnTo>
                  <a:lnTo>
                    <a:pt x="4616730" y="718355"/>
                  </a:lnTo>
                  <a:lnTo>
                    <a:pt x="4628568" y="718292"/>
                  </a:lnTo>
                  <a:lnTo>
                    <a:pt x="4640406" y="718239"/>
                  </a:lnTo>
                  <a:lnTo>
                    <a:pt x="4652244" y="718193"/>
                  </a:lnTo>
                  <a:lnTo>
                    <a:pt x="4664081" y="718154"/>
                  </a:lnTo>
                  <a:lnTo>
                    <a:pt x="4675919" y="718121"/>
                  </a:lnTo>
                  <a:lnTo>
                    <a:pt x="4687757" y="718093"/>
                  </a:lnTo>
                </a:path>
              </a:pathLst>
            </a:custGeom>
            <a:ln w="40651" cap="flat">
              <a:solidFill>
                <a:srgbClr val="00ABFD">
                  <a:alpha val="100000"/>
                </a:srgbClr>
              </a:solidFill>
              <a:prstDash val="solid"/>
              <a:round/>
            </a:ln>
          </p:spPr>
          <p:txBody>
            <a:bodyPr/>
            <a:lstStyle/>
            <a:p>
              <a:endParaRPr/>
            </a:p>
          </p:txBody>
        </p:sp>
        <p:sp>
          <p:nvSpPr>
            <p:cNvPr id="39" name="pl39"/>
            <p:cNvSpPr/>
            <p:nvPr/>
          </p:nvSpPr>
          <p:spPr>
            <a:xfrm>
              <a:off x="2482252" y="1857120"/>
              <a:ext cx="4687757" cy="239284"/>
            </a:xfrm>
            <a:custGeom>
              <a:avLst/>
              <a:gdLst/>
              <a:ahLst/>
              <a:cxnLst/>
              <a:rect l="0" t="0" r="0" b="0"/>
              <a:pathLst>
                <a:path w="4687757" h="239284">
                  <a:moveTo>
                    <a:pt x="0" y="0"/>
                  </a:moveTo>
                  <a:lnTo>
                    <a:pt x="11837" y="14"/>
                  </a:lnTo>
                  <a:lnTo>
                    <a:pt x="23675" y="30"/>
                  </a:lnTo>
                  <a:lnTo>
                    <a:pt x="35513" y="50"/>
                  </a:lnTo>
                  <a:lnTo>
                    <a:pt x="47351" y="72"/>
                  </a:lnTo>
                  <a:lnTo>
                    <a:pt x="59188" y="99"/>
                  </a:lnTo>
                  <a:lnTo>
                    <a:pt x="71026" y="131"/>
                  </a:lnTo>
                  <a:lnTo>
                    <a:pt x="82864" y="168"/>
                  </a:lnTo>
                  <a:lnTo>
                    <a:pt x="94702" y="211"/>
                  </a:lnTo>
                  <a:lnTo>
                    <a:pt x="106539" y="263"/>
                  </a:lnTo>
                  <a:lnTo>
                    <a:pt x="118377" y="323"/>
                  </a:lnTo>
                  <a:lnTo>
                    <a:pt x="130215" y="393"/>
                  </a:lnTo>
                  <a:lnTo>
                    <a:pt x="142053" y="476"/>
                  </a:lnTo>
                  <a:lnTo>
                    <a:pt x="153891" y="574"/>
                  </a:lnTo>
                  <a:lnTo>
                    <a:pt x="165728" y="688"/>
                  </a:lnTo>
                  <a:lnTo>
                    <a:pt x="177566" y="823"/>
                  </a:lnTo>
                  <a:lnTo>
                    <a:pt x="189404" y="980"/>
                  </a:lnTo>
                  <a:lnTo>
                    <a:pt x="201242" y="1166"/>
                  </a:lnTo>
                  <a:lnTo>
                    <a:pt x="213079" y="1383"/>
                  </a:lnTo>
                  <a:lnTo>
                    <a:pt x="224917" y="1638"/>
                  </a:lnTo>
                  <a:lnTo>
                    <a:pt x="236755" y="1937"/>
                  </a:lnTo>
                  <a:lnTo>
                    <a:pt x="248593" y="2287"/>
                  </a:lnTo>
                  <a:lnTo>
                    <a:pt x="260430" y="2698"/>
                  </a:lnTo>
                  <a:lnTo>
                    <a:pt x="272268" y="3178"/>
                  </a:lnTo>
                  <a:lnTo>
                    <a:pt x="284106" y="3741"/>
                  </a:lnTo>
                  <a:lnTo>
                    <a:pt x="295944" y="4399"/>
                  </a:lnTo>
                  <a:lnTo>
                    <a:pt x="307782" y="5167"/>
                  </a:lnTo>
                  <a:lnTo>
                    <a:pt x="319619" y="6064"/>
                  </a:lnTo>
                  <a:lnTo>
                    <a:pt x="331457" y="7110"/>
                  </a:lnTo>
                  <a:lnTo>
                    <a:pt x="343295" y="8327"/>
                  </a:lnTo>
                  <a:lnTo>
                    <a:pt x="355133" y="9741"/>
                  </a:lnTo>
                  <a:lnTo>
                    <a:pt x="366970" y="11381"/>
                  </a:lnTo>
                  <a:lnTo>
                    <a:pt x="378808" y="13279"/>
                  </a:lnTo>
                  <a:lnTo>
                    <a:pt x="390646" y="15471"/>
                  </a:lnTo>
                  <a:lnTo>
                    <a:pt x="402484" y="17992"/>
                  </a:lnTo>
                  <a:lnTo>
                    <a:pt x="414321" y="20885"/>
                  </a:lnTo>
                  <a:lnTo>
                    <a:pt x="426159" y="24190"/>
                  </a:lnTo>
                  <a:lnTo>
                    <a:pt x="437997" y="27948"/>
                  </a:lnTo>
                  <a:lnTo>
                    <a:pt x="449835" y="32202"/>
                  </a:lnTo>
                  <a:lnTo>
                    <a:pt x="461673" y="36988"/>
                  </a:lnTo>
                  <a:lnTo>
                    <a:pt x="473510" y="42337"/>
                  </a:lnTo>
                  <a:lnTo>
                    <a:pt x="485348" y="48275"/>
                  </a:lnTo>
                  <a:lnTo>
                    <a:pt x="497186" y="54812"/>
                  </a:lnTo>
                  <a:lnTo>
                    <a:pt x="509024" y="61945"/>
                  </a:lnTo>
                  <a:lnTo>
                    <a:pt x="520861" y="69655"/>
                  </a:lnTo>
                  <a:lnTo>
                    <a:pt x="532699" y="77903"/>
                  </a:lnTo>
                  <a:lnTo>
                    <a:pt x="544537" y="86627"/>
                  </a:lnTo>
                  <a:lnTo>
                    <a:pt x="556375" y="95747"/>
                  </a:lnTo>
                  <a:lnTo>
                    <a:pt x="568213" y="105165"/>
                  </a:lnTo>
                  <a:lnTo>
                    <a:pt x="580050" y="114768"/>
                  </a:lnTo>
                  <a:lnTo>
                    <a:pt x="591888" y="124434"/>
                  </a:lnTo>
                  <a:lnTo>
                    <a:pt x="603726" y="134038"/>
                  </a:lnTo>
                  <a:lnTo>
                    <a:pt x="615564" y="143456"/>
                  </a:lnTo>
                  <a:lnTo>
                    <a:pt x="627401" y="152576"/>
                  </a:lnTo>
                  <a:lnTo>
                    <a:pt x="639239" y="161300"/>
                  </a:lnTo>
                  <a:lnTo>
                    <a:pt x="651077" y="169547"/>
                  </a:lnTo>
                  <a:lnTo>
                    <a:pt x="662915" y="177258"/>
                  </a:lnTo>
                  <a:lnTo>
                    <a:pt x="674752" y="184391"/>
                  </a:lnTo>
                  <a:lnTo>
                    <a:pt x="686590" y="190928"/>
                  </a:lnTo>
                  <a:lnTo>
                    <a:pt x="698428" y="196865"/>
                  </a:lnTo>
                  <a:lnTo>
                    <a:pt x="710266" y="202215"/>
                  </a:lnTo>
                  <a:lnTo>
                    <a:pt x="722104" y="207001"/>
                  </a:lnTo>
                  <a:lnTo>
                    <a:pt x="733941" y="211255"/>
                  </a:lnTo>
                  <a:lnTo>
                    <a:pt x="745779" y="215013"/>
                  </a:lnTo>
                  <a:lnTo>
                    <a:pt x="757617" y="218318"/>
                  </a:lnTo>
                  <a:lnTo>
                    <a:pt x="769455" y="221211"/>
                  </a:lnTo>
                  <a:lnTo>
                    <a:pt x="781292" y="223732"/>
                  </a:lnTo>
                  <a:lnTo>
                    <a:pt x="793130" y="225924"/>
                  </a:lnTo>
                  <a:lnTo>
                    <a:pt x="804968" y="227822"/>
                  </a:lnTo>
                  <a:lnTo>
                    <a:pt x="816806" y="229462"/>
                  </a:lnTo>
                  <a:lnTo>
                    <a:pt x="828643" y="230876"/>
                  </a:lnTo>
                  <a:lnTo>
                    <a:pt x="840481" y="232093"/>
                  </a:lnTo>
                  <a:lnTo>
                    <a:pt x="852319" y="233139"/>
                  </a:lnTo>
                  <a:lnTo>
                    <a:pt x="864157" y="234036"/>
                  </a:lnTo>
                  <a:lnTo>
                    <a:pt x="875995" y="234804"/>
                  </a:lnTo>
                  <a:lnTo>
                    <a:pt x="887832" y="235462"/>
                  </a:lnTo>
                  <a:lnTo>
                    <a:pt x="899670" y="236025"/>
                  </a:lnTo>
                  <a:lnTo>
                    <a:pt x="911508" y="236505"/>
                  </a:lnTo>
                  <a:lnTo>
                    <a:pt x="923346" y="236916"/>
                  </a:lnTo>
                  <a:lnTo>
                    <a:pt x="935183" y="237266"/>
                  </a:lnTo>
                  <a:lnTo>
                    <a:pt x="947021" y="237565"/>
                  </a:lnTo>
                  <a:lnTo>
                    <a:pt x="958859" y="237820"/>
                  </a:lnTo>
                  <a:lnTo>
                    <a:pt x="970697" y="238037"/>
                  </a:lnTo>
                  <a:lnTo>
                    <a:pt x="982534" y="238222"/>
                  </a:lnTo>
                  <a:lnTo>
                    <a:pt x="994372" y="238380"/>
                  </a:lnTo>
                  <a:lnTo>
                    <a:pt x="1006210" y="238515"/>
                  </a:lnTo>
                  <a:lnTo>
                    <a:pt x="1018048" y="238629"/>
                  </a:lnTo>
                  <a:lnTo>
                    <a:pt x="1029886" y="238727"/>
                  </a:lnTo>
                  <a:lnTo>
                    <a:pt x="1041723" y="238810"/>
                  </a:lnTo>
                  <a:lnTo>
                    <a:pt x="1053561" y="238880"/>
                  </a:lnTo>
                  <a:lnTo>
                    <a:pt x="1065399" y="238940"/>
                  </a:lnTo>
                  <a:lnTo>
                    <a:pt x="1077237" y="238991"/>
                  </a:lnTo>
                  <a:lnTo>
                    <a:pt x="1089074" y="239035"/>
                  </a:lnTo>
                  <a:lnTo>
                    <a:pt x="1100912" y="239072"/>
                  </a:lnTo>
                  <a:lnTo>
                    <a:pt x="1112750" y="239104"/>
                  </a:lnTo>
                  <a:lnTo>
                    <a:pt x="1124588" y="239131"/>
                  </a:lnTo>
                  <a:lnTo>
                    <a:pt x="1136426" y="239153"/>
                  </a:lnTo>
                  <a:lnTo>
                    <a:pt x="1148263" y="239173"/>
                  </a:lnTo>
                  <a:lnTo>
                    <a:pt x="1160101" y="239189"/>
                  </a:lnTo>
                  <a:lnTo>
                    <a:pt x="1171939" y="239203"/>
                  </a:lnTo>
                  <a:lnTo>
                    <a:pt x="1171939" y="239284"/>
                  </a:lnTo>
                  <a:lnTo>
                    <a:pt x="1183777" y="239284"/>
                  </a:lnTo>
                  <a:lnTo>
                    <a:pt x="1195614" y="239284"/>
                  </a:lnTo>
                  <a:lnTo>
                    <a:pt x="1207452" y="239284"/>
                  </a:lnTo>
                  <a:lnTo>
                    <a:pt x="1219290" y="239284"/>
                  </a:lnTo>
                  <a:lnTo>
                    <a:pt x="1231128" y="239284"/>
                  </a:lnTo>
                  <a:lnTo>
                    <a:pt x="1242965" y="239284"/>
                  </a:lnTo>
                  <a:lnTo>
                    <a:pt x="1254803" y="239284"/>
                  </a:lnTo>
                  <a:lnTo>
                    <a:pt x="1266641" y="239284"/>
                  </a:lnTo>
                  <a:lnTo>
                    <a:pt x="1278479" y="239284"/>
                  </a:lnTo>
                  <a:lnTo>
                    <a:pt x="1290317" y="239284"/>
                  </a:lnTo>
                  <a:lnTo>
                    <a:pt x="1302154" y="239284"/>
                  </a:lnTo>
                  <a:lnTo>
                    <a:pt x="1313992" y="239284"/>
                  </a:lnTo>
                  <a:lnTo>
                    <a:pt x="1325830" y="239284"/>
                  </a:lnTo>
                  <a:lnTo>
                    <a:pt x="1337668" y="239284"/>
                  </a:lnTo>
                  <a:lnTo>
                    <a:pt x="1349505" y="239284"/>
                  </a:lnTo>
                  <a:lnTo>
                    <a:pt x="1361343" y="239284"/>
                  </a:lnTo>
                  <a:lnTo>
                    <a:pt x="1373181" y="239284"/>
                  </a:lnTo>
                  <a:lnTo>
                    <a:pt x="1385019" y="239284"/>
                  </a:lnTo>
                  <a:lnTo>
                    <a:pt x="1396856" y="239284"/>
                  </a:lnTo>
                  <a:lnTo>
                    <a:pt x="1408694" y="239284"/>
                  </a:lnTo>
                  <a:lnTo>
                    <a:pt x="1420532" y="239284"/>
                  </a:lnTo>
                  <a:lnTo>
                    <a:pt x="1432370" y="239284"/>
                  </a:lnTo>
                  <a:lnTo>
                    <a:pt x="1444208" y="239284"/>
                  </a:lnTo>
                  <a:lnTo>
                    <a:pt x="1456045" y="239284"/>
                  </a:lnTo>
                  <a:lnTo>
                    <a:pt x="1467883" y="239284"/>
                  </a:lnTo>
                  <a:lnTo>
                    <a:pt x="1479721" y="239284"/>
                  </a:lnTo>
                  <a:lnTo>
                    <a:pt x="1491559" y="239284"/>
                  </a:lnTo>
                  <a:lnTo>
                    <a:pt x="1503396" y="239284"/>
                  </a:lnTo>
                  <a:lnTo>
                    <a:pt x="1515234" y="239284"/>
                  </a:lnTo>
                  <a:lnTo>
                    <a:pt x="1527072" y="239284"/>
                  </a:lnTo>
                  <a:lnTo>
                    <a:pt x="1538910" y="239284"/>
                  </a:lnTo>
                  <a:lnTo>
                    <a:pt x="1550748" y="239284"/>
                  </a:lnTo>
                  <a:lnTo>
                    <a:pt x="1562585" y="239284"/>
                  </a:lnTo>
                  <a:lnTo>
                    <a:pt x="1574423" y="239284"/>
                  </a:lnTo>
                  <a:lnTo>
                    <a:pt x="1586261" y="239284"/>
                  </a:lnTo>
                  <a:lnTo>
                    <a:pt x="1598099" y="239284"/>
                  </a:lnTo>
                  <a:lnTo>
                    <a:pt x="1609936" y="239284"/>
                  </a:lnTo>
                  <a:lnTo>
                    <a:pt x="1621774" y="239284"/>
                  </a:lnTo>
                  <a:lnTo>
                    <a:pt x="1633612" y="239284"/>
                  </a:lnTo>
                  <a:lnTo>
                    <a:pt x="1645450" y="239284"/>
                  </a:lnTo>
                  <a:lnTo>
                    <a:pt x="1657287" y="239284"/>
                  </a:lnTo>
                  <a:lnTo>
                    <a:pt x="1669125" y="239284"/>
                  </a:lnTo>
                  <a:lnTo>
                    <a:pt x="1680963" y="239284"/>
                  </a:lnTo>
                  <a:lnTo>
                    <a:pt x="1692801" y="239284"/>
                  </a:lnTo>
                  <a:lnTo>
                    <a:pt x="1704639" y="239284"/>
                  </a:lnTo>
                  <a:lnTo>
                    <a:pt x="1716476" y="239284"/>
                  </a:lnTo>
                  <a:lnTo>
                    <a:pt x="1728314" y="239284"/>
                  </a:lnTo>
                  <a:lnTo>
                    <a:pt x="1740152" y="239284"/>
                  </a:lnTo>
                  <a:lnTo>
                    <a:pt x="1751990" y="239284"/>
                  </a:lnTo>
                  <a:lnTo>
                    <a:pt x="1763827" y="239284"/>
                  </a:lnTo>
                  <a:lnTo>
                    <a:pt x="1775665" y="239284"/>
                  </a:lnTo>
                  <a:lnTo>
                    <a:pt x="1787503" y="239284"/>
                  </a:lnTo>
                  <a:lnTo>
                    <a:pt x="1799341" y="239284"/>
                  </a:lnTo>
                  <a:lnTo>
                    <a:pt x="1811178" y="239284"/>
                  </a:lnTo>
                  <a:lnTo>
                    <a:pt x="1823016" y="239284"/>
                  </a:lnTo>
                  <a:lnTo>
                    <a:pt x="1834854" y="239284"/>
                  </a:lnTo>
                  <a:lnTo>
                    <a:pt x="1846692" y="239284"/>
                  </a:lnTo>
                  <a:lnTo>
                    <a:pt x="1858530" y="239284"/>
                  </a:lnTo>
                  <a:lnTo>
                    <a:pt x="1870367" y="239284"/>
                  </a:lnTo>
                  <a:lnTo>
                    <a:pt x="1882205" y="239284"/>
                  </a:lnTo>
                  <a:lnTo>
                    <a:pt x="1894043" y="239284"/>
                  </a:lnTo>
                  <a:lnTo>
                    <a:pt x="1905881" y="239284"/>
                  </a:lnTo>
                  <a:lnTo>
                    <a:pt x="1917718" y="239284"/>
                  </a:lnTo>
                  <a:lnTo>
                    <a:pt x="1929556" y="239284"/>
                  </a:lnTo>
                  <a:lnTo>
                    <a:pt x="1941394" y="239284"/>
                  </a:lnTo>
                  <a:lnTo>
                    <a:pt x="1953232" y="239284"/>
                  </a:lnTo>
                  <a:lnTo>
                    <a:pt x="1965069" y="239284"/>
                  </a:lnTo>
                  <a:lnTo>
                    <a:pt x="1976907" y="239284"/>
                  </a:lnTo>
                  <a:lnTo>
                    <a:pt x="1988745" y="239284"/>
                  </a:lnTo>
                  <a:lnTo>
                    <a:pt x="2000583" y="239284"/>
                  </a:lnTo>
                  <a:lnTo>
                    <a:pt x="2012421" y="239284"/>
                  </a:lnTo>
                  <a:lnTo>
                    <a:pt x="2024258" y="239284"/>
                  </a:lnTo>
                  <a:lnTo>
                    <a:pt x="2036096" y="239284"/>
                  </a:lnTo>
                  <a:lnTo>
                    <a:pt x="2047934" y="239284"/>
                  </a:lnTo>
                  <a:lnTo>
                    <a:pt x="2059772" y="239284"/>
                  </a:lnTo>
                  <a:lnTo>
                    <a:pt x="2071609" y="239284"/>
                  </a:lnTo>
                  <a:lnTo>
                    <a:pt x="2083447" y="239284"/>
                  </a:lnTo>
                  <a:lnTo>
                    <a:pt x="2095285" y="239284"/>
                  </a:lnTo>
                  <a:lnTo>
                    <a:pt x="2107123" y="239284"/>
                  </a:lnTo>
                  <a:lnTo>
                    <a:pt x="2118961" y="239284"/>
                  </a:lnTo>
                  <a:lnTo>
                    <a:pt x="2130798" y="239284"/>
                  </a:lnTo>
                  <a:lnTo>
                    <a:pt x="2142636" y="239284"/>
                  </a:lnTo>
                  <a:lnTo>
                    <a:pt x="2154474" y="239284"/>
                  </a:lnTo>
                  <a:lnTo>
                    <a:pt x="2166312" y="239284"/>
                  </a:lnTo>
                  <a:lnTo>
                    <a:pt x="2178149" y="239284"/>
                  </a:lnTo>
                  <a:lnTo>
                    <a:pt x="2189987" y="239284"/>
                  </a:lnTo>
                  <a:lnTo>
                    <a:pt x="2201825" y="239284"/>
                  </a:lnTo>
                  <a:lnTo>
                    <a:pt x="2213663" y="239284"/>
                  </a:lnTo>
                  <a:lnTo>
                    <a:pt x="2225500" y="239284"/>
                  </a:lnTo>
                  <a:lnTo>
                    <a:pt x="2237338" y="239284"/>
                  </a:lnTo>
                  <a:lnTo>
                    <a:pt x="2249176" y="239284"/>
                  </a:lnTo>
                  <a:lnTo>
                    <a:pt x="2261014" y="239284"/>
                  </a:lnTo>
                  <a:lnTo>
                    <a:pt x="2272852" y="239284"/>
                  </a:lnTo>
                  <a:lnTo>
                    <a:pt x="2284689" y="239284"/>
                  </a:lnTo>
                  <a:lnTo>
                    <a:pt x="2296527" y="239284"/>
                  </a:lnTo>
                  <a:lnTo>
                    <a:pt x="2308365" y="239284"/>
                  </a:lnTo>
                  <a:lnTo>
                    <a:pt x="2320203" y="239284"/>
                  </a:lnTo>
                  <a:lnTo>
                    <a:pt x="2332040" y="239284"/>
                  </a:lnTo>
                  <a:lnTo>
                    <a:pt x="2343878" y="239284"/>
                  </a:lnTo>
                  <a:lnTo>
                    <a:pt x="2343878" y="239284"/>
                  </a:lnTo>
                  <a:lnTo>
                    <a:pt x="2355716" y="239284"/>
                  </a:lnTo>
                  <a:lnTo>
                    <a:pt x="2367554" y="239284"/>
                  </a:lnTo>
                  <a:lnTo>
                    <a:pt x="2379391" y="239284"/>
                  </a:lnTo>
                  <a:lnTo>
                    <a:pt x="2391229" y="239284"/>
                  </a:lnTo>
                  <a:lnTo>
                    <a:pt x="2403067" y="239284"/>
                  </a:lnTo>
                  <a:lnTo>
                    <a:pt x="2414905" y="239284"/>
                  </a:lnTo>
                  <a:lnTo>
                    <a:pt x="2426743" y="239284"/>
                  </a:lnTo>
                  <a:lnTo>
                    <a:pt x="2438580" y="239284"/>
                  </a:lnTo>
                  <a:lnTo>
                    <a:pt x="2450418" y="239284"/>
                  </a:lnTo>
                  <a:lnTo>
                    <a:pt x="2462256" y="239284"/>
                  </a:lnTo>
                  <a:lnTo>
                    <a:pt x="2474094" y="239284"/>
                  </a:lnTo>
                  <a:lnTo>
                    <a:pt x="2485931" y="239284"/>
                  </a:lnTo>
                  <a:lnTo>
                    <a:pt x="2497769" y="239284"/>
                  </a:lnTo>
                  <a:lnTo>
                    <a:pt x="2509607" y="239284"/>
                  </a:lnTo>
                  <a:lnTo>
                    <a:pt x="2521445" y="239284"/>
                  </a:lnTo>
                  <a:lnTo>
                    <a:pt x="2533283" y="239284"/>
                  </a:lnTo>
                  <a:lnTo>
                    <a:pt x="2545120" y="239284"/>
                  </a:lnTo>
                  <a:lnTo>
                    <a:pt x="2556958" y="239284"/>
                  </a:lnTo>
                  <a:lnTo>
                    <a:pt x="2568796" y="239284"/>
                  </a:lnTo>
                  <a:lnTo>
                    <a:pt x="2580634" y="239284"/>
                  </a:lnTo>
                  <a:lnTo>
                    <a:pt x="2592471" y="239284"/>
                  </a:lnTo>
                  <a:lnTo>
                    <a:pt x="2604309" y="239284"/>
                  </a:lnTo>
                  <a:lnTo>
                    <a:pt x="2616147" y="239284"/>
                  </a:lnTo>
                  <a:lnTo>
                    <a:pt x="2627985" y="239284"/>
                  </a:lnTo>
                  <a:lnTo>
                    <a:pt x="2639822" y="239284"/>
                  </a:lnTo>
                  <a:lnTo>
                    <a:pt x="2651660" y="239284"/>
                  </a:lnTo>
                  <a:lnTo>
                    <a:pt x="2663498" y="239284"/>
                  </a:lnTo>
                  <a:lnTo>
                    <a:pt x="2675336" y="239284"/>
                  </a:lnTo>
                  <a:lnTo>
                    <a:pt x="2687174" y="239284"/>
                  </a:lnTo>
                  <a:lnTo>
                    <a:pt x="2699011" y="239284"/>
                  </a:lnTo>
                  <a:lnTo>
                    <a:pt x="2710849" y="239284"/>
                  </a:lnTo>
                  <a:lnTo>
                    <a:pt x="2722687" y="239284"/>
                  </a:lnTo>
                  <a:lnTo>
                    <a:pt x="2734525" y="239284"/>
                  </a:lnTo>
                  <a:lnTo>
                    <a:pt x="2746362" y="239284"/>
                  </a:lnTo>
                  <a:lnTo>
                    <a:pt x="2758200" y="239284"/>
                  </a:lnTo>
                  <a:lnTo>
                    <a:pt x="2770038" y="239284"/>
                  </a:lnTo>
                  <a:lnTo>
                    <a:pt x="2781876" y="239284"/>
                  </a:lnTo>
                  <a:lnTo>
                    <a:pt x="2793713" y="239284"/>
                  </a:lnTo>
                  <a:lnTo>
                    <a:pt x="2805551" y="239284"/>
                  </a:lnTo>
                  <a:lnTo>
                    <a:pt x="2817389" y="239284"/>
                  </a:lnTo>
                  <a:lnTo>
                    <a:pt x="2829227" y="239284"/>
                  </a:lnTo>
                  <a:lnTo>
                    <a:pt x="2841065" y="239284"/>
                  </a:lnTo>
                  <a:lnTo>
                    <a:pt x="2852902" y="239284"/>
                  </a:lnTo>
                  <a:lnTo>
                    <a:pt x="2864740" y="239284"/>
                  </a:lnTo>
                  <a:lnTo>
                    <a:pt x="2876578" y="239284"/>
                  </a:lnTo>
                  <a:lnTo>
                    <a:pt x="2888416" y="239284"/>
                  </a:lnTo>
                  <a:lnTo>
                    <a:pt x="2900253" y="239284"/>
                  </a:lnTo>
                  <a:lnTo>
                    <a:pt x="2912091" y="239284"/>
                  </a:lnTo>
                  <a:lnTo>
                    <a:pt x="2923929" y="239284"/>
                  </a:lnTo>
                  <a:lnTo>
                    <a:pt x="2935767" y="239284"/>
                  </a:lnTo>
                  <a:lnTo>
                    <a:pt x="2947604" y="239284"/>
                  </a:lnTo>
                  <a:lnTo>
                    <a:pt x="2959442" y="239284"/>
                  </a:lnTo>
                  <a:lnTo>
                    <a:pt x="2971280" y="239284"/>
                  </a:lnTo>
                  <a:lnTo>
                    <a:pt x="2983118" y="239284"/>
                  </a:lnTo>
                  <a:lnTo>
                    <a:pt x="2994956" y="239284"/>
                  </a:lnTo>
                  <a:lnTo>
                    <a:pt x="3006793" y="239284"/>
                  </a:lnTo>
                  <a:lnTo>
                    <a:pt x="3018631" y="239284"/>
                  </a:lnTo>
                  <a:lnTo>
                    <a:pt x="3030469" y="239284"/>
                  </a:lnTo>
                  <a:lnTo>
                    <a:pt x="3042307" y="239284"/>
                  </a:lnTo>
                  <a:lnTo>
                    <a:pt x="3054144" y="239284"/>
                  </a:lnTo>
                  <a:lnTo>
                    <a:pt x="3065982" y="239284"/>
                  </a:lnTo>
                  <a:lnTo>
                    <a:pt x="3077820" y="239284"/>
                  </a:lnTo>
                  <a:lnTo>
                    <a:pt x="3089658" y="239284"/>
                  </a:lnTo>
                  <a:lnTo>
                    <a:pt x="3101496" y="239284"/>
                  </a:lnTo>
                  <a:lnTo>
                    <a:pt x="3113333" y="239284"/>
                  </a:lnTo>
                  <a:lnTo>
                    <a:pt x="3125171" y="239284"/>
                  </a:lnTo>
                  <a:lnTo>
                    <a:pt x="3137009" y="239284"/>
                  </a:lnTo>
                  <a:lnTo>
                    <a:pt x="3148847" y="239284"/>
                  </a:lnTo>
                  <a:lnTo>
                    <a:pt x="3160684" y="239284"/>
                  </a:lnTo>
                  <a:lnTo>
                    <a:pt x="3172522" y="239284"/>
                  </a:lnTo>
                  <a:lnTo>
                    <a:pt x="3184360" y="239284"/>
                  </a:lnTo>
                  <a:lnTo>
                    <a:pt x="3196198" y="239284"/>
                  </a:lnTo>
                  <a:lnTo>
                    <a:pt x="3208035" y="239284"/>
                  </a:lnTo>
                  <a:lnTo>
                    <a:pt x="3219873" y="239284"/>
                  </a:lnTo>
                  <a:lnTo>
                    <a:pt x="3231711" y="239284"/>
                  </a:lnTo>
                  <a:lnTo>
                    <a:pt x="3243549" y="239284"/>
                  </a:lnTo>
                  <a:lnTo>
                    <a:pt x="3255387" y="239284"/>
                  </a:lnTo>
                  <a:lnTo>
                    <a:pt x="3267224" y="239284"/>
                  </a:lnTo>
                  <a:lnTo>
                    <a:pt x="3279062" y="239284"/>
                  </a:lnTo>
                  <a:lnTo>
                    <a:pt x="3290900" y="239284"/>
                  </a:lnTo>
                  <a:lnTo>
                    <a:pt x="3302738" y="239284"/>
                  </a:lnTo>
                  <a:lnTo>
                    <a:pt x="3314575" y="239284"/>
                  </a:lnTo>
                  <a:lnTo>
                    <a:pt x="3326413" y="239284"/>
                  </a:lnTo>
                  <a:lnTo>
                    <a:pt x="3338251" y="239284"/>
                  </a:lnTo>
                  <a:lnTo>
                    <a:pt x="3350089" y="239284"/>
                  </a:lnTo>
                  <a:lnTo>
                    <a:pt x="3361926" y="239284"/>
                  </a:lnTo>
                  <a:lnTo>
                    <a:pt x="3373764" y="239284"/>
                  </a:lnTo>
                  <a:lnTo>
                    <a:pt x="3385602" y="239284"/>
                  </a:lnTo>
                  <a:lnTo>
                    <a:pt x="3397440" y="239284"/>
                  </a:lnTo>
                  <a:lnTo>
                    <a:pt x="3409278" y="239284"/>
                  </a:lnTo>
                  <a:lnTo>
                    <a:pt x="3421115" y="239284"/>
                  </a:lnTo>
                  <a:lnTo>
                    <a:pt x="3432953" y="239284"/>
                  </a:lnTo>
                  <a:lnTo>
                    <a:pt x="3444791" y="239284"/>
                  </a:lnTo>
                  <a:lnTo>
                    <a:pt x="3456629" y="239284"/>
                  </a:lnTo>
                  <a:lnTo>
                    <a:pt x="3468466" y="239284"/>
                  </a:lnTo>
                  <a:lnTo>
                    <a:pt x="3480304" y="239284"/>
                  </a:lnTo>
                  <a:lnTo>
                    <a:pt x="3492142" y="239284"/>
                  </a:lnTo>
                  <a:lnTo>
                    <a:pt x="3503980" y="239284"/>
                  </a:lnTo>
                  <a:lnTo>
                    <a:pt x="3515818" y="239284"/>
                  </a:lnTo>
                  <a:lnTo>
                    <a:pt x="3515818" y="239284"/>
                  </a:lnTo>
                  <a:lnTo>
                    <a:pt x="3527655" y="239284"/>
                  </a:lnTo>
                  <a:lnTo>
                    <a:pt x="3539493" y="239284"/>
                  </a:lnTo>
                  <a:lnTo>
                    <a:pt x="3551331" y="239284"/>
                  </a:lnTo>
                  <a:lnTo>
                    <a:pt x="3563169" y="239284"/>
                  </a:lnTo>
                  <a:lnTo>
                    <a:pt x="3575006" y="239284"/>
                  </a:lnTo>
                  <a:lnTo>
                    <a:pt x="3586844" y="239284"/>
                  </a:lnTo>
                  <a:lnTo>
                    <a:pt x="3598682" y="239284"/>
                  </a:lnTo>
                  <a:lnTo>
                    <a:pt x="3610520" y="239284"/>
                  </a:lnTo>
                  <a:lnTo>
                    <a:pt x="3622357" y="239284"/>
                  </a:lnTo>
                  <a:lnTo>
                    <a:pt x="3634195" y="239284"/>
                  </a:lnTo>
                  <a:lnTo>
                    <a:pt x="3646033" y="239284"/>
                  </a:lnTo>
                  <a:lnTo>
                    <a:pt x="3657871" y="239284"/>
                  </a:lnTo>
                  <a:lnTo>
                    <a:pt x="3669709" y="239284"/>
                  </a:lnTo>
                  <a:lnTo>
                    <a:pt x="3681546" y="239284"/>
                  </a:lnTo>
                  <a:lnTo>
                    <a:pt x="3693384" y="239284"/>
                  </a:lnTo>
                  <a:lnTo>
                    <a:pt x="3705222" y="239284"/>
                  </a:lnTo>
                  <a:lnTo>
                    <a:pt x="3717060" y="239284"/>
                  </a:lnTo>
                  <a:lnTo>
                    <a:pt x="3728897" y="239284"/>
                  </a:lnTo>
                  <a:lnTo>
                    <a:pt x="3740735" y="239284"/>
                  </a:lnTo>
                  <a:lnTo>
                    <a:pt x="3752573" y="239284"/>
                  </a:lnTo>
                  <a:lnTo>
                    <a:pt x="3764411" y="239284"/>
                  </a:lnTo>
                  <a:lnTo>
                    <a:pt x="3776248" y="239284"/>
                  </a:lnTo>
                  <a:lnTo>
                    <a:pt x="3788086" y="239284"/>
                  </a:lnTo>
                  <a:lnTo>
                    <a:pt x="3799924" y="239284"/>
                  </a:lnTo>
                  <a:lnTo>
                    <a:pt x="3811762" y="239284"/>
                  </a:lnTo>
                  <a:lnTo>
                    <a:pt x="3823600" y="239284"/>
                  </a:lnTo>
                  <a:lnTo>
                    <a:pt x="3835437" y="239284"/>
                  </a:lnTo>
                  <a:lnTo>
                    <a:pt x="3847275" y="239284"/>
                  </a:lnTo>
                  <a:lnTo>
                    <a:pt x="3859113" y="239284"/>
                  </a:lnTo>
                  <a:lnTo>
                    <a:pt x="3870951" y="239284"/>
                  </a:lnTo>
                  <a:lnTo>
                    <a:pt x="3882788" y="239284"/>
                  </a:lnTo>
                  <a:lnTo>
                    <a:pt x="3894626" y="239284"/>
                  </a:lnTo>
                  <a:lnTo>
                    <a:pt x="3906464" y="239284"/>
                  </a:lnTo>
                  <a:lnTo>
                    <a:pt x="3918302" y="239284"/>
                  </a:lnTo>
                  <a:lnTo>
                    <a:pt x="3930139" y="239284"/>
                  </a:lnTo>
                  <a:lnTo>
                    <a:pt x="3941977" y="239284"/>
                  </a:lnTo>
                  <a:lnTo>
                    <a:pt x="3953815" y="239284"/>
                  </a:lnTo>
                  <a:lnTo>
                    <a:pt x="3965653" y="239284"/>
                  </a:lnTo>
                  <a:lnTo>
                    <a:pt x="3977491" y="239284"/>
                  </a:lnTo>
                  <a:lnTo>
                    <a:pt x="3989328" y="239284"/>
                  </a:lnTo>
                  <a:lnTo>
                    <a:pt x="4001166" y="239284"/>
                  </a:lnTo>
                  <a:lnTo>
                    <a:pt x="4013004" y="239284"/>
                  </a:lnTo>
                  <a:lnTo>
                    <a:pt x="4024842" y="239284"/>
                  </a:lnTo>
                  <a:lnTo>
                    <a:pt x="4036679" y="239284"/>
                  </a:lnTo>
                  <a:lnTo>
                    <a:pt x="4048517" y="239284"/>
                  </a:lnTo>
                  <a:lnTo>
                    <a:pt x="4060355" y="239284"/>
                  </a:lnTo>
                  <a:lnTo>
                    <a:pt x="4072193" y="239284"/>
                  </a:lnTo>
                  <a:lnTo>
                    <a:pt x="4084031" y="239284"/>
                  </a:lnTo>
                  <a:lnTo>
                    <a:pt x="4095868" y="239284"/>
                  </a:lnTo>
                  <a:lnTo>
                    <a:pt x="4107706" y="239284"/>
                  </a:lnTo>
                  <a:lnTo>
                    <a:pt x="4119544" y="239284"/>
                  </a:lnTo>
                  <a:lnTo>
                    <a:pt x="4131382" y="239284"/>
                  </a:lnTo>
                  <a:lnTo>
                    <a:pt x="4143219" y="239284"/>
                  </a:lnTo>
                  <a:lnTo>
                    <a:pt x="4155057" y="239284"/>
                  </a:lnTo>
                  <a:lnTo>
                    <a:pt x="4166895" y="239284"/>
                  </a:lnTo>
                  <a:lnTo>
                    <a:pt x="4178733" y="239284"/>
                  </a:lnTo>
                  <a:lnTo>
                    <a:pt x="4190570" y="239284"/>
                  </a:lnTo>
                  <a:lnTo>
                    <a:pt x="4202408" y="239284"/>
                  </a:lnTo>
                  <a:lnTo>
                    <a:pt x="4214246" y="239284"/>
                  </a:lnTo>
                  <a:lnTo>
                    <a:pt x="4226084" y="239284"/>
                  </a:lnTo>
                  <a:lnTo>
                    <a:pt x="4237922" y="239284"/>
                  </a:lnTo>
                  <a:lnTo>
                    <a:pt x="4249759" y="239284"/>
                  </a:lnTo>
                  <a:lnTo>
                    <a:pt x="4261597" y="239284"/>
                  </a:lnTo>
                  <a:lnTo>
                    <a:pt x="4273435" y="239284"/>
                  </a:lnTo>
                  <a:lnTo>
                    <a:pt x="4285273" y="239284"/>
                  </a:lnTo>
                  <a:lnTo>
                    <a:pt x="4297110" y="239284"/>
                  </a:lnTo>
                  <a:lnTo>
                    <a:pt x="4308948" y="239284"/>
                  </a:lnTo>
                  <a:lnTo>
                    <a:pt x="4320786" y="239284"/>
                  </a:lnTo>
                  <a:lnTo>
                    <a:pt x="4332624" y="239284"/>
                  </a:lnTo>
                  <a:lnTo>
                    <a:pt x="4344461" y="239284"/>
                  </a:lnTo>
                  <a:lnTo>
                    <a:pt x="4356299" y="239284"/>
                  </a:lnTo>
                  <a:lnTo>
                    <a:pt x="4368137" y="239284"/>
                  </a:lnTo>
                  <a:lnTo>
                    <a:pt x="4379975" y="239284"/>
                  </a:lnTo>
                  <a:lnTo>
                    <a:pt x="4391813" y="239284"/>
                  </a:lnTo>
                  <a:lnTo>
                    <a:pt x="4403650" y="239284"/>
                  </a:lnTo>
                  <a:lnTo>
                    <a:pt x="4415488" y="239284"/>
                  </a:lnTo>
                  <a:lnTo>
                    <a:pt x="4427326" y="239284"/>
                  </a:lnTo>
                  <a:lnTo>
                    <a:pt x="4439164" y="239284"/>
                  </a:lnTo>
                  <a:lnTo>
                    <a:pt x="4451001" y="239284"/>
                  </a:lnTo>
                  <a:lnTo>
                    <a:pt x="4462839" y="239284"/>
                  </a:lnTo>
                  <a:lnTo>
                    <a:pt x="4474677" y="239284"/>
                  </a:lnTo>
                  <a:lnTo>
                    <a:pt x="4486515" y="239284"/>
                  </a:lnTo>
                  <a:lnTo>
                    <a:pt x="4498352" y="239284"/>
                  </a:lnTo>
                  <a:lnTo>
                    <a:pt x="4510190" y="239284"/>
                  </a:lnTo>
                  <a:lnTo>
                    <a:pt x="4522028" y="239284"/>
                  </a:lnTo>
                  <a:lnTo>
                    <a:pt x="4533866" y="239284"/>
                  </a:lnTo>
                  <a:lnTo>
                    <a:pt x="4545704" y="239284"/>
                  </a:lnTo>
                  <a:lnTo>
                    <a:pt x="4557541" y="239284"/>
                  </a:lnTo>
                  <a:lnTo>
                    <a:pt x="4569379" y="239284"/>
                  </a:lnTo>
                  <a:lnTo>
                    <a:pt x="4581217" y="239284"/>
                  </a:lnTo>
                  <a:lnTo>
                    <a:pt x="4593055" y="239284"/>
                  </a:lnTo>
                  <a:lnTo>
                    <a:pt x="4604892" y="239284"/>
                  </a:lnTo>
                  <a:lnTo>
                    <a:pt x="4616730" y="239284"/>
                  </a:lnTo>
                  <a:lnTo>
                    <a:pt x="4628568" y="239284"/>
                  </a:lnTo>
                  <a:lnTo>
                    <a:pt x="4640406" y="239284"/>
                  </a:lnTo>
                  <a:lnTo>
                    <a:pt x="4652244" y="239284"/>
                  </a:lnTo>
                  <a:lnTo>
                    <a:pt x="4664081" y="239284"/>
                  </a:lnTo>
                  <a:lnTo>
                    <a:pt x="4675919" y="239284"/>
                  </a:lnTo>
                  <a:lnTo>
                    <a:pt x="4687757" y="239284"/>
                  </a:lnTo>
                </a:path>
              </a:pathLst>
            </a:custGeom>
            <a:ln w="40651" cap="flat">
              <a:solidFill>
                <a:srgbClr val="619CFF">
                  <a:alpha val="100000"/>
                </a:srgbClr>
              </a:solidFill>
              <a:prstDash val="solid"/>
              <a:round/>
            </a:ln>
          </p:spPr>
          <p:txBody>
            <a:bodyPr/>
            <a:lstStyle/>
            <a:p>
              <a:endParaRPr/>
            </a:p>
          </p:txBody>
        </p:sp>
        <p:sp>
          <p:nvSpPr>
            <p:cNvPr id="40" name="pl40"/>
            <p:cNvSpPr/>
            <p:nvPr/>
          </p:nvSpPr>
          <p:spPr>
            <a:xfrm>
              <a:off x="2482252" y="1378471"/>
              <a:ext cx="4687757" cy="957297"/>
            </a:xfrm>
            <a:custGeom>
              <a:avLst/>
              <a:gdLst/>
              <a:ahLst/>
              <a:cxnLst/>
              <a:rect l="0" t="0" r="0" b="0"/>
              <a:pathLst>
                <a:path w="4687757" h="957297">
                  <a:moveTo>
                    <a:pt x="0" y="957297"/>
                  </a:moveTo>
                  <a:lnTo>
                    <a:pt x="11837" y="957297"/>
                  </a:lnTo>
                  <a:lnTo>
                    <a:pt x="23675" y="957297"/>
                  </a:lnTo>
                  <a:lnTo>
                    <a:pt x="35513" y="957297"/>
                  </a:lnTo>
                  <a:lnTo>
                    <a:pt x="47351" y="957297"/>
                  </a:lnTo>
                  <a:lnTo>
                    <a:pt x="59188" y="957297"/>
                  </a:lnTo>
                  <a:lnTo>
                    <a:pt x="71026" y="957297"/>
                  </a:lnTo>
                  <a:lnTo>
                    <a:pt x="82864" y="957297"/>
                  </a:lnTo>
                  <a:lnTo>
                    <a:pt x="94702" y="957297"/>
                  </a:lnTo>
                  <a:lnTo>
                    <a:pt x="106539" y="957297"/>
                  </a:lnTo>
                  <a:lnTo>
                    <a:pt x="118377" y="957297"/>
                  </a:lnTo>
                  <a:lnTo>
                    <a:pt x="130215" y="957297"/>
                  </a:lnTo>
                  <a:lnTo>
                    <a:pt x="142053" y="957297"/>
                  </a:lnTo>
                  <a:lnTo>
                    <a:pt x="153891" y="957297"/>
                  </a:lnTo>
                  <a:lnTo>
                    <a:pt x="165728" y="957297"/>
                  </a:lnTo>
                  <a:lnTo>
                    <a:pt x="177566" y="957297"/>
                  </a:lnTo>
                  <a:lnTo>
                    <a:pt x="189404" y="957297"/>
                  </a:lnTo>
                  <a:lnTo>
                    <a:pt x="201242" y="957297"/>
                  </a:lnTo>
                  <a:lnTo>
                    <a:pt x="213079" y="957297"/>
                  </a:lnTo>
                  <a:lnTo>
                    <a:pt x="224917" y="957297"/>
                  </a:lnTo>
                  <a:lnTo>
                    <a:pt x="236755" y="957297"/>
                  </a:lnTo>
                  <a:lnTo>
                    <a:pt x="248593" y="957297"/>
                  </a:lnTo>
                  <a:lnTo>
                    <a:pt x="260430" y="957297"/>
                  </a:lnTo>
                  <a:lnTo>
                    <a:pt x="272268" y="957297"/>
                  </a:lnTo>
                  <a:lnTo>
                    <a:pt x="284106" y="957297"/>
                  </a:lnTo>
                  <a:lnTo>
                    <a:pt x="295944" y="957297"/>
                  </a:lnTo>
                  <a:lnTo>
                    <a:pt x="307782" y="957297"/>
                  </a:lnTo>
                  <a:lnTo>
                    <a:pt x="319619" y="957297"/>
                  </a:lnTo>
                  <a:lnTo>
                    <a:pt x="331457" y="957297"/>
                  </a:lnTo>
                  <a:lnTo>
                    <a:pt x="343295" y="957297"/>
                  </a:lnTo>
                  <a:lnTo>
                    <a:pt x="355133" y="957297"/>
                  </a:lnTo>
                  <a:lnTo>
                    <a:pt x="366970" y="957297"/>
                  </a:lnTo>
                  <a:lnTo>
                    <a:pt x="378808" y="957297"/>
                  </a:lnTo>
                  <a:lnTo>
                    <a:pt x="390646" y="957297"/>
                  </a:lnTo>
                  <a:lnTo>
                    <a:pt x="402484" y="957297"/>
                  </a:lnTo>
                  <a:lnTo>
                    <a:pt x="414321" y="957297"/>
                  </a:lnTo>
                  <a:lnTo>
                    <a:pt x="426159" y="957297"/>
                  </a:lnTo>
                  <a:lnTo>
                    <a:pt x="437997" y="957297"/>
                  </a:lnTo>
                  <a:lnTo>
                    <a:pt x="449835" y="957297"/>
                  </a:lnTo>
                  <a:lnTo>
                    <a:pt x="461673" y="957297"/>
                  </a:lnTo>
                  <a:lnTo>
                    <a:pt x="473510" y="957297"/>
                  </a:lnTo>
                  <a:lnTo>
                    <a:pt x="485348" y="957297"/>
                  </a:lnTo>
                  <a:lnTo>
                    <a:pt x="497186" y="957297"/>
                  </a:lnTo>
                  <a:lnTo>
                    <a:pt x="509024" y="957297"/>
                  </a:lnTo>
                  <a:lnTo>
                    <a:pt x="520861" y="957297"/>
                  </a:lnTo>
                  <a:lnTo>
                    <a:pt x="532699" y="957297"/>
                  </a:lnTo>
                  <a:lnTo>
                    <a:pt x="544537" y="957297"/>
                  </a:lnTo>
                  <a:lnTo>
                    <a:pt x="556375" y="957297"/>
                  </a:lnTo>
                  <a:lnTo>
                    <a:pt x="568213" y="957297"/>
                  </a:lnTo>
                  <a:lnTo>
                    <a:pt x="580050" y="957297"/>
                  </a:lnTo>
                  <a:lnTo>
                    <a:pt x="591888" y="957297"/>
                  </a:lnTo>
                  <a:lnTo>
                    <a:pt x="603726" y="957297"/>
                  </a:lnTo>
                  <a:lnTo>
                    <a:pt x="615564" y="957297"/>
                  </a:lnTo>
                  <a:lnTo>
                    <a:pt x="627401" y="957297"/>
                  </a:lnTo>
                  <a:lnTo>
                    <a:pt x="639239" y="957297"/>
                  </a:lnTo>
                  <a:lnTo>
                    <a:pt x="651077" y="957297"/>
                  </a:lnTo>
                  <a:lnTo>
                    <a:pt x="662915" y="957297"/>
                  </a:lnTo>
                  <a:lnTo>
                    <a:pt x="674752" y="957297"/>
                  </a:lnTo>
                  <a:lnTo>
                    <a:pt x="686590" y="957297"/>
                  </a:lnTo>
                  <a:lnTo>
                    <a:pt x="698428" y="957297"/>
                  </a:lnTo>
                  <a:lnTo>
                    <a:pt x="710266" y="957297"/>
                  </a:lnTo>
                  <a:lnTo>
                    <a:pt x="722104" y="957297"/>
                  </a:lnTo>
                  <a:lnTo>
                    <a:pt x="733941" y="957297"/>
                  </a:lnTo>
                  <a:lnTo>
                    <a:pt x="745779" y="957297"/>
                  </a:lnTo>
                  <a:lnTo>
                    <a:pt x="757617" y="957297"/>
                  </a:lnTo>
                  <a:lnTo>
                    <a:pt x="769455" y="957297"/>
                  </a:lnTo>
                  <a:lnTo>
                    <a:pt x="781292" y="957297"/>
                  </a:lnTo>
                  <a:lnTo>
                    <a:pt x="793130" y="957297"/>
                  </a:lnTo>
                  <a:lnTo>
                    <a:pt x="804968" y="957297"/>
                  </a:lnTo>
                  <a:lnTo>
                    <a:pt x="816806" y="957297"/>
                  </a:lnTo>
                  <a:lnTo>
                    <a:pt x="828643" y="957297"/>
                  </a:lnTo>
                  <a:lnTo>
                    <a:pt x="840481" y="957297"/>
                  </a:lnTo>
                  <a:lnTo>
                    <a:pt x="852319" y="957297"/>
                  </a:lnTo>
                  <a:lnTo>
                    <a:pt x="864157" y="957297"/>
                  </a:lnTo>
                  <a:lnTo>
                    <a:pt x="875995" y="957297"/>
                  </a:lnTo>
                  <a:lnTo>
                    <a:pt x="887832" y="957297"/>
                  </a:lnTo>
                  <a:lnTo>
                    <a:pt x="899670" y="957297"/>
                  </a:lnTo>
                  <a:lnTo>
                    <a:pt x="911508" y="957297"/>
                  </a:lnTo>
                  <a:lnTo>
                    <a:pt x="923346" y="957297"/>
                  </a:lnTo>
                  <a:lnTo>
                    <a:pt x="935183" y="957297"/>
                  </a:lnTo>
                  <a:lnTo>
                    <a:pt x="947021" y="957297"/>
                  </a:lnTo>
                  <a:lnTo>
                    <a:pt x="958859" y="957297"/>
                  </a:lnTo>
                  <a:lnTo>
                    <a:pt x="970697" y="957297"/>
                  </a:lnTo>
                  <a:lnTo>
                    <a:pt x="982534" y="957297"/>
                  </a:lnTo>
                  <a:lnTo>
                    <a:pt x="994372" y="957297"/>
                  </a:lnTo>
                  <a:lnTo>
                    <a:pt x="1006210" y="957297"/>
                  </a:lnTo>
                  <a:lnTo>
                    <a:pt x="1018048" y="957297"/>
                  </a:lnTo>
                  <a:lnTo>
                    <a:pt x="1029886" y="957297"/>
                  </a:lnTo>
                  <a:lnTo>
                    <a:pt x="1041723" y="957297"/>
                  </a:lnTo>
                  <a:lnTo>
                    <a:pt x="1053561" y="957297"/>
                  </a:lnTo>
                  <a:lnTo>
                    <a:pt x="1065399" y="957297"/>
                  </a:lnTo>
                  <a:lnTo>
                    <a:pt x="1077237" y="957297"/>
                  </a:lnTo>
                  <a:lnTo>
                    <a:pt x="1089074" y="957297"/>
                  </a:lnTo>
                  <a:lnTo>
                    <a:pt x="1100912" y="957297"/>
                  </a:lnTo>
                  <a:lnTo>
                    <a:pt x="1112750" y="957297"/>
                  </a:lnTo>
                  <a:lnTo>
                    <a:pt x="1124588" y="957297"/>
                  </a:lnTo>
                  <a:lnTo>
                    <a:pt x="1136426" y="957297"/>
                  </a:lnTo>
                  <a:lnTo>
                    <a:pt x="1148263" y="957297"/>
                  </a:lnTo>
                  <a:lnTo>
                    <a:pt x="1160101" y="957297"/>
                  </a:lnTo>
                  <a:lnTo>
                    <a:pt x="1171939" y="957297"/>
                  </a:lnTo>
                  <a:lnTo>
                    <a:pt x="1171939" y="957136"/>
                  </a:lnTo>
                  <a:lnTo>
                    <a:pt x="1183777" y="957108"/>
                  </a:lnTo>
                  <a:lnTo>
                    <a:pt x="1195614" y="957075"/>
                  </a:lnTo>
                  <a:lnTo>
                    <a:pt x="1207452" y="957036"/>
                  </a:lnTo>
                  <a:lnTo>
                    <a:pt x="1219290" y="956990"/>
                  </a:lnTo>
                  <a:lnTo>
                    <a:pt x="1231128" y="956937"/>
                  </a:lnTo>
                  <a:lnTo>
                    <a:pt x="1242965" y="956874"/>
                  </a:lnTo>
                  <a:lnTo>
                    <a:pt x="1254803" y="956800"/>
                  </a:lnTo>
                  <a:lnTo>
                    <a:pt x="1266641" y="956712"/>
                  </a:lnTo>
                  <a:lnTo>
                    <a:pt x="1278479" y="956610"/>
                  </a:lnTo>
                  <a:lnTo>
                    <a:pt x="1290317" y="956490"/>
                  </a:lnTo>
                  <a:lnTo>
                    <a:pt x="1302154" y="956348"/>
                  </a:lnTo>
                  <a:lnTo>
                    <a:pt x="1313992" y="956183"/>
                  </a:lnTo>
                  <a:lnTo>
                    <a:pt x="1325830" y="955988"/>
                  </a:lnTo>
                  <a:lnTo>
                    <a:pt x="1337668" y="955759"/>
                  </a:lnTo>
                  <a:lnTo>
                    <a:pt x="1349505" y="955490"/>
                  </a:lnTo>
                  <a:lnTo>
                    <a:pt x="1361343" y="955174"/>
                  </a:lnTo>
                  <a:lnTo>
                    <a:pt x="1373181" y="954804"/>
                  </a:lnTo>
                  <a:lnTo>
                    <a:pt x="1385019" y="954369"/>
                  </a:lnTo>
                  <a:lnTo>
                    <a:pt x="1396856" y="953860"/>
                  </a:lnTo>
                  <a:lnTo>
                    <a:pt x="1408694" y="953262"/>
                  </a:lnTo>
                  <a:lnTo>
                    <a:pt x="1420532" y="952561"/>
                  </a:lnTo>
                  <a:lnTo>
                    <a:pt x="1432370" y="951740"/>
                  </a:lnTo>
                  <a:lnTo>
                    <a:pt x="1444208" y="950779"/>
                  </a:lnTo>
                  <a:lnTo>
                    <a:pt x="1456045" y="949654"/>
                  </a:lnTo>
                  <a:lnTo>
                    <a:pt x="1467883" y="948338"/>
                  </a:lnTo>
                  <a:lnTo>
                    <a:pt x="1479721" y="946801"/>
                  </a:lnTo>
                  <a:lnTo>
                    <a:pt x="1491559" y="945007"/>
                  </a:lnTo>
                  <a:lnTo>
                    <a:pt x="1503396" y="942916"/>
                  </a:lnTo>
                  <a:lnTo>
                    <a:pt x="1515234" y="940482"/>
                  </a:lnTo>
                  <a:lnTo>
                    <a:pt x="1527072" y="937654"/>
                  </a:lnTo>
                  <a:lnTo>
                    <a:pt x="1538910" y="934373"/>
                  </a:lnTo>
                  <a:lnTo>
                    <a:pt x="1550748" y="930577"/>
                  </a:lnTo>
                  <a:lnTo>
                    <a:pt x="1562585" y="926194"/>
                  </a:lnTo>
                  <a:lnTo>
                    <a:pt x="1574423" y="921150"/>
                  </a:lnTo>
                  <a:lnTo>
                    <a:pt x="1586261" y="915365"/>
                  </a:lnTo>
                  <a:lnTo>
                    <a:pt x="1598099" y="908756"/>
                  </a:lnTo>
                  <a:lnTo>
                    <a:pt x="1609936" y="901239"/>
                  </a:lnTo>
                  <a:lnTo>
                    <a:pt x="1621774" y="892732"/>
                  </a:lnTo>
                  <a:lnTo>
                    <a:pt x="1633612" y="883160"/>
                  </a:lnTo>
                  <a:lnTo>
                    <a:pt x="1645450" y="872460"/>
                  </a:lnTo>
                  <a:lnTo>
                    <a:pt x="1657287" y="860586"/>
                  </a:lnTo>
                  <a:lnTo>
                    <a:pt x="1669125" y="847512"/>
                  </a:lnTo>
                  <a:lnTo>
                    <a:pt x="1680963" y="833245"/>
                  </a:lnTo>
                  <a:lnTo>
                    <a:pt x="1692801" y="817824"/>
                  </a:lnTo>
                  <a:lnTo>
                    <a:pt x="1704639" y="801330"/>
                  </a:lnTo>
                  <a:lnTo>
                    <a:pt x="1716476" y="783882"/>
                  </a:lnTo>
                  <a:lnTo>
                    <a:pt x="1728314" y="765642"/>
                  </a:lnTo>
                  <a:lnTo>
                    <a:pt x="1740152" y="746805"/>
                  </a:lnTo>
                  <a:lnTo>
                    <a:pt x="1751990" y="727598"/>
                  </a:lnTo>
                  <a:lnTo>
                    <a:pt x="1763827" y="708266"/>
                  </a:lnTo>
                  <a:lnTo>
                    <a:pt x="1775665" y="689060"/>
                  </a:lnTo>
                  <a:lnTo>
                    <a:pt x="1787503" y="670223"/>
                  </a:lnTo>
                  <a:lnTo>
                    <a:pt x="1799341" y="651982"/>
                  </a:lnTo>
                  <a:lnTo>
                    <a:pt x="1811178" y="634535"/>
                  </a:lnTo>
                  <a:lnTo>
                    <a:pt x="1823016" y="618040"/>
                  </a:lnTo>
                  <a:lnTo>
                    <a:pt x="1834854" y="602620"/>
                  </a:lnTo>
                  <a:lnTo>
                    <a:pt x="1846692" y="588353"/>
                  </a:lnTo>
                  <a:lnTo>
                    <a:pt x="1858530" y="575279"/>
                  </a:lnTo>
                  <a:lnTo>
                    <a:pt x="1870367" y="563404"/>
                  </a:lnTo>
                  <a:lnTo>
                    <a:pt x="1882205" y="552705"/>
                  </a:lnTo>
                  <a:lnTo>
                    <a:pt x="1894043" y="543133"/>
                  </a:lnTo>
                  <a:lnTo>
                    <a:pt x="1905881" y="534626"/>
                  </a:lnTo>
                  <a:lnTo>
                    <a:pt x="1917718" y="527109"/>
                  </a:lnTo>
                  <a:lnTo>
                    <a:pt x="1929556" y="520499"/>
                  </a:lnTo>
                  <a:lnTo>
                    <a:pt x="1941394" y="514714"/>
                  </a:lnTo>
                  <a:lnTo>
                    <a:pt x="1953232" y="509671"/>
                  </a:lnTo>
                  <a:lnTo>
                    <a:pt x="1965069" y="505288"/>
                  </a:lnTo>
                  <a:lnTo>
                    <a:pt x="1976907" y="501491"/>
                  </a:lnTo>
                  <a:lnTo>
                    <a:pt x="1988745" y="498211"/>
                  </a:lnTo>
                  <a:lnTo>
                    <a:pt x="2000583" y="495382"/>
                  </a:lnTo>
                  <a:lnTo>
                    <a:pt x="2012421" y="492949"/>
                  </a:lnTo>
                  <a:lnTo>
                    <a:pt x="2024258" y="490858"/>
                  </a:lnTo>
                  <a:lnTo>
                    <a:pt x="2036096" y="489064"/>
                  </a:lnTo>
                  <a:lnTo>
                    <a:pt x="2047934" y="487527"/>
                  </a:lnTo>
                  <a:lnTo>
                    <a:pt x="2059772" y="486211"/>
                  </a:lnTo>
                  <a:lnTo>
                    <a:pt x="2071609" y="485086"/>
                  </a:lnTo>
                  <a:lnTo>
                    <a:pt x="2083447" y="484125"/>
                  </a:lnTo>
                  <a:lnTo>
                    <a:pt x="2095285" y="483304"/>
                  </a:lnTo>
                  <a:lnTo>
                    <a:pt x="2107123" y="482603"/>
                  </a:lnTo>
                  <a:lnTo>
                    <a:pt x="2118961" y="482005"/>
                  </a:lnTo>
                  <a:lnTo>
                    <a:pt x="2130798" y="481495"/>
                  </a:lnTo>
                  <a:lnTo>
                    <a:pt x="2142636" y="481061"/>
                  </a:lnTo>
                  <a:lnTo>
                    <a:pt x="2154474" y="480690"/>
                  </a:lnTo>
                  <a:lnTo>
                    <a:pt x="2166312" y="480375"/>
                  </a:lnTo>
                  <a:lnTo>
                    <a:pt x="2178149" y="480106"/>
                  </a:lnTo>
                  <a:lnTo>
                    <a:pt x="2189987" y="479877"/>
                  </a:lnTo>
                  <a:lnTo>
                    <a:pt x="2201825" y="479682"/>
                  </a:lnTo>
                  <a:lnTo>
                    <a:pt x="2213663" y="479516"/>
                  </a:lnTo>
                  <a:lnTo>
                    <a:pt x="2225500" y="479375"/>
                  </a:lnTo>
                  <a:lnTo>
                    <a:pt x="2237338" y="479255"/>
                  </a:lnTo>
                  <a:lnTo>
                    <a:pt x="2249176" y="479152"/>
                  </a:lnTo>
                  <a:lnTo>
                    <a:pt x="2261014" y="479065"/>
                  </a:lnTo>
                  <a:lnTo>
                    <a:pt x="2272852" y="478991"/>
                  </a:lnTo>
                  <a:lnTo>
                    <a:pt x="2284689" y="478928"/>
                  </a:lnTo>
                  <a:lnTo>
                    <a:pt x="2296527" y="478874"/>
                  </a:lnTo>
                  <a:lnTo>
                    <a:pt x="2308365" y="478829"/>
                  </a:lnTo>
                  <a:lnTo>
                    <a:pt x="2320203" y="478790"/>
                  </a:lnTo>
                  <a:lnTo>
                    <a:pt x="2332040" y="478757"/>
                  </a:lnTo>
                  <a:lnTo>
                    <a:pt x="2343878" y="478728"/>
                  </a:lnTo>
                  <a:lnTo>
                    <a:pt x="2343878" y="478568"/>
                  </a:lnTo>
                  <a:lnTo>
                    <a:pt x="2355716" y="478568"/>
                  </a:lnTo>
                  <a:lnTo>
                    <a:pt x="2367554" y="478568"/>
                  </a:lnTo>
                  <a:lnTo>
                    <a:pt x="2379391" y="478568"/>
                  </a:lnTo>
                  <a:lnTo>
                    <a:pt x="2391229" y="478568"/>
                  </a:lnTo>
                  <a:lnTo>
                    <a:pt x="2403067" y="478568"/>
                  </a:lnTo>
                  <a:lnTo>
                    <a:pt x="2414905" y="478568"/>
                  </a:lnTo>
                  <a:lnTo>
                    <a:pt x="2426743" y="478568"/>
                  </a:lnTo>
                  <a:lnTo>
                    <a:pt x="2438580" y="478568"/>
                  </a:lnTo>
                  <a:lnTo>
                    <a:pt x="2450418" y="478568"/>
                  </a:lnTo>
                  <a:lnTo>
                    <a:pt x="2462256" y="478568"/>
                  </a:lnTo>
                  <a:lnTo>
                    <a:pt x="2474094" y="478568"/>
                  </a:lnTo>
                  <a:lnTo>
                    <a:pt x="2485931" y="478568"/>
                  </a:lnTo>
                  <a:lnTo>
                    <a:pt x="2497769" y="478568"/>
                  </a:lnTo>
                  <a:lnTo>
                    <a:pt x="2509607" y="478568"/>
                  </a:lnTo>
                  <a:lnTo>
                    <a:pt x="2521445" y="478568"/>
                  </a:lnTo>
                  <a:lnTo>
                    <a:pt x="2533283" y="478568"/>
                  </a:lnTo>
                  <a:lnTo>
                    <a:pt x="2545120" y="478568"/>
                  </a:lnTo>
                  <a:lnTo>
                    <a:pt x="2556958" y="478568"/>
                  </a:lnTo>
                  <a:lnTo>
                    <a:pt x="2568796" y="478568"/>
                  </a:lnTo>
                  <a:lnTo>
                    <a:pt x="2580634" y="478568"/>
                  </a:lnTo>
                  <a:lnTo>
                    <a:pt x="2592471" y="478568"/>
                  </a:lnTo>
                  <a:lnTo>
                    <a:pt x="2604309" y="478568"/>
                  </a:lnTo>
                  <a:lnTo>
                    <a:pt x="2616147" y="478568"/>
                  </a:lnTo>
                  <a:lnTo>
                    <a:pt x="2627985" y="478568"/>
                  </a:lnTo>
                  <a:lnTo>
                    <a:pt x="2639822" y="478568"/>
                  </a:lnTo>
                  <a:lnTo>
                    <a:pt x="2651660" y="478568"/>
                  </a:lnTo>
                  <a:lnTo>
                    <a:pt x="2663498" y="478568"/>
                  </a:lnTo>
                  <a:lnTo>
                    <a:pt x="2675336" y="478568"/>
                  </a:lnTo>
                  <a:lnTo>
                    <a:pt x="2687174" y="478568"/>
                  </a:lnTo>
                  <a:lnTo>
                    <a:pt x="2699011" y="478568"/>
                  </a:lnTo>
                  <a:lnTo>
                    <a:pt x="2710849" y="478568"/>
                  </a:lnTo>
                  <a:lnTo>
                    <a:pt x="2722687" y="478568"/>
                  </a:lnTo>
                  <a:lnTo>
                    <a:pt x="2734525" y="478568"/>
                  </a:lnTo>
                  <a:lnTo>
                    <a:pt x="2746362" y="478568"/>
                  </a:lnTo>
                  <a:lnTo>
                    <a:pt x="2758200" y="478568"/>
                  </a:lnTo>
                  <a:lnTo>
                    <a:pt x="2770038" y="478568"/>
                  </a:lnTo>
                  <a:lnTo>
                    <a:pt x="2781876" y="478568"/>
                  </a:lnTo>
                  <a:lnTo>
                    <a:pt x="2793713" y="478568"/>
                  </a:lnTo>
                  <a:lnTo>
                    <a:pt x="2805551" y="478568"/>
                  </a:lnTo>
                  <a:lnTo>
                    <a:pt x="2817389" y="478568"/>
                  </a:lnTo>
                  <a:lnTo>
                    <a:pt x="2829227" y="478568"/>
                  </a:lnTo>
                  <a:lnTo>
                    <a:pt x="2841065" y="478568"/>
                  </a:lnTo>
                  <a:lnTo>
                    <a:pt x="2852902" y="478568"/>
                  </a:lnTo>
                  <a:lnTo>
                    <a:pt x="2864740" y="478568"/>
                  </a:lnTo>
                  <a:lnTo>
                    <a:pt x="2876578" y="478568"/>
                  </a:lnTo>
                  <a:lnTo>
                    <a:pt x="2888416" y="478568"/>
                  </a:lnTo>
                  <a:lnTo>
                    <a:pt x="2900253" y="478568"/>
                  </a:lnTo>
                  <a:lnTo>
                    <a:pt x="2912091" y="478568"/>
                  </a:lnTo>
                  <a:lnTo>
                    <a:pt x="2923929" y="478568"/>
                  </a:lnTo>
                  <a:lnTo>
                    <a:pt x="2935767" y="478568"/>
                  </a:lnTo>
                  <a:lnTo>
                    <a:pt x="2947604" y="478568"/>
                  </a:lnTo>
                  <a:lnTo>
                    <a:pt x="2959442" y="478568"/>
                  </a:lnTo>
                  <a:lnTo>
                    <a:pt x="2971280" y="478568"/>
                  </a:lnTo>
                  <a:lnTo>
                    <a:pt x="2983118" y="478568"/>
                  </a:lnTo>
                  <a:lnTo>
                    <a:pt x="2994956" y="478568"/>
                  </a:lnTo>
                  <a:lnTo>
                    <a:pt x="3006793" y="478568"/>
                  </a:lnTo>
                  <a:lnTo>
                    <a:pt x="3018631" y="478568"/>
                  </a:lnTo>
                  <a:lnTo>
                    <a:pt x="3030469" y="478568"/>
                  </a:lnTo>
                  <a:lnTo>
                    <a:pt x="3042307" y="478568"/>
                  </a:lnTo>
                  <a:lnTo>
                    <a:pt x="3054144" y="478568"/>
                  </a:lnTo>
                  <a:lnTo>
                    <a:pt x="3065982" y="478568"/>
                  </a:lnTo>
                  <a:lnTo>
                    <a:pt x="3077820" y="478568"/>
                  </a:lnTo>
                  <a:lnTo>
                    <a:pt x="3089658" y="478568"/>
                  </a:lnTo>
                  <a:lnTo>
                    <a:pt x="3101496" y="478568"/>
                  </a:lnTo>
                  <a:lnTo>
                    <a:pt x="3113333" y="478568"/>
                  </a:lnTo>
                  <a:lnTo>
                    <a:pt x="3125171" y="478568"/>
                  </a:lnTo>
                  <a:lnTo>
                    <a:pt x="3137009" y="478568"/>
                  </a:lnTo>
                  <a:lnTo>
                    <a:pt x="3148847" y="478568"/>
                  </a:lnTo>
                  <a:lnTo>
                    <a:pt x="3160684" y="478568"/>
                  </a:lnTo>
                  <a:lnTo>
                    <a:pt x="3172522" y="478568"/>
                  </a:lnTo>
                  <a:lnTo>
                    <a:pt x="3184360" y="478568"/>
                  </a:lnTo>
                  <a:lnTo>
                    <a:pt x="3196198" y="478568"/>
                  </a:lnTo>
                  <a:lnTo>
                    <a:pt x="3208035" y="478568"/>
                  </a:lnTo>
                  <a:lnTo>
                    <a:pt x="3219873" y="478568"/>
                  </a:lnTo>
                  <a:lnTo>
                    <a:pt x="3231711" y="478568"/>
                  </a:lnTo>
                  <a:lnTo>
                    <a:pt x="3243549" y="478568"/>
                  </a:lnTo>
                  <a:lnTo>
                    <a:pt x="3255387" y="478568"/>
                  </a:lnTo>
                  <a:lnTo>
                    <a:pt x="3267224" y="478568"/>
                  </a:lnTo>
                  <a:lnTo>
                    <a:pt x="3279062" y="478568"/>
                  </a:lnTo>
                  <a:lnTo>
                    <a:pt x="3290900" y="478568"/>
                  </a:lnTo>
                  <a:lnTo>
                    <a:pt x="3302738" y="478568"/>
                  </a:lnTo>
                  <a:lnTo>
                    <a:pt x="3314575" y="478568"/>
                  </a:lnTo>
                  <a:lnTo>
                    <a:pt x="3326413" y="478568"/>
                  </a:lnTo>
                  <a:lnTo>
                    <a:pt x="3338251" y="478568"/>
                  </a:lnTo>
                  <a:lnTo>
                    <a:pt x="3350089" y="478568"/>
                  </a:lnTo>
                  <a:lnTo>
                    <a:pt x="3361926" y="478568"/>
                  </a:lnTo>
                  <a:lnTo>
                    <a:pt x="3373764" y="478568"/>
                  </a:lnTo>
                  <a:lnTo>
                    <a:pt x="3385602" y="478568"/>
                  </a:lnTo>
                  <a:lnTo>
                    <a:pt x="3397440" y="478568"/>
                  </a:lnTo>
                  <a:lnTo>
                    <a:pt x="3409278" y="478568"/>
                  </a:lnTo>
                  <a:lnTo>
                    <a:pt x="3421115" y="478568"/>
                  </a:lnTo>
                  <a:lnTo>
                    <a:pt x="3432953" y="478568"/>
                  </a:lnTo>
                  <a:lnTo>
                    <a:pt x="3444791" y="478568"/>
                  </a:lnTo>
                  <a:lnTo>
                    <a:pt x="3456629" y="478568"/>
                  </a:lnTo>
                  <a:lnTo>
                    <a:pt x="3468466" y="478568"/>
                  </a:lnTo>
                  <a:lnTo>
                    <a:pt x="3480304" y="478568"/>
                  </a:lnTo>
                  <a:lnTo>
                    <a:pt x="3492142" y="478568"/>
                  </a:lnTo>
                  <a:lnTo>
                    <a:pt x="3503980" y="478568"/>
                  </a:lnTo>
                  <a:lnTo>
                    <a:pt x="3515818" y="478568"/>
                  </a:lnTo>
                  <a:lnTo>
                    <a:pt x="3515818" y="478407"/>
                  </a:lnTo>
                  <a:lnTo>
                    <a:pt x="3527655" y="478379"/>
                  </a:lnTo>
                  <a:lnTo>
                    <a:pt x="3539493" y="478346"/>
                  </a:lnTo>
                  <a:lnTo>
                    <a:pt x="3551331" y="478307"/>
                  </a:lnTo>
                  <a:lnTo>
                    <a:pt x="3563169" y="478262"/>
                  </a:lnTo>
                  <a:lnTo>
                    <a:pt x="3575006" y="478208"/>
                  </a:lnTo>
                  <a:lnTo>
                    <a:pt x="3586844" y="478145"/>
                  </a:lnTo>
                  <a:lnTo>
                    <a:pt x="3598682" y="478071"/>
                  </a:lnTo>
                  <a:lnTo>
                    <a:pt x="3610520" y="477983"/>
                  </a:lnTo>
                  <a:lnTo>
                    <a:pt x="3622357" y="477881"/>
                  </a:lnTo>
                  <a:lnTo>
                    <a:pt x="3634195" y="477761"/>
                  </a:lnTo>
                  <a:lnTo>
                    <a:pt x="3646033" y="477620"/>
                  </a:lnTo>
                  <a:lnTo>
                    <a:pt x="3657871" y="477454"/>
                  </a:lnTo>
                  <a:lnTo>
                    <a:pt x="3669709" y="477259"/>
                  </a:lnTo>
                  <a:lnTo>
                    <a:pt x="3681546" y="477030"/>
                  </a:lnTo>
                  <a:lnTo>
                    <a:pt x="3693384" y="476761"/>
                  </a:lnTo>
                  <a:lnTo>
                    <a:pt x="3705222" y="476445"/>
                  </a:lnTo>
                  <a:lnTo>
                    <a:pt x="3717060" y="476075"/>
                  </a:lnTo>
                  <a:lnTo>
                    <a:pt x="3728897" y="475641"/>
                  </a:lnTo>
                  <a:lnTo>
                    <a:pt x="3740735" y="475131"/>
                  </a:lnTo>
                  <a:lnTo>
                    <a:pt x="3752573" y="474533"/>
                  </a:lnTo>
                  <a:lnTo>
                    <a:pt x="3764411" y="473832"/>
                  </a:lnTo>
                  <a:lnTo>
                    <a:pt x="3776248" y="473011"/>
                  </a:lnTo>
                  <a:lnTo>
                    <a:pt x="3788086" y="472050"/>
                  </a:lnTo>
                  <a:lnTo>
                    <a:pt x="3799924" y="470925"/>
                  </a:lnTo>
                  <a:lnTo>
                    <a:pt x="3811762" y="469609"/>
                  </a:lnTo>
                  <a:lnTo>
                    <a:pt x="3823600" y="468072"/>
                  </a:lnTo>
                  <a:lnTo>
                    <a:pt x="3835437" y="466278"/>
                  </a:lnTo>
                  <a:lnTo>
                    <a:pt x="3847275" y="464187"/>
                  </a:lnTo>
                  <a:lnTo>
                    <a:pt x="3859113" y="461753"/>
                  </a:lnTo>
                  <a:lnTo>
                    <a:pt x="3870951" y="458925"/>
                  </a:lnTo>
                  <a:lnTo>
                    <a:pt x="3882788" y="455644"/>
                  </a:lnTo>
                  <a:lnTo>
                    <a:pt x="3894626" y="451848"/>
                  </a:lnTo>
                  <a:lnTo>
                    <a:pt x="3906464" y="447465"/>
                  </a:lnTo>
                  <a:lnTo>
                    <a:pt x="3918302" y="442422"/>
                  </a:lnTo>
                  <a:lnTo>
                    <a:pt x="3930139" y="436636"/>
                  </a:lnTo>
                  <a:lnTo>
                    <a:pt x="3941977" y="430027"/>
                  </a:lnTo>
                  <a:lnTo>
                    <a:pt x="3953815" y="422510"/>
                  </a:lnTo>
                  <a:lnTo>
                    <a:pt x="3965653" y="414003"/>
                  </a:lnTo>
                  <a:lnTo>
                    <a:pt x="3977491" y="404431"/>
                  </a:lnTo>
                  <a:lnTo>
                    <a:pt x="3989328" y="393731"/>
                  </a:lnTo>
                  <a:lnTo>
                    <a:pt x="4001166" y="381857"/>
                  </a:lnTo>
                  <a:lnTo>
                    <a:pt x="4013004" y="368783"/>
                  </a:lnTo>
                  <a:lnTo>
                    <a:pt x="4024842" y="354516"/>
                  </a:lnTo>
                  <a:lnTo>
                    <a:pt x="4036679" y="339095"/>
                  </a:lnTo>
                  <a:lnTo>
                    <a:pt x="4048517" y="322601"/>
                  </a:lnTo>
                  <a:lnTo>
                    <a:pt x="4060355" y="305153"/>
                  </a:lnTo>
                  <a:lnTo>
                    <a:pt x="4072193" y="286913"/>
                  </a:lnTo>
                  <a:lnTo>
                    <a:pt x="4084031" y="268076"/>
                  </a:lnTo>
                  <a:lnTo>
                    <a:pt x="4095868" y="248869"/>
                  </a:lnTo>
                  <a:lnTo>
                    <a:pt x="4107706" y="229537"/>
                  </a:lnTo>
                  <a:lnTo>
                    <a:pt x="4119544" y="210331"/>
                  </a:lnTo>
                  <a:lnTo>
                    <a:pt x="4131382" y="191494"/>
                  </a:lnTo>
                  <a:lnTo>
                    <a:pt x="4143219" y="173254"/>
                  </a:lnTo>
                  <a:lnTo>
                    <a:pt x="4155057" y="155806"/>
                  </a:lnTo>
                  <a:lnTo>
                    <a:pt x="4166895" y="139311"/>
                  </a:lnTo>
                  <a:lnTo>
                    <a:pt x="4178733" y="123891"/>
                  </a:lnTo>
                  <a:lnTo>
                    <a:pt x="4190570" y="109624"/>
                  </a:lnTo>
                  <a:lnTo>
                    <a:pt x="4202408" y="96550"/>
                  </a:lnTo>
                  <a:lnTo>
                    <a:pt x="4214246" y="84675"/>
                  </a:lnTo>
                  <a:lnTo>
                    <a:pt x="4226084" y="73976"/>
                  </a:lnTo>
                  <a:lnTo>
                    <a:pt x="4237922" y="64404"/>
                  </a:lnTo>
                  <a:lnTo>
                    <a:pt x="4249759" y="55897"/>
                  </a:lnTo>
                  <a:lnTo>
                    <a:pt x="4261597" y="48380"/>
                  </a:lnTo>
                  <a:lnTo>
                    <a:pt x="4273435" y="41770"/>
                  </a:lnTo>
                  <a:lnTo>
                    <a:pt x="4285273" y="35985"/>
                  </a:lnTo>
                  <a:lnTo>
                    <a:pt x="4297110" y="30942"/>
                  </a:lnTo>
                  <a:lnTo>
                    <a:pt x="4308948" y="26559"/>
                  </a:lnTo>
                  <a:lnTo>
                    <a:pt x="4320786" y="22763"/>
                  </a:lnTo>
                  <a:lnTo>
                    <a:pt x="4332624" y="19482"/>
                  </a:lnTo>
                  <a:lnTo>
                    <a:pt x="4344461" y="16654"/>
                  </a:lnTo>
                  <a:lnTo>
                    <a:pt x="4356299" y="14220"/>
                  </a:lnTo>
                  <a:lnTo>
                    <a:pt x="4368137" y="12129"/>
                  </a:lnTo>
                  <a:lnTo>
                    <a:pt x="4379975" y="10335"/>
                  </a:lnTo>
                  <a:lnTo>
                    <a:pt x="4391813" y="8798"/>
                  </a:lnTo>
                  <a:lnTo>
                    <a:pt x="4403650" y="7482"/>
                  </a:lnTo>
                  <a:lnTo>
                    <a:pt x="4415488" y="6357"/>
                  </a:lnTo>
                  <a:lnTo>
                    <a:pt x="4427326" y="5396"/>
                  </a:lnTo>
                  <a:lnTo>
                    <a:pt x="4439164" y="4575"/>
                  </a:lnTo>
                  <a:lnTo>
                    <a:pt x="4451001" y="3874"/>
                  </a:lnTo>
                  <a:lnTo>
                    <a:pt x="4462839" y="3276"/>
                  </a:lnTo>
                  <a:lnTo>
                    <a:pt x="4474677" y="2766"/>
                  </a:lnTo>
                  <a:lnTo>
                    <a:pt x="4486515" y="2332"/>
                  </a:lnTo>
                  <a:lnTo>
                    <a:pt x="4498352" y="1961"/>
                  </a:lnTo>
                  <a:lnTo>
                    <a:pt x="4510190" y="1646"/>
                  </a:lnTo>
                  <a:lnTo>
                    <a:pt x="4522028" y="1377"/>
                  </a:lnTo>
                  <a:lnTo>
                    <a:pt x="4533866" y="1148"/>
                  </a:lnTo>
                  <a:lnTo>
                    <a:pt x="4545704" y="953"/>
                  </a:lnTo>
                  <a:lnTo>
                    <a:pt x="4557541" y="787"/>
                  </a:lnTo>
                  <a:lnTo>
                    <a:pt x="4569379" y="646"/>
                  </a:lnTo>
                  <a:lnTo>
                    <a:pt x="4581217" y="526"/>
                  </a:lnTo>
                  <a:lnTo>
                    <a:pt x="4593055" y="423"/>
                  </a:lnTo>
                  <a:lnTo>
                    <a:pt x="4604892" y="336"/>
                  </a:lnTo>
                  <a:lnTo>
                    <a:pt x="4616730" y="262"/>
                  </a:lnTo>
                  <a:lnTo>
                    <a:pt x="4628568" y="199"/>
                  </a:lnTo>
                  <a:lnTo>
                    <a:pt x="4640406" y="145"/>
                  </a:lnTo>
                  <a:lnTo>
                    <a:pt x="4652244" y="100"/>
                  </a:lnTo>
                  <a:lnTo>
                    <a:pt x="4664081" y="61"/>
                  </a:lnTo>
                  <a:lnTo>
                    <a:pt x="4675919" y="28"/>
                  </a:lnTo>
                  <a:lnTo>
                    <a:pt x="4687757" y="0"/>
                  </a:lnTo>
                </a:path>
              </a:pathLst>
            </a:custGeom>
            <a:ln w="40651" cap="flat">
              <a:solidFill>
                <a:srgbClr val="A58AFF">
                  <a:alpha val="100000"/>
                </a:srgbClr>
              </a:solidFill>
              <a:prstDash val="solid"/>
              <a:round/>
            </a:ln>
          </p:spPr>
          <p:txBody>
            <a:bodyPr/>
            <a:lstStyle/>
            <a:p>
              <a:endParaRPr/>
            </a:p>
          </p:txBody>
        </p:sp>
        <p:sp>
          <p:nvSpPr>
            <p:cNvPr id="41" name="pl41"/>
            <p:cNvSpPr/>
            <p:nvPr/>
          </p:nvSpPr>
          <p:spPr>
            <a:xfrm>
              <a:off x="2482252" y="2575213"/>
              <a:ext cx="4687757" cy="239284"/>
            </a:xfrm>
            <a:custGeom>
              <a:avLst/>
              <a:gdLst/>
              <a:ahLst/>
              <a:cxnLst/>
              <a:rect l="0" t="0" r="0" b="0"/>
              <a:pathLst>
                <a:path w="4687757" h="239284">
                  <a:moveTo>
                    <a:pt x="0" y="0"/>
                  </a:moveTo>
                  <a:lnTo>
                    <a:pt x="11837" y="14"/>
                  </a:lnTo>
                  <a:lnTo>
                    <a:pt x="23675" y="30"/>
                  </a:lnTo>
                  <a:lnTo>
                    <a:pt x="35513" y="50"/>
                  </a:lnTo>
                  <a:lnTo>
                    <a:pt x="47351" y="72"/>
                  </a:lnTo>
                  <a:lnTo>
                    <a:pt x="59188" y="99"/>
                  </a:lnTo>
                  <a:lnTo>
                    <a:pt x="71026" y="131"/>
                  </a:lnTo>
                  <a:lnTo>
                    <a:pt x="82864" y="168"/>
                  </a:lnTo>
                  <a:lnTo>
                    <a:pt x="94702" y="211"/>
                  </a:lnTo>
                  <a:lnTo>
                    <a:pt x="106539" y="263"/>
                  </a:lnTo>
                  <a:lnTo>
                    <a:pt x="118377" y="323"/>
                  </a:lnTo>
                  <a:lnTo>
                    <a:pt x="130215" y="393"/>
                  </a:lnTo>
                  <a:lnTo>
                    <a:pt x="142053" y="476"/>
                  </a:lnTo>
                  <a:lnTo>
                    <a:pt x="153891" y="574"/>
                  </a:lnTo>
                  <a:lnTo>
                    <a:pt x="165728" y="688"/>
                  </a:lnTo>
                  <a:lnTo>
                    <a:pt x="177566" y="823"/>
                  </a:lnTo>
                  <a:lnTo>
                    <a:pt x="189404" y="980"/>
                  </a:lnTo>
                  <a:lnTo>
                    <a:pt x="201242" y="1166"/>
                  </a:lnTo>
                  <a:lnTo>
                    <a:pt x="213079" y="1383"/>
                  </a:lnTo>
                  <a:lnTo>
                    <a:pt x="224917" y="1638"/>
                  </a:lnTo>
                  <a:lnTo>
                    <a:pt x="236755" y="1937"/>
                  </a:lnTo>
                  <a:lnTo>
                    <a:pt x="248593" y="2287"/>
                  </a:lnTo>
                  <a:lnTo>
                    <a:pt x="260430" y="2698"/>
                  </a:lnTo>
                  <a:lnTo>
                    <a:pt x="272268" y="3178"/>
                  </a:lnTo>
                  <a:lnTo>
                    <a:pt x="284106" y="3741"/>
                  </a:lnTo>
                  <a:lnTo>
                    <a:pt x="295944" y="4399"/>
                  </a:lnTo>
                  <a:lnTo>
                    <a:pt x="307782" y="5167"/>
                  </a:lnTo>
                  <a:lnTo>
                    <a:pt x="319619" y="6064"/>
                  </a:lnTo>
                  <a:lnTo>
                    <a:pt x="331457" y="7110"/>
                  </a:lnTo>
                  <a:lnTo>
                    <a:pt x="343295" y="8327"/>
                  </a:lnTo>
                  <a:lnTo>
                    <a:pt x="355133" y="9741"/>
                  </a:lnTo>
                  <a:lnTo>
                    <a:pt x="366970" y="11381"/>
                  </a:lnTo>
                  <a:lnTo>
                    <a:pt x="378808" y="13279"/>
                  </a:lnTo>
                  <a:lnTo>
                    <a:pt x="390646" y="15471"/>
                  </a:lnTo>
                  <a:lnTo>
                    <a:pt x="402484" y="17992"/>
                  </a:lnTo>
                  <a:lnTo>
                    <a:pt x="414321" y="20885"/>
                  </a:lnTo>
                  <a:lnTo>
                    <a:pt x="426159" y="24190"/>
                  </a:lnTo>
                  <a:lnTo>
                    <a:pt x="437997" y="27948"/>
                  </a:lnTo>
                  <a:lnTo>
                    <a:pt x="449835" y="32202"/>
                  </a:lnTo>
                  <a:lnTo>
                    <a:pt x="461673" y="36988"/>
                  </a:lnTo>
                  <a:lnTo>
                    <a:pt x="473510" y="42337"/>
                  </a:lnTo>
                  <a:lnTo>
                    <a:pt x="485348" y="48275"/>
                  </a:lnTo>
                  <a:lnTo>
                    <a:pt x="497186" y="54812"/>
                  </a:lnTo>
                  <a:lnTo>
                    <a:pt x="509024" y="61945"/>
                  </a:lnTo>
                  <a:lnTo>
                    <a:pt x="520861" y="69655"/>
                  </a:lnTo>
                  <a:lnTo>
                    <a:pt x="532699" y="77903"/>
                  </a:lnTo>
                  <a:lnTo>
                    <a:pt x="544537" y="86627"/>
                  </a:lnTo>
                  <a:lnTo>
                    <a:pt x="556375" y="95747"/>
                  </a:lnTo>
                  <a:lnTo>
                    <a:pt x="568213" y="105165"/>
                  </a:lnTo>
                  <a:lnTo>
                    <a:pt x="580050" y="114768"/>
                  </a:lnTo>
                  <a:lnTo>
                    <a:pt x="591888" y="124434"/>
                  </a:lnTo>
                  <a:lnTo>
                    <a:pt x="603726" y="134038"/>
                  </a:lnTo>
                  <a:lnTo>
                    <a:pt x="615564" y="143456"/>
                  </a:lnTo>
                  <a:lnTo>
                    <a:pt x="627401" y="152576"/>
                  </a:lnTo>
                  <a:lnTo>
                    <a:pt x="639239" y="161300"/>
                  </a:lnTo>
                  <a:lnTo>
                    <a:pt x="651077" y="169547"/>
                  </a:lnTo>
                  <a:lnTo>
                    <a:pt x="662915" y="177258"/>
                  </a:lnTo>
                  <a:lnTo>
                    <a:pt x="674752" y="184391"/>
                  </a:lnTo>
                  <a:lnTo>
                    <a:pt x="686590" y="190928"/>
                  </a:lnTo>
                  <a:lnTo>
                    <a:pt x="698428" y="196865"/>
                  </a:lnTo>
                  <a:lnTo>
                    <a:pt x="710266" y="202215"/>
                  </a:lnTo>
                  <a:lnTo>
                    <a:pt x="722104" y="207001"/>
                  </a:lnTo>
                  <a:lnTo>
                    <a:pt x="733941" y="211255"/>
                  </a:lnTo>
                  <a:lnTo>
                    <a:pt x="745779" y="215013"/>
                  </a:lnTo>
                  <a:lnTo>
                    <a:pt x="757617" y="218318"/>
                  </a:lnTo>
                  <a:lnTo>
                    <a:pt x="769455" y="221211"/>
                  </a:lnTo>
                  <a:lnTo>
                    <a:pt x="781292" y="223732"/>
                  </a:lnTo>
                  <a:lnTo>
                    <a:pt x="793130" y="225924"/>
                  </a:lnTo>
                  <a:lnTo>
                    <a:pt x="804968" y="227822"/>
                  </a:lnTo>
                  <a:lnTo>
                    <a:pt x="816806" y="229462"/>
                  </a:lnTo>
                  <a:lnTo>
                    <a:pt x="828643" y="230876"/>
                  </a:lnTo>
                  <a:lnTo>
                    <a:pt x="840481" y="232093"/>
                  </a:lnTo>
                  <a:lnTo>
                    <a:pt x="852319" y="233139"/>
                  </a:lnTo>
                  <a:lnTo>
                    <a:pt x="864157" y="234036"/>
                  </a:lnTo>
                  <a:lnTo>
                    <a:pt x="875995" y="234804"/>
                  </a:lnTo>
                  <a:lnTo>
                    <a:pt x="887832" y="235462"/>
                  </a:lnTo>
                  <a:lnTo>
                    <a:pt x="899670" y="236025"/>
                  </a:lnTo>
                  <a:lnTo>
                    <a:pt x="911508" y="236505"/>
                  </a:lnTo>
                  <a:lnTo>
                    <a:pt x="923346" y="236916"/>
                  </a:lnTo>
                  <a:lnTo>
                    <a:pt x="935183" y="237266"/>
                  </a:lnTo>
                  <a:lnTo>
                    <a:pt x="947021" y="237565"/>
                  </a:lnTo>
                  <a:lnTo>
                    <a:pt x="958859" y="237820"/>
                  </a:lnTo>
                  <a:lnTo>
                    <a:pt x="970697" y="238037"/>
                  </a:lnTo>
                  <a:lnTo>
                    <a:pt x="982534" y="238222"/>
                  </a:lnTo>
                  <a:lnTo>
                    <a:pt x="994372" y="238380"/>
                  </a:lnTo>
                  <a:lnTo>
                    <a:pt x="1006210" y="238515"/>
                  </a:lnTo>
                  <a:lnTo>
                    <a:pt x="1018048" y="238629"/>
                  </a:lnTo>
                  <a:lnTo>
                    <a:pt x="1029886" y="238727"/>
                  </a:lnTo>
                  <a:lnTo>
                    <a:pt x="1041723" y="238810"/>
                  </a:lnTo>
                  <a:lnTo>
                    <a:pt x="1053561" y="238880"/>
                  </a:lnTo>
                  <a:lnTo>
                    <a:pt x="1065399" y="238940"/>
                  </a:lnTo>
                  <a:lnTo>
                    <a:pt x="1077237" y="238991"/>
                  </a:lnTo>
                  <a:lnTo>
                    <a:pt x="1089074" y="239035"/>
                  </a:lnTo>
                  <a:lnTo>
                    <a:pt x="1100912" y="239072"/>
                  </a:lnTo>
                  <a:lnTo>
                    <a:pt x="1112750" y="239104"/>
                  </a:lnTo>
                  <a:lnTo>
                    <a:pt x="1124588" y="239131"/>
                  </a:lnTo>
                  <a:lnTo>
                    <a:pt x="1136426" y="239153"/>
                  </a:lnTo>
                  <a:lnTo>
                    <a:pt x="1148263" y="239173"/>
                  </a:lnTo>
                  <a:lnTo>
                    <a:pt x="1160101" y="239189"/>
                  </a:lnTo>
                  <a:lnTo>
                    <a:pt x="1171939" y="239203"/>
                  </a:lnTo>
                  <a:lnTo>
                    <a:pt x="1171939" y="239284"/>
                  </a:lnTo>
                  <a:lnTo>
                    <a:pt x="1183777" y="239284"/>
                  </a:lnTo>
                  <a:lnTo>
                    <a:pt x="1195614" y="239284"/>
                  </a:lnTo>
                  <a:lnTo>
                    <a:pt x="1207452" y="239284"/>
                  </a:lnTo>
                  <a:lnTo>
                    <a:pt x="1219290" y="239284"/>
                  </a:lnTo>
                  <a:lnTo>
                    <a:pt x="1231128" y="239284"/>
                  </a:lnTo>
                  <a:lnTo>
                    <a:pt x="1242965" y="239284"/>
                  </a:lnTo>
                  <a:lnTo>
                    <a:pt x="1254803" y="239284"/>
                  </a:lnTo>
                  <a:lnTo>
                    <a:pt x="1266641" y="239284"/>
                  </a:lnTo>
                  <a:lnTo>
                    <a:pt x="1278479" y="239284"/>
                  </a:lnTo>
                  <a:lnTo>
                    <a:pt x="1290317" y="239284"/>
                  </a:lnTo>
                  <a:lnTo>
                    <a:pt x="1302154" y="239284"/>
                  </a:lnTo>
                  <a:lnTo>
                    <a:pt x="1313992" y="239284"/>
                  </a:lnTo>
                  <a:lnTo>
                    <a:pt x="1325830" y="239284"/>
                  </a:lnTo>
                  <a:lnTo>
                    <a:pt x="1337668" y="239284"/>
                  </a:lnTo>
                  <a:lnTo>
                    <a:pt x="1349505" y="239284"/>
                  </a:lnTo>
                  <a:lnTo>
                    <a:pt x="1361343" y="239284"/>
                  </a:lnTo>
                  <a:lnTo>
                    <a:pt x="1373181" y="239284"/>
                  </a:lnTo>
                  <a:lnTo>
                    <a:pt x="1385019" y="239284"/>
                  </a:lnTo>
                  <a:lnTo>
                    <a:pt x="1396856" y="239284"/>
                  </a:lnTo>
                  <a:lnTo>
                    <a:pt x="1408694" y="239284"/>
                  </a:lnTo>
                  <a:lnTo>
                    <a:pt x="1420532" y="239284"/>
                  </a:lnTo>
                  <a:lnTo>
                    <a:pt x="1432370" y="239284"/>
                  </a:lnTo>
                  <a:lnTo>
                    <a:pt x="1444208" y="239284"/>
                  </a:lnTo>
                  <a:lnTo>
                    <a:pt x="1456045" y="239284"/>
                  </a:lnTo>
                  <a:lnTo>
                    <a:pt x="1467883" y="239284"/>
                  </a:lnTo>
                  <a:lnTo>
                    <a:pt x="1479721" y="239284"/>
                  </a:lnTo>
                  <a:lnTo>
                    <a:pt x="1491559" y="239284"/>
                  </a:lnTo>
                  <a:lnTo>
                    <a:pt x="1503396" y="239284"/>
                  </a:lnTo>
                  <a:lnTo>
                    <a:pt x="1515234" y="239284"/>
                  </a:lnTo>
                  <a:lnTo>
                    <a:pt x="1527072" y="239284"/>
                  </a:lnTo>
                  <a:lnTo>
                    <a:pt x="1538910" y="239284"/>
                  </a:lnTo>
                  <a:lnTo>
                    <a:pt x="1550748" y="239284"/>
                  </a:lnTo>
                  <a:lnTo>
                    <a:pt x="1562585" y="239284"/>
                  </a:lnTo>
                  <a:lnTo>
                    <a:pt x="1574423" y="239284"/>
                  </a:lnTo>
                  <a:lnTo>
                    <a:pt x="1586261" y="239284"/>
                  </a:lnTo>
                  <a:lnTo>
                    <a:pt x="1598099" y="239284"/>
                  </a:lnTo>
                  <a:lnTo>
                    <a:pt x="1609936" y="239284"/>
                  </a:lnTo>
                  <a:lnTo>
                    <a:pt x="1621774" y="239284"/>
                  </a:lnTo>
                  <a:lnTo>
                    <a:pt x="1633612" y="239284"/>
                  </a:lnTo>
                  <a:lnTo>
                    <a:pt x="1645450" y="239284"/>
                  </a:lnTo>
                  <a:lnTo>
                    <a:pt x="1657287" y="239284"/>
                  </a:lnTo>
                  <a:lnTo>
                    <a:pt x="1669125" y="239284"/>
                  </a:lnTo>
                  <a:lnTo>
                    <a:pt x="1680963" y="239284"/>
                  </a:lnTo>
                  <a:lnTo>
                    <a:pt x="1692801" y="239284"/>
                  </a:lnTo>
                  <a:lnTo>
                    <a:pt x="1704639" y="239284"/>
                  </a:lnTo>
                  <a:lnTo>
                    <a:pt x="1716476" y="239284"/>
                  </a:lnTo>
                  <a:lnTo>
                    <a:pt x="1728314" y="239284"/>
                  </a:lnTo>
                  <a:lnTo>
                    <a:pt x="1740152" y="239284"/>
                  </a:lnTo>
                  <a:lnTo>
                    <a:pt x="1751990" y="239284"/>
                  </a:lnTo>
                  <a:lnTo>
                    <a:pt x="1763827" y="239284"/>
                  </a:lnTo>
                  <a:lnTo>
                    <a:pt x="1775665" y="239284"/>
                  </a:lnTo>
                  <a:lnTo>
                    <a:pt x="1787503" y="239284"/>
                  </a:lnTo>
                  <a:lnTo>
                    <a:pt x="1799341" y="239284"/>
                  </a:lnTo>
                  <a:lnTo>
                    <a:pt x="1811178" y="239284"/>
                  </a:lnTo>
                  <a:lnTo>
                    <a:pt x="1823016" y="239284"/>
                  </a:lnTo>
                  <a:lnTo>
                    <a:pt x="1834854" y="239284"/>
                  </a:lnTo>
                  <a:lnTo>
                    <a:pt x="1846692" y="239284"/>
                  </a:lnTo>
                  <a:lnTo>
                    <a:pt x="1858530" y="239284"/>
                  </a:lnTo>
                  <a:lnTo>
                    <a:pt x="1870367" y="239284"/>
                  </a:lnTo>
                  <a:lnTo>
                    <a:pt x="1882205" y="239284"/>
                  </a:lnTo>
                  <a:lnTo>
                    <a:pt x="1894043" y="239284"/>
                  </a:lnTo>
                  <a:lnTo>
                    <a:pt x="1905881" y="239284"/>
                  </a:lnTo>
                  <a:lnTo>
                    <a:pt x="1917718" y="239284"/>
                  </a:lnTo>
                  <a:lnTo>
                    <a:pt x="1929556" y="239284"/>
                  </a:lnTo>
                  <a:lnTo>
                    <a:pt x="1941394" y="239284"/>
                  </a:lnTo>
                  <a:lnTo>
                    <a:pt x="1953232" y="239284"/>
                  </a:lnTo>
                  <a:lnTo>
                    <a:pt x="1965069" y="239284"/>
                  </a:lnTo>
                  <a:lnTo>
                    <a:pt x="1976907" y="239284"/>
                  </a:lnTo>
                  <a:lnTo>
                    <a:pt x="1988745" y="239284"/>
                  </a:lnTo>
                  <a:lnTo>
                    <a:pt x="2000583" y="239284"/>
                  </a:lnTo>
                  <a:lnTo>
                    <a:pt x="2012421" y="239284"/>
                  </a:lnTo>
                  <a:lnTo>
                    <a:pt x="2024258" y="239284"/>
                  </a:lnTo>
                  <a:lnTo>
                    <a:pt x="2036096" y="239284"/>
                  </a:lnTo>
                  <a:lnTo>
                    <a:pt x="2047934" y="239284"/>
                  </a:lnTo>
                  <a:lnTo>
                    <a:pt x="2059772" y="239284"/>
                  </a:lnTo>
                  <a:lnTo>
                    <a:pt x="2071609" y="239284"/>
                  </a:lnTo>
                  <a:lnTo>
                    <a:pt x="2083447" y="239284"/>
                  </a:lnTo>
                  <a:lnTo>
                    <a:pt x="2095285" y="239284"/>
                  </a:lnTo>
                  <a:lnTo>
                    <a:pt x="2107123" y="239284"/>
                  </a:lnTo>
                  <a:lnTo>
                    <a:pt x="2118961" y="239284"/>
                  </a:lnTo>
                  <a:lnTo>
                    <a:pt x="2130798" y="239284"/>
                  </a:lnTo>
                  <a:lnTo>
                    <a:pt x="2142636" y="239284"/>
                  </a:lnTo>
                  <a:lnTo>
                    <a:pt x="2154474" y="239284"/>
                  </a:lnTo>
                  <a:lnTo>
                    <a:pt x="2166312" y="239284"/>
                  </a:lnTo>
                  <a:lnTo>
                    <a:pt x="2178149" y="239284"/>
                  </a:lnTo>
                  <a:lnTo>
                    <a:pt x="2189987" y="239284"/>
                  </a:lnTo>
                  <a:lnTo>
                    <a:pt x="2201825" y="239284"/>
                  </a:lnTo>
                  <a:lnTo>
                    <a:pt x="2213663" y="239284"/>
                  </a:lnTo>
                  <a:lnTo>
                    <a:pt x="2225500" y="239284"/>
                  </a:lnTo>
                  <a:lnTo>
                    <a:pt x="2237338" y="239284"/>
                  </a:lnTo>
                  <a:lnTo>
                    <a:pt x="2249176" y="239284"/>
                  </a:lnTo>
                  <a:lnTo>
                    <a:pt x="2261014" y="239284"/>
                  </a:lnTo>
                  <a:lnTo>
                    <a:pt x="2272852" y="239284"/>
                  </a:lnTo>
                  <a:lnTo>
                    <a:pt x="2284689" y="239284"/>
                  </a:lnTo>
                  <a:lnTo>
                    <a:pt x="2296527" y="239284"/>
                  </a:lnTo>
                  <a:lnTo>
                    <a:pt x="2308365" y="239284"/>
                  </a:lnTo>
                  <a:lnTo>
                    <a:pt x="2320203" y="239284"/>
                  </a:lnTo>
                  <a:lnTo>
                    <a:pt x="2332040" y="239284"/>
                  </a:lnTo>
                  <a:lnTo>
                    <a:pt x="2343878" y="239284"/>
                  </a:lnTo>
                  <a:lnTo>
                    <a:pt x="2343878" y="239284"/>
                  </a:lnTo>
                  <a:lnTo>
                    <a:pt x="2355716" y="239284"/>
                  </a:lnTo>
                  <a:lnTo>
                    <a:pt x="2367554" y="239284"/>
                  </a:lnTo>
                  <a:lnTo>
                    <a:pt x="2379391" y="239284"/>
                  </a:lnTo>
                  <a:lnTo>
                    <a:pt x="2391229" y="239284"/>
                  </a:lnTo>
                  <a:lnTo>
                    <a:pt x="2403067" y="239284"/>
                  </a:lnTo>
                  <a:lnTo>
                    <a:pt x="2414905" y="239284"/>
                  </a:lnTo>
                  <a:lnTo>
                    <a:pt x="2426743" y="239284"/>
                  </a:lnTo>
                  <a:lnTo>
                    <a:pt x="2438580" y="239284"/>
                  </a:lnTo>
                  <a:lnTo>
                    <a:pt x="2450418" y="239284"/>
                  </a:lnTo>
                  <a:lnTo>
                    <a:pt x="2462256" y="239284"/>
                  </a:lnTo>
                  <a:lnTo>
                    <a:pt x="2474094" y="239284"/>
                  </a:lnTo>
                  <a:lnTo>
                    <a:pt x="2485931" y="239284"/>
                  </a:lnTo>
                  <a:lnTo>
                    <a:pt x="2497769" y="239284"/>
                  </a:lnTo>
                  <a:lnTo>
                    <a:pt x="2509607" y="239284"/>
                  </a:lnTo>
                  <a:lnTo>
                    <a:pt x="2521445" y="239284"/>
                  </a:lnTo>
                  <a:lnTo>
                    <a:pt x="2533283" y="239284"/>
                  </a:lnTo>
                  <a:lnTo>
                    <a:pt x="2545120" y="239284"/>
                  </a:lnTo>
                  <a:lnTo>
                    <a:pt x="2556958" y="239284"/>
                  </a:lnTo>
                  <a:lnTo>
                    <a:pt x="2568796" y="239284"/>
                  </a:lnTo>
                  <a:lnTo>
                    <a:pt x="2580634" y="239284"/>
                  </a:lnTo>
                  <a:lnTo>
                    <a:pt x="2592471" y="239284"/>
                  </a:lnTo>
                  <a:lnTo>
                    <a:pt x="2604309" y="239284"/>
                  </a:lnTo>
                  <a:lnTo>
                    <a:pt x="2616147" y="239284"/>
                  </a:lnTo>
                  <a:lnTo>
                    <a:pt x="2627985" y="239284"/>
                  </a:lnTo>
                  <a:lnTo>
                    <a:pt x="2639822" y="239284"/>
                  </a:lnTo>
                  <a:lnTo>
                    <a:pt x="2651660" y="239284"/>
                  </a:lnTo>
                  <a:lnTo>
                    <a:pt x="2663498" y="239284"/>
                  </a:lnTo>
                  <a:lnTo>
                    <a:pt x="2675336" y="239284"/>
                  </a:lnTo>
                  <a:lnTo>
                    <a:pt x="2687174" y="239284"/>
                  </a:lnTo>
                  <a:lnTo>
                    <a:pt x="2699011" y="239284"/>
                  </a:lnTo>
                  <a:lnTo>
                    <a:pt x="2710849" y="239284"/>
                  </a:lnTo>
                  <a:lnTo>
                    <a:pt x="2722687" y="239284"/>
                  </a:lnTo>
                  <a:lnTo>
                    <a:pt x="2734525" y="239284"/>
                  </a:lnTo>
                  <a:lnTo>
                    <a:pt x="2746362" y="239284"/>
                  </a:lnTo>
                  <a:lnTo>
                    <a:pt x="2758200" y="239284"/>
                  </a:lnTo>
                  <a:lnTo>
                    <a:pt x="2770038" y="239284"/>
                  </a:lnTo>
                  <a:lnTo>
                    <a:pt x="2781876" y="239284"/>
                  </a:lnTo>
                  <a:lnTo>
                    <a:pt x="2793713" y="239284"/>
                  </a:lnTo>
                  <a:lnTo>
                    <a:pt x="2805551" y="239284"/>
                  </a:lnTo>
                  <a:lnTo>
                    <a:pt x="2817389" y="239284"/>
                  </a:lnTo>
                  <a:lnTo>
                    <a:pt x="2829227" y="239284"/>
                  </a:lnTo>
                  <a:lnTo>
                    <a:pt x="2841065" y="239284"/>
                  </a:lnTo>
                  <a:lnTo>
                    <a:pt x="2852902" y="239284"/>
                  </a:lnTo>
                  <a:lnTo>
                    <a:pt x="2864740" y="239284"/>
                  </a:lnTo>
                  <a:lnTo>
                    <a:pt x="2876578" y="239284"/>
                  </a:lnTo>
                  <a:lnTo>
                    <a:pt x="2888416" y="239284"/>
                  </a:lnTo>
                  <a:lnTo>
                    <a:pt x="2900253" y="239284"/>
                  </a:lnTo>
                  <a:lnTo>
                    <a:pt x="2912091" y="239284"/>
                  </a:lnTo>
                  <a:lnTo>
                    <a:pt x="2923929" y="239284"/>
                  </a:lnTo>
                  <a:lnTo>
                    <a:pt x="2935767" y="239284"/>
                  </a:lnTo>
                  <a:lnTo>
                    <a:pt x="2947604" y="239284"/>
                  </a:lnTo>
                  <a:lnTo>
                    <a:pt x="2959442" y="239284"/>
                  </a:lnTo>
                  <a:lnTo>
                    <a:pt x="2971280" y="239284"/>
                  </a:lnTo>
                  <a:lnTo>
                    <a:pt x="2983118" y="239284"/>
                  </a:lnTo>
                  <a:lnTo>
                    <a:pt x="2994956" y="239284"/>
                  </a:lnTo>
                  <a:lnTo>
                    <a:pt x="3006793" y="239284"/>
                  </a:lnTo>
                  <a:lnTo>
                    <a:pt x="3018631" y="239284"/>
                  </a:lnTo>
                  <a:lnTo>
                    <a:pt x="3030469" y="239284"/>
                  </a:lnTo>
                  <a:lnTo>
                    <a:pt x="3042307" y="239284"/>
                  </a:lnTo>
                  <a:lnTo>
                    <a:pt x="3054144" y="239284"/>
                  </a:lnTo>
                  <a:lnTo>
                    <a:pt x="3065982" y="239284"/>
                  </a:lnTo>
                  <a:lnTo>
                    <a:pt x="3077820" y="239284"/>
                  </a:lnTo>
                  <a:lnTo>
                    <a:pt x="3089658" y="239284"/>
                  </a:lnTo>
                  <a:lnTo>
                    <a:pt x="3101496" y="239284"/>
                  </a:lnTo>
                  <a:lnTo>
                    <a:pt x="3113333" y="239284"/>
                  </a:lnTo>
                  <a:lnTo>
                    <a:pt x="3125171" y="239284"/>
                  </a:lnTo>
                  <a:lnTo>
                    <a:pt x="3137009" y="239284"/>
                  </a:lnTo>
                  <a:lnTo>
                    <a:pt x="3148847" y="239284"/>
                  </a:lnTo>
                  <a:lnTo>
                    <a:pt x="3160684" y="239284"/>
                  </a:lnTo>
                  <a:lnTo>
                    <a:pt x="3172522" y="239284"/>
                  </a:lnTo>
                  <a:lnTo>
                    <a:pt x="3184360" y="239284"/>
                  </a:lnTo>
                  <a:lnTo>
                    <a:pt x="3196198" y="239284"/>
                  </a:lnTo>
                  <a:lnTo>
                    <a:pt x="3208035" y="239284"/>
                  </a:lnTo>
                  <a:lnTo>
                    <a:pt x="3219873" y="239284"/>
                  </a:lnTo>
                  <a:lnTo>
                    <a:pt x="3231711" y="239284"/>
                  </a:lnTo>
                  <a:lnTo>
                    <a:pt x="3243549" y="239284"/>
                  </a:lnTo>
                  <a:lnTo>
                    <a:pt x="3255387" y="239284"/>
                  </a:lnTo>
                  <a:lnTo>
                    <a:pt x="3267224" y="239284"/>
                  </a:lnTo>
                  <a:lnTo>
                    <a:pt x="3279062" y="239284"/>
                  </a:lnTo>
                  <a:lnTo>
                    <a:pt x="3290900" y="239284"/>
                  </a:lnTo>
                  <a:lnTo>
                    <a:pt x="3302738" y="239284"/>
                  </a:lnTo>
                  <a:lnTo>
                    <a:pt x="3314575" y="239284"/>
                  </a:lnTo>
                  <a:lnTo>
                    <a:pt x="3326413" y="239284"/>
                  </a:lnTo>
                  <a:lnTo>
                    <a:pt x="3338251" y="239284"/>
                  </a:lnTo>
                  <a:lnTo>
                    <a:pt x="3350089" y="239284"/>
                  </a:lnTo>
                  <a:lnTo>
                    <a:pt x="3361926" y="239284"/>
                  </a:lnTo>
                  <a:lnTo>
                    <a:pt x="3373764" y="239284"/>
                  </a:lnTo>
                  <a:lnTo>
                    <a:pt x="3385602" y="239284"/>
                  </a:lnTo>
                  <a:lnTo>
                    <a:pt x="3397440" y="239284"/>
                  </a:lnTo>
                  <a:lnTo>
                    <a:pt x="3409278" y="239284"/>
                  </a:lnTo>
                  <a:lnTo>
                    <a:pt x="3421115" y="239284"/>
                  </a:lnTo>
                  <a:lnTo>
                    <a:pt x="3432953" y="239284"/>
                  </a:lnTo>
                  <a:lnTo>
                    <a:pt x="3444791" y="239284"/>
                  </a:lnTo>
                  <a:lnTo>
                    <a:pt x="3456629" y="239284"/>
                  </a:lnTo>
                  <a:lnTo>
                    <a:pt x="3468466" y="239284"/>
                  </a:lnTo>
                  <a:lnTo>
                    <a:pt x="3480304" y="239284"/>
                  </a:lnTo>
                  <a:lnTo>
                    <a:pt x="3492142" y="239284"/>
                  </a:lnTo>
                  <a:lnTo>
                    <a:pt x="3503980" y="239284"/>
                  </a:lnTo>
                  <a:lnTo>
                    <a:pt x="3515818" y="239284"/>
                  </a:lnTo>
                  <a:lnTo>
                    <a:pt x="3515818" y="239284"/>
                  </a:lnTo>
                  <a:lnTo>
                    <a:pt x="3527655" y="239284"/>
                  </a:lnTo>
                  <a:lnTo>
                    <a:pt x="3539493" y="239284"/>
                  </a:lnTo>
                  <a:lnTo>
                    <a:pt x="3551331" y="239284"/>
                  </a:lnTo>
                  <a:lnTo>
                    <a:pt x="3563169" y="239284"/>
                  </a:lnTo>
                  <a:lnTo>
                    <a:pt x="3575006" y="239284"/>
                  </a:lnTo>
                  <a:lnTo>
                    <a:pt x="3586844" y="239284"/>
                  </a:lnTo>
                  <a:lnTo>
                    <a:pt x="3598682" y="239284"/>
                  </a:lnTo>
                  <a:lnTo>
                    <a:pt x="3610520" y="239284"/>
                  </a:lnTo>
                  <a:lnTo>
                    <a:pt x="3622357" y="239284"/>
                  </a:lnTo>
                  <a:lnTo>
                    <a:pt x="3634195" y="239284"/>
                  </a:lnTo>
                  <a:lnTo>
                    <a:pt x="3646033" y="239284"/>
                  </a:lnTo>
                  <a:lnTo>
                    <a:pt x="3657871" y="239284"/>
                  </a:lnTo>
                  <a:lnTo>
                    <a:pt x="3669709" y="239284"/>
                  </a:lnTo>
                  <a:lnTo>
                    <a:pt x="3681546" y="239284"/>
                  </a:lnTo>
                  <a:lnTo>
                    <a:pt x="3693384" y="239284"/>
                  </a:lnTo>
                  <a:lnTo>
                    <a:pt x="3705222" y="239284"/>
                  </a:lnTo>
                  <a:lnTo>
                    <a:pt x="3717060" y="239284"/>
                  </a:lnTo>
                  <a:lnTo>
                    <a:pt x="3728897" y="239284"/>
                  </a:lnTo>
                  <a:lnTo>
                    <a:pt x="3740735" y="239284"/>
                  </a:lnTo>
                  <a:lnTo>
                    <a:pt x="3752573" y="239284"/>
                  </a:lnTo>
                  <a:lnTo>
                    <a:pt x="3764411" y="239284"/>
                  </a:lnTo>
                  <a:lnTo>
                    <a:pt x="3776248" y="239284"/>
                  </a:lnTo>
                  <a:lnTo>
                    <a:pt x="3788086" y="239284"/>
                  </a:lnTo>
                  <a:lnTo>
                    <a:pt x="3799924" y="239284"/>
                  </a:lnTo>
                  <a:lnTo>
                    <a:pt x="3811762" y="239284"/>
                  </a:lnTo>
                  <a:lnTo>
                    <a:pt x="3823600" y="239284"/>
                  </a:lnTo>
                  <a:lnTo>
                    <a:pt x="3835437" y="239284"/>
                  </a:lnTo>
                  <a:lnTo>
                    <a:pt x="3847275" y="239284"/>
                  </a:lnTo>
                  <a:lnTo>
                    <a:pt x="3859113" y="239284"/>
                  </a:lnTo>
                  <a:lnTo>
                    <a:pt x="3870951" y="239284"/>
                  </a:lnTo>
                  <a:lnTo>
                    <a:pt x="3882788" y="239284"/>
                  </a:lnTo>
                  <a:lnTo>
                    <a:pt x="3894626" y="239284"/>
                  </a:lnTo>
                  <a:lnTo>
                    <a:pt x="3906464" y="239284"/>
                  </a:lnTo>
                  <a:lnTo>
                    <a:pt x="3918302" y="239284"/>
                  </a:lnTo>
                  <a:lnTo>
                    <a:pt x="3930139" y="239284"/>
                  </a:lnTo>
                  <a:lnTo>
                    <a:pt x="3941977" y="239284"/>
                  </a:lnTo>
                  <a:lnTo>
                    <a:pt x="3953815" y="239284"/>
                  </a:lnTo>
                  <a:lnTo>
                    <a:pt x="3965653" y="239284"/>
                  </a:lnTo>
                  <a:lnTo>
                    <a:pt x="3977491" y="239284"/>
                  </a:lnTo>
                  <a:lnTo>
                    <a:pt x="3989328" y="239284"/>
                  </a:lnTo>
                  <a:lnTo>
                    <a:pt x="4001166" y="239284"/>
                  </a:lnTo>
                  <a:lnTo>
                    <a:pt x="4013004" y="239284"/>
                  </a:lnTo>
                  <a:lnTo>
                    <a:pt x="4024842" y="239284"/>
                  </a:lnTo>
                  <a:lnTo>
                    <a:pt x="4036679" y="239284"/>
                  </a:lnTo>
                  <a:lnTo>
                    <a:pt x="4048517" y="239284"/>
                  </a:lnTo>
                  <a:lnTo>
                    <a:pt x="4060355" y="239284"/>
                  </a:lnTo>
                  <a:lnTo>
                    <a:pt x="4072193" y="239284"/>
                  </a:lnTo>
                  <a:lnTo>
                    <a:pt x="4084031" y="239284"/>
                  </a:lnTo>
                  <a:lnTo>
                    <a:pt x="4095868" y="239284"/>
                  </a:lnTo>
                  <a:lnTo>
                    <a:pt x="4107706" y="239284"/>
                  </a:lnTo>
                  <a:lnTo>
                    <a:pt x="4119544" y="239284"/>
                  </a:lnTo>
                  <a:lnTo>
                    <a:pt x="4131382" y="239284"/>
                  </a:lnTo>
                  <a:lnTo>
                    <a:pt x="4143219" y="239284"/>
                  </a:lnTo>
                  <a:lnTo>
                    <a:pt x="4155057" y="239284"/>
                  </a:lnTo>
                  <a:lnTo>
                    <a:pt x="4166895" y="239284"/>
                  </a:lnTo>
                  <a:lnTo>
                    <a:pt x="4178733" y="239284"/>
                  </a:lnTo>
                  <a:lnTo>
                    <a:pt x="4190570" y="239284"/>
                  </a:lnTo>
                  <a:lnTo>
                    <a:pt x="4202408" y="239284"/>
                  </a:lnTo>
                  <a:lnTo>
                    <a:pt x="4214246" y="239284"/>
                  </a:lnTo>
                  <a:lnTo>
                    <a:pt x="4226084" y="239284"/>
                  </a:lnTo>
                  <a:lnTo>
                    <a:pt x="4237922" y="239284"/>
                  </a:lnTo>
                  <a:lnTo>
                    <a:pt x="4249759" y="239284"/>
                  </a:lnTo>
                  <a:lnTo>
                    <a:pt x="4261597" y="239284"/>
                  </a:lnTo>
                  <a:lnTo>
                    <a:pt x="4273435" y="239284"/>
                  </a:lnTo>
                  <a:lnTo>
                    <a:pt x="4285273" y="239284"/>
                  </a:lnTo>
                  <a:lnTo>
                    <a:pt x="4297110" y="239284"/>
                  </a:lnTo>
                  <a:lnTo>
                    <a:pt x="4308948" y="239284"/>
                  </a:lnTo>
                  <a:lnTo>
                    <a:pt x="4320786" y="239284"/>
                  </a:lnTo>
                  <a:lnTo>
                    <a:pt x="4332624" y="239284"/>
                  </a:lnTo>
                  <a:lnTo>
                    <a:pt x="4344461" y="239284"/>
                  </a:lnTo>
                  <a:lnTo>
                    <a:pt x="4356299" y="239284"/>
                  </a:lnTo>
                  <a:lnTo>
                    <a:pt x="4368137" y="239284"/>
                  </a:lnTo>
                  <a:lnTo>
                    <a:pt x="4379975" y="239284"/>
                  </a:lnTo>
                  <a:lnTo>
                    <a:pt x="4391813" y="239284"/>
                  </a:lnTo>
                  <a:lnTo>
                    <a:pt x="4403650" y="239284"/>
                  </a:lnTo>
                  <a:lnTo>
                    <a:pt x="4415488" y="239284"/>
                  </a:lnTo>
                  <a:lnTo>
                    <a:pt x="4427326" y="239284"/>
                  </a:lnTo>
                  <a:lnTo>
                    <a:pt x="4439164" y="239284"/>
                  </a:lnTo>
                  <a:lnTo>
                    <a:pt x="4451001" y="239284"/>
                  </a:lnTo>
                  <a:lnTo>
                    <a:pt x="4462839" y="239284"/>
                  </a:lnTo>
                  <a:lnTo>
                    <a:pt x="4474677" y="239284"/>
                  </a:lnTo>
                  <a:lnTo>
                    <a:pt x="4486515" y="239284"/>
                  </a:lnTo>
                  <a:lnTo>
                    <a:pt x="4498352" y="239284"/>
                  </a:lnTo>
                  <a:lnTo>
                    <a:pt x="4510190" y="239284"/>
                  </a:lnTo>
                  <a:lnTo>
                    <a:pt x="4522028" y="239284"/>
                  </a:lnTo>
                  <a:lnTo>
                    <a:pt x="4533866" y="239284"/>
                  </a:lnTo>
                  <a:lnTo>
                    <a:pt x="4545704" y="239284"/>
                  </a:lnTo>
                  <a:lnTo>
                    <a:pt x="4557541" y="239284"/>
                  </a:lnTo>
                  <a:lnTo>
                    <a:pt x="4569379" y="239284"/>
                  </a:lnTo>
                  <a:lnTo>
                    <a:pt x="4581217" y="239284"/>
                  </a:lnTo>
                  <a:lnTo>
                    <a:pt x="4593055" y="239284"/>
                  </a:lnTo>
                  <a:lnTo>
                    <a:pt x="4604892" y="239284"/>
                  </a:lnTo>
                  <a:lnTo>
                    <a:pt x="4616730" y="239284"/>
                  </a:lnTo>
                  <a:lnTo>
                    <a:pt x="4628568" y="239284"/>
                  </a:lnTo>
                  <a:lnTo>
                    <a:pt x="4640406" y="239284"/>
                  </a:lnTo>
                  <a:lnTo>
                    <a:pt x="4652244" y="239284"/>
                  </a:lnTo>
                  <a:lnTo>
                    <a:pt x="4664081" y="239284"/>
                  </a:lnTo>
                  <a:lnTo>
                    <a:pt x="4675919" y="239284"/>
                  </a:lnTo>
                  <a:lnTo>
                    <a:pt x="4687757" y="239284"/>
                  </a:lnTo>
                </a:path>
              </a:pathLst>
            </a:custGeom>
            <a:ln w="40651" cap="flat">
              <a:solidFill>
                <a:srgbClr val="D078FF">
                  <a:alpha val="100000"/>
                </a:srgbClr>
              </a:solidFill>
              <a:prstDash val="solid"/>
              <a:round/>
            </a:ln>
          </p:spPr>
          <p:txBody>
            <a:bodyPr/>
            <a:lstStyle/>
            <a:p>
              <a:endParaRPr/>
            </a:p>
          </p:txBody>
        </p:sp>
        <p:sp>
          <p:nvSpPr>
            <p:cNvPr id="42" name="pl42"/>
            <p:cNvSpPr/>
            <p:nvPr/>
          </p:nvSpPr>
          <p:spPr>
            <a:xfrm>
              <a:off x="2482252" y="1139027"/>
              <a:ext cx="4687757" cy="957297"/>
            </a:xfrm>
            <a:custGeom>
              <a:avLst/>
              <a:gdLst/>
              <a:ahLst/>
              <a:cxnLst/>
              <a:rect l="0" t="0" r="0" b="0"/>
              <a:pathLst>
                <a:path w="4687757" h="957297">
                  <a:moveTo>
                    <a:pt x="0" y="957297"/>
                  </a:moveTo>
                  <a:lnTo>
                    <a:pt x="11837" y="957283"/>
                  </a:lnTo>
                  <a:lnTo>
                    <a:pt x="23675" y="957266"/>
                  </a:lnTo>
                  <a:lnTo>
                    <a:pt x="35513" y="957247"/>
                  </a:lnTo>
                  <a:lnTo>
                    <a:pt x="47351" y="957224"/>
                  </a:lnTo>
                  <a:lnTo>
                    <a:pt x="59188" y="957197"/>
                  </a:lnTo>
                  <a:lnTo>
                    <a:pt x="71026" y="957166"/>
                  </a:lnTo>
                  <a:lnTo>
                    <a:pt x="82864" y="957128"/>
                  </a:lnTo>
                  <a:lnTo>
                    <a:pt x="94702" y="957085"/>
                  </a:lnTo>
                  <a:lnTo>
                    <a:pt x="106539" y="957034"/>
                  </a:lnTo>
                  <a:lnTo>
                    <a:pt x="118377" y="956974"/>
                  </a:lnTo>
                  <a:lnTo>
                    <a:pt x="130215" y="956903"/>
                  </a:lnTo>
                  <a:lnTo>
                    <a:pt x="142053" y="956820"/>
                  </a:lnTo>
                  <a:lnTo>
                    <a:pt x="153891" y="956722"/>
                  </a:lnTo>
                  <a:lnTo>
                    <a:pt x="165728" y="956608"/>
                  </a:lnTo>
                  <a:lnTo>
                    <a:pt x="177566" y="956474"/>
                  </a:lnTo>
                  <a:lnTo>
                    <a:pt x="189404" y="956316"/>
                  </a:lnTo>
                  <a:lnTo>
                    <a:pt x="201242" y="956131"/>
                  </a:lnTo>
                  <a:lnTo>
                    <a:pt x="213079" y="955913"/>
                  </a:lnTo>
                  <a:lnTo>
                    <a:pt x="224917" y="955659"/>
                  </a:lnTo>
                  <a:lnTo>
                    <a:pt x="236755" y="955360"/>
                  </a:lnTo>
                  <a:lnTo>
                    <a:pt x="248593" y="955009"/>
                  </a:lnTo>
                  <a:lnTo>
                    <a:pt x="260430" y="954599"/>
                  </a:lnTo>
                  <a:lnTo>
                    <a:pt x="272268" y="954118"/>
                  </a:lnTo>
                  <a:lnTo>
                    <a:pt x="284106" y="953555"/>
                  </a:lnTo>
                  <a:lnTo>
                    <a:pt x="295944" y="952898"/>
                  </a:lnTo>
                  <a:lnTo>
                    <a:pt x="307782" y="952129"/>
                  </a:lnTo>
                  <a:lnTo>
                    <a:pt x="319619" y="951232"/>
                  </a:lnTo>
                  <a:lnTo>
                    <a:pt x="331457" y="950187"/>
                  </a:lnTo>
                  <a:lnTo>
                    <a:pt x="343295" y="948970"/>
                  </a:lnTo>
                  <a:lnTo>
                    <a:pt x="355133" y="947556"/>
                  </a:lnTo>
                  <a:lnTo>
                    <a:pt x="366970" y="945915"/>
                  </a:lnTo>
                  <a:lnTo>
                    <a:pt x="378808" y="944017"/>
                  </a:lnTo>
                  <a:lnTo>
                    <a:pt x="390646" y="941826"/>
                  </a:lnTo>
                  <a:lnTo>
                    <a:pt x="402484" y="939304"/>
                  </a:lnTo>
                  <a:lnTo>
                    <a:pt x="414321" y="936411"/>
                  </a:lnTo>
                  <a:lnTo>
                    <a:pt x="426159" y="933107"/>
                  </a:lnTo>
                  <a:lnTo>
                    <a:pt x="437997" y="929348"/>
                  </a:lnTo>
                  <a:lnTo>
                    <a:pt x="449835" y="925094"/>
                  </a:lnTo>
                  <a:lnTo>
                    <a:pt x="461673" y="920309"/>
                  </a:lnTo>
                  <a:lnTo>
                    <a:pt x="473510" y="914959"/>
                  </a:lnTo>
                  <a:lnTo>
                    <a:pt x="485348" y="909021"/>
                  </a:lnTo>
                  <a:lnTo>
                    <a:pt x="497186" y="902485"/>
                  </a:lnTo>
                  <a:lnTo>
                    <a:pt x="509024" y="895351"/>
                  </a:lnTo>
                  <a:lnTo>
                    <a:pt x="520861" y="887641"/>
                  </a:lnTo>
                  <a:lnTo>
                    <a:pt x="532699" y="879394"/>
                  </a:lnTo>
                  <a:lnTo>
                    <a:pt x="544537" y="870670"/>
                  </a:lnTo>
                  <a:lnTo>
                    <a:pt x="556375" y="861549"/>
                  </a:lnTo>
                  <a:lnTo>
                    <a:pt x="568213" y="852131"/>
                  </a:lnTo>
                  <a:lnTo>
                    <a:pt x="580050" y="842528"/>
                  </a:lnTo>
                  <a:lnTo>
                    <a:pt x="591888" y="832862"/>
                  </a:lnTo>
                  <a:lnTo>
                    <a:pt x="603726" y="823259"/>
                  </a:lnTo>
                  <a:lnTo>
                    <a:pt x="615564" y="813840"/>
                  </a:lnTo>
                  <a:lnTo>
                    <a:pt x="627401" y="804720"/>
                  </a:lnTo>
                  <a:lnTo>
                    <a:pt x="639239" y="795996"/>
                  </a:lnTo>
                  <a:lnTo>
                    <a:pt x="651077" y="787749"/>
                  </a:lnTo>
                  <a:lnTo>
                    <a:pt x="662915" y="780039"/>
                  </a:lnTo>
                  <a:lnTo>
                    <a:pt x="674752" y="772905"/>
                  </a:lnTo>
                  <a:lnTo>
                    <a:pt x="686590" y="766368"/>
                  </a:lnTo>
                  <a:lnTo>
                    <a:pt x="698428" y="760431"/>
                  </a:lnTo>
                  <a:lnTo>
                    <a:pt x="710266" y="755081"/>
                  </a:lnTo>
                  <a:lnTo>
                    <a:pt x="722104" y="750295"/>
                  </a:lnTo>
                  <a:lnTo>
                    <a:pt x="733941" y="746042"/>
                  </a:lnTo>
                  <a:lnTo>
                    <a:pt x="745779" y="742283"/>
                  </a:lnTo>
                  <a:lnTo>
                    <a:pt x="757617" y="738978"/>
                  </a:lnTo>
                  <a:lnTo>
                    <a:pt x="769455" y="736086"/>
                  </a:lnTo>
                  <a:lnTo>
                    <a:pt x="781292" y="733564"/>
                  </a:lnTo>
                  <a:lnTo>
                    <a:pt x="793130" y="731373"/>
                  </a:lnTo>
                  <a:lnTo>
                    <a:pt x="804968" y="729474"/>
                  </a:lnTo>
                  <a:lnTo>
                    <a:pt x="816806" y="727834"/>
                  </a:lnTo>
                  <a:lnTo>
                    <a:pt x="828643" y="726420"/>
                  </a:lnTo>
                  <a:lnTo>
                    <a:pt x="840481" y="725203"/>
                  </a:lnTo>
                  <a:lnTo>
                    <a:pt x="852319" y="724157"/>
                  </a:lnTo>
                  <a:lnTo>
                    <a:pt x="864157" y="723261"/>
                  </a:lnTo>
                  <a:lnTo>
                    <a:pt x="875995" y="722492"/>
                  </a:lnTo>
                  <a:lnTo>
                    <a:pt x="887832" y="721834"/>
                  </a:lnTo>
                  <a:lnTo>
                    <a:pt x="899670" y="721272"/>
                  </a:lnTo>
                  <a:lnTo>
                    <a:pt x="911508" y="720791"/>
                  </a:lnTo>
                  <a:lnTo>
                    <a:pt x="923346" y="720380"/>
                  </a:lnTo>
                  <a:lnTo>
                    <a:pt x="935183" y="720030"/>
                  </a:lnTo>
                  <a:lnTo>
                    <a:pt x="947021" y="719731"/>
                  </a:lnTo>
                  <a:lnTo>
                    <a:pt x="958859" y="719476"/>
                  </a:lnTo>
                  <a:lnTo>
                    <a:pt x="970697" y="719259"/>
                  </a:lnTo>
                  <a:lnTo>
                    <a:pt x="982534" y="719074"/>
                  </a:lnTo>
                  <a:lnTo>
                    <a:pt x="994372" y="718916"/>
                  </a:lnTo>
                  <a:lnTo>
                    <a:pt x="1006210" y="718782"/>
                  </a:lnTo>
                  <a:lnTo>
                    <a:pt x="1018048" y="718667"/>
                  </a:lnTo>
                  <a:lnTo>
                    <a:pt x="1029886" y="718570"/>
                  </a:lnTo>
                  <a:lnTo>
                    <a:pt x="1041723" y="718487"/>
                  </a:lnTo>
                  <a:lnTo>
                    <a:pt x="1053561" y="718416"/>
                  </a:lnTo>
                  <a:lnTo>
                    <a:pt x="1065399" y="718356"/>
                  </a:lnTo>
                  <a:lnTo>
                    <a:pt x="1077237" y="718305"/>
                  </a:lnTo>
                  <a:lnTo>
                    <a:pt x="1089074" y="718261"/>
                  </a:lnTo>
                  <a:lnTo>
                    <a:pt x="1100912" y="718224"/>
                  </a:lnTo>
                  <a:lnTo>
                    <a:pt x="1112750" y="718193"/>
                  </a:lnTo>
                  <a:lnTo>
                    <a:pt x="1124588" y="718166"/>
                  </a:lnTo>
                  <a:lnTo>
                    <a:pt x="1136426" y="718143"/>
                  </a:lnTo>
                  <a:lnTo>
                    <a:pt x="1148263" y="718124"/>
                  </a:lnTo>
                  <a:lnTo>
                    <a:pt x="1160101" y="718107"/>
                  </a:lnTo>
                  <a:lnTo>
                    <a:pt x="1171939" y="718093"/>
                  </a:lnTo>
                  <a:lnTo>
                    <a:pt x="1171939" y="717772"/>
                  </a:lnTo>
                  <a:lnTo>
                    <a:pt x="1183777" y="717730"/>
                  </a:lnTo>
                  <a:lnTo>
                    <a:pt x="1195614" y="717680"/>
                  </a:lnTo>
                  <a:lnTo>
                    <a:pt x="1207452" y="717622"/>
                  </a:lnTo>
                  <a:lnTo>
                    <a:pt x="1219290" y="717553"/>
                  </a:lnTo>
                  <a:lnTo>
                    <a:pt x="1231128" y="717473"/>
                  </a:lnTo>
                  <a:lnTo>
                    <a:pt x="1242965" y="717378"/>
                  </a:lnTo>
                  <a:lnTo>
                    <a:pt x="1254803" y="717267"/>
                  </a:lnTo>
                  <a:lnTo>
                    <a:pt x="1266641" y="717136"/>
                  </a:lnTo>
                  <a:lnTo>
                    <a:pt x="1278479" y="716982"/>
                  </a:lnTo>
                  <a:lnTo>
                    <a:pt x="1290317" y="716802"/>
                  </a:lnTo>
                  <a:lnTo>
                    <a:pt x="1302154" y="716590"/>
                  </a:lnTo>
                  <a:lnTo>
                    <a:pt x="1313992" y="716341"/>
                  </a:lnTo>
                  <a:lnTo>
                    <a:pt x="1325830" y="716049"/>
                  </a:lnTo>
                  <a:lnTo>
                    <a:pt x="1337668" y="715705"/>
                  </a:lnTo>
                  <a:lnTo>
                    <a:pt x="1349505" y="715302"/>
                  </a:lnTo>
                  <a:lnTo>
                    <a:pt x="1361343" y="714829"/>
                  </a:lnTo>
                  <a:lnTo>
                    <a:pt x="1373181" y="714273"/>
                  </a:lnTo>
                  <a:lnTo>
                    <a:pt x="1385019" y="713622"/>
                  </a:lnTo>
                  <a:lnTo>
                    <a:pt x="1396856" y="712857"/>
                  </a:lnTo>
                  <a:lnTo>
                    <a:pt x="1408694" y="711960"/>
                  </a:lnTo>
                  <a:lnTo>
                    <a:pt x="1420532" y="710909"/>
                  </a:lnTo>
                  <a:lnTo>
                    <a:pt x="1432370" y="709677"/>
                  </a:lnTo>
                  <a:lnTo>
                    <a:pt x="1444208" y="708235"/>
                  </a:lnTo>
                  <a:lnTo>
                    <a:pt x="1456045" y="706548"/>
                  </a:lnTo>
                  <a:lnTo>
                    <a:pt x="1467883" y="704574"/>
                  </a:lnTo>
                  <a:lnTo>
                    <a:pt x="1479721" y="702269"/>
                  </a:lnTo>
                  <a:lnTo>
                    <a:pt x="1491559" y="699578"/>
                  </a:lnTo>
                  <a:lnTo>
                    <a:pt x="1503396" y="696442"/>
                  </a:lnTo>
                  <a:lnTo>
                    <a:pt x="1515234" y="692791"/>
                  </a:lnTo>
                  <a:lnTo>
                    <a:pt x="1527072" y="688548"/>
                  </a:lnTo>
                  <a:lnTo>
                    <a:pt x="1538910" y="683627"/>
                  </a:lnTo>
                  <a:lnTo>
                    <a:pt x="1550748" y="677932"/>
                  </a:lnTo>
                  <a:lnTo>
                    <a:pt x="1562585" y="671359"/>
                  </a:lnTo>
                  <a:lnTo>
                    <a:pt x="1574423" y="663793"/>
                  </a:lnTo>
                  <a:lnTo>
                    <a:pt x="1586261" y="655115"/>
                  </a:lnTo>
                  <a:lnTo>
                    <a:pt x="1598099" y="645201"/>
                  </a:lnTo>
                  <a:lnTo>
                    <a:pt x="1609936" y="633925"/>
                  </a:lnTo>
                  <a:lnTo>
                    <a:pt x="1621774" y="621165"/>
                  </a:lnTo>
                  <a:lnTo>
                    <a:pt x="1633612" y="606808"/>
                  </a:lnTo>
                  <a:lnTo>
                    <a:pt x="1645450" y="590758"/>
                  </a:lnTo>
                  <a:lnTo>
                    <a:pt x="1657287" y="572946"/>
                  </a:lnTo>
                  <a:lnTo>
                    <a:pt x="1669125" y="553335"/>
                  </a:lnTo>
                  <a:lnTo>
                    <a:pt x="1680963" y="531934"/>
                  </a:lnTo>
                  <a:lnTo>
                    <a:pt x="1692801" y="508804"/>
                  </a:lnTo>
                  <a:lnTo>
                    <a:pt x="1704639" y="484062"/>
                  </a:lnTo>
                  <a:lnTo>
                    <a:pt x="1716476" y="457891"/>
                  </a:lnTo>
                  <a:lnTo>
                    <a:pt x="1728314" y="430530"/>
                  </a:lnTo>
                  <a:lnTo>
                    <a:pt x="1740152" y="402275"/>
                  </a:lnTo>
                  <a:lnTo>
                    <a:pt x="1751990" y="373465"/>
                  </a:lnTo>
                  <a:lnTo>
                    <a:pt x="1763827" y="344467"/>
                  </a:lnTo>
                  <a:lnTo>
                    <a:pt x="1775665" y="315657"/>
                  </a:lnTo>
                  <a:lnTo>
                    <a:pt x="1787503" y="287402"/>
                  </a:lnTo>
                  <a:lnTo>
                    <a:pt x="1799341" y="260041"/>
                  </a:lnTo>
                  <a:lnTo>
                    <a:pt x="1811178" y="233869"/>
                  </a:lnTo>
                  <a:lnTo>
                    <a:pt x="1823016" y="209128"/>
                  </a:lnTo>
                  <a:lnTo>
                    <a:pt x="1834854" y="185997"/>
                  </a:lnTo>
                  <a:lnTo>
                    <a:pt x="1846692" y="164597"/>
                  </a:lnTo>
                  <a:lnTo>
                    <a:pt x="1858530" y="144986"/>
                  </a:lnTo>
                  <a:lnTo>
                    <a:pt x="1870367" y="127174"/>
                  </a:lnTo>
                  <a:lnTo>
                    <a:pt x="1882205" y="111124"/>
                  </a:lnTo>
                  <a:lnTo>
                    <a:pt x="1894043" y="96767"/>
                  </a:lnTo>
                  <a:lnTo>
                    <a:pt x="1905881" y="84007"/>
                  </a:lnTo>
                  <a:lnTo>
                    <a:pt x="1917718" y="72730"/>
                  </a:lnTo>
                  <a:lnTo>
                    <a:pt x="1929556" y="62816"/>
                  </a:lnTo>
                  <a:lnTo>
                    <a:pt x="1941394" y="54139"/>
                  </a:lnTo>
                  <a:lnTo>
                    <a:pt x="1953232" y="46573"/>
                  </a:lnTo>
                  <a:lnTo>
                    <a:pt x="1965069" y="39999"/>
                  </a:lnTo>
                  <a:lnTo>
                    <a:pt x="1976907" y="34305"/>
                  </a:lnTo>
                  <a:lnTo>
                    <a:pt x="1988745" y="29384"/>
                  </a:lnTo>
                  <a:lnTo>
                    <a:pt x="2000583" y="25141"/>
                  </a:lnTo>
                  <a:lnTo>
                    <a:pt x="2012421" y="21490"/>
                  </a:lnTo>
                  <a:lnTo>
                    <a:pt x="2024258" y="18354"/>
                  </a:lnTo>
                  <a:lnTo>
                    <a:pt x="2036096" y="15663"/>
                  </a:lnTo>
                  <a:lnTo>
                    <a:pt x="2047934" y="13358"/>
                  </a:lnTo>
                  <a:lnTo>
                    <a:pt x="2059772" y="11384"/>
                  </a:lnTo>
                  <a:lnTo>
                    <a:pt x="2071609" y="9697"/>
                  </a:lnTo>
                  <a:lnTo>
                    <a:pt x="2083447" y="8254"/>
                  </a:lnTo>
                  <a:lnTo>
                    <a:pt x="2095285" y="7023"/>
                  </a:lnTo>
                  <a:lnTo>
                    <a:pt x="2107123" y="5972"/>
                  </a:lnTo>
                  <a:lnTo>
                    <a:pt x="2118961" y="5075"/>
                  </a:lnTo>
                  <a:lnTo>
                    <a:pt x="2130798" y="4310"/>
                  </a:lnTo>
                  <a:lnTo>
                    <a:pt x="2142636" y="3658"/>
                  </a:lnTo>
                  <a:lnTo>
                    <a:pt x="2154474" y="3103"/>
                  </a:lnTo>
                  <a:lnTo>
                    <a:pt x="2166312" y="2630"/>
                  </a:lnTo>
                  <a:lnTo>
                    <a:pt x="2178149" y="2226"/>
                  </a:lnTo>
                  <a:lnTo>
                    <a:pt x="2189987" y="1883"/>
                  </a:lnTo>
                  <a:lnTo>
                    <a:pt x="2201825" y="1591"/>
                  </a:lnTo>
                  <a:lnTo>
                    <a:pt x="2213663" y="1342"/>
                  </a:lnTo>
                  <a:lnTo>
                    <a:pt x="2225500" y="1130"/>
                  </a:lnTo>
                  <a:lnTo>
                    <a:pt x="2237338" y="949"/>
                  </a:lnTo>
                  <a:lnTo>
                    <a:pt x="2249176" y="796"/>
                  </a:lnTo>
                  <a:lnTo>
                    <a:pt x="2261014" y="665"/>
                  </a:lnTo>
                  <a:lnTo>
                    <a:pt x="2272852" y="554"/>
                  </a:lnTo>
                  <a:lnTo>
                    <a:pt x="2284689" y="459"/>
                  </a:lnTo>
                  <a:lnTo>
                    <a:pt x="2296527" y="379"/>
                  </a:lnTo>
                  <a:lnTo>
                    <a:pt x="2308365" y="310"/>
                  </a:lnTo>
                  <a:lnTo>
                    <a:pt x="2320203" y="252"/>
                  </a:lnTo>
                  <a:lnTo>
                    <a:pt x="2332040" y="202"/>
                  </a:lnTo>
                  <a:lnTo>
                    <a:pt x="2343878" y="160"/>
                  </a:lnTo>
                  <a:lnTo>
                    <a:pt x="2343878" y="0"/>
                  </a:lnTo>
                  <a:lnTo>
                    <a:pt x="2355716" y="14"/>
                  </a:lnTo>
                  <a:lnTo>
                    <a:pt x="2367554" y="30"/>
                  </a:lnTo>
                  <a:lnTo>
                    <a:pt x="2379391" y="50"/>
                  </a:lnTo>
                  <a:lnTo>
                    <a:pt x="2391229" y="72"/>
                  </a:lnTo>
                  <a:lnTo>
                    <a:pt x="2403067" y="99"/>
                  </a:lnTo>
                  <a:lnTo>
                    <a:pt x="2414905" y="131"/>
                  </a:lnTo>
                  <a:lnTo>
                    <a:pt x="2426743" y="168"/>
                  </a:lnTo>
                  <a:lnTo>
                    <a:pt x="2438580" y="211"/>
                  </a:lnTo>
                  <a:lnTo>
                    <a:pt x="2450418" y="263"/>
                  </a:lnTo>
                  <a:lnTo>
                    <a:pt x="2462256" y="323"/>
                  </a:lnTo>
                  <a:lnTo>
                    <a:pt x="2474094" y="393"/>
                  </a:lnTo>
                  <a:lnTo>
                    <a:pt x="2485931" y="476"/>
                  </a:lnTo>
                  <a:lnTo>
                    <a:pt x="2497769" y="574"/>
                  </a:lnTo>
                  <a:lnTo>
                    <a:pt x="2509607" y="688"/>
                  </a:lnTo>
                  <a:lnTo>
                    <a:pt x="2521445" y="823"/>
                  </a:lnTo>
                  <a:lnTo>
                    <a:pt x="2533283" y="980"/>
                  </a:lnTo>
                  <a:lnTo>
                    <a:pt x="2545120" y="1166"/>
                  </a:lnTo>
                  <a:lnTo>
                    <a:pt x="2556958" y="1383"/>
                  </a:lnTo>
                  <a:lnTo>
                    <a:pt x="2568796" y="1638"/>
                  </a:lnTo>
                  <a:lnTo>
                    <a:pt x="2580634" y="1937"/>
                  </a:lnTo>
                  <a:lnTo>
                    <a:pt x="2592471" y="2287"/>
                  </a:lnTo>
                  <a:lnTo>
                    <a:pt x="2604309" y="2698"/>
                  </a:lnTo>
                  <a:lnTo>
                    <a:pt x="2616147" y="3178"/>
                  </a:lnTo>
                  <a:lnTo>
                    <a:pt x="2627985" y="3741"/>
                  </a:lnTo>
                  <a:lnTo>
                    <a:pt x="2639822" y="4399"/>
                  </a:lnTo>
                  <a:lnTo>
                    <a:pt x="2651660" y="5167"/>
                  </a:lnTo>
                  <a:lnTo>
                    <a:pt x="2663498" y="6064"/>
                  </a:lnTo>
                  <a:lnTo>
                    <a:pt x="2675336" y="7110"/>
                  </a:lnTo>
                  <a:lnTo>
                    <a:pt x="2687174" y="8327"/>
                  </a:lnTo>
                  <a:lnTo>
                    <a:pt x="2699011" y="9741"/>
                  </a:lnTo>
                  <a:lnTo>
                    <a:pt x="2710849" y="11381"/>
                  </a:lnTo>
                  <a:lnTo>
                    <a:pt x="2722687" y="13279"/>
                  </a:lnTo>
                  <a:lnTo>
                    <a:pt x="2734525" y="15471"/>
                  </a:lnTo>
                  <a:lnTo>
                    <a:pt x="2746362" y="17992"/>
                  </a:lnTo>
                  <a:lnTo>
                    <a:pt x="2758200" y="20885"/>
                  </a:lnTo>
                  <a:lnTo>
                    <a:pt x="2770038" y="24190"/>
                  </a:lnTo>
                  <a:lnTo>
                    <a:pt x="2781876" y="27948"/>
                  </a:lnTo>
                  <a:lnTo>
                    <a:pt x="2793713" y="32202"/>
                  </a:lnTo>
                  <a:lnTo>
                    <a:pt x="2805551" y="36988"/>
                  </a:lnTo>
                  <a:lnTo>
                    <a:pt x="2817389" y="42337"/>
                  </a:lnTo>
                  <a:lnTo>
                    <a:pt x="2829227" y="48275"/>
                  </a:lnTo>
                  <a:lnTo>
                    <a:pt x="2841065" y="54812"/>
                  </a:lnTo>
                  <a:lnTo>
                    <a:pt x="2852902" y="61945"/>
                  </a:lnTo>
                  <a:lnTo>
                    <a:pt x="2864740" y="69655"/>
                  </a:lnTo>
                  <a:lnTo>
                    <a:pt x="2876578" y="77903"/>
                  </a:lnTo>
                  <a:lnTo>
                    <a:pt x="2888416" y="86627"/>
                  </a:lnTo>
                  <a:lnTo>
                    <a:pt x="2900253" y="95747"/>
                  </a:lnTo>
                  <a:lnTo>
                    <a:pt x="2912091" y="105165"/>
                  </a:lnTo>
                  <a:lnTo>
                    <a:pt x="2923929" y="114768"/>
                  </a:lnTo>
                  <a:lnTo>
                    <a:pt x="2935767" y="124434"/>
                  </a:lnTo>
                  <a:lnTo>
                    <a:pt x="2947604" y="134038"/>
                  </a:lnTo>
                  <a:lnTo>
                    <a:pt x="2959442" y="143456"/>
                  </a:lnTo>
                  <a:lnTo>
                    <a:pt x="2971280" y="152576"/>
                  </a:lnTo>
                  <a:lnTo>
                    <a:pt x="2983118" y="161300"/>
                  </a:lnTo>
                  <a:lnTo>
                    <a:pt x="2994956" y="169547"/>
                  </a:lnTo>
                  <a:lnTo>
                    <a:pt x="3006793" y="177258"/>
                  </a:lnTo>
                  <a:lnTo>
                    <a:pt x="3018631" y="184391"/>
                  </a:lnTo>
                  <a:lnTo>
                    <a:pt x="3030469" y="190928"/>
                  </a:lnTo>
                  <a:lnTo>
                    <a:pt x="3042307" y="196865"/>
                  </a:lnTo>
                  <a:lnTo>
                    <a:pt x="3054144" y="202215"/>
                  </a:lnTo>
                  <a:lnTo>
                    <a:pt x="3065982" y="207001"/>
                  </a:lnTo>
                  <a:lnTo>
                    <a:pt x="3077820" y="211255"/>
                  </a:lnTo>
                  <a:lnTo>
                    <a:pt x="3089658" y="215013"/>
                  </a:lnTo>
                  <a:lnTo>
                    <a:pt x="3101496" y="218318"/>
                  </a:lnTo>
                  <a:lnTo>
                    <a:pt x="3113333" y="221211"/>
                  </a:lnTo>
                  <a:lnTo>
                    <a:pt x="3125171" y="223732"/>
                  </a:lnTo>
                  <a:lnTo>
                    <a:pt x="3137009" y="225924"/>
                  </a:lnTo>
                  <a:lnTo>
                    <a:pt x="3148847" y="227822"/>
                  </a:lnTo>
                  <a:lnTo>
                    <a:pt x="3160684" y="229462"/>
                  </a:lnTo>
                  <a:lnTo>
                    <a:pt x="3172522" y="230876"/>
                  </a:lnTo>
                  <a:lnTo>
                    <a:pt x="3184360" y="232093"/>
                  </a:lnTo>
                  <a:lnTo>
                    <a:pt x="3196198" y="233139"/>
                  </a:lnTo>
                  <a:lnTo>
                    <a:pt x="3208035" y="234036"/>
                  </a:lnTo>
                  <a:lnTo>
                    <a:pt x="3219873" y="234804"/>
                  </a:lnTo>
                  <a:lnTo>
                    <a:pt x="3231711" y="235462"/>
                  </a:lnTo>
                  <a:lnTo>
                    <a:pt x="3243549" y="236025"/>
                  </a:lnTo>
                  <a:lnTo>
                    <a:pt x="3255387" y="236505"/>
                  </a:lnTo>
                  <a:lnTo>
                    <a:pt x="3267224" y="236916"/>
                  </a:lnTo>
                  <a:lnTo>
                    <a:pt x="3279062" y="237266"/>
                  </a:lnTo>
                  <a:lnTo>
                    <a:pt x="3290900" y="237565"/>
                  </a:lnTo>
                  <a:lnTo>
                    <a:pt x="3302738" y="237820"/>
                  </a:lnTo>
                  <a:lnTo>
                    <a:pt x="3314575" y="238037"/>
                  </a:lnTo>
                  <a:lnTo>
                    <a:pt x="3326413" y="238222"/>
                  </a:lnTo>
                  <a:lnTo>
                    <a:pt x="3338251" y="238380"/>
                  </a:lnTo>
                  <a:lnTo>
                    <a:pt x="3350089" y="238515"/>
                  </a:lnTo>
                  <a:lnTo>
                    <a:pt x="3361926" y="238629"/>
                  </a:lnTo>
                  <a:lnTo>
                    <a:pt x="3373764" y="238727"/>
                  </a:lnTo>
                  <a:lnTo>
                    <a:pt x="3385602" y="238810"/>
                  </a:lnTo>
                  <a:lnTo>
                    <a:pt x="3397440" y="238880"/>
                  </a:lnTo>
                  <a:lnTo>
                    <a:pt x="3409278" y="238940"/>
                  </a:lnTo>
                  <a:lnTo>
                    <a:pt x="3421115" y="238991"/>
                  </a:lnTo>
                  <a:lnTo>
                    <a:pt x="3432953" y="239035"/>
                  </a:lnTo>
                  <a:lnTo>
                    <a:pt x="3444791" y="239072"/>
                  </a:lnTo>
                  <a:lnTo>
                    <a:pt x="3456629" y="239104"/>
                  </a:lnTo>
                  <a:lnTo>
                    <a:pt x="3468466" y="239131"/>
                  </a:lnTo>
                  <a:lnTo>
                    <a:pt x="3480304" y="239153"/>
                  </a:lnTo>
                  <a:lnTo>
                    <a:pt x="3492142" y="239173"/>
                  </a:lnTo>
                  <a:lnTo>
                    <a:pt x="3503980" y="239189"/>
                  </a:lnTo>
                  <a:lnTo>
                    <a:pt x="3515818" y="239203"/>
                  </a:lnTo>
                  <a:lnTo>
                    <a:pt x="3515818" y="239364"/>
                  </a:lnTo>
                  <a:lnTo>
                    <a:pt x="3527655" y="239378"/>
                  </a:lnTo>
                  <a:lnTo>
                    <a:pt x="3539493" y="239395"/>
                  </a:lnTo>
                  <a:lnTo>
                    <a:pt x="3551331" y="239414"/>
                  </a:lnTo>
                  <a:lnTo>
                    <a:pt x="3563169" y="239437"/>
                  </a:lnTo>
                  <a:lnTo>
                    <a:pt x="3575006" y="239464"/>
                  </a:lnTo>
                  <a:lnTo>
                    <a:pt x="3586844" y="239495"/>
                  </a:lnTo>
                  <a:lnTo>
                    <a:pt x="3598682" y="239532"/>
                  </a:lnTo>
                  <a:lnTo>
                    <a:pt x="3610520" y="239576"/>
                  </a:lnTo>
                  <a:lnTo>
                    <a:pt x="3622357" y="239627"/>
                  </a:lnTo>
                  <a:lnTo>
                    <a:pt x="3634195" y="239687"/>
                  </a:lnTo>
                  <a:lnTo>
                    <a:pt x="3646033" y="239758"/>
                  </a:lnTo>
                  <a:lnTo>
                    <a:pt x="3657871" y="239841"/>
                  </a:lnTo>
                  <a:lnTo>
                    <a:pt x="3669709" y="239938"/>
                  </a:lnTo>
                  <a:lnTo>
                    <a:pt x="3681546" y="240053"/>
                  </a:lnTo>
                  <a:lnTo>
                    <a:pt x="3693384" y="240187"/>
                  </a:lnTo>
                  <a:lnTo>
                    <a:pt x="3705222" y="240345"/>
                  </a:lnTo>
                  <a:lnTo>
                    <a:pt x="3717060" y="240530"/>
                  </a:lnTo>
                  <a:lnTo>
                    <a:pt x="3728897" y="240747"/>
                  </a:lnTo>
                  <a:lnTo>
                    <a:pt x="3740735" y="241002"/>
                  </a:lnTo>
                  <a:lnTo>
                    <a:pt x="3752573" y="241301"/>
                  </a:lnTo>
                  <a:lnTo>
                    <a:pt x="3764411" y="241652"/>
                  </a:lnTo>
                  <a:lnTo>
                    <a:pt x="3776248" y="242062"/>
                  </a:lnTo>
                  <a:lnTo>
                    <a:pt x="3788086" y="242543"/>
                  </a:lnTo>
                  <a:lnTo>
                    <a:pt x="3799924" y="243105"/>
                  </a:lnTo>
                  <a:lnTo>
                    <a:pt x="3811762" y="243763"/>
                  </a:lnTo>
                  <a:lnTo>
                    <a:pt x="3823600" y="244532"/>
                  </a:lnTo>
                  <a:lnTo>
                    <a:pt x="3835437" y="245429"/>
                  </a:lnTo>
                  <a:lnTo>
                    <a:pt x="3847275" y="246474"/>
                  </a:lnTo>
                  <a:lnTo>
                    <a:pt x="3859113" y="247691"/>
                  </a:lnTo>
                  <a:lnTo>
                    <a:pt x="3870951" y="249105"/>
                  </a:lnTo>
                  <a:lnTo>
                    <a:pt x="3882788" y="250745"/>
                  </a:lnTo>
                  <a:lnTo>
                    <a:pt x="3894626" y="252644"/>
                  </a:lnTo>
                  <a:lnTo>
                    <a:pt x="3906464" y="254835"/>
                  </a:lnTo>
                  <a:lnTo>
                    <a:pt x="3918302" y="257357"/>
                  </a:lnTo>
                  <a:lnTo>
                    <a:pt x="3930139" y="260249"/>
                  </a:lnTo>
                  <a:lnTo>
                    <a:pt x="3941977" y="263554"/>
                  </a:lnTo>
                  <a:lnTo>
                    <a:pt x="3953815" y="267313"/>
                  </a:lnTo>
                  <a:lnTo>
                    <a:pt x="3965653" y="271566"/>
                  </a:lnTo>
                  <a:lnTo>
                    <a:pt x="3977491" y="276352"/>
                  </a:lnTo>
                  <a:lnTo>
                    <a:pt x="3989328" y="281702"/>
                  </a:lnTo>
                  <a:lnTo>
                    <a:pt x="4001166" y="287639"/>
                  </a:lnTo>
                  <a:lnTo>
                    <a:pt x="4013004" y="294176"/>
                  </a:lnTo>
                  <a:lnTo>
                    <a:pt x="4024842" y="301310"/>
                  </a:lnTo>
                  <a:lnTo>
                    <a:pt x="4036679" y="309020"/>
                  </a:lnTo>
                  <a:lnTo>
                    <a:pt x="4048517" y="317267"/>
                  </a:lnTo>
                  <a:lnTo>
                    <a:pt x="4060355" y="325991"/>
                  </a:lnTo>
                  <a:lnTo>
                    <a:pt x="4072193" y="335111"/>
                  </a:lnTo>
                  <a:lnTo>
                    <a:pt x="4084031" y="344530"/>
                  </a:lnTo>
                  <a:lnTo>
                    <a:pt x="4095868" y="354133"/>
                  </a:lnTo>
                  <a:lnTo>
                    <a:pt x="4107706" y="363799"/>
                  </a:lnTo>
                  <a:lnTo>
                    <a:pt x="4119544" y="373402"/>
                  </a:lnTo>
                  <a:lnTo>
                    <a:pt x="4131382" y="382821"/>
                  </a:lnTo>
                  <a:lnTo>
                    <a:pt x="4143219" y="391941"/>
                  </a:lnTo>
                  <a:lnTo>
                    <a:pt x="4155057" y="400665"/>
                  </a:lnTo>
                  <a:lnTo>
                    <a:pt x="4166895" y="408912"/>
                  </a:lnTo>
                  <a:lnTo>
                    <a:pt x="4178733" y="416622"/>
                  </a:lnTo>
                  <a:lnTo>
                    <a:pt x="4190570" y="423756"/>
                  </a:lnTo>
                  <a:lnTo>
                    <a:pt x="4202408" y="430293"/>
                  </a:lnTo>
                  <a:lnTo>
                    <a:pt x="4214246" y="436230"/>
                  </a:lnTo>
                  <a:lnTo>
                    <a:pt x="4226084" y="441580"/>
                  </a:lnTo>
                  <a:lnTo>
                    <a:pt x="4237922" y="446366"/>
                  </a:lnTo>
                  <a:lnTo>
                    <a:pt x="4249759" y="450619"/>
                  </a:lnTo>
                  <a:lnTo>
                    <a:pt x="4261597" y="454378"/>
                  </a:lnTo>
                  <a:lnTo>
                    <a:pt x="4273435" y="457682"/>
                  </a:lnTo>
                  <a:lnTo>
                    <a:pt x="4285273" y="460575"/>
                  </a:lnTo>
                  <a:lnTo>
                    <a:pt x="4297110" y="463097"/>
                  </a:lnTo>
                  <a:lnTo>
                    <a:pt x="4308948" y="465288"/>
                  </a:lnTo>
                  <a:lnTo>
                    <a:pt x="4320786" y="467186"/>
                  </a:lnTo>
                  <a:lnTo>
                    <a:pt x="4332624" y="468827"/>
                  </a:lnTo>
                  <a:lnTo>
                    <a:pt x="4344461" y="470241"/>
                  </a:lnTo>
                  <a:lnTo>
                    <a:pt x="4356299" y="471458"/>
                  </a:lnTo>
                  <a:lnTo>
                    <a:pt x="4368137" y="472503"/>
                  </a:lnTo>
                  <a:lnTo>
                    <a:pt x="4379975" y="473400"/>
                  </a:lnTo>
                  <a:lnTo>
                    <a:pt x="4391813" y="474169"/>
                  </a:lnTo>
                  <a:lnTo>
                    <a:pt x="4403650" y="474827"/>
                  </a:lnTo>
                  <a:lnTo>
                    <a:pt x="4415488" y="475389"/>
                  </a:lnTo>
                  <a:lnTo>
                    <a:pt x="4427326" y="475870"/>
                  </a:lnTo>
                  <a:lnTo>
                    <a:pt x="4439164" y="476280"/>
                  </a:lnTo>
                  <a:lnTo>
                    <a:pt x="4451001" y="476631"/>
                  </a:lnTo>
                  <a:lnTo>
                    <a:pt x="4462839" y="476930"/>
                  </a:lnTo>
                  <a:lnTo>
                    <a:pt x="4474677" y="477184"/>
                  </a:lnTo>
                  <a:lnTo>
                    <a:pt x="4486515" y="477402"/>
                  </a:lnTo>
                  <a:lnTo>
                    <a:pt x="4498352" y="477587"/>
                  </a:lnTo>
                  <a:lnTo>
                    <a:pt x="4510190" y="477745"/>
                  </a:lnTo>
                  <a:lnTo>
                    <a:pt x="4522028" y="477879"/>
                  </a:lnTo>
                  <a:lnTo>
                    <a:pt x="4533866" y="477994"/>
                  </a:lnTo>
                  <a:lnTo>
                    <a:pt x="4545704" y="478091"/>
                  </a:lnTo>
                  <a:lnTo>
                    <a:pt x="4557541" y="478174"/>
                  </a:lnTo>
                  <a:lnTo>
                    <a:pt x="4569379" y="478245"/>
                  </a:lnTo>
                  <a:lnTo>
                    <a:pt x="4581217" y="478305"/>
                  </a:lnTo>
                  <a:lnTo>
                    <a:pt x="4593055" y="478356"/>
                  </a:lnTo>
                  <a:lnTo>
                    <a:pt x="4604892" y="478400"/>
                  </a:lnTo>
                  <a:lnTo>
                    <a:pt x="4616730" y="478437"/>
                  </a:lnTo>
                  <a:lnTo>
                    <a:pt x="4628568" y="478468"/>
                  </a:lnTo>
                  <a:lnTo>
                    <a:pt x="4640406" y="478495"/>
                  </a:lnTo>
                  <a:lnTo>
                    <a:pt x="4652244" y="478518"/>
                  </a:lnTo>
                  <a:lnTo>
                    <a:pt x="4664081" y="478537"/>
                  </a:lnTo>
                  <a:lnTo>
                    <a:pt x="4675919" y="478554"/>
                  </a:lnTo>
                  <a:lnTo>
                    <a:pt x="4687757" y="478568"/>
                  </a:lnTo>
                </a:path>
              </a:pathLst>
            </a:custGeom>
            <a:ln w="40651" cap="flat">
              <a:solidFill>
                <a:srgbClr val="EC69EF">
                  <a:alpha val="100000"/>
                </a:srgbClr>
              </a:solidFill>
              <a:prstDash val="solid"/>
              <a:round/>
            </a:ln>
          </p:spPr>
          <p:txBody>
            <a:bodyPr/>
            <a:lstStyle/>
            <a:p>
              <a:endParaRPr/>
            </a:p>
          </p:txBody>
        </p:sp>
        <p:sp>
          <p:nvSpPr>
            <p:cNvPr id="43" name="pl43"/>
            <p:cNvSpPr/>
            <p:nvPr/>
          </p:nvSpPr>
          <p:spPr>
            <a:xfrm>
              <a:off x="2482252" y="2575133"/>
              <a:ext cx="4687757" cy="1196581"/>
            </a:xfrm>
            <a:custGeom>
              <a:avLst/>
              <a:gdLst/>
              <a:ahLst/>
              <a:cxnLst/>
              <a:rect l="0" t="0" r="0" b="0"/>
              <a:pathLst>
                <a:path w="4687757" h="1196581">
                  <a:moveTo>
                    <a:pt x="0" y="239284"/>
                  </a:moveTo>
                  <a:lnTo>
                    <a:pt x="11837" y="239270"/>
                  </a:lnTo>
                  <a:lnTo>
                    <a:pt x="23675" y="239253"/>
                  </a:lnTo>
                  <a:lnTo>
                    <a:pt x="35513" y="239234"/>
                  </a:lnTo>
                  <a:lnTo>
                    <a:pt x="47351" y="239211"/>
                  </a:lnTo>
                  <a:lnTo>
                    <a:pt x="59188" y="239184"/>
                  </a:lnTo>
                  <a:lnTo>
                    <a:pt x="71026" y="239152"/>
                  </a:lnTo>
                  <a:lnTo>
                    <a:pt x="82864" y="239115"/>
                  </a:lnTo>
                  <a:lnTo>
                    <a:pt x="94702" y="239072"/>
                  </a:lnTo>
                  <a:lnTo>
                    <a:pt x="106539" y="239021"/>
                  </a:lnTo>
                  <a:lnTo>
                    <a:pt x="118377" y="238960"/>
                  </a:lnTo>
                  <a:lnTo>
                    <a:pt x="130215" y="238890"/>
                  </a:lnTo>
                  <a:lnTo>
                    <a:pt x="142053" y="238807"/>
                  </a:lnTo>
                  <a:lnTo>
                    <a:pt x="153891" y="238709"/>
                  </a:lnTo>
                  <a:lnTo>
                    <a:pt x="165728" y="238595"/>
                  </a:lnTo>
                  <a:lnTo>
                    <a:pt x="177566" y="238461"/>
                  </a:lnTo>
                  <a:lnTo>
                    <a:pt x="189404" y="238303"/>
                  </a:lnTo>
                  <a:lnTo>
                    <a:pt x="201242" y="238118"/>
                  </a:lnTo>
                  <a:lnTo>
                    <a:pt x="213079" y="237900"/>
                  </a:lnTo>
                  <a:lnTo>
                    <a:pt x="224917" y="237645"/>
                  </a:lnTo>
                  <a:lnTo>
                    <a:pt x="236755" y="237346"/>
                  </a:lnTo>
                  <a:lnTo>
                    <a:pt x="248593" y="236996"/>
                  </a:lnTo>
                  <a:lnTo>
                    <a:pt x="260430" y="236586"/>
                  </a:lnTo>
                  <a:lnTo>
                    <a:pt x="272268" y="236105"/>
                  </a:lnTo>
                  <a:lnTo>
                    <a:pt x="284106" y="235542"/>
                  </a:lnTo>
                  <a:lnTo>
                    <a:pt x="295944" y="234885"/>
                  </a:lnTo>
                  <a:lnTo>
                    <a:pt x="307782" y="234116"/>
                  </a:lnTo>
                  <a:lnTo>
                    <a:pt x="319619" y="233219"/>
                  </a:lnTo>
                  <a:lnTo>
                    <a:pt x="331457" y="232174"/>
                  </a:lnTo>
                  <a:lnTo>
                    <a:pt x="343295" y="230957"/>
                  </a:lnTo>
                  <a:lnTo>
                    <a:pt x="355133" y="229542"/>
                  </a:lnTo>
                  <a:lnTo>
                    <a:pt x="366970" y="227902"/>
                  </a:lnTo>
                  <a:lnTo>
                    <a:pt x="378808" y="226004"/>
                  </a:lnTo>
                  <a:lnTo>
                    <a:pt x="390646" y="223813"/>
                  </a:lnTo>
                  <a:lnTo>
                    <a:pt x="402484" y="221291"/>
                  </a:lnTo>
                  <a:lnTo>
                    <a:pt x="414321" y="218398"/>
                  </a:lnTo>
                  <a:lnTo>
                    <a:pt x="426159" y="215094"/>
                  </a:lnTo>
                  <a:lnTo>
                    <a:pt x="437997" y="211335"/>
                  </a:lnTo>
                  <a:lnTo>
                    <a:pt x="449835" y="207081"/>
                  </a:lnTo>
                  <a:lnTo>
                    <a:pt x="461673" y="202296"/>
                  </a:lnTo>
                  <a:lnTo>
                    <a:pt x="473510" y="196946"/>
                  </a:lnTo>
                  <a:lnTo>
                    <a:pt x="485348" y="191008"/>
                  </a:lnTo>
                  <a:lnTo>
                    <a:pt x="497186" y="184471"/>
                  </a:lnTo>
                  <a:lnTo>
                    <a:pt x="509024" y="177338"/>
                  </a:lnTo>
                  <a:lnTo>
                    <a:pt x="520861" y="169628"/>
                  </a:lnTo>
                  <a:lnTo>
                    <a:pt x="532699" y="161381"/>
                  </a:lnTo>
                  <a:lnTo>
                    <a:pt x="544537" y="152657"/>
                  </a:lnTo>
                  <a:lnTo>
                    <a:pt x="556375" y="143536"/>
                  </a:lnTo>
                  <a:lnTo>
                    <a:pt x="568213" y="134118"/>
                  </a:lnTo>
                  <a:lnTo>
                    <a:pt x="580050" y="124515"/>
                  </a:lnTo>
                  <a:lnTo>
                    <a:pt x="591888" y="114849"/>
                  </a:lnTo>
                  <a:lnTo>
                    <a:pt x="603726" y="105245"/>
                  </a:lnTo>
                  <a:lnTo>
                    <a:pt x="615564" y="95827"/>
                  </a:lnTo>
                  <a:lnTo>
                    <a:pt x="627401" y="86707"/>
                  </a:lnTo>
                  <a:lnTo>
                    <a:pt x="639239" y="77983"/>
                  </a:lnTo>
                  <a:lnTo>
                    <a:pt x="651077" y="69736"/>
                  </a:lnTo>
                  <a:lnTo>
                    <a:pt x="662915" y="62026"/>
                  </a:lnTo>
                  <a:lnTo>
                    <a:pt x="674752" y="54892"/>
                  </a:lnTo>
                  <a:lnTo>
                    <a:pt x="686590" y="48355"/>
                  </a:lnTo>
                  <a:lnTo>
                    <a:pt x="698428" y="42418"/>
                  </a:lnTo>
                  <a:lnTo>
                    <a:pt x="710266" y="37068"/>
                  </a:lnTo>
                  <a:lnTo>
                    <a:pt x="722104" y="32282"/>
                  </a:lnTo>
                  <a:lnTo>
                    <a:pt x="733941" y="28029"/>
                  </a:lnTo>
                  <a:lnTo>
                    <a:pt x="745779" y="24270"/>
                  </a:lnTo>
                  <a:lnTo>
                    <a:pt x="757617" y="20965"/>
                  </a:lnTo>
                  <a:lnTo>
                    <a:pt x="769455" y="18073"/>
                  </a:lnTo>
                  <a:lnTo>
                    <a:pt x="781292" y="15551"/>
                  </a:lnTo>
                  <a:lnTo>
                    <a:pt x="793130" y="13360"/>
                  </a:lnTo>
                  <a:lnTo>
                    <a:pt x="804968" y="11461"/>
                  </a:lnTo>
                  <a:lnTo>
                    <a:pt x="816806" y="9821"/>
                  </a:lnTo>
                  <a:lnTo>
                    <a:pt x="828643" y="8407"/>
                  </a:lnTo>
                  <a:lnTo>
                    <a:pt x="840481" y="7190"/>
                  </a:lnTo>
                  <a:lnTo>
                    <a:pt x="852319" y="6144"/>
                  </a:lnTo>
                  <a:lnTo>
                    <a:pt x="864157" y="5247"/>
                  </a:lnTo>
                  <a:lnTo>
                    <a:pt x="875995" y="4479"/>
                  </a:lnTo>
                  <a:lnTo>
                    <a:pt x="887832" y="3821"/>
                  </a:lnTo>
                  <a:lnTo>
                    <a:pt x="899670" y="3259"/>
                  </a:lnTo>
                  <a:lnTo>
                    <a:pt x="911508" y="2778"/>
                  </a:lnTo>
                  <a:lnTo>
                    <a:pt x="923346" y="2367"/>
                  </a:lnTo>
                  <a:lnTo>
                    <a:pt x="935183" y="2017"/>
                  </a:lnTo>
                  <a:lnTo>
                    <a:pt x="947021" y="1718"/>
                  </a:lnTo>
                  <a:lnTo>
                    <a:pt x="958859" y="1463"/>
                  </a:lnTo>
                  <a:lnTo>
                    <a:pt x="970697" y="1246"/>
                  </a:lnTo>
                  <a:lnTo>
                    <a:pt x="982534" y="1061"/>
                  </a:lnTo>
                  <a:lnTo>
                    <a:pt x="994372" y="903"/>
                  </a:lnTo>
                  <a:lnTo>
                    <a:pt x="1006210" y="769"/>
                  </a:lnTo>
                  <a:lnTo>
                    <a:pt x="1018048" y="654"/>
                  </a:lnTo>
                  <a:lnTo>
                    <a:pt x="1029886" y="557"/>
                  </a:lnTo>
                  <a:lnTo>
                    <a:pt x="1041723" y="474"/>
                  </a:lnTo>
                  <a:lnTo>
                    <a:pt x="1053561" y="403"/>
                  </a:lnTo>
                  <a:lnTo>
                    <a:pt x="1065399" y="343"/>
                  </a:lnTo>
                  <a:lnTo>
                    <a:pt x="1077237" y="292"/>
                  </a:lnTo>
                  <a:lnTo>
                    <a:pt x="1089074" y="248"/>
                  </a:lnTo>
                  <a:lnTo>
                    <a:pt x="1100912" y="211"/>
                  </a:lnTo>
                  <a:lnTo>
                    <a:pt x="1112750" y="180"/>
                  </a:lnTo>
                  <a:lnTo>
                    <a:pt x="1124588" y="153"/>
                  </a:lnTo>
                  <a:lnTo>
                    <a:pt x="1136426" y="130"/>
                  </a:lnTo>
                  <a:lnTo>
                    <a:pt x="1148263" y="110"/>
                  </a:lnTo>
                  <a:lnTo>
                    <a:pt x="1160101" y="94"/>
                  </a:lnTo>
                  <a:lnTo>
                    <a:pt x="1171939" y="8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0"/>
                  </a:lnTo>
                  <a:lnTo>
                    <a:pt x="2355716" y="188"/>
                  </a:lnTo>
                  <a:lnTo>
                    <a:pt x="2367554" y="221"/>
                  </a:lnTo>
                  <a:lnTo>
                    <a:pt x="2379391" y="260"/>
                  </a:lnTo>
                  <a:lnTo>
                    <a:pt x="2391229" y="306"/>
                  </a:lnTo>
                  <a:lnTo>
                    <a:pt x="2403067" y="360"/>
                  </a:lnTo>
                  <a:lnTo>
                    <a:pt x="2414905" y="423"/>
                  </a:lnTo>
                  <a:lnTo>
                    <a:pt x="2426743" y="497"/>
                  </a:lnTo>
                  <a:lnTo>
                    <a:pt x="2438580" y="584"/>
                  </a:lnTo>
                  <a:lnTo>
                    <a:pt x="2450418" y="686"/>
                  </a:lnTo>
                  <a:lnTo>
                    <a:pt x="2462256" y="807"/>
                  </a:lnTo>
                  <a:lnTo>
                    <a:pt x="2474094" y="948"/>
                  </a:lnTo>
                  <a:lnTo>
                    <a:pt x="2485931" y="1114"/>
                  </a:lnTo>
                  <a:lnTo>
                    <a:pt x="2497769" y="1309"/>
                  </a:lnTo>
                  <a:lnTo>
                    <a:pt x="2509607" y="1538"/>
                  </a:lnTo>
                  <a:lnTo>
                    <a:pt x="2521445" y="1806"/>
                  </a:lnTo>
                  <a:lnTo>
                    <a:pt x="2533283" y="2122"/>
                  </a:lnTo>
                  <a:lnTo>
                    <a:pt x="2545120" y="2492"/>
                  </a:lnTo>
                  <a:lnTo>
                    <a:pt x="2556958" y="2927"/>
                  </a:lnTo>
                  <a:lnTo>
                    <a:pt x="2568796" y="3437"/>
                  </a:lnTo>
                  <a:lnTo>
                    <a:pt x="2580634" y="4034"/>
                  </a:lnTo>
                  <a:lnTo>
                    <a:pt x="2592471" y="4735"/>
                  </a:lnTo>
                  <a:lnTo>
                    <a:pt x="2604309" y="5556"/>
                  </a:lnTo>
                  <a:lnTo>
                    <a:pt x="2616147" y="6518"/>
                  </a:lnTo>
                  <a:lnTo>
                    <a:pt x="2627985" y="7643"/>
                  </a:lnTo>
                  <a:lnTo>
                    <a:pt x="2639822" y="8958"/>
                  </a:lnTo>
                  <a:lnTo>
                    <a:pt x="2651660" y="10495"/>
                  </a:lnTo>
                  <a:lnTo>
                    <a:pt x="2663498" y="12289"/>
                  </a:lnTo>
                  <a:lnTo>
                    <a:pt x="2675336" y="14380"/>
                  </a:lnTo>
                  <a:lnTo>
                    <a:pt x="2687174" y="16814"/>
                  </a:lnTo>
                  <a:lnTo>
                    <a:pt x="2699011" y="19643"/>
                  </a:lnTo>
                  <a:lnTo>
                    <a:pt x="2710849" y="22923"/>
                  </a:lnTo>
                  <a:lnTo>
                    <a:pt x="2722687" y="26720"/>
                  </a:lnTo>
                  <a:lnTo>
                    <a:pt x="2734525" y="31102"/>
                  </a:lnTo>
                  <a:lnTo>
                    <a:pt x="2746362" y="36146"/>
                  </a:lnTo>
                  <a:lnTo>
                    <a:pt x="2758200" y="41931"/>
                  </a:lnTo>
                  <a:lnTo>
                    <a:pt x="2770038" y="48540"/>
                  </a:lnTo>
                  <a:lnTo>
                    <a:pt x="2781876" y="56058"/>
                  </a:lnTo>
                  <a:lnTo>
                    <a:pt x="2793713" y="64565"/>
                  </a:lnTo>
                  <a:lnTo>
                    <a:pt x="2805551" y="74136"/>
                  </a:lnTo>
                  <a:lnTo>
                    <a:pt x="2817389" y="84836"/>
                  </a:lnTo>
                  <a:lnTo>
                    <a:pt x="2829227" y="96711"/>
                  </a:lnTo>
                  <a:lnTo>
                    <a:pt x="2841065" y="109784"/>
                  </a:lnTo>
                  <a:lnTo>
                    <a:pt x="2852902" y="124052"/>
                  </a:lnTo>
                  <a:lnTo>
                    <a:pt x="2864740" y="139472"/>
                  </a:lnTo>
                  <a:lnTo>
                    <a:pt x="2876578" y="155966"/>
                  </a:lnTo>
                  <a:lnTo>
                    <a:pt x="2888416" y="173414"/>
                  </a:lnTo>
                  <a:lnTo>
                    <a:pt x="2900253" y="191655"/>
                  </a:lnTo>
                  <a:lnTo>
                    <a:pt x="2912091" y="210491"/>
                  </a:lnTo>
                  <a:lnTo>
                    <a:pt x="2923929" y="229698"/>
                  </a:lnTo>
                  <a:lnTo>
                    <a:pt x="2935767" y="249030"/>
                  </a:lnTo>
                  <a:lnTo>
                    <a:pt x="2947604" y="268237"/>
                  </a:lnTo>
                  <a:lnTo>
                    <a:pt x="2959442" y="287073"/>
                  </a:lnTo>
                  <a:lnTo>
                    <a:pt x="2971280" y="305314"/>
                  </a:lnTo>
                  <a:lnTo>
                    <a:pt x="2983118" y="322762"/>
                  </a:lnTo>
                  <a:lnTo>
                    <a:pt x="2994956" y="339256"/>
                  </a:lnTo>
                  <a:lnTo>
                    <a:pt x="3006793" y="354676"/>
                  </a:lnTo>
                  <a:lnTo>
                    <a:pt x="3018631" y="368943"/>
                  </a:lnTo>
                  <a:lnTo>
                    <a:pt x="3030469" y="382017"/>
                  </a:lnTo>
                  <a:lnTo>
                    <a:pt x="3042307" y="393892"/>
                  </a:lnTo>
                  <a:lnTo>
                    <a:pt x="3054144" y="404592"/>
                  </a:lnTo>
                  <a:lnTo>
                    <a:pt x="3065982" y="414163"/>
                  </a:lnTo>
                  <a:lnTo>
                    <a:pt x="3077820" y="422670"/>
                  </a:lnTo>
                  <a:lnTo>
                    <a:pt x="3089658" y="430188"/>
                  </a:lnTo>
                  <a:lnTo>
                    <a:pt x="3101496" y="436797"/>
                  </a:lnTo>
                  <a:lnTo>
                    <a:pt x="3113333" y="442582"/>
                  </a:lnTo>
                  <a:lnTo>
                    <a:pt x="3125171" y="447626"/>
                  </a:lnTo>
                  <a:lnTo>
                    <a:pt x="3137009" y="452008"/>
                  </a:lnTo>
                  <a:lnTo>
                    <a:pt x="3148847" y="455805"/>
                  </a:lnTo>
                  <a:lnTo>
                    <a:pt x="3160684" y="459085"/>
                  </a:lnTo>
                  <a:lnTo>
                    <a:pt x="3172522" y="461914"/>
                  </a:lnTo>
                  <a:lnTo>
                    <a:pt x="3184360" y="464348"/>
                  </a:lnTo>
                  <a:lnTo>
                    <a:pt x="3196198" y="466439"/>
                  </a:lnTo>
                  <a:lnTo>
                    <a:pt x="3208035" y="468233"/>
                  </a:lnTo>
                  <a:lnTo>
                    <a:pt x="3219873" y="469770"/>
                  </a:lnTo>
                  <a:lnTo>
                    <a:pt x="3231711" y="471085"/>
                  </a:lnTo>
                  <a:lnTo>
                    <a:pt x="3243549" y="472210"/>
                  </a:lnTo>
                  <a:lnTo>
                    <a:pt x="3255387" y="473172"/>
                  </a:lnTo>
                  <a:lnTo>
                    <a:pt x="3267224" y="473993"/>
                  </a:lnTo>
                  <a:lnTo>
                    <a:pt x="3279062" y="474693"/>
                  </a:lnTo>
                  <a:lnTo>
                    <a:pt x="3290900" y="475291"/>
                  </a:lnTo>
                  <a:lnTo>
                    <a:pt x="3302738" y="475801"/>
                  </a:lnTo>
                  <a:lnTo>
                    <a:pt x="3314575" y="476236"/>
                  </a:lnTo>
                  <a:lnTo>
                    <a:pt x="3326413" y="476606"/>
                  </a:lnTo>
                  <a:lnTo>
                    <a:pt x="3338251" y="476922"/>
                  </a:lnTo>
                  <a:lnTo>
                    <a:pt x="3350089" y="477190"/>
                  </a:lnTo>
                  <a:lnTo>
                    <a:pt x="3361926" y="477419"/>
                  </a:lnTo>
                  <a:lnTo>
                    <a:pt x="3373764" y="477614"/>
                  </a:lnTo>
                  <a:lnTo>
                    <a:pt x="3385602" y="477780"/>
                  </a:lnTo>
                  <a:lnTo>
                    <a:pt x="3397440" y="477921"/>
                  </a:lnTo>
                  <a:lnTo>
                    <a:pt x="3409278" y="478042"/>
                  </a:lnTo>
                  <a:lnTo>
                    <a:pt x="3421115" y="478144"/>
                  </a:lnTo>
                  <a:lnTo>
                    <a:pt x="3432953" y="478231"/>
                  </a:lnTo>
                  <a:lnTo>
                    <a:pt x="3444791" y="478305"/>
                  </a:lnTo>
                  <a:lnTo>
                    <a:pt x="3456629" y="478368"/>
                  </a:lnTo>
                  <a:lnTo>
                    <a:pt x="3468466" y="478422"/>
                  </a:lnTo>
                  <a:lnTo>
                    <a:pt x="3480304" y="478468"/>
                  </a:lnTo>
                  <a:lnTo>
                    <a:pt x="3492142" y="478507"/>
                  </a:lnTo>
                  <a:lnTo>
                    <a:pt x="3503980" y="478540"/>
                  </a:lnTo>
                  <a:lnTo>
                    <a:pt x="3515818" y="478568"/>
                  </a:lnTo>
                  <a:lnTo>
                    <a:pt x="3515818" y="478969"/>
                  </a:lnTo>
                  <a:lnTo>
                    <a:pt x="3527655" y="479011"/>
                  </a:lnTo>
                  <a:lnTo>
                    <a:pt x="3539493" y="479061"/>
                  </a:lnTo>
                  <a:lnTo>
                    <a:pt x="3551331" y="479119"/>
                  </a:lnTo>
                  <a:lnTo>
                    <a:pt x="3563169" y="479188"/>
                  </a:lnTo>
                  <a:lnTo>
                    <a:pt x="3575006" y="479268"/>
                  </a:lnTo>
                  <a:lnTo>
                    <a:pt x="3586844" y="479363"/>
                  </a:lnTo>
                  <a:lnTo>
                    <a:pt x="3598682" y="479474"/>
                  </a:lnTo>
                  <a:lnTo>
                    <a:pt x="3610520" y="479605"/>
                  </a:lnTo>
                  <a:lnTo>
                    <a:pt x="3622357" y="479759"/>
                  </a:lnTo>
                  <a:lnTo>
                    <a:pt x="3634195" y="479939"/>
                  </a:lnTo>
                  <a:lnTo>
                    <a:pt x="3646033" y="480151"/>
                  </a:lnTo>
                  <a:lnTo>
                    <a:pt x="3657871" y="480400"/>
                  </a:lnTo>
                  <a:lnTo>
                    <a:pt x="3669709" y="480692"/>
                  </a:lnTo>
                  <a:lnTo>
                    <a:pt x="3681546" y="481036"/>
                  </a:lnTo>
                  <a:lnTo>
                    <a:pt x="3693384" y="481439"/>
                  </a:lnTo>
                  <a:lnTo>
                    <a:pt x="3705222" y="481912"/>
                  </a:lnTo>
                  <a:lnTo>
                    <a:pt x="3717060" y="482468"/>
                  </a:lnTo>
                  <a:lnTo>
                    <a:pt x="3728897" y="483119"/>
                  </a:lnTo>
                  <a:lnTo>
                    <a:pt x="3740735" y="483884"/>
                  </a:lnTo>
                  <a:lnTo>
                    <a:pt x="3752573" y="484781"/>
                  </a:lnTo>
                  <a:lnTo>
                    <a:pt x="3764411" y="485832"/>
                  </a:lnTo>
                  <a:lnTo>
                    <a:pt x="3776248" y="487064"/>
                  </a:lnTo>
                  <a:lnTo>
                    <a:pt x="3788086" y="488506"/>
                  </a:lnTo>
                  <a:lnTo>
                    <a:pt x="3799924" y="490193"/>
                  </a:lnTo>
                  <a:lnTo>
                    <a:pt x="3811762" y="492167"/>
                  </a:lnTo>
                  <a:lnTo>
                    <a:pt x="3823600" y="494472"/>
                  </a:lnTo>
                  <a:lnTo>
                    <a:pt x="3835437" y="497163"/>
                  </a:lnTo>
                  <a:lnTo>
                    <a:pt x="3847275" y="500299"/>
                  </a:lnTo>
                  <a:lnTo>
                    <a:pt x="3859113" y="503950"/>
                  </a:lnTo>
                  <a:lnTo>
                    <a:pt x="3870951" y="508193"/>
                  </a:lnTo>
                  <a:lnTo>
                    <a:pt x="3882788" y="513114"/>
                  </a:lnTo>
                  <a:lnTo>
                    <a:pt x="3894626" y="518809"/>
                  </a:lnTo>
                  <a:lnTo>
                    <a:pt x="3906464" y="525382"/>
                  </a:lnTo>
                  <a:lnTo>
                    <a:pt x="3918302" y="532948"/>
                  </a:lnTo>
                  <a:lnTo>
                    <a:pt x="3930139" y="541626"/>
                  </a:lnTo>
                  <a:lnTo>
                    <a:pt x="3941977" y="551540"/>
                  </a:lnTo>
                  <a:lnTo>
                    <a:pt x="3953815" y="562816"/>
                  </a:lnTo>
                  <a:lnTo>
                    <a:pt x="3965653" y="575576"/>
                  </a:lnTo>
                  <a:lnTo>
                    <a:pt x="3977491" y="589933"/>
                  </a:lnTo>
                  <a:lnTo>
                    <a:pt x="3989328" y="605983"/>
                  </a:lnTo>
                  <a:lnTo>
                    <a:pt x="4001166" y="623795"/>
                  </a:lnTo>
                  <a:lnTo>
                    <a:pt x="4013004" y="643406"/>
                  </a:lnTo>
                  <a:lnTo>
                    <a:pt x="4024842" y="664807"/>
                  </a:lnTo>
                  <a:lnTo>
                    <a:pt x="4036679" y="687937"/>
                  </a:lnTo>
                  <a:lnTo>
                    <a:pt x="4048517" y="712679"/>
                  </a:lnTo>
                  <a:lnTo>
                    <a:pt x="4060355" y="738850"/>
                  </a:lnTo>
                  <a:lnTo>
                    <a:pt x="4072193" y="766211"/>
                  </a:lnTo>
                  <a:lnTo>
                    <a:pt x="4084031" y="794466"/>
                  </a:lnTo>
                  <a:lnTo>
                    <a:pt x="4095868" y="823276"/>
                  </a:lnTo>
                  <a:lnTo>
                    <a:pt x="4107706" y="852274"/>
                  </a:lnTo>
                  <a:lnTo>
                    <a:pt x="4119544" y="881084"/>
                  </a:lnTo>
                  <a:lnTo>
                    <a:pt x="4131382" y="909339"/>
                  </a:lnTo>
                  <a:lnTo>
                    <a:pt x="4143219" y="936700"/>
                  </a:lnTo>
                  <a:lnTo>
                    <a:pt x="4155057" y="962872"/>
                  </a:lnTo>
                  <a:lnTo>
                    <a:pt x="4166895" y="987613"/>
                  </a:lnTo>
                  <a:lnTo>
                    <a:pt x="4178733" y="1010744"/>
                  </a:lnTo>
                  <a:lnTo>
                    <a:pt x="4190570" y="1032144"/>
                  </a:lnTo>
                  <a:lnTo>
                    <a:pt x="4202408" y="1051755"/>
                  </a:lnTo>
                  <a:lnTo>
                    <a:pt x="4214246" y="1069567"/>
                  </a:lnTo>
                  <a:lnTo>
                    <a:pt x="4226084" y="1085617"/>
                  </a:lnTo>
                  <a:lnTo>
                    <a:pt x="4237922" y="1099974"/>
                  </a:lnTo>
                  <a:lnTo>
                    <a:pt x="4249759" y="1112734"/>
                  </a:lnTo>
                  <a:lnTo>
                    <a:pt x="4261597" y="1124011"/>
                  </a:lnTo>
                  <a:lnTo>
                    <a:pt x="4273435" y="1133925"/>
                  </a:lnTo>
                  <a:lnTo>
                    <a:pt x="4285273" y="1142602"/>
                  </a:lnTo>
                  <a:lnTo>
                    <a:pt x="4297110" y="1150168"/>
                  </a:lnTo>
                  <a:lnTo>
                    <a:pt x="4308948" y="1156742"/>
                  </a:lnTo>
                  <a:lnTo>
                    <a:pt x="4320786" y="1162436"/>
                  </a:lnTo>
                  <a:lnTo>
                    <a:pt x="4332624" y="1167357"/>
                  </a:lnTo>
                  <a:lnTo>
                    <a:pt x="4344461" y="1171600"/>
                  </a:lnTo>
                  <a:lnTo>
                    <a:pt x="4356299" y="1175251"/>
                  </a:lnTo>
                  <a:lnTo>
                    <a:pt x="4368137" y="1178387"/>
                  </a:lnTo>
                  <a:lnTo>
                    <a:pt x="4379975" y="1181078"/>
                  </a:lnTo>
                  <a:lnTo>
                    <a:pt x="4391813" y="1183383"/>
                  </a:lnTo>
                  <a:lnTo>
                    <a:pt x="4403650" y="1185357"/>
                  </a:lnTo>
                  <a:lnTo>
                    <a:pt x="4415488" y="1187045"/>
                  </a:lnTo>
                  <a:lnTo>
                    <a:pt x="4427326" y="1188487"/>
                  </a:lnTo>
                  <a:lnTo>
                    <a:pt x="4439164" y="1189718"/>
                  </a:lnTo>
                  <a:lnTo>
                    <a:pt x="4451001" y="1190769"/>
                  </a:lnTo>
                  <a:lnTo>
                    <a:pt x="4462839" y="1191666"/>
                  </a:lnTo>
                  <a:lnTo>
                    <a:pt x="4474677" y="1192431"/>
                  </a:lnTo>
                  <a:lnTo>
                    <a:pt x="4486515" y="1193083"/>
                  </a:lnTo>
                  <a:lnTo>
                    <a:pt x="4498352" y="1193638"/>
                  </a:lnTo>
                  <a:lnTo>
                    <a:pt x="4510190" y="1194112"/>
                  </a:lnTo>
                  <a:lnTo>
                    <a:pt x="4522028" y="1194515"/>
                  </a:lnTo>
                  <a:lnTo>
                    <a:pt x="4533866" y="1194858"/>
                  </a:lnTo>
                  <a:lnTo>
                    <a:pt x="4545704" y="1195150"/>
                  </a:lnTo>
                  <a:lnTo>
                    <a:pt x="4557541" y="1195399"/>
                  </a:lnTo>
                  <a:lnTo>
                    <a:pt x="4569379" y="1195611"/>
                  </a:lnTo>
                  <a:lnTo>
                    <a:pt x="4581217" y="1195792"/>
                  </a:lnTo>
                  <a:lnTo>
                    <a:pt x="4593055" y="1195945"/>
                  </a:lnTo>
                  <a:lnTo>
                    <a:pt x="4604892" y="1196076"/>
                  </a:lnTo>
                  <a:lnTo>
                    <a:pt x="4616730" y="1196187"/>
                  </a:lnTo>
                  <a:lnTo>
                    <a:pt x="4628568" y="1196282"/>
                  </a:lnTo>
                  <a:lnTo>
                    <a:pt x="4640406" y="1196362"/>
                  </a:lnTo>
                  <a:lnTo>
                    <a:pt x="4652244" y="1196431"/>
                  </a:lnTo>
                  <a:lnTo>
                    <a:pt x="4664081" y="1196489"/>
                  </a:lnTo>
                  <a:lnTo>
                    <a:pt x="4675919" y="1196539"/>
                  </a:lnTo>
                  <a:lnTo>
                    <a:pt x="4687757" y="1196581"/>
                  </a:lnTo>
                </a:path>
              </a:pathLst>
            </a:custGeom>
            <a:ln w="40651" cap="flat">
              <a:solidFill>
                <a:srgbClr val="FB61D7">
                  <a:alpha val="100000"/>
                </a:srgbClr>
              </a:solidFill>
              <a:prstDash val="solid"/>
              <a:round/>
            </a:ln>
          </p:spPr>
          <p:txBody>
            <a:bodyPr/>
            <a:lstStyle/>
            <a:p>
              <a:endParaRPr/>
            </a:p>
          </p:txBody>
        </p:sp>
        <p:sp>
          <p:nvSpPr>
            <p:cNvPr id="44" name="pl44"/>
            <p:cNvSpPr/>
            <p:nvPr/>
          </p:nvSpPr>
          <p:spPr>
            <a:xfrm>
              <a:off x="2482252" y="3054183"/>
              <a:ext cx="4687757" cy="956976"/>
            </a:xfrm>
            <a:custGeom>
              <a:avLst/>
              <a:gdLst/>
              <a:ahLst/>
              <a:cxnLst/>
              <a:rect l="0" t="0" r="0" b="0"/>
              <a:pathLst>
                <a:path w="4687757" h="956976">
                  <a:moveTo>
                    <a:pt x="0" y="0"/>
                  </a:moveTo>
                  <a:lnTo>
                    <a:pt x="11837" y="56"/>
                  </a:lnTo>
                  <a:lnTo>
                    <a:pt x="23675" y="122"/>
                  </a:lnTo>
                  <a:lnTo>
                    <a:pt x="35513" y="200"/>
                  </a:lnTo>
                  <a:lnTo>
                    <a:pt x="47351" y="291"/>
                  </a:lnTo>
                  <a:lnTo>
                    <a:pt x="59188" y="398"/>
                  </a:lnTo>
                  <a:lnTo>
                    <a:pt x="71026" y="525"/>
                  </a:lnTo>
                  <a:lnTo>
                    <a:pt x="82864" y="673"/>
                  </a:lnTo>
                  <a:lnTo>
                    <a:pt x="94702" y="847"/>
                  </a:lnTo>
                  <a:lnTo>
                    <a:pt x="106539" y="1052"/>
                  </a:lnTo>
                  <a:lnTo>
                    <a:pt x="118377" y="1292"/>
                  </a:lnTo>
                  <a:lnTo>
                    <a:pt x="130215" y="1575"/>
                  </a:lnTo>
                  <a:lnTo>
                    <a:pt x="142053" y="1907"/>
                  </a:lnTo>
                  <a:lnTo>
                    <a:pt x="153891" y="2297"/>
                  </a:lnTo>
                  <a:lnTo>
                    <a:pt x="165728" y="2755"/>
                  </a:lnTo>
                  <a:lnTo>
                    <a:pt x="177566" y="3292"/>
                  </a:lnTo>
                  <a:lnTo>
                    <a:pt x="189404" y="3923"/>
                  </a:lnTo>
                  <a:lnTo>
                    <a:pt x="201242" y="4664"/>
                  </a:lnTo>
                  <a:lnTo>
                    <a:pt x="213079" y="5533"/>
                  </a:lnTo>
                  <a:lnTo>
                    <a:pt x="224917" y="6553"/>
                  </a:lnTo>
                  <a:lnTo>
                    <a:pt x="236755" y="7748"/>
                  </a:lnTo>
                  <a:lnTo>
                    <a:pt x="248593" y="9150"/>
                  </a:lnTo>
                  <a:lnTo>
                    <a:pt x="260430" y="10792"/>
                  </a:lnTo>
                  <a:lnTo>
                    <a:pt x="272268" y="12715"/>
                  </a:lnTo>
                  <a:lnTo>
                    <a:pt x="284106" y="14965"/>
                  </a:lnTo>
                  <a:lnTo>
                    <a:pt x="295944" y="17596"/>
                  </a:lnTo>
                  <a:lnTo>
                    <a:pt x="307782" y="20670"/>
                  </a:lnTo>
                  <a:lnTo>
                    <a:pt x="319619" y="24258"/>
                  </a:lnTo>
                  <a:lnTo>
                    <a:pt x="331457" y="28440"/>
                  </a:lnTo>
                  <a:lnTo>
                    <a:pt x="343295" y="33308"/>
                  </a:lnTo>
                  <a:lnTo>
                    <a:pt x="355133" y="38964"/>
                  </a:lnTo>
                  <a:lnTo>
                    <a:pt x="366970" y="45526"/>
                  </a:lnTo>
                  <a:lnTo>
                    <a:pt x="378808" y="53119"/>
                  </a:lnTo>
                  <a:lnTo>
                    <a:pt x="390646" y="61884"/>
                  </a:lnTo>
                  <a:lnTo>
                    <a:pt x="402484" y="71971"/>
                  </a:lnTo>
                  <a:lnTo>
                    <a:pt x="414321" y="83541"/>
                  </a:lnTo>
                  <a:lnTo>
                    <a:pt x="426159" y="96760"/>
                  </a:lnTo>
                  <a:lnTo>
                    <a:pt x="437997" y="111795"/>
                  </a:lnTo>
                  <a:lnTo>
                    <a:pt x="449835" y="128809"/>
                  </a:lnTo>
                  <a:lnTo>
                    <a:pt x="461673" y="147952"/>
                  </a:lnTo>
                  <a:lnTo>
                    <a:pt x="473510" y="169351"/>
                  </a:lnTo>
                  <a:lnTo>
                    <a:pt x="485348" y="193101"/>
                  </a:lnTo>
                  <a:lnTo>
                    <a:pt x="497186" y="219248"/>
                  </a:lnTo>
                  <a:lnTo>
                    <a:pt x="509024" y="247783"/>
                  </a:lnTo>
                  <a:lnTo>
                    <a:pt x="520861" y="278623"/>
                  </a:lnTo>
                  <a:lnTo>
                    <a:pt x="532699" y="311612"/>
                  </a:lnTo>
                  <a:lnTo>
                    <a:pt x="544537" y="346508"/>
                  </a:lnTo>
                  <a:lnTo>
                    <a:pt x="556375" y="382989"/>
                  </a:lnTo>
                  <a:lnTo>
                    <a:pt x="568213" y="420662"/>
                  </a:lnTo>
                  <a:lnTo>
                    <a:pt x="580050" y="459075"/>
                  </a:lnTo>
                  <a:lnTo>
                    <a:pt x="591888" y="497739"/>
                  </a:lnTo>
                  <a:lnTo>
                    <a:pt x="603726" y="536153"/>
                  </a:lnTo>
                  <a:lnTo>
                    <a:pt x="615564" y="573826"/>
                  </a:lnTo>
                  <a:lnTo>
                    <a:pt x="627401" y="610307"/>
                  </a:lnTo>
                  <a:lnTo>
                    <a:pt x="639239" y="645203"/>
                  </a:lnTo>
                  <a:lnTo>
                    <a:pt x="651077" y="678191"/>
                  </a:lnTo>
                  <a:lnTo>
                    <a:pt x="662915" y="709032"/>
                  </a:lnTo>
                  <a:lnTo>
                    <a:pt x="674752" y="737566"/>
                  </a:lnTo>
                  <a:lnTo>
                    <a:pt x="686590" y="763714"/>
                  </a:lnTo>
                  <a:lnTo>
                    <a:pt x="698428" y="787463"/>
                  </a:lnTo>
                  <a:lnTo>
                    <a:pt x="710266" y="808863"/>
                  </a:lnTo>
                  <a:lnTo>
                    <a:pt x="722104" y="828006"/>
                  </a:lnTo>
                  <a:lnTo>
                    <a:pt x="733941" y="845020"/>
                  </a:lnTo>
                  <a:lnTo>
                    <a:pt x="745779" y="860055"/>
                  </a:lnTo>
                  <a:lnTo>
                    <a:pt x="757617" y="873273"/>
                  </a:lnTo>
                  <a:lnTo>
                    <a:pt x="769455" y="884844"/>
                  </a:lnTo>
                  <a:lnTo>
                    <a:pt x="781292" y="894931"/>
                  </a:lnTo>
                  <a:lnTo>
                    <a:pt x="793130" y="903696"/>
                  </a:lnTo>
                  <a:lnTo>
                    <a:pt x="804968" y="911289"/>
                  </a:lnTo>
                  <a:lnTo>
                    <a:pt x="816806" y="917850"/>
                  </a:lnTo>
                  <a:lnTo>
                    <a:pt x="828643" y="923507"/>
                  </a:lnTo>
                  <a:lnTo>
                    <a:pt x="840481" y="928375"/>
                  </a:lnTo>
                  <a:lnTo>
                    <a:pt x="852319" y="932557"/>
                  </a:lnTo>
                  <a:lnTo>
                    <a:pt x="864157" y="936144"/>
                  </a:lnTo>
                  <a:lnTo>
                    <a:pt x="875995" y="939218"/>
                  </a:lnTo>
                  <a:lnTo>
                    <a:pt x="887832" y="941850"/>
                  </a:lnTo>
                  <a:lnTo>
                    <a:pt x="899670" y="944100"/>
                  </a:lnTo>
                  <a:lnTo>
                    <a:pt x="911508" y="946023"/>
                  </a:lnTo>
                  <a:lnTo>
                    <a:pt x="923346" y="947665"/>
                  </a:lnTo>
                  <a:lnTo>
                    <a:pt x="935183" y="949066"/>
                  </a:lnTo>
                  <a:lnTo>
                    <a:pt x="947021" y="950262"/>
                  </a:lnTo>
                  <a:lnTo>
                    <a:pt x="958859" y="951282"/>
                  </a:lnTo>
                  <a:lnTo>
                    <a:pt x="970697" y="952151"/>
                  </a:lnTo>
                  <a:lnTo>
                    <a:pt x="982534" y="952891"/>
                  </a:lnTo>
                  <a:lnTo>
                    <a:pt x="994372" y="953523"/>
                  </a:lnTo>
                  <a:lnTo>
                    <a:pt x="1006210" y="954060"/>
                  </a:lnTo>
                  <a:lnTo>
                    <a:pt x="1018048" y="954518"/>
                  </a:lnTo>
                  <a:lnTo>
                    <a:pt x="1029886" y="954908"/>
                  </a:lnTo>
                  <a:lnTo>
                    <a:pt x="1041723" y="955240"/>
                  </a:lnTo>
                  <a:lnTo>
                    <a:pt x="1053561" y="955522"/>
                  </a:lnTo>
                  <a:lnTo>
                    <a:pt x="1065399" y="955763"/>
                  </a:lnTo>
                  <a:lnTo>
                    <a:pt x="1077237" y="955967"/>
                  </a:lnTo>
                  <a:lnTo>
                    <a:pt x="1089074" y="956142"/>
                  </a:lnTo>
                  <a:lnTo>
                    <a:pt x="1100912" y="956290"/>
                  </a:lnTo>
                  <a:lnTo>
                    <a:pt x="1112750" y="956416"/>
                  </a:lnTo>
                  <a:lnTo>
                    <a:pt x="1124588" y="956524"/>
                  </a:lnTo>
                  <a:lnTo>
                    <a:pt x="1136426" y="956615"/>
                  </a:lnTo>
                  <a:lnTo>
                    <a:pt x="1148263" y="956693"/>
                  </a:lnTo>
                  <a:lnTo>
                    <a:pt x="1160101" y="956759"/>
                  </a:lnTo>
                  <a:lnTo>
                    <a:pt x="1171939" y="956815"/>
                  </a:lnTo>
                  <a:lnTo>
                    <a:pt x="1171939" y="956976"/>
                  </a:lnTo>
                  <a:lnTo>
                    <a:pt x="1183777" y="956948"/>
                  </a:lnTo>
                  <a:lnTo>
                    <a:pt x="1195614" y="956914"/>
                  </a:lnTo>
                  <a:lnTo>
                    <a:pt x="1207452" y="956876"/>
                  </a:lnTo>
                  <a:lnTo>
                    <a:pt x="1219290" y="956830"/>
                  </a:lnTo>
                  <a:lnTo>
                    <a:pt x="1231128" y="956776"/>
                  </a:lnTo>
                  <a:lnTo>
                    <a:pt x="1242965" y="956713"/>
                  </a:lnTo>
                  <a:lnTo>
                    <a:pt x="1254803" y="956639"/>
                  </a:lnTo>
                  <a:lnTo>
                    <a:pt x="1266641" y="956552"/>
                  </a:lnTo>
                  <a:lnTo>
                    <a:pt x="1278479" y="956449"/>
                  </a:lnTo>
                  <a:lnTo>
                    <a:pt x="1290317" y="956329"/>
                  </a:lnTo>
                  <a:lnTo>
                    <a:pt x="1302154" y="956188"/>
                  </a:lnTo>
                  <a:lnTo>
                    <a:pt x="1313992" y="956022"/>
                  </a:lnTo>
                  <a:lnTo>
                    <a:pt x="1325830" y="955827"/>
                  </a:lnTo>
                  <a:lnTo>
                    <a:pt x="1337668" y="955598"/>
                  </a:lnTo>
                  <a:lnTo>
                    <a:pt x="1349505" y="955329"/>
                  </a:lnTo>
                  <a:lnTo>
                    <a:pt x="1361343" y="955014"/>
                  </a:lnTo>
                  <a:lnTo>
                    <a:pt x="1373181" y="954644"/>
                  </a:lnTo>
                  <a:lnTo>
                    <a:pt x="1385019" y="954209"/>
                  </a:lnTo>
                  <a:lnTo>
                    <a:pt x="1396856" y="953699"/>
                  </a:lnTo>
                  <a:lnTo>
                    <a:pt x="1408694" y="953101"/>
                  </a:lnTo>
                  <a:lnTo>
                    <a:pt x="1420532" y="952401"/>
                  </a:lnTo>
                  <a:lnTo>
                    <a:pt x="1432370" y="951580"/>
                  </a:lnTo>
                  <a:lnTo>
                    <a:pt x="1444208" y="950618"/>
                  </a:lnTo>
                  <a:lnTo>
                    <a:pt x="1456045" y="949493"/>
                  </a:lnTo>
                  <a:lnTo>
                    <a:pt x="1467883" y="948177"/>
                  </a:lnTo>
                  <a:lnTo>
                    <a:pt x="1479721" y="946640"/>
                  </a:lnTo>
                  <a:lnTo>
                    <a:pt x="1491559" y="944847"/>
                  </a:lnTo>
                  <a:lnTo>
                    <a:pt x="1503396" y="942756"/>
                  </a:lnTo>
                  <a:lnTo>
                    <a:pt x="1515234" y="940322"/>
                  </a:lnTo>
                  <a:lnTo>
                    <a:pt x="1527072" y="937493"/>
                  </a:lnTo>
                  <a:lnTo>
                    <a:pt x="1538910" y="934213"/>
                  </a:lnTo>
                  <a:lnTo>
                    <a:pt x="1550748" y="930416"/>
                  </a:lnTo>
                  <a:lnTo>
                    <a:pt x="1562585" y="926034"/>
                  </a:lnTo>
                  <a:lnTo>
                    <a:pt x="1574423" y="920990"/>
                  </a:lnTo>
                  <a:lnTo>
                    <a:pt x="1586261" y="915205"/>
                  </a:lnTo>
                  <a:lnTo>
                    <a:pt x="1598099" y="908595"/>
                  </a:lnTo>
                  <a:lnTo>
                    <a:pt x="1609936" y="901078"/>
                  </a:lnTo>
                  <a:lnTo>
                    <a:pt x="1621774" y="892571"/>
                  </a:lnTo>
                  <a:lnTo>
                    <a:pt x="1633612" y="883000"/>
                  </a:lnTo>
                  <a:lnTo>
                    <a:pt x="1645450" y="872300"/>
                  </a:lnTo>
                  <a:lnTo>
                    <a:pt x="1657287" y="860425"/>
                  </a:lnTo>
                  <a:lnTo>
                    <a:pt x="1669125" y="847351"/>
                  </a:lnTo>
                  <a:lnTo>
                    <a:pt x="1680963" y="833084"/>
                  </a:lnTo>
                  <a:lnTo>
                    <a:pt x="1692801" y="817664"/>
                  </a:lnTo>
                  <a:lnTo>
                    <a:pt x="1704639" y="801169"/>
                  </a:lnTo>
                  <a:lnTo>
                    <a:pt x="1716476" y="783722"/>
                  </a:lnTo>
                  <a:lnTo>
                    <a:pt x="1728314" y="765481"/>
                  </a:lnTo>
                  <a:lnTo>
                    <a:pt x="1740152" y="746644"/>
                  </a:lnTo>
                  <a:lnTo>
                    <a:pt x="1751990" y="727438"/>
                  </a:lnTo>
                  <a:lnTo>
                    <a:pt x="1763827" y="708106"/>
                  </a:lnTo>
                  <a:lnTo>
                    <a:pt x="1775665" y="688899"/>
                  </a:lnTo>
                  <a:lnTo>
                    <a:pt x="1787503" y="670063"/>
                  </a:lnTo>
                  <a:lnTo>
                    <a:pt x="1799341" y="651822"/>
                  </a:lnTo>
                  <a:lnTo>
                    <a:pt x="1811178" y="634374"/>
                  </a:lnTo>
                  <a:lnTo>
                    <a:pt x="1823016" y="617880"/>
                  </a:lnTo>
                  <a:lnTo>
                    <a:pt x="1834854" y="602459"/>
                  </a:lnTo>
                  <a:lnTo>
                    <a:pt x="1846692" y="588192"/>
                  </a:lnTo>
                  <a:lnTo>
                    <a:pt x="1858530" y="575119"/>
                  </a:lnTo>
                  <a:lnTo>
                    <a:pt x="1870367" y="563244"/>
                  </a:lnTo>
                  <a:lnTo>
                    <a:pt x="1882205" y="552544"/>
                  </a:lnTo>
                  <a:lnTo>
                    <a:pt x="1894043" y="542973"/>
                  </a:lnTo>
                  <a:lnTo>
                    <a:pt x="1905881" y="534466"/>
                  </a:lnTo>
                  <a:lnTo>
                    <a:pt x="1917718" y="526948"/>
                  </a:lnTo>
                  <a:lnTo>
                    <a:pt x="1929556" y="520339"/>
                  </a:lnTo>
                  <a:lnTo>
                    <a:pt x="1941394" y="514554"/>
                  </a:lnTo>
                  <a:lnTo>
                    <a:pt x="1953232" y="509510"/>
                  </a:lnTo>
                  <a:lnTo>
                    <a:pt x="1965069" y="505128"/>
                  </a:lnTo>
                  <a:lnTo>
                    <a:pt x="1976907" y="501331"/>
                  </a:lnTo>
                  <a:lnTo>
                    <a:pt x="1988745" y="498050"/>
                  </a:lnTo>
                  <a:lnTo>
                    <a:pt x="2000583" y="495222"/>
                  </a:lnTo>
                  <a:lnTo>
                    <a:pt x="2012421" y="492788"/>
                  </a:lnTo>
                  <a:lnTo>
                    <a:pt x="2024258" y="490697"/>
                  </a:lnTo>
                  <a:lnTo>
                    <a:pt x="2036096" y="488903"/>
                  </a:lnTo>
                  <a:lnTo>
                    <a:pt x="2047934" y="487366"/>
                  </a:lnTo>
                  <a:lnTo>
                    <a:pt x="2059772" y="486051"/>
                  </a:lnTo>
                  <a:lnTo>
                    <a:pt x="2071609" y="484926"/>
                  </a:lnTo>
                  <a:lnTo>
                    <a:pt x="2083447" y="483964"/>
                  </a:lnTo>
                  <a:lnTo>
                    <a:pt x="2095285" y="483143"/>
                  </a:lnTo>
                  <a:lnTo>
                    <a:pt x="2107123" y="482442"/>
                  </a:lnTo>
                  <a:lnTo>
                    <a:pt x="2118961" y="481844"/>
                  </a:lnTo>
                  <a:lnTo>
                    <a:pt x="2130798" y="481335"/>
                  </a:lnTo>
                  <a:lnTo>
                    <a:pt x="2142636" y="480900"/>
                  </a:lnTo>
                  <a:lnTo>
                    <a:pt x="2154474" y="480530"/>
                  </a:lnTo>
                  <a:lnTo>
                    <a:pt x="2166312" y="480214"/>
                  </a:lnTo>
                  <a:lnTo>
                    <a:pt x="2178149" y="479945"/>
                  </a:lnTo>
                  <a:lnTo>
                    <a:pt x="2189987" y="479717"/>
                  </a:lnTo>
                  <a:lnTo>
                    <a:pt x="2201825" y="479522"/>
                  </a:lnTo>
                  <a:lnTo>
                    <a:pt x="2213663" y="479356"/>
                  </a:lnTo>
                  <a:lnTo>
                    <a:pt x="2225500" y="479214"/>
                  </a:lnTo>
                  <a:lnTo>
                    <a:pt x="2237338" y="479094"/>
                  </a:lnTo>
                  <a:lnTo>
                    <a:pt x="2249176" y="478992"/>
                  </a:lnTo>
                  <a:lnTo>
                    <a:pt x="2261014" y="478905"/>
                  </a:lnTo>
                  <a:lnTo>
                    <a:pt x="2272852" y="478830"/>
                  </a:lnTo>
                  <a:lnTo>
                    <a:pt x="2284689" y="478767"/>
                  </a:lnTo>
                  <a:lnTo>
                    <a:pt x="2296527" y="478714"/>
                  </a:lnTo>
                  <a:lnTo>
                    <a:pt x="2308365" y="478668"/>
                  </a:lnTo>
                  <a:lnTo>
                    <a:pt x="2320203" y="478629"/>
                  </a:lnTo>
                  <a:lnTo>
                    <a:pt x="2332040" y="478596"/>
                  </a:lnTo>
                  <a:lnTo>
                    <a:pt x="2343878" y="478568"/>
                  </a:lnTo>
                  <a:lnTo>
                    <a:pt x="2343878" y="478407"/>
                  </a:lnTo>
                  <a:lnTo>
                    <a:pt x="2355716" y="478407"/>
                  </a:lnTo>
                  <a:lnTo>
                    <a:pt x="2367554" y="478407"/>
                  </a:lnTo>
                  <a:lnTo>
                    <a:pt x="2379391" y="478407"/>
                  </a:lnTo>
                  <a:lnTo>
                    <a:pt x="2391229" y="478407"/>
                  </a:lnTo>
                  <a:lnTo>
                    <a:pt x="2403067" y="478407"/>
                  </a:lnTo>
                  <a:lnTo>
                    <a:pt x="2414905" y="478407"/>
                  </a:lnTo>
                  <a:lnTo>
                    <a:pt x="2426743" y="478407"/>
                  </a:lnTo>
                  <a:lnTo>
                    <a:pt x="2438580" y="478407"/>
                  </a:lnTo>
                  <a:lnTo>
                    <a:pt x="2450418" y="478407"/>
                  </a:lnTo>
                  <a:lnTo>
                    <a:pt x="2462256" y="478407"/>
                  </a:lnTo>
                  <a:lnTo>
                    <a:pt x="2474094" y="478407"/>
                  </a:lnTo>
                  <a:lnTo>
                    <a:pt x="2485931" y="478407"/>
                  </a:lnTo>
                  <a:lnTo>
                    <a:pt x="2497769" y="478407"/>
                  </a:lnTo>
                  <a:lnTo>
                    <a:pt x="2509607" y="478407"/>
                  </a:lnTo>
                  <a:lnTo>
                    <a:pt x="2521445" y="478407"/>
                  </a:lnTo>
                  <a:lnTo>
                    <a:pt x="2533283" y="478407"/>
                  </a:lnTo>
                  <a:lnTo>
                    <a:pt x="2545120" y="478407"/>
                  </a:lnTo>
                  <a:lnTo>
                    <a:pt x="2556958" y="478407"/>
                  </a:lnTo>
                  <a:lnTo>
                    <a:pt x="2568796" y="478407"/>
                  </a:lnTo>
                  <a:lnTo>
                    <a:pt x="2580634" y="478407"/>
                  </a:lnTo>
                  <a:lnTo>
                    <a:pt x="2592471" y="478407"/>
                  </a:lnTo>
                  <a:lnTo>
                    <a:pt x="2604309" y="478407"/>
                  </a:lnTo>
                  <a:lnTo>
                    <a:pt x="2616147" y="478407"/>
                  </a:lnTo>
                  <a:lnTo>
                    <a:pt x="2627985" y="478407"/>
                  </a:lnTo>
                  <a:lnTo>
                    <a:pt x="2639822" y="478407"/>
                  </a:lnTo>
                  <a:lnTo>
                    <a:pt x="2651660" y="478407"/>
                  </a:lnTo>
                  <a:lnTo>
                    <a:pt x="2663498" y="478407"/>
                  </a:lnTo>
                  <a:lnTo>
                    <a:pt x="2675336" y="478407"/>
                  </a:lnTo>
                  <a:lnTo>
                    <a:pt x="2687174" y="478407"/>
                  </a:lnTo>
                  <a:lnTo>
                    <a:pt x="2699011" y="478407"/>
                  </a:lnTo>
                  <a:lnTo>
                    <a:pt x="2710849" y="478407"/>
                  </a:lnTo>
                  <a:lnTo>
                    <a:pt x="2722687" y="478407"/>
                  </a:lnTo>
                  <a:lnTo>
                    <a:pt x="2734525" y="478407"/>
                  </a:lnTo>
                  <a:lnTo>
                    <a:pt x="2746362" y="478407"/>
                  </a:lnTo>
                  <a:lnTo>
                    <a:pt x="2758200" y="478407"/>
                  </a:lnTo>
                  <a:lnTo>
                    <a:pt x="2770038" y="478407"/>
                  </a:lnTo>
                  <a:lnTo>
                    <a:pt x="2781876" y="478407"/>
                  </a:lnTo>
                  <a:lnTo>
                    <a:pt x="2793713" y="478407"/>
                  </a:lnTo>
                  <a:lnTo>
                    <a:pt x="2805551" y="478407"/>
                  </a:lnTo>
                  <a:lnTo>
                    <a:pt x="2817389" y="478407"/>
                  </a:lnTo>
                  <a:lnTo>
                    <a:pt x="2829227" y="478407"/>
                  </a:lnTo>
                  <a:lnTo>
                    <a:pt x="2841065" y="478407"/>
                  </a:lnTo>
                  <a:lnTo>
                    <a:pt x="2852902" y="478407"/>
                  </a:lnTo>
                  <a:lnTo>
                    <a:pt x="2864740" y="478407"/>
                  </a:lnTo>
                  <a:lnTo>
                    <a:pt x="2876578" y="478407"/>
                  </a:lnTo>
                  <a:lnTo>
                    <a:pt x="2888416" y="478407"/>
                  </a:lnTo>
                  <a:lnTo>
                    <a:pt x="2900253" y="478407"/>
                  </a:lnTo>
                  <a:lnTo>
                    <a:pt x="2912091" y="478407"/>
                  </a:lnTo>
                  <a:lnTo>
                    <a:pt x="2923929" y="478407"/>
                  </a:lnTo>
                  <a:lnTo>
                    <a:pt x="2935767" y="478407"/>
                  </a:lnTo>
                  <a:lnTo>
                    <a:pt x="2947604" y="478407"/>
                  </a:lnTo>
                  <a:lnTo>
                    <a:pt x="2959442" y="478407"/>
                  </a:lnTo>
                  <a:lnTo>
                    <a:pt x="2971280" y="478407"/>
                  </a:lnTo>
                  <a:lnTo>
                    <a:pt x="2983118" y="478407"/>
                  </a:lnTo>
                  <a:lnTo>
                    <a:pt x="2994956" y="478407"/>
                  </a:lnTo>
                  <a:lnTo>
                    <a:pt x="3006793" y="478407"/>
                  </a:lnTo>
                  <a:lnTo>
                    <a:pt x="3018631" y="478407"/>
                  </a:lnTo>
                  <a:lnTo>
                    <a:pt x="3030469" y="478407"/>
                  </a:lnTo>
                  <a:lnTo>
                    <a:pt x="3042307" y="478407"/>
                  </a:lnTo>
                  <a:lnTo>
                    <a:pt x="3054144" y="478407"/>
                  </a:lnTo>
                  <a:lnTo>
                    <a:pt x="3065982" y="478407"/>
                  </a:lnTo>
                  <a:lnTo>
                    <a:pt x="3077820" y="478407"/>
                  </a:lnTo>
                  <a:lnTo>
                    <a:pt x="3089658" y="478407"/>
                  </a:lnTo>
                  <a:lnTo>
                    <a:pt x="3101496" y="478407"/>
                  </a:lnTo>
                  <a:lnTo>
                    <a:pt x="3113333" y="478407"/>
                  </a:lnTo>
                  <a:lnTo>
                    <a:pt x="3125171" y="478407"/>
                  </a:lnTo>
                  <a:lnTo>
                    <a:pt x="3137009" y="478407"/>
                  </a:lnTo>
                  <a:lnTo>
                    <a:pt x="3148847" y="478407"/>
                  </a:lnTo>
                  <a:lnTo>
                    <a:pt x="3160684" y="478407"/>
                  </a:lnTo>
                  <a:lnTo>
                    <a:pt x="3172522" y="478407"/>
                  </a:lnTo>
                  <a:lnTo>
                    <a:pt x="3184360" y="478407"/>
                  </a:lnTo>
                  <a:lnTo>
                    <a:pt x="3196198" y="478407"/>
                  </a:lnTo>
                  <a:lnTo>
                    <a:pt x="3208035" y="478407"/>
                  </a:lnTo>
                  <a:lnTo>
                    <a:pt x="3219873" y="478407"/>
                  </a:lnTo>
                  <a:lnTo>
                    <a:pt x="3231711" y="478407"/>
                  </a:lnTo>
                  <a:lnTo>
                    <a:pt x="3243549" y="478407"/>
                  </a:lnTo>
                  <a:lnTo>
                    <a:pt x="3255387" y="478407"/>
                  </a:lnTo>
                  <a:lnTo>
                    <a:pt x="3267224" y="478407"/>
                  </a:lnTo>
                  <a:lnTo>
                    <a:pt x="3279062" y="478407"/>
                  </a:lnTo>
                  <a:lnTo>
                    <a:pt x="3290900" y="478407"/>
                  </a:lnTo>
                  <a:lnTo>
                    <a:pt x="3302738" y="478407"/>
                  </a:lnTo>
                  <a:lnTo>
                    <a:pt x="3314575" y="478407"/>
                  </a:lnTo>
                  <a:lnTo>
                    <a:pt x="3326413" y="478407"/>
                  </a:lnTo>
                  <a:lnTo>
                    <a:pt x="3338251" y="478407"/>
                  </a:lnTo>
                  <a:lnTo>
                    <a:pt x="3350089" y="478407"/>
                  </a:lnTo>
                  <a:lnTo>
                    <a:pt x="3361926" y="478407"/>
                  </a:lnTo>
                  <a:lnTo>
                    <a:pt x="3373764" y="478407"/>
                  </a:lnTo>
                  <a:lnTo>
                    <a:pt x="3385602" y="478407"/>
                  </a:lnTo>
                  <a:lnTo>
                    <a:pt x="3397440" y="478407"/>
                  </a:lnTo>
                  <a:lnTo>
                    <a:pt x="3409278" y="478407"/>
                  </a:lnTo>
                  <a:lnTo>
                    <a:pt x="3421115" y="478407"/>
                  </a:lnTo>
                  <a:lnTo>
                    <a:pt x="3432953" y="478407"/>
                  </a:lnTo>
                  <a:lnTo>
                    <a:pt x="3444791" y="478407"/>
                  </a:lnTo>
                  <a:lnTo>
                    <a:pt x="3456629" y="478407"/>
                  </a:lnTo>
                  <a:lnTo>
                    <a:pt x="3468466" y="478407"/>
                  </a:lnTo>
                  <a:lnTo>
                    <a:pt x="3480304" y="478407"/>
                  </a:lnTo>
                  <a:lnTo>
                    <a:pt x="3492142" y="478407"/>
                  </a:lnTo>
                  <a:lnTo>
                    <a:pt x="3503980" y="478407"/>
                  </a:lnTo>
                  <a:lnTo>
                    <a:pt x="3515818" y="478407"/>
                  </a:lnTo>
                  <a:lnTo>
                    <a:pt x="3515818" y="478568"/>
                  </a:lnTo>
                  <a:lnTo>
                    <a:pt x="3527655" y="478596"/>
                  </a:lnTo>
                  <a:lnTo>
                    <a:pt x="3539493" y="478629"/>
                  </a:lnTo>
                  <a:lnTo>
                    <a:pt x="3551331" y="478668"/>
                  </a:lnTo>
                  <a:lnTo>
                    <a:pt x="3563169" y="478714"/>
                  </a:lnTo>
                  <a:lnTo>
                    <a:pt x="3575006" y="478767"/>
                  </a:lnTo>
                  <a:lnTo>
                    <a:pt x="3586844" y="478830"/>
                  </a:lnTo>
                  <a:lnTo>
                    <a:pt x="3598682" y="478905"/>
                  </a:lnTo>
                  <a:lnTo>
                    <a:pt x="3610520" y="478992"/>
                  </a:lnTo>
                  <a:lnTo>
                    <a:pt x="3622357" y="479094"/>
                  </a:lnTo>
                  <a:lnTo>
                    <a:pt x="3634195" y="479214"/>
                  </a:lnTo>
                  <a:lnTo>
                    <a:pt x="3646033" y="479356"/>
                  </a:lnTo>
                  <a:lnTo>
                    <a:pt x="3657871" y="479522"/>
                  </a:lnTo>
                  <a:lnTo>
                    <a:pt x="3669709" y="479717"/>
                  </a:lnTo>
                  <a:lnTo>
                    <a:pt x="3681546" y="479945"/>
                  </a:lnTo>
                  <a:lnTo>
                    <a:pt x="3693384" y="480214"/>
                  </a:lnTo>
                  <a:lnTo>
                    <a:pt x="3705222" y="480530"/>
                  </a:lnTo>
                  <a:lnTo>
                    <a:pt x="3717060" y="480900"/>
                  </a:lnTo>
                  <a:lnTo>
                    <a:pt x="3728897" y="481335"/>
                  </a:lnTo>
                  <a:lnTo>
                    <a:pt x="3740735" y="481844"/>
                  </a:lnTo>
                  <a:lnTo>
                    <a:pt x="3752573" y="482442"/>
                  </a:lnTo>
                  <a:lnTo>
                    <a:pt x="3764411" y="483143"/>
                  </a:lnTo>
                  <a:lnTo>
                    <a:pt x="3776248" y="483964"/>
                  </a:lnTo>
                  <a:lnTo>
                    <a:pt x="3788086" y="484926"/>
                  </a:lnTo>
                  <a:lnTo>
                    <a:pt x="3799924" y="486051"/>
                  </a:lnTo>
                  <a:lnTo>
                    <a:pt x="3811762" y="487366"/>
                  </a:lnTo>
                  <a:lnTo>
                    <a:pt x="3823600" y="488903"/>
                  </a:lnTo>
                  <a:lnTo>
                    <a:pt x="3835437" y="490697"/>
                  </a:lnTo>
                  <a:lnTo>
                    <a:pt x="3847275" y="492788"/>
                  </a:lnTo>
                  <a:lnTo>
                    <a:pt x="3859113" y="495222"/>
                  </a:lnTo>
                  <a:lnTo>
                    <a:pt x="3870951" y="498050"/>
                  </a:lnTo>
                  <a:lnTo>
                    <a:pt x="3882788" y="501331"/>
                  </a:lnTo>
                  <a:lnTo>
                    <a:pt x="3894626" y="505128"/>
                  </a:lnTo>
                  <a:lnTo>
                    <a:pt x="3906464" y="509510"/>
                  </a:lnTo>
                  <a:lnTo>
                    <a:pt x="3918302" y="514554"/>
                  </a:lnTo>
                  <a:lnTo>
                    <a:pt x="3930139" y="520339"/>
                  </a:lnTo>
                  <a:lnTo>
                    <a:pt x="3941977" y="526948"/>
                  </a:lnTo>
                  <a:lnTo>
                    <a:pt x="3953815" y="534466"/>
                  </a:lnTo>
                  <a:lnTo>
                    <a:pt x="3965653" y="542973"/>
                  </a:lnTo>
                  <a:lnTo>
                    <a:pt x="3977491" y="552544"/>
                  </a:lnTo>
                  <a:lnTo>
                    <a:pt x="3989328" y="563244"/>
                  </a:lnTo>
                  <a:lnTo>
                    <a:pt x="4001166" y="575119"/>
                  </a:lnTo>
                  <a:lnTo>
                    <a:pt x="4013004" y="588192"/>
                  </a:lnTo>
                  <a:lnTo>
                    <a:pt x="4024842" y="602459"/>
                  </a:lnTo>
                  <a:lnTo>
                    <a:pt x="4036679" y="617880"/>
                  </a:lnTo>
                  <a:lnTo>
                    <a:pt x="4048517" y="634374"/>
                  </a:lnTo>
                  <a:lnTo>
                    <a:pt x="4060355" y="651822"/>
                  </a:lnTo>
                  <a:lnTo>
                    <a:pt x="4072193" y="670063"/>
                  </a:lnTo>
                  <a:lnTo>
                    <a:pt x="4084031" y="688899"/>
                  </a:lnTo>
                  <a:lnTo>
                    <a:pt x="4095868" y="708106"/>
                  </a:lnTo>
                  <a:lnTo>
                    <a:pt x="4107706" y="727438"/>
                  </a:lnTo>
                  <a:lnTo>
                    <a:pt x="4119544" y="746644"/>
                  </a:lnTo>
                  <a:lnTo>
                    <a:pt x="4131382" y="765481"/>
                  </a:lnTo>
                  <a:lnTo>
                    <a:pt x="4143219" y="783722"/>
                  </a:lnTo>
                  <a:lnTo>
                    <a:pt x="4155057" y="801169"/>
                  </a:lnTo>
                  <a:lnTo>
                    <a:pt x="4166895" y="817664"/>
                  </a:lnTo>
                  <a:lnTo>
                    <a:pt x="4178733" y="833084"/>
                  </a:lnTo>
                  <a:lnTo>
                    <a:pt x="4190570" y="847351"/>
                  </a:lnTo>
                  <a:lnTo>
                    <a:pt x="4202408" y="860425"/>
                  </a:lnTo>
                  <a:lnTo>
                    <a:pt x="4214246" y="872300"/>
                  </a:lnTo>
                  <a:lnTo>
                    <a:pt x="4226084" y="883000"/>
                  </a:lnTo>
                  <a:lnTo>
                    <a:pt x="4237922" y="892571"/>
                  </a:lnTo>
                  <a:lnTo>
                    <a:pt x="4249759" y="901078"/>
                  </a:lnTo>
                  <a:lnTo>
                    <a:pt x="4261597" y="908595"/>
                  </a:lnTo>
                  <a:lnTo>
                    <a:pt x="4273435" y="915205"/>
                  </a:lnTo>
                  <a:lnTo>
                    <a:pt x="4285273" y="920990"/>
                  </a:lnTo>
                  <a:lnTo>
                    <a:pt x="4297110" y="926034"/>
                  </a:lnTo>
                  <a:lnTo>
                    <a:pt x="4308948" y="930416"/>
                  </a:lnTo>
                  <a:lnTo>
                    <a:pt x="4320786" y="934213"/>
                  </a:lnTo>
                  <a:lnTo>
                    <a:pt x="4332624" y="937493"/>
                  </a:lnTo>
                  <a:lnTo>
                    <a:pt x="4344461" y="940322"/>
                  </a:lnTo>
                  <a:lnTo>
                    <a:pt x="4356299" y="942756"/>
                  </a:lnTo>
                  <a:lnTo>
                    <a:pt x="4368137" y="944847"/>
                  </a:lnTo>
                  <a:lnTo>
                    <a:pt x="4379975" y="946640"/>
                  </a:lnTo>
                  <a:lnTo>
                    <a:pt x="4391813" y="948177"/>
                  </a:lnTo>
                  <a:lnTo>
                    <a:pt x="4403650" y="949493"/>
                  </a:lnTo>
                  <a:lnTo>
                    <a:pt x="4415488" y="950618"/>
                  </a:lnTo>
                  <a:lnTo>
                    <a:pt x="4427326" y="951580"/>
                  </a:lnTo>
                  <a:lnTo>
                    <a:pt x="4439164" y="952401"/>
                  </a:lnTo>
                  <a:lnTo>
                    <a:pt x="4451001" y="953101"/>
                  </a:lnTo>
                  <a:lnTo>
                    <a:pt x="4462839" y="953699"/>
                  </a:lnTo>
                  <a:lnTo>
                    <a:pt x="4474677" y="954209"/>
                  </a:lnTo>
                  <a:lnTo>
                    <a:pt x="4486515" y="954644"/>
                  </a:lnTo>
                  <a:lnTo>
                    <a:pt x="4498352" y="955014"/>
                  </a:lnTo>
                  <a:lnTo>
                    <a:pt x="4510190" y="955329"/>
                  </a:lnTo>
                  <a:lnTo>
                    <a:pt x="4522028" y="955598"/>
                  </a:lnTo>
                  <a:lnTo>
                    <a:pt x="4533866" y="955827"/>
                  </a:lnTo>
                  <a:lnTo>
                    <a:pt x="4545704" y="956022"/>
                  </a:lnTo>
                  <a:lnTo>
                    <a:pt x="4557541" y="956188"/>
                  </a:lnTo>
                  <a:lnTo>
                    <a:pt x="4569379" y="956329"/>
                  </a:lnTo>
                  <a:lnTo>
                    <a:pt x="4581217" y="956449"/>
                  </a:lnTo>
                  <a:lnTo>
                    <a:pt x="4593055" y="956552"/>
                  </a:lnTo>
                  <a:lnTo>
                    <a:pt x="4604892" y="956639"/>
                  </a:lnTo>
                  <a:lnTo>
                    <a:pt x="4616730" y="956713"/>
                  </a:lnTo>
                  <a:lnTo>
                    <a:pt x="4628568" y="956776"/>
                  </a:lnTo>
                  <a:lnTo>
                    <a:pt x="4640406" y="956830"/>
                  </a:lnTo>
                  <a:lnTo>
                    <a:pt x="4652244" y="956876"/>
                  </a:lnTo>
                  <a:lnTo>
                    <a:pt x="4664081" y="956914"/>
                  </a:lnTo>
                  <a:lnTo>
                    <a:pt x="4675919" y="956948"/>
                  </a:lnTo>
                  <a:lnTo>
                    <a:pt x="4687757" y="956976"/>
                  </a:lnTo>
                </a:path>
              </a:pathLst>
            </a:custGeom>
            <a:ln w="40651" cap="flat">
              <a:solidFill>
                <a:srgbClr val="FF63B9">
                  <a:alpha val="100000"/>
                </a:srgbClr>
              </a:solidFill>
              <a:prstDash val="solid"/>
              <a:round/>
            </a:ln>
          </p:spPr>
          <p:txBody>
            <a:bodyPr/>
            <a:lstStyle/>
            <a:p>
              <a:endParaRPr/>
            </a:p>
          </p:txBody>
        </p:sp>
        <p:sp>
          <p:nvSpPr>
            <p:cNvPr id="45" name="pl45"/>
            <p:cNvSpPr/>
            <p:nvPr/>
          </p:nvSpPr>
          <p:spPr>
            <a:xfrm>
              <a:off x="2482252" y="3293226"/>
              <a:ext cx="4687757" cy="718013"/>
            </a:xfrm>
            <a:custGeom>
              <a:avLst/>
              <a:gdLst/>
              <a:ahLst/>
              <a:cxnLst/>
              <a:rect l="0" t="0" r="0" b="0"/>
              <a:pathLst>
                <a:path w="4687757" h="7180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0"/>
                  </a:lnTo>
                  <a:lnTo>
                    <a:pt x="1183777" y="188"/>
                  </a:lnTo>
                  <a:lnTo>
                    <a:pt x="1195614" y="221"/>
                  </a:lnTo>
                  <a:lnTo>
                    <a:pt x="1207452" y="260"/>
                  </a:lnTo>
                  <a:lnTo>
                    <a:pt x="1219290" y="306"/>
                  </a:lnTo>
                  <a:lnTo>
                    <a:pt x="1231128" y="360"/>
                  </a:lnTo>
                  <a:lnTo>
                    <a:pt x="1242965" y="423"/>
                  </a:lnTo>
                  <a:lnTo>
                    <a:pt x="1254803" y="497"/>
                  </a:lnTo>
                  <a:lnTo>
                    <a:pt x="1266641" y="584"/>
                  </a:lnTo>
                  <a:lnTo>
                    <a:pt x="1278479" y="686"/>
                  </a:lnTo>
                  <a:lnTo>
                    <a:pt x="1290317" y="807"/>
                  </a:lnTo>
                  <a:lnTo>
                    <a:pt x="1302154" y="948"/>
                  </a:lnTo>
                  <a:lnTo>
                    <a:pt x="1313992" y="1114"/>
                  </a:lnTo>
                  <a:lnTo>
                    <a:pt x="1325830" y="1309"/>
                  </a:lnTo>
                  <a:lnTo>
                    <a:pt x="1337668" y="1538"/>
                  </a:lnTo>
                  <a:lnTo>
                    <a:pt x="1349505" y="1806"/>
                  </a:lnTo>
                  <a:lnTo>
                    <a:pt x="1361343" y="2122"/>
                  </a:lnTo>
                  <a:lnTo>
                    <a:pt x="1373181" y="2492"/>
                  </a:lnTo>
                  <a:lnTo>
                    <a:pt x="1385019" y="2927"/>
                  </a:lnTo>
                  <a:lnTo>
                    <a:pt x="1396856" y="3437"/>
                  </a:lnTo>
                  <a:lnTo>
                    <a:pt x="1408694" y="4034"/>
                  </a:lnTo>
                  <a:lnTo>
                    <a:pt x="1420532" y="4735"/>
                  </a:lnTo>
                  <a:lnTo>
                    <a:pt x="1432370" y="5556"/>
                  </a:lnTo>
                  <a:lnTo>
                    <a:pt x="1444208" y="6518"/>
                  </a:lnTo>
                  <a:lnTo>
                    <a:pt x="1456045" y="7643"/>
                  </a:lnTo>
                  <a:lnTo>
                    <a:pt x="1467883" y="8958"/>
                  </a:lnTo>
                  <a:lnTo>
                    <a:pt x="1479721" y="10495"/>
                  </a:lnTo>
                  <a:lnTo>
                    <a:pt x="1491559" y="12289"/>
                  </a:lnTo>
                  <a:lnTo>
                    <a:pt x="1503396" y="14380"/>
                  </a:lnTo>
                  <a:lnTo>
                    <a:pt x="1515234" y="16814"/>
                  </a:lnTo>
                  <a:lnTo>
                    <a:pt x="1527072" y="19643"/>
                  </a:lnTo>
                  <a:lnTo>
                    <a:pt x="1538910" y="22923"/>
                  </a:lnTo>
                  <a:lnTo>
                    <a:pt x="1550748" y="26720"/>
                  </a:lnTo>
                  <a:lnTo>
                    <a:pt x="1562585" y="31102"/>
                  </a:lnTo>
                  <a:lnTo>
                    <a:pt x="1574423" y="36146"/>
                  </a:lnTo>
                  <a:lnTo>
                    <a:pt x="1586261" y="41931"/>
                  </a:lnTo>
                  <a:lnTo>
                    <a:pt x="1598099" y="48540"/>
                  </a:lnTo>
                  <a:lnTo>
                    <a:pt x="1609936" y="56058"/>
                  </a:lnTo>
                  <a:lnTo>
                    <a:pt x="1621774" y="64565"/>
                  </a:lnTo>
                  <a:lnTo>
                    <a:pt x="1633612" y="74136"/>
                  </a:lnTo>
                  <a:lnTo>
                    <a:pt x="1645450" y="84836"/>
                  </a:lnTo>
                  <a:lnTo>
                    <a:pt x="1657287" y="96711"/>
                  </a:lnTo>
                  <a:lnTo>
                    <a:pt x="1669125" y="109784"/>
                  </a:lnTo>
                  <a:lnTo>
                    <a:pt x="1680963" y="124052"/>
                  </a:lnTo>
                  <a:lnTo>
                    <a:pt x="1692801" y="139472"/>
                  </a:lnTo>
                  <a:lnTo>
                    <a:pt x="1704639" y="155966"/>
                  </a:lnTo>
                  <a:lnTo>
                    <a:pt x="1716476" y="173414"/>
                  </a:lnTo>
                  <a:lnTo>
                    <a:pt x="1728314" y="191655"/>
                  </a:lnTo>
                  <a:lnTo>
                    <a:pt x="1740152" y="210491"/>
                  </a:lnTo>
                  <a:lnTo>
                    <a:pt x="1751990" y="229698"/>
                  </a:lnTo>
                  <a:lnTo>
                    <a:pt x="1763827" y="249030"/>
                  </a:lnTo>
                  <a:lnTo>
                    <a:pt x="1775665" y="268237"/>
                  </a:lnTo>
                  <a:lnTo>
                    <a:pt x="1787503" y="287073"/>
                  </a:lnTo>
                  <a:lnTo>
                    <a:pt x="1799341" y="305314"/>
                  </a:lnTo>
                  <a:lnTo>
                    <a:pt x="1811178" y="322762"/>
                  </a:lnTo>
                  <a:lnTo>
                    <a:pt x="1823016" y="339256"/>
                  </a:lnTo>
                  <a:lnTo>
                    <a:pt x="1834854" y="354676"/>
                  </a:lnTo>
                  <a:lnTo>
                    <a:pt x="1846692" y="368943"/>
                  </a:lnTo>
                  <a:lnTo>
                    <a:pt x="1858530" y="382017"/>
                  </a:lnTo>
                  <a:lnTo>
                    <a:pt x="1870367" y="393892"/>
                  </a:lnTo>
                  <a:lnTo>
                    <a:pt x="1882205" y="404592"/>
                  </a:lnTo>
                  <a:lnTo>
                    <a:pt x="1894043" y="414163"/>
                  </a:lnTo>
                  <a:lnTo>
                    <a:pt x="1905881" y="422670"/>
                  </a:lnTo>
                  <a:lnTo>
                    <a:pt x="1917718" y="430188"/>
                  </a:lnTo>
                  <a:lnTo>
                    <a:pt x="1929556" y="436797"/>
                  </a:lnTo>
                  <a:lnTo>
                    <a:pt x="1941394" y="442582"/>
                  </a:lnTo>
                  <a:lnTo>
                    <a:pt x="1953232" y="447626"/>
                  </a:lnTo>
                  <a:lnTo>
                    <a:pt x="1965069" y="452008"/>
                  </a:lnTo>
                  <a:lnTo>
                    <a:pt x="1976907" y="455805"/>
                  </a:lnTo>
                  <a:lnTo>
                    <a:pt x="1988745" y="459085"/>
                  </a:lnTo>
                  <a:lnTo>
                    <a:pt x="2000583" y="461914"/>
                  </a:lnTo>
                  <a:lnTo>
                    <a:pt x="2012421" y="464348"/>
                  </a:lnTo>
                  <a:lnTo>
                    <a:pt x="2024258" y="466439"/>
                  </a:lnTo>
                  <a:lnTo>
                    <a:pt x="2036096" y="468233"/>
                  </a:lnTo>
                  <a:lnTo>
                    <a:pt x="2047934" y="469770"/>
                  </a:lnTo>
                  <a:lnTo>
                    <a:pt x="2059772" y="471085"/>
                  </a:lnTo>
                  <a:lnTo>
                    <a:pt x="2071609" y="472210"/>
                  </a:lnTo>
                  <a:lnTo>
                    <a:pt x="2083447" y="473172"/>
                  </a:lnTo>
                  <a:lnTo>
                    <a:pt x="2095285" y="473993"/>
                  </a:lnTo>
                  <a:lnTo>
                    <a:pt x="2107123" y="474693"/>
                  </a:lnTo>
                  <a:lnTo>
                    <a:pt x="2118961" y="475291"/>
                  </a:lnTo>
                  <a:lnTo>
                    <a:pt x="2130798" y="475801"/>
                  </a:lnTo>
                  <a:lnTo>
                    <a:pt x="2142636" y="476236"/>
                  </a:lnTo>
                  <a:lnTo>
                    <a:pt x="2154474" y="476606"/>
                  </a:lnTo>
                  <a:lnTo>
                    <a:pt x="2166312" y="476922"/>
                  </a:lnTo>
                  <a:lnTo>
                    <a:pt x="2178149" y="477190"/>
                  </a:lnTo>
                  <a:lnTo>
                    <a:pt x="2189987" y="477419"/>
                  </a:lnTo>
                  <a:lnTo>
                    <a:pt x="2201825" y="477614"/>
                  </a:lnTo>
                  <a:lnTo>
                    <a:pt x="2213663" y="477780"/>
                  </a:lnTo>
                  <a:lnTo>
                    <a:pt x="2225500" y="477921"/>
                  </a:lnTo>
                  <a:lnTo>
                    <a:pt x="2237338" y="478042"/>
                  </a:lnTo>
                  <a:lnTo>
                    <a:pt x="2249176" y="478144"/>
                  </a:lnTo>
                  <a:lnTo>
                    <a:pt x="2261014" y="478231"/>
                  </a:lnTo>
                  <a:lnTo>
                    <a:pt x="2272852" y="478305"/>
                  </a:lnTo>
                  <a:lnTo>
                    <a:pt x="2284689" y="478368"/>
                  </a:lnTo>
                  <a:lnTo>
                    <a:pt x="2296527" y="478422"/>
                  </a:lnTo>
                  <a:lnTo>
                    <a:pt x="2308365" y="478468"/>
                  </a:lnTo>
                  <a:lnTo>
                    <a:pt x="2320203" y="478507"/>
                  </a:lnTo>
                  <a:lnTo>
                    <a:pt x="2332040" y="478540"/>
                  </a:lnTo>
                  <a:lnTo>
                    <a:pt x="2343878" y="478568"/>
                  </a:lnTo>
                  <a:lnTo>
                    <a:pt x="2343878" y="478809"/>
                  </a:lnTo>
                  <a:lnTo>
                    <a:pt x="2355716" y="478823"/>
                  </a:lnTo>
                  <a:lnTo>
                    <a:pt x="2367554" y="478839"/>
                  </a:lnTo>
                  <a:lnTo>
                    <a:pt x="2379391" y="478859"/>
                  </a:lnTo>
                  <a:lnTo>
                    <a:pt x="2391229" y="478882"/>
                  </a:lnTo>
                  <a:lnTo>
                    <a:pt x="2403067" y="478908"/>
                  </a:lnTo>
                  <a:lnTo>
                    <a:pt x="2414905" y="478940"/>
                  </a:lnTo>
                  <a:lnTo>
                    <a:pt x="2426743" y="478977"/>
                  </a:lnTo>
                  <a:lnTo>
                    <a:pt x="2438580" y="479021"/>
                  </a:lnTo>
                  <a:lnTo>
                    <a:pt x="2450418" y="479072"/>
                  </a:lnTo>
                  <a:lnTo>
                    <a:pt x="2462256" y="479132"/>
                  </a:lnTo>
                  <a:lnTo>
                    <a:pt x="2474094" y="479203"/>
                  </a:lnTo>
                  <a:lnTo>
                    <a:pt x="2485931" y="479286"/>
                  </a:lnTo>
                  <a:lnTo>
                    <a:pt x="2497769" y="479383"/>
                  </a:lnTo>
                  <a:lnTo>
                    <a:pt x="2509607" y="479497"/>
                  </a:lnTo>
                  <a:lnTo>
                    <a:pt x="2521445" y="479632"/>
                  </a:lnTo>
                  <a:lnTo>
                    <a:pt x="2533283" y="479790"/>
                  </a:lnTo>
                  <a:lnTo>
                    <a:pt x="2545120" y="479975"/>
                  </a:lnTo>
                  <a:lnTo>
                    <a:pt x="2556958" y="480192"/>
                  </a:lnTo>
                  <a:lnTo>
                    <a:pt x="2568796" y="480447"/>
                  </a:lnTo>
                  <a:lnTo>
                    <a:pt x="2580634" y="480746"/>
                  </a:lnTo>
                  <a:lnTo>
                    <a:pt x="2592471" y="481096"/>
                  </a:lnTo>
                  <a:lnTo>
                    <a:pt x="2604309" y="481507"/>
                  </a:lnTo>
                  <a:lnTo>
                    <a:pt x="2616147" y="481988"/>
                  </a:lnTo>
                  <a:lnTo>
                    <a:pt x="2627985" y="482550"/>
                  </a:lnTo>
                  <a:lnTo>
                    <a:pt x="2639822" y="483208"/>
                  </a:lnTo>
                  <a:lnTo>
                    <a:pt x="2651660" y="483976"/>
                  </a:lnTo>
                  <a:lnTo>
                    <a:pt x="2663498" y="484873"/>
                  </a:lnTo>
                  <a:lnTo>
                    <a:pt x="2675336" y="485919"/>
                  </a:lnTo>
                  <a:lnTo>
                    <a:pt x="2687174" y="487136"/>
                  </a:lnTo>
                  <a:lnTo>
                    <a:pt x="2699011" y="488550"/>
                  </a:lnTo>
                  <a:lnTo>
                    <a:pt x="2710849" y="490190"/>
                  </a:lnTo>
                  <a:lnTo>
                    <a:pt x="2722687" y="492089"/>
                  </a:lnTo>
                  <a:lnTo>
                    <a:pt x="2734525" y="494280"/>
                  </a:lnTo>
                  <a:lnTo>
                    <a:pt x="2746362" y="496802"/>
                  </a:lnTo>
                  <a:lnTo>
                    <a:pt x="2758200" y="499694"/>
                  </a:lnTo>
                  <a:lnTo>
                    <a:pt x="2770038" y="502999"/>
                  </a:lnTo>
                  <a:lnTo>
                    <a:pt x="2781876" y="506758"/>
                  </a:lnTo>
                  <a:lnTo>
                    <a:pt x="2793713" y="511011"/>
                  </a:lnTo>
                  <a:lnTo>
                    <a:pt x="2805551" y="515797"/>
                  </a:lnTo>
                  <a:lnTo>
                    <a:pt x="2817389" y="521147"/>
                  </a:lnTo>
                  <a:lnTo>
                    <a:pt x="2829227" y="527084"/>
                  </a:lnTo>
                  <a:lnTo>
                    <a:pt x="2841065" y="533621"/>
                  </a:lnTo>
                  <a:lnTo>
                    <a:pt x="2852902" y="540754"/>
                  </a:lnTo>
                  <a:lnTo>
                    <a:pt x="2864740" y="548465"/>
                  </a:lnTo>
                  <a:lnTo>
                    <a:pt x="2876578" y="556712"/>
                  </a:lnTo>
                  <a:lnTo>
                    <a:pt x="2888416" y="565436"/>
                  </a:lnTo>
                  <a:lnTo>
                    <a:pt x="2900253" y="574556"/>
                  </a:lnTo>
                  <a:lnTo>
                    <a:pt x="2912091" y="583974"/>
                  </a:lnTo>
                  <a:lnTo>
                    <a:pt x="2923929" y="593578"/>
                  </a:lnTo>
                  <a:lnTo>
                    <a:pt x="2935767" y="603244"/>
                  </a:lnTo>
                  <a:lnTo>
                    <a:pt x="2947604" y="612847"/>
                  </a:lnTo>
                  <a:lnTo>
                    <a:pt x="2959442" y="622265"/>
                  </a:lnTo>
                  <a:lnTo>
                    <a:pt x="2971280" y="631386"/>
                  </a:lnTo>
                  <a:lnTo>
                    <a:pt x="2983118" y="640110"/>
                  </a:lnTo>
                  <a:lnTo>
                    <a:pt x="2994956" y="648357"/>
                  </a:lnTo>
                  <a:lnTo>
                    <a:pt x="3006793" y="656067"/>
                  </a:lnTo>
                  <a:lnTo>
                    <a:pt x="3018631" y="663200"/>
                  </a:lnTo>
                  <a:lnTo>
                    <a:pt x="3030469" y="669737"/>
                  </a:lnTo>
                  <a:lnTo>
                    <a:pt x="3042307" y="675675"/>
                  </a:lnTo>
                  <a:lnTo>
                    <a:pt x="3054144" y="681025"/>
                  </a:lnTo>
                  <a:lnTo>
                    <a:pt x="3065982" y="685810"/>
                  </a:lnTo>
                  <a:lnTo>
                    <a:pt x="3077820" y="690064"/>
                  </a:lnTo>
                  <a:lnTo>
                    <a:pt x="3089658" y="693822"/>
                  </a:lnTo>
                  <a:lnTo>
                    <a:pt x="3101496" y="697127"/>
                  </a:lnTo>
                  <a:lnTo>
                    <a:pt x="3113333" y="700020"/>
                  </a:lnTo>
                  <a:lnTo>
                    <a:pt x="3125171" y="702542"/>
                  </a:lnTo>
                  <a:lnTo>
                    <a:pt x="3137009" y="704733"/>
                  </a:lnTo>
                  <a:lnTo>
                    <a:pt x="3148847" y="706631"/>
                  </a:lnTo>
                  <a:lnTo>
                    <a:pt x="3160684" y="708271"/>
                  </a:lnTo>
                  <a:lnTo>
                    <a:pt x="3172522" y="709686"/>
                  </a:lnTo>
                  <a:lnTo>
                    <a:pt x="3184360" y="710903"/>
                  </a:lnTo>
                  <a:lnTo>
                    <a:pt x="3196198" y="711948"/>
                  </a:lnTo>
                  <a:lnTo>
                    <a:pt x="3208035" y="712845"/>
                  </a:lnTo>
                  <a:lnTo>
                    <a:pt x="3219873" y="713613"/>
                  </a:lnTo>
                  <a:lnTo>
                    <a:pt x="3231711" y="714271"/>
                  </a:lnTo>
                  <a:lnTo>
                    <a:pt x="3243549" y="714834"/>
                  </a:lnTo>
                  <a:lnTo>
                    <a:pt x="3255387" y="715315"/>
                  </a:lnTo>
                  <a:lnTo>
                    <a:pt x="3267224" y="715725"/>
                  </a:lnTo>
                  <a:lnTo>
                    <a:pt x="3279062" y="716075"/>
                  </a:lnTo>
                  <a:lnTo>
                    <a:pt x="3290900" y="716374"/>
                  </a:lnTo>
                  <a:lnTo>
                    <a:pt x="3302738" y="716629"/>
                  </a:lnTo>
                  <a:lnTo>
                    <a:pt x="3314575" y="716847"/>
                  </a:lnTo>
                  <a:lnTo>
                    <a:pt x="3326413" y="717032"/>
                  </a:lnTo>
                  <a:lnTo>
                    <a:pt x="3338251" y="717189"/>
                  </a:lnTo>
                  <a:lnTo>
                    <a:pt x="3350089" y="717324"/>
                  </a:lnTo>
                  <a:lnTo>
                    <a:pt x="3361926" y="717438"/>
                  </a:lnTo>
                  <a:lnTo>
                    <a:pt x="3373764" y="717536"/>
                  </a:lnTo>
                  <a:lnTo>
                    <a:pt x="3385602" y="717619"/>
                  </a:lnTo>
                  <a:lnTo>
                    <a:pt x="3397440" y="717689"/>
                  </a:lnTo>
                  <a:lnTo>
                    <a:pt x="3409278" y="717750"/>
                  </a:lnTo>
                  <a:lnTo>
                    <a:pt x="3421115" y="717801"/>
                  </a:lnTo>
                  <a:lnTo>
                    <a:pt x="3432953" y="717844"/>
                  </a:lnTo>
                  <a:lnTo>
                    <a:pt x="3444791" y="717881"/>
                  </a:lnTo>
                  <a:lnTo>
                    <a:pt x="3456629" y="717913"/>
                  </a:lnTo>
                  <a:lnTo>
                    <a:pt x="3468466" y="717940"/>
                  </a:lnTo>
                  <a:lnTo>
                    <a:pt x="3480304" y="717963"/>
                  </a:lnTo>
                  <a:lnTo>
                    <a:pt x="3492142" y="717982"/>
                  </a:lnTo>
                  <a:lnTo>
                    <a:pt x="3503980" y="717999"/>
                  </a:lnTo>
                  <a:lnTo>
                    <a:pt x="3515818" y="718013"/>
                  </a:lnTo>
                  <a:lnTo>
                    <a:pt x="3515818" y="717932"/>
                  </a:lnTo>
                  <a:lnTo>
                    <a:pt x="3527655" y="717904"/>
                  </a:lnTo>
                  <a:lnTo>
                    <a:pt x="3539493" y="717871"/>
                  </a:lnTo>
                  <a:lnTo>
                    <a:pt x="3551331" y="717832"/>
                  </a:lnTo>
                  <a:lnTo>
                    <a:pt x="3563169" y="717787"/>
                  </a:lnTo>
                  <a:lnTo>
                    <a:pt x="3575006" y="717733"/>
                  </a:lnTo>
                  <a:lnTo>
                    <a:pt x="3586844" y="717670"/>
                  </a:lnTo>
                  <a:lnTo>
                    <a:pt x="3598682" y="717596"/>
                  </a:lnTo>
                  <a:lnTo>
                    <a:pt x="3610520" y="717508"/>
                  </a:lnTo>
                  <a:lnTo>
                    <a:pt x="3622357" y="717406"/>
                  </a:lnTo>
                  <a:lnTo>
                    <a:pt x="3634195" y="717286"/>
                  </a:lnTo>
                  <a:lnTo>
                    <a:pt x="3646033" y="717145"/>
                  </a:lnTo>
                  <a:lnTo>
                    <a:pt x="3657871" y="716979"/>
                  </a:lnTo>
                  <a:lnTo>
                    <a:pt x="3669709" y="716784"/>
                  </a:lnTo>
                  <a:lnTo>
                    <a:pt x="3681546" y="716555"/>
                  </a:lnTo>
                  <a:lnTo>
                    <a:pt x="3693384" y="716286"/>
                  </a:lnTo>
                  <a:lnTo>
                    <a:pt x="3705222" y="715970"/>
                  </a:lnTo>
                  <a:lnTo>
                    <a:pt x="3717060" y="715600"/>
                  </a:lnTo>
                  <a:lnTo>
                    <a:pt x="3728897" y="715166"/>
                  </a:lnTo>
                  <a:lnTo>
                    <a:pt x="3740735" y="714656"/>
                  </a:lnTo>
                  <a:lnTo>
                    <a:pt x="3752573" y="714058"/>
                  </a:lnTo>
                  <a:lnTo>
                    <a:pt x="3764411" y="713357"/>
                  </a:lnTo>
                  <a:lnTo>
                    <a:pt x="3776248" y="712536"/>
                  </a:lnTo>
                  <a:lnTo>
                    <a:pt x="3788086" y="711575"/>
                  </a:lnTo>
                  <a:lnTo>
                    <a:pt x="3799924" y="710450"/>
                  </a:lnTo>
                  <a:lnTo>
                    <a:pt x="3811762" y="709134"/>
                  </a:lnTo>
                  <a:lnTo>
                    <a:pt x="3823600" y="707597"/>
                  </a:lnTo>
                  <a:lnTo>
                    <a:pt x="3835437" y="705803"/>
                  </a:lnTo>
                  <a:lnTo>
                    <a:pt x="3847275" y="703712"/>
                  </a:lnTo>
                  <a:lnTo>
                    <a:pt x="3859113" y="701278"/>
                  </a:lnTo>
                  <a:lnTo>
                    <a:pt x="3870951" y="698450"/>
                  </a:lnTo>
                  <a:lnTo>
                    <a:pt x="3882788" y="695169"/>
                  </a:lnTo>
                  <a:lnTo>
                    <a:pt x="3894626" y="691373"/>
                  </a:lnTo>
                  <a:lnTo>
                    <a:pt x="3906464" y="686990"/>
                  </a:lnTo>
                  <a:lnTo>
                    <a:pt x="3918302" y="681947"/>
                  </a:lnTo>
                  <a:lnTo>
                    <a:pt x="3930139" y="676161"/>
                  </a:lnTo>
                  <a:lnTo>
                    <a:pt x="3941977" y="669552"/>
                  </a:lnTo>
                  <a:lnTo>
                    <a:pt x="3953815" y="662035"/>
                  </a:lnTo>
                  <a:lnTo>
                    <a:pt x="3965653" y="653528"/>
                  </a:lnTo>
                  <a:lnTo>
                    <a:pt x="3977491" y="643956"/>
                  </a:lnTo>
                  <a:lnTo>
                    <a:pt x="3989328" y="633256"/>
                  </a:lnTo>
                  <a:lnTo>
                    <a:pt x="4001166" y="621382"/>
                  </a:lnTo>
                  <a:lnTo>
                    <a:pt x="4013004" y="608308"/>
                  </a:lnTo>
                  <a:lnTo>
                    <a:pt x="4024842" y="594041"/>
                  </a:lnTo>
                  <a:lnTo>
                    <a:pt x="4036679" y="578620"/>
                  </a:lnTo>
                  <a:lnTo>
                    <a:pt x="4048517" y="562126"/>
                  </a:lnTo>
                  <a:lnTo>
                    <a:pt x="4060355" y="544678"/>
                  </a:lnTo>
                  <a:lnTo>
                    <a:pt x="4072193" y="526438"/>
                  </a:lnTo>
                  <a:lnTo>
                    <a:pt x="4084031" y="507601"/>
                  </a:lnTo>
                  <a:lnTo>
                    <a:pt x="4095868" y="488394"/>
                  </a:lnTo>
                  <a:lnTo>
                    <a:pt x="4107706" y="469062"/>
                  </a:lnTo>
                  <a:lnTo>
                    <a:pt x="4119544" y="449856"/>
                  </a:lnTo>
                  <a:lnTo>
                    <a:pt x="4131382" y="431019"/>
                  </a:lnTo>
                  <a:lnTo>
                    <a:pt x="4143219" y="412779"/>
                  </a:lnTo>
                  <a:lnTo>
                    <a:pt x="4155057" y="395331"/>
                  </a:lnTo>
                  <a:lnTo>
                    <a:pt x="4166895" y="378836"/>
                  </a:lnTo>
                  <a:lnTo>
                    <a:pt x="4178733" y="363416"/>
                  </a:lnTo>
                  <a:lnTo>
                    <a:pt x="4190570" y="349149"/>
                  </a:lnTo>
                  <a:lnTo>
                    <a:pt x="4202408" y="336075"/>
                  </a:lnTo>
                  <a:lnTo>
                    <a:pt x="4214246" y="324200"/>
                  </a:lnTo>
                  <a:lnTo>
                    <a:pt x="4226084" y="313501"/>
                  </a:lnTo>
                  <a:lnTo>
                    <a:pt x="4237922" y="303929"/>
                  </a:lnTo>
                  <a:lnTo>
                    <a:pt x="4249759" y="295422"/>
                  </a:lnTo>
                  <a:lnTo>
                    <a:pt x="4261597" y="287905"/>
                  </a:lnTo>
                  <a:lnTo>
                    <a:pt x="4273435" y="281295"/>
                  </a:lnTo>
                  <a:lnTo>
                    <a:pt x="4285273" y="275510"/>
                  </a:lnTo>
                  <a:lnTo>
                    <a:pt x="4297110" y="270467"/>
                  </a:lnTo>
                  <a:lnTo>
                    <a:pt x="4308948" y="266084"/>
                  </a:lnTo>
                  <a:lnTo>
                    <a:pt x="4320786" y="262288"/>
                  </a:lnTo>
                  <a:lnTo>
                    <a:pt x="4332624" y="259007"/>
                  </a:lnTo>
                  <a:lnTo>
                    <a:pt x="4344461" y="256179"/>
                  </a:lnTo>
                  <a:lnTo>
                    <a:pt x="4356299" y="253745"/>
                  </a:lnTo>
                  <a:lnTo>
                    <a:pt x="4368137" y="251654"/>
                  </a:lnTo>
                  <a:lnTo>
                    <a:pt x="4379975" y="249860"/>
                  </a:lnTo>
                  <a:lnTo>
                    <a:pt x="4391813" y="248323"/>
                  </a:lnTo>
                  <a:lnTo>
                    <a:pt x="4403650" y="247007"/>
                  </a:lnTo>
                  <a:lnTo>
                    <a:pt x="4415488" y="245882"/>
                  </a:lnTo>
                  <a:lnTo>
                    <a:pt x="4427326" y="244921"/>
                  </a:lnTo>
                  <a:lnTo>
                    <a:pt x="4439164" y="244100"/>
                  </a:lnTo>
                  <a:lnTo>
                    <a:pt x="4451001" y="243399"/>
                  </a:lnTo>
                  <a:lnTo>
                    <a:pt x="4462839" y="242801"/>
                  </a:lnTo>
                  <a:lnTo>
                    <a:pt x="4474677" y="242291"/>
                  </a:lnTo>
                  <a:lnTo>
                    <a:pt x="4486515" y="241857"/>
                  </a:lnTo>
                  <a:lnTo>
                    <a:pt x="4498352" y="241486"/>
                  </a:lnTo>
                  <a:lnTo>
                    <a:pt x="4510190" y="241171"/>
                  </a:lnTo>
                  <a:lnTo>
                    <a:pt x="4522028" y="240902"/>
                  </a:lnTo>
                  <a:lnTo>
                    <a:pt x="4533866" y="240673"/>
                  </a:lnTo>
                  <a:lnTo>
                    <a:pt x="4545704" y="240478"/>
                  </a:lnTo>
                  <a:lnTo>
                    <a:pt x="4557541" y="240312"/>
                  </a:lnTo>
                  <a:lnTo>
                    <a:pt x="4569379" y="240171"/>
                  </a:lnTo>
                  <a:lnTo>
                    <a:pt x="4581217" y="240051"/>
                  </a:lnTo>
                  <a:lnTo>
                    <a:pt x="4593055" y="239948"/>
                  </a:lnTo>
                  <a:lnTo>
                    <a:pt x="4604892" y="239861"/>
                  </a:lnTo>
                  <a:lnTo>
                    <a:pt x="4616730" y="239787"/>
                  </a:lnTo>
                  <a:lnTo>
                    <a:pt x="4628568" y="239724"/>
                  </a:lnTo>
                  <a:lnTo>
                    <a:pt x="4640406" y="239670"/>
                  </a:lnTo>
                  <a:lnTo>
                    <a:pt x="4652244" y="239625"/>
                  </a:lnTo>
                  <a:lnTo>
                    <a:pt x="4664081" y="239586"/>
                  </a:lnTo>
                  <a:lnTo>
                    <a:pt x="4675919" y="239553"/>
                  </a:lnTo>
                  <a:lnTo>
                    <a:pt x="4687757" y="239525"/>
                  </a:lnTo>
                </a:path>
              </a:pathLst>
            </a:custGeom>
            <a:ln w="40651" cap="flat">
              <a:solidFill>
                <a:srgbClr val="FF6B96">
                  <a:alpha val="100000"/>
                </a:srgbClr>
              </a:solidFill>
              <a:prstDash val="solid"/>
              <a:round/>
            </a:ln>
          </p:spPr>
          <p:txBody>
            <a:bodyPr/>
            <a:lstStyle/>
            <a:p>
              <a:endParaRPr/>
            </a:p>
          </p:txBody>
        </p:sp>
        <p:sp>
          <p:nvSpPr>
            <p:cNvPr id="46" name="pt46"/>
            <p:cNvSpPr/>
            <p:nvPr/>
          </p:nvSpPr>
          <p:spPr>
            <a:xfrm>
              <a:off x="2423549" y="840879"/>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a:endParaRPr/>
            </a:p>
          </p:txBody>
        </p:sp>
        <p:sp>
          <p:nvSpPr>
            <p:cNvPr id="47" name="pt47"/>
            <p:cNvSpPr/>
            <p:nvPr/>
          </p:nvSpPr>
          <p:spPr>
            <a:xfrm>
              <a:off x="3595489" y="840879"/>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a:endParaRPr/>
            </a:p>
          </p:txBody>
        </p:sp>
        <p:sp>
          <p:nvSpPr>
            <p:cNvPr id="48" name="pt48"/>
            <p:cNvSpPr/>
            <p:nvPr/>
          </p:nvSpPr>
          <p:spPr>
            <a:xfrm>
              <a:off x="5939367" y="840879"/>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a:endParaRPr/>
            </a:p>
          </p:txBody>
        </p:sp>
        <p:sp>
          <p:nvSpPr>
            <p:cNvPr id="49" name="pt49"/>
            <p:cNvSpPr/>
            <p:nvPr/>
          </p:nvSpPr>
          <p:spPr>
            <a:xfrm>
              <a:off x="4767428" y="840879"/>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a:endParaRPr/>
            </a:p>
          </p:txBody>
        </p:sp>
        <p:sp>
          <p:nvSpPr>
            <p:cNvPr id="50" name="pt50"/>
            <p:cNvSpPr/>
            <p:nvPr/>
          </p:nvSpPr>
          <p:spPr>
            <a:xfrm>
              <a:off x="7111307" y="840879"/>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a:endParaRPr/>
            </a:p>
          </p:txBody>
        </p:sp>
        <p:sp>
          <p:nvSpPr>
            <p:cNvPr id="51" name="pt51"/>
            <p:cNvSpPr/>
            <p:nvPr/>
          </p:nvSpPr>
          <p:spPr>
            <a:xfrm>
              <a:off x="3595489" y="108024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52" name="pt52"/>
            <p:cNvSpPr/>
            <p:nvPr/>
          </p:nvSpPr>
          <p:spPr>
            <a:xfrm>
              <a:off x="7111307" y="108024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53" name="pt53"/>
            <p:cNvSpPr/>
            <p:nvPr/>
          </p:nvSpPr>
          <p:spPr>
            <a:xfrm>
              <a:off x="2423549" y="108024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54" name="pt54"/>
            <p:cNvSpPr/>
            <p:nvPr/>
          </p:nvSpPr>
          <p:spPr>
            <a:xfrm>
              <a:off x="5939367" y="108024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55" name="pt55"/>
            <p:cNvSpPr/>
            <p:nvPr/>
          </p:nvSpPr>
          <p:spPr>
            <a:xfrm>
              <a:off x="7111307" y="1319608"/>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a:endParaRPr/>
            </a:p>
          </p:txBody>
        </p:sp>
        <p:sp>
          <p:nvSpPr>
            <p:cNvPr id="56" name="pt56"/>
            <p:cNvSpPr/>
            <p:nvPr/>
          </p:nvSpPr>
          <p:spPr>
            <a:xfrm>
              <a:off x="2423549" y="1319608"/>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a:endParaRPr/>
            </a:p>
          </p:txBody>
        </p:sp>
        <p:sp>
          <p:nvSpPr>
            <p:cNvPr id="57" name="pt57"/>
            <p:cNvSpPr/>
            <p:nvPr/>
          </p:nvSpPr>
          <p:spPr>
            <a:xfrm>
              <a:off x="3595489" y="1319608"/>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a:endParaRPr/>
            </a:p>
          </p:txBody>
        </p:sp>
        <p:sp>
          <p:nvSpPr>
            <p:cNvPr id="58" name="pt58"/>
            <p:cNvSpPr/>
            <p:nvPr/>
          </p:nvSpPr>
          <p:spPr>
            <a:xfrm>
              <a:off x="7111307" y="1558973"/>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a:endParaRPr/>
            </a:p>
          </p:txBody>
        </p:sp>
        <p:sp>
          <p:nvSpPr>
            <p:cNvPr id="59" name="pt59"/>
            <p:cNvSpPr/>
            <p:nvPr/>
          </p:nvSpPr>
          <p:spPr>
            <a:xfrm>
              <a:off x="5939367" y="1319608"/>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a:endParaRPr/>
            </a:p>
          </p:txBody>
        </p:sp>
        <p:sp>
          <p:nvSpPr>
            <p:cNvPr id="60" name="pt60"/>
            <p:cNvSpPr/>
            <p:nvPr/>
          </p:nvSpPr>
          <p:spPr>
            <a:xfrm>
              <a:off x="4767428" y="1080244"/>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a:endParaRPr/>
            </a:p>
          </p:txBody>
        </p:sp>
        <p:sp>
          <p:nvSpPr>
            <p:cNvPr id="61" name="pt61"/>
            <p:cNvSpPr/>
            <p:nvPr/>
          </p:nvSpPr>
          <p:spPr>
            <a:xfrm>
              <a:off x="5939367" y="1558973"/>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a:endParaRPr/>
            </a:p>
          </p:txBody>
        </p:sp>
        <p:sp>
          <p:nvSpPr>
            <p:cNvPr id="62" name="pt62"/>
            <p:cNvSpPr/>
            <p:nvPr/>
          </p:nvSpPr>
          <p:spPr>
            <a:xfrm>
              <a:off x="2423549" y="1558973"/>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a:endParaRPr/>
            </a:p>
          </p:txBody>
        </p:sp>
        <p:sp>
          <p:nvSpPr>
            <p:cNvPr id="63" name="pt63"/>
            <p:cNvSpPr/>
            <p:nvPr/>
          </p:nvSpPr>
          <p:spPr>
            <a:xfrm>
              <a:off x="4767428" y="1319608"/>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64" name="pt64"/>
            <p:cNvSpPr/>
            <p:nvPr/>
          </p:nvSpPr>
          <p:spPr>
            <a:xfrm>
              <a:off x="5939367" y="1798337"/>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a:endParaRPr/>
            </a:p>
          </p:txBody>
        </p:sp>
        <p:sp>
          <p:nvSpPr>
            <p:cNvPr id="65" name="pt65"/>
            <p:cNvSpPr/>
            <p:nvPr/>
          </p:nvSpPr>
          <p:spPr>
            <a:xfrm>
              <a:off x="7111307" y="1798337"/>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a:endParaRPr/>
            </a:p>
          </p:txBody>
        </p:sp>
        <p:sp>
          <p:nvSpPr>
            <p:cNvPr id="66" name="pt66"/>
            <p:cNvSpPr/>
            <p:nvPr/>
          </p:nvSpPr>
          <p:spPr>
            <a:xfrm>
              <a:off x="4767428" y="1558973"/>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a:endParaRPr/>
            </a:p>
          </p:txBody>
        </p:sp>
        <p:sp>
          <p:nvSpPr>
            <p:cNvPr id="67" name="pt67"/>
            <p:cNvSpPr/>
            <p:nvPr/>
          </p:nvSpPr>
          <p:spPr>
            <a:xfrm>
              <a:off x="2423549" y="1798337"/>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68" name="pt68"/>
            <p:cNvSpPr/>
            <p:nvPr/>
          </p:nvSpPr>
          <p:spPr>
            <a:xfrm>
              <a:off x="3595489" y="1558973"/>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a:endParaRPr/>
            </a:p>
          </p:txBody>
        </p:sp>
        <p:sp>
          <p:nvSpPr>
            <p:cNvPr id="69" name="pt69"/>
            <p:cNvSpPr/>
            <p:nvPr/>
          </p:nvSpPr>
          <p:spPr>
            <a:xfrm>
              <a:off x="2423549" y="2037702"/>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a:endParaRPr/>
            </a:p>
          </p:txBody>
        </p:sp>
        <p:sp>
          <p:nvSpPr>
            <p:cNvPr id="70" name="pt70"/>
            <p:cNvSpPr/>
            <p:nvPr/>
          </p:nvSpPr>
          <p:spPr>
            <a:xfrm>
              <a:off x="4767428" y="1798337"/>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a:endParaRPr/>
            </a:p>
          </p:txBody>
        </p:sp>
        <p:sp>
          <p:nvSpPr>
            <p:cNvPr id="71" name="pt71"/>
            <p:cNvSpPr/>
            <p:nvPr/>
          </p:nvSpPr>
          <p:spPr>
            <a:xfrm>
              <a:off x="3595489" y="1798337"/>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a:endParaRPr/>
            </a:p>
          </p:txBody>
        </p:sp>
        <p:sp>
          <p:nvSpPr>
            <p:cNvPr id="72" name="pt72"/>
            <p:cNvSpPr/>
            <p:nvPr/>
          </p:nvSpPr>
          <p:spPr>
            <a:xfrm>
              <a:off x="7111307" y="203770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73" name="pt73"/>
            <p:cNvSpPr/>
            <p:nvPr/>
          </p:nvSpPr>
          <p:spPr>
            <a:xfrm>
              <a:off x="4767428" y="203770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74" name="pt74"/>
            <p:cNvSpPr/>
            <p:nvPr/>
          </p:nvSpPr>
          <p:spPr>
            <a:xfrm>
              <a:off x="5939367" y="203770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75" name="pt75"/>
            <p:cNvSpPr/>
            <p:nvPr/>
          </p:nvSpPr>
          <p:spPr>
            <a:xfrm>
              <a:off x="3595489" y="203770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76" name="pt76"/>
            <p:cNvSpPr/>
            <p:nvPr/>
          </p:nvSpPr>
          <p:spPr>
            <a:xfrm>
              <a:off x="3595489" y="2277066"/>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a:endParaRPr/>
            </a:p>
          </p:txBody>
        </p:sp>
        <p:sp>
          <p:nvSpPr>
            <p:cNvPr id="77" name="pt77"/>
            <p:cNvSpPr/>
            <p:nvPr/>
          </p:nvSpPr>
          <p:spPr>
            <a:xfrm>
              <a:off x="7111307" y="2277066"/>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78" name="pt78"/>
            <p:cNvSpPr/>
            <p:nvPr/>
          </p:nvSpPr>
          <p:spPr>
            <a:xfrm>
              <a:off x="7111307" y="2516431"/>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a:endParaRPr/>
            </a:p>
          </p:txBody>
        </p:sp>
        <p:sp>
          <p:nvSpPr>
            <p:cNvPr id="79" name="pt79"/>
            <p:cNvSpPr/>
            <p:nvPr/>
          </p:nvSpPr>
          <p:spPr>
            <a:xfrm>
              <a:off x="5939367" y="2277066"/>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a:endParaRPr/>
            </a:p>
          </p:txBody>
        </p:sp>
        <p:sp>
          <p:nvSpPr>
            <p:cNvPr id="80" name="pt80"/>
            <p:cNvSpPr/>
            <p:nvPr/>
          </p:nvSpPr>
          <p:spPr>
            <a:xfrm>
              <a:off x="4767428" y="2277066"/>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a:endParaRPr/>
            </a:p>
          </p:txBody>
        </p:sp>
        <p:sp>
          <p:nvSpPr>
            <p:cNvPr id="81" name="pt81"/>
            <p:cNvSpPr/>
            <p:nvPr/>
          </p:nvSpPr>
          <p:spPr>
            <a:xfrm>
              <a:off x="2423549" y="2277066"/>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a:endParaRPr/>
            </a:p>
          </p:txBody>
        </p:sp>
        <p:sp>
          <p:nvSpPr>
            <p:cNvPr id="82" name="pt82"/>
            <p:cNvSpPr/>
            <p:nvPr/>
          </p:nvSpPr>
          <p:spPr>
            <a:xfrm>
              <a:off x="5939367" y="2516431"/>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83" name="pt83"/>
            <p:cNvSpPr/>
            <p:nvPr/>
          </p:nvSpPr>
          <p:spPr>
            <a:xfrm>
              <a:off x="3595489" y="2516431"/>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a:endParaRPr/>
            </a:p>
          </p:txBody>
        </p:sp>
        <p:sp>
          <p:nvSpPr>
            <p:cNvPr id="84" name="pt84"/>
            <p:cNvSpPr/>
            <p:nvPr/>
          </p:nvSpPr>
          <p:spPr>
            <a:xfrm>
              <a:off x="4767428" y="2516431"/>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a:endParaRPr/>
            </a:p>
          </p:txBody>
        </p:sp>
        <p:sp>
          <p:nvSpPr>
            <p:cNvPr id="85" name="pt85"/>
            <p:cNvSpPr/>
            <p:nvPr/>
          </p:nvSpPr>
          <p:spPr>
            <a:xfrm>
              <a:off x="2423549" y="2516431"/>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a:endParaRPr/>
            </a:p>
          </p:txBody>
        </p:sp>
        <p:sp>
          <p:nvSpPr>
            <p:cNvPr id="86" name="pt86"/>
            <p:cNvSpPr/>
            <p:nvPr/>
          </p:nvSpPr>
          <p:spPr>
            <a:xfrm>
              <a:off x="7111307" y="2755795"/>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a:endParaRPr/>
            </a:p>
          </p:txBody>
        </p:sp>
        <p:sp>
          <p:nvSpPr>
            <p:cNvPr id="87" name="pt87"/>
            <p:cNvSpPr/>
            <p:nvPr/>
          </p:nvSpPr>
          <p:spPr>
            <a:xfrm>
              <a:off x="5939367" y="2755795"/>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a:endParaRPr/>
            </a:p>
          </p:txBody>
        </p:sp>
        <p:sp>
          <p:nvSpPr>
            <p:cNvPr id="88" name="pt88"/>
            <p:cNvSpPr/>
            <p:nvPr/>
          </p:nvSpPr>
          <p:spPr>
            <a:xfrm>
              <a:off x="4767428" y="2755795"/>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a:endParaRPr/>
            </a:p>
          </p:txBody>
        </p:sp>
        <p:sp>
          <p:nvSpPr>
            <p:cNvPr id="89" name="pt89"/>
            <p:cNvSpPr/>
            <p:nvPr/>
          </p:nvSpPr>
          <p:spPr>
            <a:xfrm>
              <a:off x="3595489" y="2755795"/>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a:endParaRPr/>
            </a:p>
          </p:txBody>
        </p:sp>
        <p:sp>
          <p:nvSpPr>
            <p:cNvPr id="90" name="pt90"/>
            <p:cNvSpPr/>
            <p:nvPr/>
          </p:nvSpPr>
          <p:spPr>
            <a:xfrm>
              <a:off x="3595489" y="2995160"/>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a:endParaRPr/>
            </a:p>
          </p:txBody>
        </p:sp>
        <p:sp>
          <p:nvSpPr>
            <p:cNvPr id="91" name="pt91"/>
            <p:cNvSpPr/>
            <p:nvPr/>
          </p:nvSpPr>
          <p:spPr>
            <a:xfrm>
              <a:off x="5939367" y="2995160"/>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a:endParaRPr/>
            </a:p>
          </p:txBody>
        </p:sp>
        <p:sp>
          <p:nvSpPr>
            <p:cNvPr id="92" name="pt92"/>
            <p:cNvSpPr/>
            <p:nvPr/>
          </p:nvSpPr>
          <p:spPr>
            <a:xfrm>
              <a:off x="7111307" y="2995160"/>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a:endParaRPr/>
            </a:p>
          </p:txBody>
        </p:sp>
        <p:sp>
          <p:nvSpPr>
            <p:cNvPr id="93" name="pt93"/>
            <p:cNvSpPr/>
            <p:nvPr/>
          </p:nvSpPr>
          <p:spPr>
            <a:xfrm>
              <a:off x="5939367" y="3234524"/>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a:endParaRPr/>
            </a:p>
          </p:txBody>
        </p:sp>
        <p:sp>
          <p:nvSpPr>
            <p:cNvPr id="94" name="pt94"/>
            <p:cNvSpPr/>
            <p:nvPr/>
          </p:nvSpPr>
          <p:spPr>
            <a:xfrm>
              <a:off x="4767428" y="2995160"/>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a:endParaRPr/>
            </a:p>
          </p:txBody>
        </p:sp>
        <p:sp>
          <p:nvSpPr>
            <p:cNvPr id="95" name="pt95"/>
            <p:cNvSpPr/>
            <p:nvPr/>
          </p:nvSpPr>
          <p:spPr>
            <a:xfrm>
              <a:off x="2423549" y="2755795"/>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a:endParaRPr/>
            </a:p>
          </p:txBody>
        </p:sp>
        <p:sp>
          <p:nvSpPr>
            <p:cNvPr id="96" name="pt96"/>
            <p:cNvSpPr/>
            <p:nvPr/>
          </p:nvSpPr>
          <p:spPr>
            <a:xfrm>
              <a:off x="4767428" y="3234524"/>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97" name="pt97"/>
            <p:cNvSpPr/>
            <p:nvPr/>
          </p:nvSpPr>
          <p:spPr>
            <a:xfrm>
              <a:off x="5939367" y="3473888"/>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a:endParaRPr/>
            </a:p>
          </p:txBody>
        </p:sp>
        <p:sp>
          <p:nvSpPr>
            <p:cNvPr id="98" name="pt98"/>
            <p:cNvSpPr/>
            <p:nvPr/>
          </p:nvSpPr>
          <p:spPr>
            <a:xfrm>
              <a:off x="7111307" y="3234524"/>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a:endParaRPr/>
            </a:p>
          </p:txBody>
        </p:sp>
        <p:sp>
          <p:nvSpPr>
            <p:cNvPr id="99" name="pt99"/>
            <p:cNvSpPr/>
            <p:nvPr/>
          </p:nvSpPr>
          <p:spPr>
            <a:xfrm>
              <a:off x="4767428" y="3473888"/>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a:endParaRPr/>
            </a:p>
          </p:txBody>
        </p:sp>
        <p:sp>
          <p:nvSpPr>
            <p:cNvPr id="100" name="pt100"/>
            <p:cNvSpPr/>
            <p:nvPr/>
          </p:nvSpPr>
          <p:spPr>
            <a:xfrm>
              <a:off x="5939367" y="3713253"/>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a:endParaRPr/>
            </a:p>
          </p:txBody>
        </p:sp>
        <p:sp>
          <p:nvSpPr>
            <p:cNvPr id="101" name="pt101"/>
            <p:cNvSpPr/>
            <p:nvPr/>
          </p:nvSpPr>
          <p:spPr>
            <a:xfrm>
              <a:off x="2423549" y="2995160"/>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a:endParaRPr/>
            </a:p>
          </p:txBody>
        </p:sp>
        <p:sp>
          <p:nvSpPr>
            <p:cNvPr id="102" name="pt102"/>
            <p:cNvSpPr/>
            <p:nvPr/>
          </p:nvSpPr>
          <p:spPr>
            <a:xfrm>
              <a:off x="7111307" y="3473888"/>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a:endParaRPr/>
            </a:p>
          </p:txBody>
        </p:sp>
        <p:sp>
          <p:nvSpPr>
            <p:cNvPr id="103" name="pt103"/>
            <p:cNvSpPr/>
            <p:nvPr/>
          </p:nvSpPr>
          <p:spPr>
            <a:xfrm>
              <a:off x="7111307" y="3713253"/>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a:endParaRPr/>
            </a:p>
          </p:txBody>
        </p:sp>
        <p:sp>
          <p:nvSpPr>
            <p:cNvPr id="104" name="pt104"/>
            <p:cNvSpPr/>
            <p:nvPr/>
          </p:nvSpPr>
          <p:spPr>
            <a:xfrm>
              <a:off x="5939367" y="3952617"/>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a:endParaRPr/>
            </a:p>
          </p:txBody>
        </p:sp>
        <p:sp>
          <p:nvSpPr>
            <p:cNvPr id="105" name="pt105"/>
            <p:cNvSpPr/>
            <p:nvPr/>
          </p:nvSpPr>
          <p:spPr>
            <a:xfrm>
              <a:off x="4767428" y="3713253"/>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a:endParaRPr/>
            </a:p>
          </p:txBody>
        </p:sp>
        <p:sp>
          <p:nvSpPr>
            <p:cNvPr id="106" name="pt106"/>
            <p:cNvSpPr/>
            <p:nvPr/>
          </p:nvSpPr>
          <p:spPr>
            <a:xfrm>
              <a:off x="3595489" y="3234524"/>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a:endParaRPr/>
            </a:p>
          </p:txBody>
        </p:sp>
        <p:sp>
          <p:nvSpPr>
            <p:cNvPr id="107" name="pt107"/>
            <p:cNvSpPr/>
            <p:nvPr/>
          </p:nvSpPr>
          <p:spPr>
            <a:xfrm>
              <a:off x="2423549" y="3234524"/>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a:endParaRPr/>
            </a:p>
          </p:txBody>
        </p:sp>
        <p:sp>
          <p:nvSpPr>
            <p:cNvPr id="108" name="pt108"/>
            <p:cNvSpPr/>
            <p:nvPr/>
          </p:nvSpPr>
          <p:spPr>
            <a:xfrm>
              <a:off x="4767428" y="3952617"/>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a:endParaRPr/>
            </a:p>
          </p:txBody>
        </p:sp>
        <p:sp>
          <p:nvSpPr>
            <p:cNvPr id="109" name="pt109"/>
            <p:cNvSpPr/>
            <p:nvPr/>
          </p:nvSpPr>
          <p:spPr>
            <a:xfrm>
              <a:off x="2423549" y="3473888"/>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a:endParaRPr/>
            </a:p>
          </p:txBody>
        </p:sp>
        <p:sp>
          <p:nvSpPr>
            <p:cNvPr id="110" name="pt110"/>
            <p:cNvSpPr/>
            <p:nvPr/>
          </p:nvSpPr>
          <p:spPr>
            <a:xfrm>
              <a:off x="3595489" y="3473888"/>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a:endParaRPr/>
            </a:p>
          </p:txBody>
        </p:sp>
        <p:sp>
          <p:nvSpPr>
            <p:cNvPr id="111" name="pt111"/>
            <p:cNvSpPr/>
            <p:nvPr/>
          </p:nvSpPr>
          <p:spPr>
            <a:xfrm>
              <a:off x="7111307" y="3952617"/>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a:endParaRPr/>
            </a:p>
          </p:txBody>
        </p:sp>
        <p:sp>
          <p:nvSpPr>
            <p:cNvPr id="112" name="pt112"/>
            <p:cNvSpPr/>
            <p:nvPr/>
          </p:nvSpPr>
          <p:spPr>
            <a:xfrm>
              <a:off x="4767428" y="4191982"/>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a:endParaRPr/>
            </a:p>
          </p:txBody>
        </p:sp>
        <p:sp>
          <p:nvSpPr>
            <p:cNvPr id="113" name="pt113"/>
            <p:cNvSpPr/>
            <p:nvPr/>
          </p:nvSpPr>
          <p:spPr>
            <a:xfrm>
              <a:off x="2423549" y="3713253"/>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a:endParaRPr/>
            </a:p>
          </p:txBody>
        </p:sp>
        <p:sp>
          <p:nvSpPr>
            <p:cNvPr id="114" name="pt114"/>
            <p:cNvSpPr/>
            <p:nvPr/>
          </p:nvSpPr>
          <p:spPr>
            <a:xfrm>
              <a:off x="2423549" y="3952617"/>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a:endParaRPr/>
            </a:p>
          </p:txBody>
        </p:sp>
        <p:sp>
          <p:nvSpPr>
            <p:cNvPr id="115" name="pt115"/>
            <p:cNvSpPr/>
            <p:nvPr/>
          </p:nvSpPr>
          <p:spPr>
            <a:xfrm>
              <a:off x="5939367" y="4191982"/>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a:endParaRPr/>
            </a:p>
          </p:txBody>
        </p:sp>
        <p:sp>
          <p:nvSpPr>
            <p:cNvPr id="116" name="pt116"/>
            <p:cNvSpPr/>
            <p:nvPr/>
          </p:nvSpPr>
          <p:spPr>
            <a:xfrm>
              <a:off x="3595489" y="3713253"/>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17" name="pt117"/>
            <p:cNvSpPr/>
            <p:nvPr/>
          </p:nvSpPr>
          <p:spPr>
            <a:xfrm>
              <a:off x="2423549" y="419198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18" name="pt118"/>
            <p:cNvSpPr/>
            <p:nvPr/>
          </p:nvSpPr>
          <p:spPr>
            <a:xfrm>
              <a:off x="3595489" y="3952617"/>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a:endParaRPr/>
            </a:p>
          </p:txBody>
        </p:sp>
        <p:sp>
          <p:nvSpPr>
            <p:cNvPr id="119" name="pt119"/>
            <p:cNvSpPr/>
            <p:nvPr/>
          </p:nvSpPr>
          <p:spPr>
            <a:xfrm>
              <a:off x="7111307" y="4191982"/>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a:endParaRPr/>
            </a:p>
          </p:txBody>
        </p:sp>
        <p:sp>
          <p:nvSpPr>
            <p:cNvPr id="120" name="pt120"/>
            <p:cNvSpPr/>
            <p:nvPr/>
          </p:nvSpPr>
          <p:spPr>
            <a:xfrm>
              <a:off x="4767428" y="4431346"/>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a:endParaRPr/>
            </a:p>
          </p:txBody>
        </p:sp>
        <p:sp>
          <p:nvSpPr>
            <p:cNvPr id="121" name="pt121"/>
            <p:cNvSpPr/>
            <p:nvPr/>
          </p:nvSpPr>
          <p:spPr>
            <a:xfrm>
              <a:off x="7111307" y="4431346"/>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a:endParaRPr/>
            </a:p>
          </p:txBody>
        </p:sp>
        <p:sp>
          <p:nvSpPr>
            <p:cNvPr id="122" name="pt122"/>
            <p:cNvSpPr/>
            <p:nvPr/>
          </p:nvSpPr>
          <p:spPr>
            <a:xfrm>
              <a:off x="3595489" y="4191982"/>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a:endParaRPr/>
            </a:p>
          </p:txBody>
        </p:sp>
        <p:sp>
          <p:nvSpPr>
            <p:cNvPr id="123" name="pt123"/>
            <p:cNvSpPr/>
            <p:nvPr/>
          </p:nvSpPr>
          <p:spPr>
            <a:xfrm>
              <a:off x="5939367" y="4431346"/>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a:endParaRPr/>
            </a:p>
          </p:txBody>
        </p:sp>
        <p:sp>
          <p:nvSpPr>
            <p:cNvPr id="124" name="pt124"/>
            <p:cNvSpPr/>
            <p:nvPr/>
          </p:nvSpPr>
          <p:spPr>
            <a:xfrm>
              <a:off x="3595489" y="4431346"/>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a:endParaRPr/>
            </a:p>
          </p:txBody>
        </p:sp>
        <p:sp>
          <p:nvSpPr>
            <p:cNvPr id="125" name="pt125"/>
            <p:cNvSpPr/>
            <p:nvPr/>
          </p:nvSpPr>
          <p:spPr>
            <a:xfrm>
              <a:off x="7111307" y="4670711"/>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a:endParaRPr/>
            </a:p>
          </p:txBody>
        </p:sp>
        <p:sp>
          <p:nvSpPr>
            <p:cNvPr id="126" name="pt126"/>
            <p:cNvSpPr/>
            <p:nvPr/>
          </p:nvSpPr>
          <p:spPr>
            <a:xfrm>
              <a:off x="4767428" y="4670711"/>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a:endParaRPr/>
            </a:p>
          </p:txBody>
        </p:sp>
        <p:sp>
          <p:nvSpPr>
            <p:cNvPr id="127" name="pt127"/>
            <p:cNvSpPr/>
            <p:nvPr/>
          </p:nvSpPr>
          <p:spPr>
            <a:xfrm>
              <a:off x="7111307" y="4910075"/>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a:endParaRPr/>
            </a:p>
          </p:txBody>
        </p:sp>
        <p:sp>
          <p:nvSpPr>
            <p:cNvPr id="128" name="pt128"/>
            <p:cNvSpPr/>
            <p:nvPr/>
          </p:nvSpPr>
          <p:spPr>
            <a:xfrm>
              <a:off x="5939367" y="4670711"/>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a:endParaRPr/>
            </a:p>
          </p:txBody>
        </p:sp>
        <p:sp>
          <p:nvSpPr>
            <p:cNvPr id="129" name="pt129"/>
            <p:cNvSpPr/>
            <p:nvPr/>
          </p:nvSpPr>
          <p:spPr>
            <a:xfrm>
              <a:off x="4767428" y="4910075"/>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a:endParaRPr/>
            </a:p>
          </p:txBody>
        </p:sp>
        <p:sp>
          <p:nvSpPr>
            <p:cNvPr id="130" name="pt130"/>
            <p:cNvSpPr/>
            <p:nvPr/>
          </p:nvSpPr>
          <p:spPr>
            <a:xfrm>
              <a:off x="2423549" y="4431346"/>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a:endParaRPr/>
            </a:p>
          </p:txBody>
        </p:sp>
        <p:sp>
          <p:nvSpPr>
            <p:cNvPr id="131" name="pt131"/>
            <p:cNvSpPr/>
            <p:nvPr/>
          </p:nvSpPr>
          <p:spPr>
            <a:xfrm>
              <a:off x="7111307" y="5149440"/>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a:endParaRPr/>
            </a:p>
          </p:txBody>
        </p:sp>
        <p:sp>
          <p:nvSpPr>
            <p:cNvPr id="132" name="pt132"/>
            <p:cNvSpPr/>
            <p:nvPr/>
          </p:nvSpPr>
          <p:spPr>
            <a:xfrm>
              <a:off x="2423549" y="4670711"/>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a:endParaRPr/>
            </a:p>
          </p:txBody>
        </p:sp>
        <p:sp>
          <p:nvSpPr>
            <p:cNvPr id="133" name="pt133"/>
            <p:cNvSpPr/>
            <p:nvPr/>
          </p:nvSpPr>
          <p:spPr>
            <a:xfrm>
              <a:off x="2423549" y="4910075"/>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a:endParaRPr/>
            </a:p>
          </p:txBody>
        </p:sp>
        <p:sp>
          <p:nvSpPr>
            <p:cNvPr id="134" name="pt134"/>
            <p:cNvSpPr/>
            <p:nvPr/>
          </p:nvSpPr>
          <p:spPr>
            <a:xfrm>
              <a:off x="5939367" y="4910075"/>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a:endParaRPr/>
            </a:p>
          </p:txBody>
        </p:sp>
        <p:sp>
          <p:nvSpPr>
            <p:cNvPr id="135" name="pt135"/>
            <p:cNvSpPr/>
            <p:nvPr/>
          </p:nvSpPr>
          <p:spPr>
            <a:xfrm>
              <a:off x="3595489" y="4670711"/>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a:endParaRPr/>
            </a:p>
          </p:txBody>
        </p:sp>
        <p:sp>
          <p:nvSpPr>
            <p:cNvPr id="136" name="pt136"/>
            <p:cNvSpPr/>
            <p:nvPr/>
          </p:nvSpPr>
          <p:spPr>
            <a:xfrm>
              <a:off x="3595489" y="4910075"/>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a:endParaRPr/>
            </a:p>
          </p:txBody>
        </p:sp>
        <p:sp>
          <p:nvSpPr>
            <p:cNvPr id="137" name="pt137"/>
            <p:cNvSpPr/>
            <p:nvPr/>
          </p:nvSpPr>
          <p:spPr>
            <a:xfrm>
              <a:off x="4767428" y="5149440"/>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a:endParaRPr/>
            </a:p>
          </p:txBody>
        </p:sp>
        <p:sp>
          <p:nvSpPr>
            <p:cNvPr id="138" name="pt138"/>
            <p:cNvSpPr/>
            <p:nvPr/>
          </p:nvSpPr>
          <p:spPr>
            <a:xfrm>
              <a:off x="5939367" y="5149440"/>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a:endParaRPr/>
            </a:p>
          </p:txBody>
        </p:sp>
        <p:sp>
          <p:nvSpPr>
            <p:cNvPr id="139" name="pt139"/>
            <p:cNvSpPr/>
            <p:nvPr/>
          </p:nvSpPr>
          <p:spPr>
            <a:xfrm>
              <a:off x="4767428" y="5388804"/>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a:endParaRPr/>
            </a:p>
          </p:txBody>
        </p:sp>
        <p:sp>
          <p:nvSpPr>
            <p:cNvPr id="140" name="pt140"/>
            <p:cNvSpPr/>
            <p:nvPr/>
          </p:nvSpPr>
          <p:spPr>
            <a:xfrm>
              <a:off x="3595489" y="5149440"/>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a:endParaRPr/>
            </a:p>
          </p:txBody>
        </p:sp>
        <p:sp>
          <p:nvSpPr>
            <p:cNvPr id="141" name="pt141"/>
            <p:cNvSpPr/>
            <p:nvPr/>
          </p:nvSpPr>
          <p:spPr>
            <a:xfrm>
              <a:off x="2423549" y="5149440"/>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a:endParaRPr/>
            </a:p>
          </p:txBody>
        </p:sp>
        <p:sp>
          <p:nvSpPr>
            <p:cNvPr id="142" name="pt142"/>
            <p:cNvSpPr/>
            <p:nvPr/>
          </p:nvSpPr>
          <p:spPr>
            <a:xfrm>
              <a:off x="2423549" y="5388804"/>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a:endParaRPr/>
            </a:p>
          </p:txBody>
        </p:sp>
        <p:sp>
          <p:nvSpPr>
            <p:cNvPr id="143" name="pt143"/>
            <p:cNvSpPr/>
            <p:nvPr/>
          </p:nvSpPr>
          <p:spPr>
            <a:xfrm>
              <a:off x="5939367" y="5388804"/>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a:endParaRPr/>
            </a:p>
          </p:txBody>
        </p:sp>
        <p:sp>
          <p:nvSpPr>
            <p:cNvPr id="144" name="pt144"/>
            <p:cNvSpPr/>
            <p:nvPr/>
          </p:nvSpPr>
          <p:spPr>
            <a:xfrm>
              <a:off x="7111307" y="5388804"/>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a:endParaRPr/>
            </a:p>
          </p:txBody>
        </p:sp>
        <p:sp>
          <p:nvSpPr>
            <p:cNvPr id="145" name="pt145"/>
            <p:cNvSpPr/>
            <p:nvPr/>
          </p:nvSpPr>
          <p:spPr>
            <a:xfrm>
              <a:off x="3595489" y="5388804"/>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a:endParaRPr/>
            </a:p>
          </p:txBody>
        </p:sp>
        <p:sp>
          <p:nvSpPr>
            <p:cNvPr id="146" name="pt146"/>
            <p:cNvSpPr/>
            <p:nvPr/>
          </p:nvSpPr>
          <p:spPr>
            <a:xfrm>
              <a:off x="5939367" y="5628169"/>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a:endParaRPr/>
            </a:p>
          </p:txBody>
        </p:sp>
        <p:sp>
          <p:nvSpPr>
            <p:cNvPr id="147" name="pt147"/>
            <p:cNvSpPr/>
            <p:nvPr/>
          </p:nvSpPr>
          <p:spPr>
            <a:xfrm>
              <a:off x="4767428" y="5628169"/>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a:endParaRPr/>
            </a:p>
          </p:txBody>
        </p:sp>
        <p:sp>
          <p:nvSpPr>
            <p:cNvPr id="148" name="pt148"/>
            <p:cNvSpPr/>
            <p:nvPr/>
          </p:nvSpPr>
          <p:spPr>
            <a:xfrm>
              <a:off x="7111307" y="5628169"/>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a:endParaRPr/>
            </a:p>
          </p:txBody>
        </p:sp>
        <p:sp>
          <p:nvSpPr>
            <p:cNvPr id="149" name="pt149"/>
            <p:cNvSpPr/>
            <p:nvPr/>
          </p:nvSpPr>
          <p:spPr>
            <a:xfrm>
              <a:off x="2423549" y="5628169"/>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a:endParaRPr/>
            </a:p>
          </p:txBody>
        </p:sp>
        <p:sp>
          <p:nvSpPr>
            <p:cNvPr id="150" name="pt150"/>
            <p:cNvSpPr/>
            <p:nvPr/>
          </p:nvSpPr>
          <p:spPr>
            <a:xfrm>
              <a:off x="3595489" y="5628169"/>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a:endParaRPr/>
            </a:p>
          </p:txBody>
        </p:sp>
        <p:sp>
          <p:nvSpPr>
            <p:cNvPr id="151" name="tx151"/>
            <p:cNvSpPr/>
            <p:nvPr/>
          </p:nvSpPr>
          <p:spPr>
            <a:xfrm>
              <a:off x="1323636" y="832450"/>
              <a:ext cx="104142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Ethiopia (1,013,000)</a:t>
              </a:r>
            </a:p>
          </p:txBody>
        </p:sp>
        <p:sp>
          <p:nvSpPr>
            <p:cNvPr id="152" name="tx152"/>
            <p:cNvSpPr/>
            <p:nvPr/>
          </p:nvSpPr>
          <p:spPr>
            <a:xfrm>
              <a:off x="1477887" y="1071814"/>
              <a:ext cx="88717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Angola (448,000)</a:t>
              </a:r>
            </a:p>
          </p:txBody>
        </p:sp>
        <p:sp>
          <p:nvSpPr>
            <p:cNvPr id="153" name="tx153"/>
            <p:cNvSpPr/>
            <p:nvPr/>
          </p:nvSpPr>
          <p:spPr>
            <a:xfrm>
              <a:off x="1201624" y="1311179"/>
              <a:ext cx="116343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Madagascar (339,000)</a:t>
              </a:r>
            </a:p>
          </p:txBody>
        </p:sp>
        <p:sp>
          <p:nvSpPr>
            <p:cNvPr id="154" name="tx154"/>
            <p:cNvSpPr/>
            <p:nvPr/>
          </p:nvSpPr>
          <p:spPr>
            <a:xfrm>
              <a:off x="1175934" y="1550543"/>
              <a:ext cx="118912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Mozambique (280,000)</a:t>
              </a:r>
            </a:p>
          </p:txBody>
        </p:sp>
        <p:sp>
          <p:nvSpPr>
            <p:cNvPr id="155" name="tx155"/>
            <p:cNvSpPr/>
            <p:nvPr/>
          </p:nvSpPr>
          <p:spPr>
            <a:xfrm>
              <a:off x="1420184" y="1789908"/>
              <a:ext cx="9448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Somalia (231,000)</a:t>
              </a:r>
            </a:p>
          </p:txBody>
        </p:sp>
        <p:sp>
          <p:nvSpPr>
            <p:cNvPr id="156" name="tx156"/>
            <p:cNvSpPr/>
            <p:nvPr/>
          </p:nvSpPr>
          <p:spPr>
            <a:xfrm>
              <a:off x="1362255" y="2029272"/>
              <a:ext cx="100280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Tanzania (220,000)</a:t>
              </a:r>
            </a:p>
          </p:txBody>
        </p:sp>
        <p:sp>
          <p:nvSpPr>
            <p:cNvPr id="157" name="tx157"/>
            <p:cNvSpPr/>
            <p:nvPr/>
          </p:nvSpPr>
          <p:spPr>
            <a:xfrm>
              <a:off x="1208060" y="2268637"/>
              <a:ext cx="115699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South Africa (105,000)</a:t>
              </a:r>
            </a:p>
          </p:txBody>
        </p:sp>
        <p:sp>
          <p:nvSpPr>
            <p:cNvPr id="158" name="tx158"/>
            <p:cNvSpPr/>
            <p:nvPr/>
          </p:nvSpPr>
          <p:spPr>
            <a:xfrm>
              <a:off x="1233581" y="2508001"/>
              <a:ext cx="113147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South Sudan (83,000)</a:t>
              </a:r>
            </a:p>
          </p:txBody>
        </p:sp>
        <p:sp>
          <p:nvSpPr>
            <p:cNvPr id="159" name="tx159"/>
            <p:cNvSpPr/>
            <p:nvPr/>
          </p:nvSpPr>
          <p:spPr>
            <a:xfrm>
              <a:off x="1497197" y="2747366"/>
              <a:ext cx="86786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Uganda (49,000)</a:t>
              </a:r>
            </a:p>
          </p:txBody>
        </p:sp>
        <p:sp>
          <p:nvSpPr>
            <p:cNvPr id="160" name="tx160"/>
            <p:cNvSpPr/>
            <p:nvPr/>
          </p:nvSpPr>
          <p:spPr>
            <a:xfrm>
              <a:off x="1516676" y="2986730"/>
              <a:ext cx="84838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Zambia (39,000)</a:t>
              </a:r>
            </a:p>
          </p:txBody>
        </p:sp>
        <p:sp>
          <p:nvSpPr>
            <p:cNvPr id="161" name="tx161"/>
            <p:cNvSpPr/>
            <p:nvPr/>
          </p:nvSpPr>
          <p:spPr>
            <a:xfrm>
              <a:off x="1368861" y="3226094"/>
              <a:ext cx="99619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Zimbabwe (33,000)</a:t>
              </a:r>
            </a:p>
          </p:txBody>
        </p:sp>
        <p:sp>
          <p:nvSpPr>
            <p:cNvPr id="162" name="tx162"/>
            <p:cNvSpPr/>
            <p:nvPr/>
          </p:nvSpPr>
          <p:spPr>
            <a:xfrm>
              <a:off x="1542422" y="3465459"/>
              <a:ext cx="82263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Malawi (31,000)</a:t>
              </a:r>
            </a:p>
          </p:txBody>
        </p:sp>
        <p:sp>
          <p:nvSpPr>
            <p:cNvPr id="163" name="tx163"/>
            <p:cNvSpPr/>
            <p:nvPr/>
          </p:nvSpPr>
          <p:spPr>
            <a:xfrm>
              <a:off x="1478000" y="3704823"/>
              <a:ext cx="88705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Rwanda (23,000)</a:t>
              </a:r>
            </a:p>
          </p:txBody>
        </p:sp>
        <p:sp>
          <p:nvSpPr>
            <p:cNvPr id="164" name="tx164"/>
            <p:cNvSpPr/>
            <p:nvPr/>
          </p:nvSpPr>
          <p:spPr>
            <a:xfrm>
              <a:off x="1503690" y="3944188"/>
              <a:ext cx="86136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Burundi (18,000)</a:t>
              </a:r>
            </a:p>
          </p:txBody>
        </p:sp>
        <p:sp>
          <p:nvSpPr>
            <p:cNvPr id="165" name="tx165"/>
            <p:cNvSpPr/>
            <p:nvPr/>
          </p:nvSpPr>
          <p:spPr>
            <a:xfrm>
              <a:off x="1574379" y="4183552"/>
              <a:ext cx="79067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Kenya (14,000)</a:t>
              </a:r>
            </a:p>
          </p:txBody>
        </p:sp>
        <p:sp>
          <p:nvSpPr>
            <p:cNvPr id="166" name="tx166"/>
            <p:cNvSpPr/>
            <p:nvPr/>
          </p:nvSpPr>
          <p:spPr>
            <a:xfrm>
              <a:off x="1497479" y="4422917"/>
              <a:ext cx="86757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Comoros (5,000)</a:t>
              </a:r>
            </a:p>
          </p:txBody>
        </p:sp>
        <p:sp>
          <p:nvSpPr>
            <p:cNvPr id="167" name="tx167"/>
            <p:cNvSpPr/>
            <p:nvPr/>
          </p:nvSpPr>
          <p:spPr>
            <a:xfrm>
              <a:off x="1542422" y="4662281"/>
              <a:ext cx="82263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Namibia (4,000)</a:t>
              </a:r>
            </a:p>
          </p:txBody>
        </p:sp>
        <p:sp>
          <p:nvSpPr>
            <p:cNvPr id="168" name="tx168"/>
            <p:cNvSpPr/>
            <p:nvPr/>
          </p:nvSpPr>
          <p:spPr>
            <a:xfrm>
              <a:off x="1535985" y="4901646"/>
              <a:ext cx="82907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Eswatini (4,000)</a:t>
              </a:r>
            </a:p>
          </p:txBody>
        </p:sp>
        <p:sp>
          <p:nvSpPr>
            <p:cNvPr id="169" name="tx169"/>
            <p:cNvSpPr/>
            <p:nvPr/>
          </p:nvSpPr>
          <p:spPr>
            <a:xfrm>
              <a:off x="1625984" y="5141010"/>
              <a:ext cx="7390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Eritrea (3,000)</a:t>
              </a:r>
            </a:p>
          </p:txBody>
        </p:sp>
        <p:sp>
          <p:nvSpPr>
            <p:cNvPr id="170" name="tx170"/>
            <p:cNvSpPr/>
            <p:nvPr/>
          </p:nvSpPr>
          <p:spPr>
            <a:xfrm>
              <a:off x="1555069" y="5380375"/>
              <a:ext cx="80998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Lesotho (3,000)</a:t>
              </a:r>
            </a:p>
          </p:txBody>
        </p:sp>
        <p:sp>
          <p:nvSpPr>
            <p:cNvPr id="171" name="tx171"/>
            <p:cNvSpPr/>
            <p:nvPr/>
          </p:nvSpPr>
          <p:spPr>
            <a:xfrm>
              <a:off x="1458747" y="5619739"/>
              <a:ext cx="90631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Botswana (1,000)</a:t>
              </a:r>
            </a:p>
          </p:txBody>
        </p:sp>
        <p:sp>
          <p:nvSpPr>
            <p:cNvPr id="172" name="tx172"/>
            <p:cNvSpPr/>
            <p:nvPr/>
          </p:nvSpPr>
          <p:spPr>
            <a:xfrm>
              <a:off x="7287203" y="832450"/>
              <a:ext cx="94498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Ethiopia (650,000)</a:t>
              </a:r>
            </a:p>
          </p:txBody>
        </p:sp>
        <p:sp>
          <p:nvSpPr>
            <p:cNvPr id="173" name="tx173"/>
            <p:cNvSpPr/>
            <p:nvPr/>
          </p:nvSpPr>
          <p:spPr>
            <a:xfrm>
              <a:off x="7287203" y="1071814"/>
              <a:ext cx="88717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Angola (454,000)</a:t>
              </a:r>
            </a:p>
          </p:txBody>
        </p:sp>
        <p:sp>
          <p:nvSpPr>
            <p:cNvPr id="174" name="tx174"/>
            <p:cNvSpPr/>
            <p:nvPr/>
          </p:nvSpPr>
          <p:spPr>
            <a:xfrm>
              <a:off x="7287203" y="1311179"/>
              <a:ext cx="115699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South Africa (380,000)</a:t>
              </a:r>
            </a:p>
          </p:txBody>
        </p:sp>
        <p:sp>
          <p:nvSpPr>
            <p:cNvPr id="175" name="tx175"/>
            <p:cNvSpPr/>
            <p:nvPr/>
          </p:nvSpPr>
          <p:spPr>
            <a:xfrm>
              <a:off x="7287203" y="1550543"/>
              <a:ext cx="100280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Tanzania (307,000)</a:t>
              </a:r>
            </a:p>
          </p:txBody>
        </p:sp>
        <p:sp>
          <p:nvSpPr>
            <p:cNvPr id="176" name="tx176"/>
            <p:cNvSpPr/>
            <p:nvPr/>
          </p:nvSpPr>
          <p:spPr>
            <a:xfrm>
              <a:off x="7287203" y="1789908"/>
              <a:ext cx="116343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Madagascar (256,000)</a:t>
              </a:r>
            </a:p>
          </p:txBody>
        </p:sp>
        <p:sp>
          <p:nvSpPr>
            <p:cNvPr id="177" name="tx177"/>
            <p:cNvSpPr/>
            <p:nvPr/>
          </p:nvSpPr>
          <p:spPr>
            <a:xfrm>
              <a:off x="7287203" y="2029272"/>
              <a:ext cx="9448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Somalia (180,000)</a:t>
              </a:r>
            </a:p>
          </p:txBody>
        </p:sp>
        <p:sp>
          <p:nvSpPr>
            <p:cNvPr id="178" name="tx178"/>
            <p:cNvSpPr/>
            <p:nvPr/>
          </p:nvSpPr>
          <p:spPr>
            <a:xfrm>
              <a:off x="7287203" y="2268637"/>
              <a:ext cx="85498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Kenya (135,000)</a:t>
              </a:r>
            </a:p>
          </p:txBody>
        </p:sp>
        <p:sp>
          <p:nvSpPr>
            <p:cNvPr id="179" name="tx179"/>
            <p:cNvSpPr/>
            <p:nvPr/>
          </p:nvSpPr>
          <p:spPr>
            <a:xfrm>
              <a:off x="7287203" y="2508001"/>
              <a:ext cx="118912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Mozambique (125,000)</a:t>
              </a:r>
            </a:p>
          </p:txBody>
        </p:sp>
        <p:sp>
          <p:nvSpPr>
            <p:cNvPr id="180" name="tx180"/>
            <p:cNvSpPr/>
            <p:nvPr/>
          </p:nvSpPr>
          <p:spPr>
            <a:xfrm>
              <a:off x="7287203" y="2747366"/>
              <a:ext cx="113147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South Sudan (82,000)</a:t>
              </a:r>
            </a:p>
          </p:txBody>
        </p:sp>
        <p:sp>
          <p:nvSpPr>
            <p:cNvPr id="181" name="tx181"/>
            <p:cNvSpPr/>
            <p:nvPr/>
          </p:nvSpPr>
          <p:spPr>
            <a:xfrm>
              <a:off x="7287203" y="2986730"/>
              <a:ext cx="86136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Burundi (50,000)</a:t>
              </a:r>
            </a:p>
          </p:txBody>
        </p:sp>
        <p:sp>
          <p:nvSpPr>
            <p:cNvPr id="182" name="tx182"/>
            <p:cNvSpPr/>
            <p:nvPr/>
          </p:nvSpPr>
          <p:spPr>
            <a:xfrm>
              <a:off x="7287203" y="3226094"/>
              <a:ext cx="82263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Malawi (40,000)</a:t>
              </a:r>
            </a:p>
          </p:txBody>
        </p:sp>
        <p:sp>
          <p:nvSpPr>
            <p:cNvPr id="183" name="tx183"/>
            <p:cNvSpPr/>
            <p:nvPr/>
          </p:nvSpPr>
          <p:spPr>
            <a:xfrm>
              <a:off x="7287203" y="3465459"/>
              <a:ext cx="99619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Zimbabwe (34,000)</a:t>
              </a:r>
            </a:p>
          </p:txBody>
        </p:sp>
        <p:sp>
          <p:nvSpPr>
            <p:cNvPr id="184" name="tx184"/>
            <p:cNvSpPr/>
            <p:nvPr/>
          </p:nvSpPr>
          <p:spPr>
            <a:xfrm>
              <a:off x="7287203" y="3704823"/>
              <a:ext cx="86786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Uganda (34,000)</a:t>
              </a:r>
            </a:p>
          </p:txBody>
        </p:sp>
        <p:sp>
          <p:nvSpPr>
            <p:cNvPr id="185" name="tx185"/>
            <p:cNvSpPr/>
            <p:nvPr/>
          </p:nvSpPr>
          <p:spPr>
            <a:xfrm>
              <a:off x="7287203" y="3944188"/>
              <a:ext cx="84838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Zambia (27,000)</a:t>
              </a:r>
            </a:p>
          </p:txBody>
        </p:sp>
        <p:sp>
          <p:nvSpPr>
            <p:cNvPr id="186" name="tx186"/>
            <p:cNvSpPr/>
            <p:nvPr/>
          </p:nvSpPr>
          <p:spPr>
            <a:xfrm>
              <a:off x="7287203" y="4183552"/>
              <a:ext cx="88694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Namibia (11,000)</a:t>
              </a:r>
            </a:p>
          </p:txBody>
        </p:sp>
        <p:sp>
          <p:nvSpPr>
            <p:cNvPr id="187" name="tx187"/>
            <p:cNvSpPr/>
            <p:nvPr/>
          </p:nvSpPr>
          <p:spPr>
            <a:xfrm>
              <a:off x="7287203" y="4422917"/>
              <a:ext cx="82274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Rwanda (8,000)</a:t>
              </a:r>
            </a:p>
          </p:txBody>
        </p:sp>
        <p:sp>
          <p:nvSpPr>
            <p:cNvPr id="188" name="tx188"/>
            <p:cNvSpPr/>
            <p:nvPr/>
          </p:nvSpPr>
          <p:spPr>
            <a:xfrm>
              <a:off x="7287203" y="4662281"/>
              <a:ext cx="80998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Lesotho (6,000)</a:t>
              </a:r>
            </a:p>
          </p:txBody>
        </p:sp>
        <p:sp>
          <p:nvSpPr>
            <p:cNvPr id="189" name="tx189"/>
            <p:cNvSpPr/>
            <p:nvPr/>
          </p:nvSpPr>
          <p:spPr>
            <a:xfrm>
              <a:off x="7287203" y="4901646"/>
              <a:ext cx="86757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Comoros (5,000)</a:t>
              </a:r>
            </a:p>
          </p:txBody>
        </p:sp>
        <p:sp>
          <p:nvSpPr>
            <p:cNvPr id="190" name="tx190"/>
            <p:cNvSpPr/>
            <p:nvPr/>
          </p:nvSpPr>
          <p:spPr>
            <a:xfrm>
              <a:off x="7287203" y="5141010"/>
              <a:ext cx="82907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Eswatini (5,000)</a:t>
              </a:r>
            </a:p>
          </p:txBody>
        </p:sp>
        <p:sp>
          <p:nvSpPr>
            <p:cNvPr id="191" name="tx191"/>
            <p:cNvSpPr/>
            <p:nvPr/>
          </p:nvSpPr>
          <p:spPr>
            <a:xfrm>
              <a:off x="7287203" y="5380375"/>
              <a:ext cx="7390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Eritrea (2,000)</a:t>
              </a:r>
            </a:p>
          </p:txBody>
        </p:sp>
        <p:sp>
          <p:nvSpPr>
            <p:cNvPr id="192" name="tx192"/>
            <p:cNvSpPr/>
            <p:nvPr/>
          </p:nvSpPr>
          <p:spPr>
            <a:xfrm>
              <a:off x="7287203" y="5619739"/>
              <a:ext cx="90631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Botswana (1,000)</a:t>
              </a:r>
            </a:p>
          </p:txBody>
        </p:sp>
        <p:sp>
          <p:nvSpPr>
            <p:cNvPr id="193" name="tx193"/>
            <p:cNvSpPr/>
            <p:nvPr/>
          </p:nvSpPr>
          <p:spPr>
            <a:xfrm>
              <a:off x="2452107"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53B400">
                      <a:alpha val="100000"/>
                    </a:srgbClr>
                  </a:solidFill>
                  <a:latin typeface="Arial"/>
                  <a:cs typeface="Arial"/>
                </a:rPr>
                <a:t>1</a:t>
              </a:r>
            </a:p>
          </p:txBody>
        </p:sp>
        <p:sp>
          <p:nvSpPr>
            <p:cNvPr id="194" name="tx194"/>
            <p:cNvSpPr/>
            <p:nvPr/>
          </p:nvSpPr>
          <p:spPr>
            <a:xfrm>
              <a:off x="362404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53B400">
                      <a:alpha val="100000"/>
                    </a:srgbClr>
                  </a:solidFill>
                  <a:latin typeface="Arial"/>
                  <a:cs typeface="Arial"/>
                </a:rPr>
                <a:t>1</a:t>
              </a:r>
            </a:p>
          </p:txBody>
        </p:sp>
        <p:sp>
          <p:nvSpPr>
            <p:cNvPr id="195" name="tx195"/>
            <p:cNvSpPr/>
            <p:nvPr/>
          </p:nvSpPr>
          <p:spPr>
            <a:xfrm>
              <a:off x="5967925"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53B400">
                      <a:alpha val="100000"/>
                    </a:srgbClr>
                  </a:solidFill>
                  <a:latin typeface="Arial"/>
                  <a:cs typeface="Arial"/>
                </a:rPr>
                <a:t>1</a:t>
              </a:r>
            </a:p>
          </p:txBody>
        </p:sp>
        <p:sp>
          <p:nvSpPr>
            <p:cNvPr id="196" name="tx196"/>
            <p:cNvSpPr/>
            <p:nvPr/>
          </p:nvSpPr>
          <p:spPr>
            <a:xfrm>
              <a:off x="479598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53B400">
                      <a:alpha val="100000"/>
                    </a:srgbClr>
                  </a:solidFill>
                  <a:latin typeface="Arial"/>
                  <a:cs typeface="Arial"/>
                </a:rPr>
                <a:t>1</a:t>
              </a:r>
            </a:p>
          </p:txBody>
        </p:sp>
        <p:sp>
          <p:nvSpPr>
            <p:cNvPr id="197" name="tx197"/>
            <p:cNvSpPr/>
            <p:nvPr/>
          </p:nvSpPr>
          <p:spPr>
            <a:xfrm>
              <a:off x="7139864"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53B400">
                      <a:alpha val="100000"/>
                    </a:srgbClr>
                  </a:solidFill>
                  <a:latin typeface="Arial"/>
                  <a:cs typeface="Arial"/>
                </a:rPr>
                <a:t>1</a:t>
              </a:r>
            </a:p>
          </p:txBody>
        </p:sp>
        <p:sp>
          <p:nvSpPr>
            <p:cNvPr id="198" name="tx198"/>
            <p:cNvSpPr/>
            <p:nvPr/>
          </p:nvSpPr>
          <p:spPr>
            <a:xfrm>
              <a:off x="3624046" y="10998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2</a:t>
              </a:r>
            </a:p>
          </p:txBody>
        </p:sp>
        <p:sp>
          <p:nvSpPr>
            <p:cNvPr id="199" name="tx199"/>
            <p:cNvSpPr/>
            <p:nvPr/>
          </p:nvSpPr>
          <p:spPr>
            <a:xfrm>
              <a:off x="7139864" y="10998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2</a:t>
              </a:r>
            </a:p>
          </p:txBody>
        </p:sp>
        <p:sp>
          <p:nvSpPr>
            <p:cNvPr id="200" name="tx200"/>
            <p:cNvSpPr/>
            <p:nvPr/>
          </p:nvSpPr>
          <p:spPr>
            <a:xfrm>
              <a:off x="2452107" y="10998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2</a:t>
              </a:r>
            </a:p>
          </p:txBody>
        </p:sp>
        <p:sp>
          <p:nvSpPr>
            <p:cNvPr id="201" name="tx201"/>
            <p:cNvSpPr/>
            <p:nvPr/>
          </p:nvSpPr>
          <p:spPr>
            <a:xfrm>
              <a:off x="5967925" y="10998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2</a:t>
              </a:r>
            </a:p>
          </p:txBody>
        </p:sp>
        <p:sp>
          <p:nvSpPr>
            <p:cNvPr id="202" name="tx202"/>
            <p:cNvSpPr/>
            <p:nvPr/>
          </p:nvSpPr>
          <p:spPr>
            <a:xfrm>
              <a:off x="7139864" y="133781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58AFF">
                      <a:alpha val="100000"/>
                    </a:srgbClr>
                  </a:solidFill>
                  <a:latin typeface="Arial"/>
                  <a:cs typeface="Arial"/>
                </a:rPr>
                <a:t>3</a:t>
              </a:r>
            </a:p>
          </p:txBody>
        </p:sp>
        <p:sp>
          <p:nvSpPr>
            <p:cNvPr id="203" name="tx203"/>
            <p:cNvSpPr/>
            <p:nvPr/>
          </p:nvSpPr>
          <p:spPr>
            <a:xfrm>
              <a:off x="2452107" y="133781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94">
                      <a:alpha val="100000"/>
                    </a:srgbClr>
                  </a:solidFill>
                  <a:latin typeface="Arial"/>
                  <a:cs typeface="Arial"/>
                </a:rPr>
                <a:t>3</a:t>
              </a:r>
            </a:p>
          </p:txBody>
        </p:sp>
        <p:sp>
          <p:nvSpPr>
            <p:cNvPr id="204" name="tx204"/>
            <p:cNvSpPr/>
            <p:nvPr/>
          </p:nvSpPr>
          <p:spPr>
            <a:xfrm>
              <a:off x="3624046" y="133781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94">
                      <a:alpha val="100000"/>
                    </a:srgbClr>
                  </a:solidFill>
                  <a:latin typeface="Arial"/>
                  <a:cs typeface="Arial"/>
                </a:rPr>
                <a:t>3</a:t>
              </a:r>
            </a:p>
          </p:txBody>
        </p:sp>
        <p:sp>
          <p:nvSpPr>
            <p:cNvPr id="205" name="tx205"/>
            <p:cNvSpPr/>
            <p:nvPr/>
          </p:nvSpPr>
          <p:spPr>
            <a:xfrm>
              <a:off x="7139864" y="157887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C69EF">
                      <a:alpha val="100000"/>
                    </a:srgbClr>
                  </a:solidFill>
                  <a:latin typeface="Arial"/>
                  <a:cs typeface="Arial"/>
                </a:rPr>
                <a:t>4</a:t>
              </a:r>
            </a:p>
          </p:txBody>
        </p:sp>
        <p:sp>
          <p:nvSpPr>
            <p:cNvPr id="206" name="tx206"/>
            <p:cNvSpPr/>
            <p:nvPr/>
          </p:nvSpPr>
          <p:spPr>
            <a:xfrm>
              <a:off x="5967925" y="133781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C69EF">
                      <a:alpha val="100000"/>
                    </a:srgbClr>
                  </a:solidFill>
                  <a:latin typeface="Arial"/>
                  <a:cs typeface="Arial"/>
                </a:rPr>
                <a:t>3</a:t>
              </a:r>
            </a:p>
          </p:txBody>
        </p:sp>
        <p:sp>
          <p:nvSpPr>
            <p:cNvPr id="207" name="tx207"/>
            <p:cNvSpPr/>
            <p:nvPr/>
          </p:nvSpPr>
          <p:spPr>
            <a:xfrm>
              <a:off x="4795986" y="10998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C69EF">
                      <a:alpha val="100000"/>
                    </a:srgbClr>
                  </a:solidFill>
                  <a:latin typeface="Arial"/>
                  <a:cs typeface="Arial"/>
                </a:rPr>
                <a:t>2</a:t>
              </a:r>
            </a:p>
          </p:txBody>
        </p:sp>
        <p:sp>
          <p:nvSpPr>
            <p:cNvPr id="208" name="tx208"/>
            <p:cNvSpPr/>
            <p:nvPr/>
          </p:nvSpPr>
          <p:spPr>
            <a:xfrm>
              <a:off x="5967925" y="157887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94">
                      <a:alpha val="100000"/>
                    </a:srgbClr>
                  </a:solidFill>
                  <a:latin typeface="Arial"/>
                  <a:cs typeface="Arial"/>
                </a:rPr>
                <a:t>4</a:t>
              </a:r>
            </a:p>
          </p:txBody>
        </p:sp>
        <p:sp>
          <p:nvSpPr>
            <p:cNvPr id="209" name="tx209"/>
            <p:cNvSpPr/>
            <p:nvPr/>
          </p:nvSpPr>
          <p:spPr>
            <a:xfrm>
              <a:off x="2452107" y="157887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DD2">
                      <a:alpha val="100000"/>
                    </a:srgbClr>
                  </a:solidFill>
                  <a:latin typeface="Arial"/>
                  <a:cs typeface="Arial"/>
                </a:rPr>
                <a:t>4</a:t>
              </a:r>
            </a:p>
          </p:txBody>
        </p:sp>
        <p:sp>
          <p:nvSpPr>
            <p:cNvPr id="210" name="tx210"/>
            <p:cNvSpPr/>
            <p:nvPr/>
          </p:nvSpPr>
          <p:spPr>
            <a:xfrm>
              <a:off x="4795986" y="133781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3</a:t>
              </a:r>
            </a:p>
          </p:txBody>
        </p:sp>
        <p:sp>
          <p:nvSpPr>
            <p:cNvPr id="211" name="tx211"/>
            <p:cNvSpPr/>
            <p:nvPr/>
          </p:nvSpPr>
          <p:spPr>
            <a:xfrm>
              <a:off x="5967925" y="181797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58AFF">
                      <a:alpha val="100000"/>
                    </a:srgbClr>
                  </a:solidFill>
                  <a:latin typeface="Arial"/>
                  <a:cs typeface="Arial"/>
                </a:rPr>
                <a:t>5</a:t>
              </a:r>
            </a:p>
          </p:txBody>
        </p:sp>
        <p:sp>
          <p:nvSpPr>
            <p:cNvPr id="212" name="tx212"/>
            <p:cNvSpPr/>
            <p:nvPr/>
          </p:nvSpPr>
          <p:spPr>
            <a:xfrm>
              <a:off x="7139864" y="181797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94">
                      <a:alpha val="100000"/>
                    </a:srgbClr>
                  </a:solidFill>
                  <a:latin typeface="Arial"/>
                  <a:cs typeface="Arial"/>
                </a:rPr>
                <a:t>5</a:t>
              </a:r>
            </a:p>
          </p:txBody>
        </p:sp>
        <p:sp>
          <p:nvSpPr>
            <p:cNvPr id="213" name="tx213"/>
            <p:cNvSpPr/>
            <p:nvPr/>
          </p:nvSpPr>
          <p:spPr>
            <a:xfrm>
              <a:off x="4795986" y="157887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94">
                      <a:alpha val="100000"/>
                    </a:srgbClr>
                  </a:solidFill>
                  <a:latin typeface="Arial"/>
                  <a:cs typeface="Arial"/>
                </a:rPr>
                <a:t>4</a:t>
              </a:r>
            </a:p>
          </p:txBody>
        </p:sp>
        <p:sp>
          <p:nvSpPr>
            <p:cNvPr id="214" name="tx214"/>
            <p:cNvSpPr/>
            <p:nvPr/>
          </p:nvSpPr>
          <p:spPr>
            <a:xfrm>
              <a:off x="2452107" y="181797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5</a:t>
              </a:r>
            </a:p>
          </p:txBody>
        </p:sp>
        <p:sp>
          <p:nvSpPr>
            <p:cNvPr id="215" name="tx215"/>
            <p:cNvSpPr/>
            <p:nvPr/>
          </p:nvSpPr>
          <p:spPr>
            <a:xfrm>
              <a:off x="3624046" y="157887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DD2">
                      <a:alpha val="100000"/>
                    </a:srgbClr>
                  </a:solidFill>
                  <a:latin typeface="Arial"/>
                  <a:cs typeface="Arial"/>
                </a:rPr>
                <a:t>4</a:t>
              </a:r>
            </a:p>
          </p:txBody>
        </p:sp>
        <p:sp>
          <p:nvSpPr>
            <p:cNvPr id="216" name="tx216"/>
            <p:cNvSpPr/>
            <p:nvPr/>
          </p:nvSpPr>
          <p:spPr>
            <a:xfrm>
              <a:off x="2452107" y="205596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C69EF">
                      <a:alpha val="100000"/>
                    </a:srgbClr>
                  </a:solidFill>
                  <a:latin typeface="Arial"/>
                  <a:cs typeface="Arial"/>
                </a:rPr>
                <a:t>6</a:t>
              </a:r>
            </a:p>
          </p:txBody>
        </p:sp>
        <p:sp>
          <p:nvSpPr>
            <p:cNvPr id="217" name="tx217"/>
            <p:cNvSpPr/>
            <p:nvPr/>
          </p:nvSpPr>
          <p:spPr>
            <a:xfrm>
              <a:off x="4795986" y="181797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58AFF">
                      <a:alpha val="100000"/>
                    </a:srgbClr>
                  </a:solidFill>
                  <a:latin typeface="Arial"/>
                  <a:cs typeface="Arial"/>
                </a:rPr>
                <a:t>5</a:t>
              </a:r>
            </a:p>
          </p:txBody>
        </p:sp>
        <p:sp>
          <p:nvSpPr>
            <p:cNvPr id="218" name="tx218"/>
            <p:cNvSpPr/>
            <p:nvPr/>
          </p:nvSpPr>
          <p:spPr>
            <a:xfrm>
              <a:off x="3624046" y="181797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C69EF">
                      <a:alpha val="100000"/>
                    </a:srgbClr>
                  </a:solidFill>
                  <a:latin typeface="Arial"/>
                  <a:cs typeface="Arial"/>
                </a:rPr>
                <a:t>5</a:t>
              </a:r>
            </a:p>
          </p:txBody>
        </p:sp>
        <p:sp>
          <p:nvSpPr>
            <p:cNvPr id="219" name="tx219"/>
            <p:cNvSpPr/>
            <p:nvPr/>
          </p:nvSpPr>
          <p:spPr>
            <a:xfrm>
              <a:off x="7139864" y="205596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6</a:t>
              </a:r>
            </a:p>
          </p:txBody>
        </p:sp>
        <p:sp>
          <p:nvSpPr>
            <p:cNvPr id="220" name="tx220"/>
            <p:cNvSpPr/>
            <p:nvPr/>
          </p:nvSpPr>
          <p:spPr>
            <a:xfrm>
              <a:off x="4795986" y="205596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6</a:t>
              </a:r>
            </a:p>
          </p:txBody>
        </p:sp>
        <p:sp>
          <p:nvSpPr>
            <p:cNvPr id="221" name="tx221"/>
            <p:cNvSpPr/>
            <p:nvPr/>
          </p:nvSpPr>
          <p:spPr>
            <a:xfrm>
              <a:off x="5967925" y="205596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6</a:t>
              </a:r>
            </a:p>
          </p:txBody>
        </p:sp>
        <p:sp>
          <p:nvSpPr>
            <p:cNvPr id="222" name="tx222"/>
            <p:cNvSpPr/>
            <p:nvPr/>
          </p:nvSpPr>
          <p:spPr>
            <a:xfrm>
              <a:off x="3624046" y="205596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6</a:t>
              </a:r>
            </a:p>
          </p:txBody>
        </p:sp>
        <p:sp>
          <p:nvSpPr>
            <p:cNvPr id="223" name="tx223"/>
            <p:cNvSpPr/>
            <p:nvPr/>
          </p:nvSpPr>
          <p:spPr>
            <a:xfrm>
              <a:off x="3624046" y="229797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58AFF">
                      <a:alpha val="100000"/>
                    </a:srgbClr>
                  </a:solidFill>
                  <a:latin typeface="Arial"/>
                  <a:cs typeface="Arial"/>
                </a:rPr>
                <a:t>7</a:t>
              </a:r>
            </a:p>
          </p:txBody>
        </p:sp>
        <p:sp>
          <p:nvSpPr>
            <p:cNvPr id="224" name="tx224"/>
            <p:cNvSpPr/>
            <p:nvPr/>
          </p:nvSpPr>
          <p:spPr>
            <a:xfrm>
              <a:off x="7139864" y="229797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7</a:t>
              </a:r>
            </a:p>
          </p:txBody>
        </p:sp>
        <p:sp>
          <p:nvSpPr>
            <p:cNvPr id="225" name="tx225"/>
            <p:cNvSpPr/>
            <p:nvPr/>
          </p:nvSpPr>
          <p:spPr>
            <a:xfrm>
              <a:off x="7139864" y="25346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DD2">
                      <a:alpha val="100000"/>
                    </a:srgbClr>
                  </a:solidFill>
                  <a:latin typeface="Arial"/>
                  <a:cs typeface="Arial"/>
                </a:rPr>
                <a:t>8</a:t>
              </a:r>
            </a:p>
          </p:txBody>
        </p:sp>
        <p:sp>
          <p:nvSpPr>
            <p:cNvPr id="226" name="tx226"/>
            <p:cNvSpPr/>
            <p:nvPr/>
          </p:nvSpPr>
          <p:spPr>
            <a:xfrm>
              <a:off x="5967925" y="229797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DD2">
                      <a:alpha val="100000"/>
                    </a:srgbClr>
                  </a:solidFill>
                  <a:latin typeface="Arial"/>
                  <a:cs typeface="Arial"/>
                </a:rPr>
                <a:t>7</a:t>
              </a:r>
            </a:p>
          </p:txBody>
        </p:sp>
        <p:sp>
          <p:nvSpPr>
            <p:cNvPr id="227" name="tx227"/>
            <p:cNvSpPr/>
            <p:nvPr/>
          </p:nvSpPr>
          <p:spPr>
            <a:xfrm>
              <a:off x="4795986" y="229797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DD2">
                      <a:alpha val="100000"/>
                    </a:srgbClr>
                  </a:solidFill>
                  <a:latin typeface="Arial"/>
                  <a:cs typeface="Arial"/>
                </a:rPr>
                <a:t>7</a:t>
              </a:r>
            </a:p>
          </p:txBody>
        </p:sp>
        <p:sp>
          <p:nvSpPr>
            <p:cNvPr id="228" name="tx228"/>
            <p:cNvSpPr/>
            <p:nvPr/>
          </p:nvSpPr>
          <p:spPr>
            <a:xfrm>
              <a:off x="2452107" y="229797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58AFF">
                      <a:alpha val="100000"/>
                    </a:srgbClr>
                  </a:solidFill>
                  <a:latin typeface="Arial"/>
                  <a:cs typeface="Arial"/>
                </a:rPr>
                <a:t>7</a:t>
              </a:r>
            </a:p>
          </p:txBody>
        </p:sp>
        <p:sp>
          <p:nvSpPr>
            <p:cNvPr id="229" name="tx229"/>
            <p:cNvSpPr/>
            <p:nvPr/>
          </p:nvSpPr>
          <p:spPr>
            <a:xfrm>
              <a:off x="5967925" y="25346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8</a:t>
              </a:r>
            </a:p>
          </p:txBody>
        </p:sp>
        <p:sp>
          <p:nvSpPr>
            <p:cNvPr id="230" name="tx230"/>
            <p:cNvSpPr/>
            <p:nvPr/>
          </p:nvSpPr>
          <p:spPr>
            <a:xfrm>
              <a:off x="3624046" y="25346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61D7">
                      <a:alpha val="100000"/>
                    </a:srgbClr>
                  </a:solidFill>
                  <a:latin typeface="Arial"/>
                  <a:cs typeface="Arial"/>
                </a:rPr>
                <a:t>8</a:t>
              </a:r>
            </a:p>
          </p:txBody>
        </p:sp>
        <p:sp>
          <p:nvSpPr>
            <p:cNvPr id="231" name="tx231"/>
            <p:cNvSpPr/>
            <p:nvPr/>
          </p:nvSpPr>
          <p:spPr>
            <a:xfrm>
              <a:off x="4795986" y="25346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61D7">
                      <a:alpha val="100000"/>
                    </a:srgbClr>
                  </a:solidFill>
                  <a:latin typeface="Arial"/>
                  <a:cs typeface="Arial"/>
                </a:rPr>
                <a:t>8</a:t>
              </a:r>
            </a:p>
          </p:txBody>
        </p:sp>
        <p:sp>
          <p:nvSpPr>
            <p:cNvPr id="232" name="tx232"/>
            <p:cNvSpPr/>
            <p:nvPr/>
          </p:nvSpPr>
          <p:spPr>
            <a:xfrm>
              <a:off x="2452107" y="25346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078FF">
                      <a:alpha val="100000"/>
                    </a:srgbClr>
                  </a:solidFill>
                  <a:latin typeface="Arial"/>
                  <a:cs typeface="Arial"/>
                </a:rPr>
                <a:t>8</a:t>
              </a:r>
            </a:p>
          </p:txBody>
        </p:sp>
        <p:sp>
          <p:nvSpPr>
            <p:cNvPr id="233" name="tx233"/>
            <p:cNvSpPr/>
            <p:nvPr/>
          </p:nvSpPr>
          <p:spPr>
            <a:xfrm>
              <a:off x="7139864" y="27740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078FF">
                      <a:alpha val="100000"/>
                    </a:srgbClr>
                  </a:solidFill>
                  <a:latin typeface="Arial"/>
                  <a:cs typeface="Arial"/>
                </a:rPr>
                <a:t>9</a:t>
              </a:r>
            </a:p>
          </p:txBody>
        </p:sp>
        <p:sp>
          <p:nvSpPr>
            <p:cNvPr id="234" name="tx234"/>
            <p:cNvSpPr/>
            <p:nvPr/>
          </p:nvSpPr>
          <p:spPr>
            <a:xfrm>
              <a:off x="5967925" y="27740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078FF">
                      <a:alpha val="100000"/>
                    </a:srgbClr>
                  </a:solidFill>
                  <a:latin typeface="Arial"/>
                  <a:cs typeface="Arial"/>
                </a:rPr>
                <a:t>9</a:t>
              </a:r>
            </a:p>
          </p:txBody>
        </p:sp>
        <p:sp>
          <p:nvSpPr>
            <p:cNvPr id="235" name="tx235"/>
            <p:cNvSpPr/>
            <p:nvPr/>
          </p:nvSpPr>
          <p:spPr>
            <a:xfrm>
              <a:off x="4795986" y="27740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078FF">
                      <a:alpha val="100000"/>
                    </a:srgbClr>
                  </a:solidFill>
                  <a:latin typeface="Arial"/>
                  <a:cs typeface="Arial"/>
                </a:rPr>
                <a:t>9</a:t>
              </a:r>
            </a:p>
          </p:txBody>
        </p:sp>
        <p:sp>
          <p:nvSpPr>
            <p:cNvPr id="236" name="tx236"/>
            <p:cNvSpPr/>
            <p:nvPr/>
          </p:nvSpPr>
          <p:spPr>
            <a:xfrm>
              <a:off x="3624046" y="27740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078FF">
                      <a:alpha val="100000"/>
                    </a:srgbClr>
                  </a:solidFill>
                  <a:latin typeface="Arial"/>
                  <a:cs typeface="Arial"/>
                </a:rPr>
                <a:t>9</a:t>
              </a:r>
            </a:p>
          </p:txBody>
        </p:sp>
        <p:sp>
          <p:nvSpPr>
            <p:cNvPr id="237" name="tx237"/>
            <p:cNvSpPr/>
            <p:nvPr/>
          </p:nvSpPr>
          <p:spPr>
            <a:xfrm>
              <a:off x="3593901" y="30134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B5">
                      <a:alpha val="100000"/>
                    </a:srgbClr>
                  </a:solidFill>
                  <a:latin typeface="Arial"/>
                  <a:cs typeface="Arial"/>
                </a:rPr>
                <a:t>10</a:t>
              </a:r>
            </a:p>
          </p:txBody>
        </p:sp>
        <p:sp>
          <p:nvSpPr>
            <p:cNvPr id="238" name="tx238"/>
            <p:cNvSpPr/>
            <p:nvPr/>
          </p:nvSpPr>
          <p:spPr>
            <a:xfrm>
              <a:off x="5937780" y="30134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61D7">
                      <a:alpha val="100000"/>
                    </a:srgbClr>
                  </a:solidFill>
                  <a:latin typeface="Arial"/>
                  <a:cs typeface="Arial"/>
                </a:rPr>
                <a:t>10</a:t>
              </a:r>
            </a:p>
          </p:txBody>
        </p:sp>
        <p:sp>
          <p:nvSpPr>
            <p:cNvPr id="239" name="tx239"/>
            <p:cNvSpPr/>
            <p:nvPr/>
          </p:nvSpPr>
          <p:spPr>
            <a:xfrm>
              <a:off x="7109719" y="30134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A8F00">
                      <a:alpha val="100000"/>
                    </a:srgbClr>
                  </a:solidFill>
                  <a:latin typeface="Arial"/>
                  <a:cs typeface="Arial"/>
                </a:rPr>
                <a:t>10</a:t>
              </a:r>
            </a:p>
          </p:txBody>
        </p:sp>
        <p:sp>
          <p:nvSpPr>
            <p:cNvPr id="240" name="tx240"/>
            <p:cNvSpPr/>
            <p:nvPr/>
          </p:nvSpPr>
          <p:spPr>
            <a:xfrm>
              <a:off x="5937780" y="32541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A8F00">
                      <a:alpha val="100000"/>
                    </a:srgbClr>
                  </a:solidFill>
                  <a:latin typeface="Arial"/>
                  <a:cs typeface="Arial"/>
                </a:rPr>
                <a:t>11</a:t>
              </a:r>
            </a:p>
          </p:txBody>
        </p:sp>
        <p:sp>
          <p:nvSpPr>
            <p:cNvPr id="241" name="tx241"/>
            <p:cNvSpPr/>
            <p:nvPr/>
          </p:nvSpPr>
          <p:spPr>
            <a:xfrm>
              <a:off x="4765841" y="30134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A8F00">
                      <a:alpha val="100000"/>
                    </a:srgbClr>
                  </a:solidFill>
                  <a:latin typeface="Arial"/>
                  <a:cs typeface="Arial"/>
                </a:rPr>
                <a:t>10</a:t>
              </a:r>
            </a:p>
          </p:txBody>
        </p:sp>
        <p:sp>
          <p:nvSpPr>
            <p:cNvPr id="242" name="tx242"/>
            <p:cNvSpPr/>
            <p:nvPr/>
          </p:nvSpPr>
          <p:spPr>
            <a:xfrm>
              <a:off x="2452107" y="27740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61D7">
                      <a:alpha val="100000"/>
                    </a:srgbClr>
                  </a:solidFill>
                  <a:latin typeface="Arial"/>
                  <a:cs typeface="Arial"/>
                </a:rPr>
                <a:t>9</a:t>
              </a:r>
            </a:p>
          </p:txBody>
        </p:sp>
        <p:sp>
          <p:nvSpPr>
            <p:cNvPr id="243" name="tx243"/>
            <p:cNvSpPr/>
            <p:nvPr/>
          </p:nvSpPr>
          <p:spPr>
            <a:xfrm>
              <a:off x="4765841" y="32541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11</a:t>
              </a:r>
            </a:p>
          </p:txBody>
        </p:sp>
        <p:sp>
          <p:nvSpPr>
            <p:cNvPr id="244" name="tx244"/>
            <p:cNvSpPr/>
            <p:nvPr/>
          </p:nvSpPr>
          <p:spPr>
            <a:xfrm>
              <a:off x="5937780" y="34934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3B9">
                      <a:alpha val="100000"/>
                    </a:srgbClr>
                  </a:solidFill>
                  <a:latin typeface="Arial"/>
                  <a:cs typeface="Arial"/>
                </a:rPr>
                <a:t>12</a:t>
              </a:r>
            </a:p>
          </p:txBody>
        </p:sp>
        <p:sp>
          <p:nvSpPr>
            <p:cNvPr id="245" name="tx245"/>
            <p:cNvSpPr/>
            <p:nvPr/>
          </p:nvSpPr>
          <p:spPr>
            <a:xfrm>
              <a:off x="7109719" y="32541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B5">
                      <a:alpha val="100000"/>
                    </a:srgbClr>
                  </a:solidFill>
                  <a:latin typeface="Arial"/>
                  <a:cs typeface="Arial"/>
                </a:rPr>
                <a:t>11</a:t>
              </a:r>
            </a:p>
          </p:txBody>
        </p:sp>
        <p:sp>
          <p:nvSpPr>
            <p:cNvPr id="246" name="tx246"/>
            <p:cNvSpPr/>
            <p:nvPr/>
          </p:nvSpPr>
          <p:spPr>
            <a:xfrm>
              <a:off x="4765841" y="34934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3B9">
                      <a:alpha val="100000"/>
                    </a:srgbClr>
                  </a:solidFill>
                  <a:latin typeface="Arial"/>
                  <a:cs typeface="Arial"/>
                </a:rPr>
                <a:t>12</a:t>
              </a:r>
            </a:p>
          </p:txBody>
        </p:sp>
        <p:sp>
          <p:nvSpPr>
            <p:cNvPr id="247" name="tx247"/>
            <p:cNvSpPr/>
            <p:nvPr/>
          </p:nvSpPr>
          <p:spPr>
            <a:xfrm>
              <a:off x="5937780" y="37314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B5">
                      <a:alpha val="100000"/>
                    </a:srgbClr>
                  </a:solidFill>
                  <a:latin typeface="Arial"/>
                  <a:cs typeface="Arial"/>
                </a:rPr>
                <a:t>13</a:t>
              </a:r>
            </a:p>
          </p:txBody>
        </p:sp>
        <p:sp>
          <p:nvSpPr>
            <p:cNvPr id="248" name="tx248"/>
            <p:cNvSpPr/>
            <p:nvPr/>
          </p:nvSpPr>
          <p:spPr>
            <a:xfrm>
              <a:off x="2421962" y="30134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3B9">
                      <a:alpha val="100000"/>
                    </a:srgbClr>
                  </a:solidFill>
                  <a:latin typeface="Arial"/>
                  <a:cs typeface="Arial"/>
                </a:rPr>
                <a:t>10</a:t>
              </a:r>
            </a:p>
          </p:txBody>
        </p:sp>
        <p:sp>
          <p:nvSpPr>
            <p:cNvPr id="249" name="tx249"/>
            <p:cNvSpPr/>
            <p:nvPr/>
          </p:nvSpPr>
          <p:spPr>
            <a:xfrm>
              <a:off x="7109719" y="34934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B96">
                      <a:alpha val="100000"/>
                    </a:srgbClr>
                  </a:solidFill>
                  <a:latin typeface="Arial"/>
                  <a:cs typeface="Arial"/>
                </a:rPr>
                <a:t>12</a:t>
              </a:r>
            </a:p>
          </p:txBody>
        </p:sp>
        <p:sp>
          <p:nvSpPr>
            <p:cNvPr id="250" name="tx250"/>
            <p:cNvSpPr/>
            <p:nvPr/>
          </p:nvSpPr>
          <p:spPr>
            <a:xfrm>
              <a:off x="7109719" y="37314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61D7">
                      <a:alpha val="100000"/>
                    </a:srgbClr>
                  </a:solidFill>
                  <a:latin typeface="Arial"/>
                  <a:cs typeface="Arial"/>
                </a:rPr>
                <a:t>13</a:t>
              </a:r>
            </a:p>
          </p:txBody>
        </p:sp>
        <p:sp>
          <p:nvSpPr>
            <p:cNvPr id="251" name="tx251"/>
            <p:cNvSpPr/>
            <p:nvPr/>
          </p:nvSpPr>
          <p:spPr>
            <a:xfrm>
              <a:off x="5937780" y="39722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B96">
                      <a:alpha val="100000"/>
                    </a:srgbClr>
                  </a:solidFill>
                  <a:latin typeface="Arial"/>
                  <a:cs typeface="Arial"/>
                </a:rPr>
                <a:t>14</a:t>
              </a:r>
            </a:p>
          </p:txBody>
        </p:sp>
        <p:sp>
          <p:nvSpPr>
            <p:cNvPr id="252" name="tx252"/>
            <p:cNvSpPr/>
            <p:nvPr/>
          </p:nvSpPr>
          <p:spPr>
            <a:xfrm>
              <a:off x="4765841" y="37314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B96">
                      <a:alpha val="100000"/>
                    </a:srgbClr>
                  </a:solidFill>
                  <a:latin typeface="Arial"/>
                  <a:cs typeface="Arial"/>
                </a:rPr>
                <a:t>13</a:t>
              </a:r>
            </a:p>
          </p:txBody>
        </p:sp>
        <p:sp>
          <p:nvSpPr>
            <p:cNvPr id="253" name="tx253"/>
            <p:cNvSpPr/>
            <p:nvPr/>
          </p:nvSpPr>
          <p:spPr>
            <a:xfrm>
              <a:off x="3593901" y="32541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B96">
                      <a:alpha val="100000"/>
                    </a:srgbClr>
                  </a:solidFill>
                  <a:latin typeface="Arial"/>
                  <a:cs typeface="Arial"/>
                </a:rPr>
                <a:t>11</a:t>
              </a:r>
            </a:p>
          </p:txBody>
        </p:sp>
        <p:sp>
          <p:nvSpPr>
            <p:cNvPr id="254" name="tx254"/>
            <p:cNvSpPr/>
            <p:nvPr/>
          </p:nvSpPr>
          <p:spPr>
            <a:xfrm>
              <a:off x="2421962" y="32541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B96">
                      <a:alpha val="100000"/>
                    </a:srgbClr>
                  </a:solidFill>
                  <a:latin typeface="Arial"/>
                  <a:cs typeface="Arial"/>
                </a:rPr>
                <a:t>11</a:t>
              </a:r>
            </a:p>
          </p:txBody>
        </p:sp>
        <p:sp>
          <p:nvSpPr>
            <p:cNvPr id="255" name="tx255"/>
            <p:cNvSpPr/>
            <p:nvPr/>
          </p:nvSpPr>
          <p:spPr>
            <a:xfrm>
              <a:off x="4765841" y="39722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B5">
                      <a:alpha val="100000"/>
                    </a:srgbClr>
                  </a:solidFill>
                  <a:latin typeface="Arial"/>
                  <a:cs typeface="Arial"/>
                </a:rPr>
                <a:t>14</a:t>
              </a:r>
            </a:p>
          </p:txBody>
        </p:sp>
        <p:sp>
          <p:nvSpPr>
            <p:cNvPr id="256" name="tx256"/>
            <p:cNvSpPr/>
            <p:nvPr/>
          </p:nvSpPr>
          <p:spPr>
            <a:xfrm>
              <a:off x="2421962" y="34934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B5">
                      <a:alpha val="100000"/>
                    </a:srgbClr>
                  </a:solidFill>
                  <a:latin typeface="Arial"/>
                  <a:cs typeface="Arial"/>
                </a:rPr>
                <a:t>12</a:t>
              </a:r>
            </a:p>
          </p:txBody>
        </p:sp>
        <p:sp>
          <p:nvSpPr>
            <p:cNvPr id="257" name="tx257"/>
            <p:cNvSpPr/>
            <p:nvPr/>
          </p:nvSpPr>
          <p:spPr>
            <a:xfrm>
              <a:off x="3593901" y="34934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A8F00">
                      <a:alpha val="100000"/>
                    </a:srgbClr>
                  </a:solidFill>
                  <a:latin typeface="Arial"/>
                  <a:cs typeface="Arial"/>
                </a:rPr>
                <a:t>12</a:t>
              </a:r>
            </a:p>
          </p:txBody>
        </p:sp>
        <p:sp>
          <p:nvSpPr>
            <p:cNvPr id="258" name="tx258"/>
            <p:cNvSpPr/>
            <p:nvPr/>
          </p:nvSpPr>
          <p:spPr>
            <a:xfrm>
              <a:off x="7109719" y="39722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3B9">
                      <a:alpha val="100000"/>
                    </a:srgbClr>
                  </a:solidFill>
                  <a:latin typeface="Arial"/>
                  <a:cs typeface="Arial"/>
                </a:rPr>
                <a:t>14</a:t>
              </a:r>
            </a:p>
          </p:txBody>
        </p:sp>
        <p:sp>
          <p:nvSpPr>
            <p:cNvPr id="259" name="tx259"/>
            <p:cNvSpPr/>
            <p:nvPr/>
          </p:nvSpPr>
          <p:spPr>
            <a:xfrm>
              <a:off x="4765841" y="4210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BFD">
                      <a:alpha val="100000"/>
                    </a:srgbClr>
                  </a:solidFill>
                  <a:latin typeface="Arial"/>
                  <a:cs typeface="Arial"/>
                </a:rPr>
                <a:t>15</a:t>
              </a:r>
            </a:p>
          </p:txBody>
        </p:sp>
        <p:sp>
          <p:nvSpPr>
            <p:cNvPr id="260" name="tx260"/>
            <p:cNvSpPr/>
            <p:nvPr/>
          </p:nvSpPr>
          <p:spPr>
            <a:xfrm>
              <a:off x="2421962" y="37314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BFD">
                      <a:alpha val="100000"/>
                    </a:srgbClr>
                  </a:solidFill>
                  <a:latin typeface="Arial"/>
                  <a:cs typeface="Arial"/>
                </a:rPr>
                <a:t>13</a:t>
              </a:r>
            </a:p>
          </p:txBody>
        </p:sp>
        <p:sp>
          <p:nvSpPr>
            <p:cNvPr id="261" name="tx261"/>
            <p:cNvSpPr/>
            <p:nvPr/>
          </p:nvSpPr>
          <p:spPr>
            <a:xfrm>
              <a:off x="2421962" y="39722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A8F00">
                      <a:alpha val="100000"/>
                    </a:srgbClr>
                  </a:solidFill>
                  <a:latin typeface="Arial"/>
                  <a:cs typeface="Arial"/>
                </a:rPr>
                <a:t>14</a:t>
              </a:r>
            </a:p>
          </p:txBody>
        </p:sp>
        <p:sp>
          <p:nvSpPr>
            <p:cNvPr id="262" name="tx262"/>
            <p:cNvSpPr/>
            <p:nvPr/>
          </p:nvSpPr>
          <p:spPr>
            <a:xfrm>
              <a:off x="5937780" y="4210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6EB">
                      <a:alpha val="100000"/>
                    </a:srgbClr>
                  </a:solidFill>
                  <a:latin typeface="Arial"/>
                  <a:cs typeface="Arial"/>
                </a:rPr>
                <a:t>15</a:t>
              </a:r>
            </a:p>
          </p:txBody>
        </p:sp>
        <p:sp>
          <p:nvSpPr>
            <p:cNvPr id="263" name="tx263"/>
            <p:cNvSpPr/>
            <p:nvPr/>
          </p:nvSpPr>
          <p:spPr>
            <a:xfrm>
              <a:off x="3593901" y="37314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13</a:t>
              </a:r>
            </a:p>
          </p:txBody>
        </p:sp>
        <p:sp>
          <p:nvSpPr>
            <p:cNvPr id="264" name="tx264"/>
            <p:cNvSpPr/>
            <p:nvPr/>
          </p:nvSpPr>
          <p:spPr>
            <a:xfrm>
              <a:off x="2421962" y="4210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15</a:t>
              </a:r>
            </a:p>
          </p:txBody>
        </p:sp>
        <p:sp>
          <p:nvSpPr>
            <p:cNvPr id="265" name="tx265"/>
            <p:cNvSpPr/>
            <p:nvPr/>
          </p:nvSpPr>
          <p:spPr>
            <a:xfrm>
              <a:off x="3593901" y="39722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3B9">
                      <a:alpha val="100000"/>
                    </a:srgbClr>
                  </a:solidFill>
                  <a:latin typeface="Arial"/>
                  <a:cs typeface="Arial"/>
                </a:rPr>
                <a:t>14</a:t>
              </a:r>
            </a:p>
          </p:txBody>
        </p:sp>
        <p:sp>
          <p:nvSpPr>
            <p:cNvPr id="266" name="tx266"/>
            <p:cNvSpPr/>
            <p:nvPr/>
          </p:nvSpPr>
          <p:spPr>
            <a:xfrm>
              <a:off x="7109719" y="4210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6EB">
                      <a:alpha val="100000"/>
                    </a:srgbClr>
                  </a:solidFill>
                  <a:latin typeface="Arial"/>
                  <a:cs typeface="Arial"/>
                </a:rPr>
                <a:t>15</a:t>
              </a:r>
            </a:p>
          </p:txBody>
        </p:sp>
        <p:sp>
          <p:nvSpPr>
            <p:cNvPr id="267" name="tx267"/>
            <p:cNvSpPr/>
            <p:nvPr/>
          </p:nvSpPr>
          <p:spPr>
            <a:xfrm>
              <a:off x="4765841" y="44496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6EB">
                      <a:alpha val="100000"/>
                    </a:srgbClr>
                  </a:solidFill>
                  <a:latin typeface="Arial"/>
                  <a:cs typeface="Arial"/>
                </a:rPr>
                <a:t>16</a:t>
              </a:r>
            </a:p>
          </p:txBody>
        </p:sp>
        <p:sp>
          <p:nvSpPr>
            <p:cNvPr id="268" name="tx268"/>
            <p:cNvSpPr/>
            <p:nvPr/>
          </p:nvSpPr>
          <p:spPr>
            <a:xfrm>
              <a:off x="7109719" y="44496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BFD">
                      <a:alpha val="100000"/>
                    </a:srgbClr>
                  </a:solidFill>
                  <a:latin typeface="Arial"/>
                  <a:cs typeface="Arial"/>
                </a:rPr>
                <a:t>16</a:t>
              </a:r>
            </a:p>
          </p:txBody>
        </p:sp>
        <p:sp>
          <p:nvSpPr>
            <p:cNvPr id="269" name="tx269"/>
            <p:cNvSpPr/>
            <p:nvPr/>
          </p:nvSpPr>
          <p:spPr>
            <a:xfrm>
              <a:off x="3593901" y="4210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BFD">
                      <a:alpha val="100000"/>
                    </a:srgbClr>
                  </a:solidFill>
                  <a:latin typeface="Arial"/>
                  <a:cs typeface="Arial"/>
                </a:rPr>
                <a:t>15</a:t>
              </a:r>
            </a:p>
          </p:txBody>
        </p:sp>
        <p:sp>
          <p:nvSpPr>
            <p:cNvPr id="270" name="tx270"/>
            <p:cNvSpPr/>
            <p:nvPr/>
          </p:nvSpPr>
          <p:spPr>
            <a:xfrm>
              <a:off x="5937780" y="44496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D">
                      <a:alpha val="100000"/>
                    </a:srgbClr>
                  </a:solidFill>
                  <a:latin typeface="Arial"/>
                  <a:cs typeface="Arial"/>
                </a:rPr>
                <a:t>16</a:t>
              </a:r>
            </a:p>
          </p:txBody>
        </p:sp>
        <p:sp>
          <p:nvSpPr>
            <p:cNvPr id="271" name="tx271"/>
            <p:cNvSpPr/>
            <p:nvPr/>
          </p:nvSpPr>
          <p:spPr>
            <a:xfrm>
              <a:off x="3593901" y="44496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6EB">
                      <a:alpha val="100000"/>
                    </a:srgbClr>
                  </a:solidFill>
                  <a:latin typeface="Arial"/>
                  <a:cs typeface="Arial"/>
                </a:rPr>
                <a:t>16</a:t>
              </a:r>
            </a:p>
          </p:txBody>
        </p:sp>
        <p:sp>
          <p:nvSpPr>
            <p:cNvPr id="272" name="tx272"/>
            <p:cNvSpPr/>
            <p:nvPr/>
          </p:nvSpPr>
          <p:spPr>
            <a:xfrm>
              <a:off x="7109719" y="469029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D">
                      <a:alpha val="100000"/>
                    </a:srgbClr>
                  </a:solidFill>
                  <a:latin typeface="Arial"/>
                  <a:cs typeface="Arial"/>
                </a:rPr>
                <a:t>17</a:t>
              </a:r>
            </a:p>
          </p:txBody>
        </p:sp>
        <p:sp>
          <p:nvSpPr>
            <p:cNvPr id="273" name="tx273"/>
            <p:cNvSpPr/>
            <p:nvPr/>
          </p:nvSpPr>
          <p:spPr>
            <a:xfrm>
              <a:off x="4765841" y="469029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D">
                      <a:alpha val="100000"/>
                    </a:srgbClr>
                  </a:solidFill>
                  <a:latin typeface="Arial"/>
                  <a:cs typeface="Arial"/>
                </a:rPr>
                <a:t>17</a:t>
              </a:r>
            </a:p>
          </p:txBody>
        </p:sp>
        <p:sp>
          <p:nvSpPr>
            <p:cNvPr id="274" name="tx274"/>
            <p:cNvSpPr/>
            <p:nvPr/>
          </p:nvSpPr>
          <p:spPr>
            <a:xfrm>
              <a:off x="7109719" y="4928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49A00">
                      <a:alpha val="100000"/>
                    </a:srgbClr>
                  </a:solidFill>
                  <a:latin typeface="Arial"/>
                  <a:cs typeface="Arial"/>
                </a:rPr>
                <a:t>18</a:t>
              </a:r>
            </a:p>
          </p:txBody>
        </p:sp>
        <p:sp>
          <p:nvSpPr>
            <p:cNvPr id="275" name="tx275"/>
            <p:cNvSpPr/>
            <p:nvPr/>
          </p:nvSpPr>
          <p:spPr>
            <a:xfrm>
              <a:off x="5937780" y="469029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49A00">
                      <a:alpha val="100000"/>
                    </a:srgbClr>
                  </a:solidFill>
                  <a:latin typeface="Arial"/>
                  <a:cs typeface="Arial"/>
                </a:rPr>
                <a:t>17</a:t>
              </a:r>
            </a:p>
          </p:txBody>
        </p:sp>
        <p:sp>
          <p:nvSpPr>
            <p:cNvPr id="276" name="tx276"/>
            <p:cNvSpPr/>
            <p:nvPr/>
          </p:nvSpPr>
          <p:spPr>
            <a:xfrm>
              <a:off x="4765841" y="4928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49A00">
                      <a:alpha val="100000"/>
                    </a:srgbClr>
                  </a:solidFill>
                  <a:latin typeface="Arial"/>
                  <a:cs typeface="Arial"/>
                </a:rPr>
                <a:t>18</a:t>
              </a:r>
            </a:p>
          </p:txBody>
        </p:sp>
        <p:sp>
          <p:nvSpPr>
            <p:cNvPr id="277" name="tx277"/>
            <p:cNvSpPr/>
            <p:nvPr/>
          </p:nvSpPr>
          <p:spPr>
            <a:xfrm>
              <a:off x="2421962" y="44496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49A00">
                      <a:alpha val="100000"/>
                    </a:srgbClr>
                  </a:solidFill>
                  <a:latin typeface="Arial"/>
                  <a:cs typeface="Arial"/>
                </a:rPr>
                <a:t>16</a:t>
              </a:r>
            </a:p>
          </p:txBody>
        </p:sp>
        <p:sp>
          <p:nvSpPr>
            <p:cNvPr id="278" name="tx278"/>
            <p:cNvSpPr/>
            <p:nvPr/>
          </p:nvSpPr>
          <p:spPr>
            <a:xfrm>
              <a:off x="7109719" y="51677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6AC00">
                      <a:alpha val="100000"/>
                    </a:srgbClr>
                  </a:solidFill>
                  <a:latin typeface="Arial"/>
                  <a:cs typeface="Arial"/>
                </a:rPr>
                <a:t>19</a:t>
              </a:r>
            </a:p>
          </p:txBody>
        </p:sp>
        <p:sp>
          <p:nvSpPr>
            <p:cNvPr id="279" name="tx279"/>
            <p:cNvSpPr/>
            <p:nvPr/>
          </p:nvSpPr>
          <p:spPr>
            <a:xfrm>
              <a:off x="2421962" y="469029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6EB">
                      <a:alpha val="100000"/>
                    </a:srgbClr>
                  </a:solidFill>
                  <a:latin typeface="Arial"/>
                  <a:cs typeface="Arial"/>
                </a:rPr>
                <a:t>17</a:t>
              </a:r>
            </a:p>
          </p:txBody>
        </p:sp>
        <p:sp>
          <p:nvSpPr>
            <p:cNvPr id="280" name="tx280"/>
            <p:cNvSpPr/>
            <p:nvPr/>
          </p:nvSpPr>
          <p:spPr>
            <a:xfrm>
              <a:off x="2421962" y="4928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6AC00">
                      <a:alpha val="100000"/>
                    </a:srgbClr>
                  </a:solidFill>
                  <a:latin typeface="Arial"/>
                  <a:cs typeface="Arial"/>
                </a:rPr>
                <a:t>18</a:t>
              </a:r>
            </a:p>
          </p:txBody>
        </p:sp>
        <p:sp>
          <p:nvSpPr>
            <p:cNvPr id="281" name="tx281"/>
            <p:cNvSpPr/>
            <p:nvPr/>
          </p:nvSpPr>
          <p:spPr>
            <a:xfrm>
              <a:off x="5937780" y="4928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BFD">
                      <a:alpha val="100000"/>
                    </a:srgbClr>
                  </a:solidFill>
                  <a:latin typeface="Arial"/>
                  <a:cs typeface="Arial"/>
                </a:rPr>
                <a:t>18</a:t>
              </a:r>
            </a:p>
          </p:txBody>
        </p:sp>
        <p:sp>
          <p:nvSpPr>
            <p:cNvPr id="282" name="tx282"/>
            <p:cNvSpPr/>
            <p:nvPr/>
          </p:nvSpPr>
          <p:spPr>
            <a:xfrm>
              <a:off x="3593901" y="469029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49A00">
                      <a:alpha val="100000"/>
                    </a:srgbClr>
                  </a:solidFill>
                  <a:latin typeface="Arial"/>
                  <a:cs typeface="Arial"/>
                </a:rPr>
                <a:t>17</a:t>
              </a:r>
            </a:p>
          </p:txBody>
        </p:sp>
        <p:sp>
          <p:nvSpPr>
            <p:cNvPr id="283" name="tx283"/>
            <p:cNvSpPr/>
            <p:nvPr/>
          </p:nvSpPr>
          <p:spPr>
            <a:xfrm>
              <a:off x="3593901" y="4928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D">
                      <a:alpha val="100000"/>
                    </a:srgbClr>
                  </a:solidFill>
                  <a:latin typeface="Arial"/>
                  <a:cs typeface="Arial"/>
                </a:rPr>
                <a:t>18</a:t>
              </a:r>
            </a:p>
          </p:txBody>
        </p:sp>
        <p:sp>
          <p:nvSpPr>
            <p:cNvPr id="284" name="tx284"/>
            <p:cNvSpPr/>
            <p:nvPr/>
          </p:nvSpPr>
          <p:spPr>
            <a:xfrm>
              <a:off x="4765841" y="51677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6AC00">
                      <a:alpha val="100000"/>
                    </a:srgbClr>
                  </a:solidFill>
                  <a:latin typeface="Arial"/>
                  <a:cs typeface="Arial"/>
                </a:rPr>
                <a:t>19</a:t>
              </a:r>
            </a:p>
          </p:txBody>
        </p:sp>
        <p:sp>
          <p:nvSpPr>
            <p:cNvPr id="285" name="tx285"/>
            <p:cNvSpPr/>
            <p:nvPr/>
          </p:nvSpPr>
          <p:spPr>
            <a:xfrm>
              <a:off x="5937780" y="51677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400">
                      <a:alpha val="100000"/>
                    </a:srgbClr>
                  </a:solidFill>
                  <a:latin typeface="Arial"/>
                  <a:cs typeface="Arial"/>
                </a:rPr>
                <a:t>19</a:t>
              </a:r>
            </a:p>
          </p:txBody>
        </p:sp>
        <p:sp>
          <p:nvSpPr>
            <p:cNvPr id="286" name="tx286"/>
            <p:cNvSpPr/>
            <p:nvPr/>
          </p:nvSpPr>
          <p:spPr>
            <a:xfrm>
              <a:off x="4765841" y="54070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400">
                      <a:alpha val="100000"/>
                    </a:srgbClr>
                  </a:solidFill>
                  <a:latin typeface="Arial"/>
                  <a:cs typeface="Arial"/>
                </a:rPr>
                <a:t>20</a:t>
              </a:r>
            </a:p>
          </p:txBody>
        </p:sp>
        <p:sp>
          <p:nvSpPr>
            <p:cNvPr id="287" name="tx287"/>
            <p:cNvSpPr/>
            <p:nvPr/>
          </p:nvSpPr>
          <p:spPr>
            <a:xfrm>
              <a:off x="3593901" y="51677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400">
                      <a:alpha val="100000"/>
                    </a:srgbClr>
                  </a:solidFill>
                  <a:latin typeface="Arial"/>
                  <a:cs typeface="Arial"/>
                </a:rPr>
                <a:t>19</a:t>
              </a:r>
            </a:p>
          </p:txBody>
        </p:sp>
        <p:sp>
          <p:nvSpPr>
            <p:cNvPr id="288" name="tx288"/>
            <p:cNvSpPr/>
            <p:nvPr/>
          </p:nvSpPr>
          <p:spPr>
            <a:xfrm>
              <a:off x="2421962" y="51677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400">
                      <a:alpha val="100000"/>
                    </a:srgbClr>
                  </a:solidFill>
                  <a:latin typeface="Arial"/>
                  <a:cs typeface="Arial"/>
                </a:rPr>
                <a:t>19</a:t>
              </a:r>
            </a:p>
          </p:txBody>
        </p:sp>
        <p:sp>
          <p:nvSpPr>
            <p:cNvPr id="289" name="tx289"/>
            <p:cNvSpPr/>
            <p:nvPr/>
          </p:nvSpPr>
          <p:spPr>
            <a:xfrm>
              <a:off x="2421962" y="54070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D">
                      <a:alpha val="100000"/>
                    </a:srgbClr>
                  </a:solidFill>
                  <a:latin typeface="Arial"/>
                  <a:cs typeface="Arial"/>
                </a:rPr>
                <a:t>20</a:t>
              </a:r>
            </a:p>
          </p:txBody>
        </p:sp>
        <p:sp>
          <p:nvSpPr>
            <p:cNvPr id="290" name="tx290"/>
            <p:cNvSpPr/>
            <p:nvPr/>
          </p:nvSpPr>
          <p:spPr>
            <a:xfrm>
              <a:off x="5937780" y="54070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6AC00">
                      <a:alpha val="100000"/>
                    </a:srgbClr>
                  </a:solidFill>
                  <a:latin typeface="Arial"/>
                  <a:cs typeface="Arial"/>
                </a:rPr>
                <a:t>20</a:t>
              </a:r>
            </a:p>
          </p:txBody>
        </p:sp>
        <p:sp>
          <p:nvSpPr>
            <p:cNvPr id="291" name="tx291"/>
            <p:cNvSpPr/>
            <p:nvPr/>
          </p:nvSpPr>
          <p:spPr>
            <a:xfrm>
              <a:off x="7109719" y="54070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400">
                      <a:alpha val="100000"/>
                    </a:srgbClr>
                  </a:solidFill>
                  <a:latin typeface="Arial"/>
                  <a:cs typeface="Arial"/>
                </a:rPr>
                <a:t>20</a:t>
              </a:r>
            </a:p>
          </p:txBody>
        </p:sp>
        <p:sp>
          <p:nvSpPr>
            <p:cNvPr id="292" name="tx292"/>
            <p:cNvSpPr/>
            <p:nvPr/>
          </p:nvSpPr>
          <p:spPr>
            <a:xfrm>
              <a:off x="3593901" y="54070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B8335">
                      <a:alpha val="100000"/>
                    </a:srgbClr>
                  </a:solidFill>
                  <a:latin typeface="Arial"/>
                  <a:cs typeface="Arial"/>
                </a:rPr>
                <a:t>20</a:t>
              </a:r>
            </a:p>
          </p:txBody>
        </p:sp>
        <p:sp>
          <p:nvSpPr>
            <p:cNvPr id="293" name="tx293"/>
            <p:cNvSpPr/>
            <p:nvPr/>
          </p:nvSpPr>
          <p:spPr>
            <a:xfrm>
              <a:off x="5937780"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B8335">
                      <a:alpha val="100000"/>
                    </a:srgbClr>
                  </a:solidFill>
                  <a:latin typeface="Arial"/>
                  <a:cs typeface="Arial"/>
                </a:rPr>
                <a:t>21</a:t>
              </a:r>
            </a:p>
          </p:txBody>
        </p:sp>
        <p:sp>
          <p:nvSpPr>
            <p:cNvPr id="294" name="tx294"/>
            <p:cNvSpPr/>
            <p:nvPr/>
          </p:nvSpPr>
          <p:spPr>
            <a:xfrm>
              <a:off x="4765841"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B8335">
                      <a:alpha val="100000"/>
                    </a:srgbClr>
                  </a:solidFill>
                  <a:latin typeface="Arial"/>
                  <a:cs typeface="Arial"/>
                </a:rPr>
                <a:t>21</a:t>
              </a:r>
            </a:p>
          </p:txBody>
        </p:sp>
        <p:sp>
          <p:nvSpPr>
            <p:cNvPr id="295" name="tx295"/>
            <p:cNvSpPr/>
            <p:nvPr/>
          </p:nvSpPr>
          <p:spPr>
            <a:xfrm>
              <a:off x="7109719"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B8335">
                      <a:alpha val="100000"/>
                    </a:srgbClr>
                  </a:solidFill>
                  <a:latin typeface="Arial"/>
                  <a:cs typeface="Arial"/>
                </a:rPr>
                <a:t>21</a:t>
              </a:r>
            </a:p>
          </p:txBody>
        </p:sp>
        <p:sp>
          <p:nvSpPr>
            <p:cNvPr id="296" name="tx296"/>
            <p:cNvSpPr/>
            <p:nvPr/>
          </p:nvSpPr>
          <p:spPr>
            <a:xfrm>
              <a:off x="2421962"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B8335">
                      <a:alpha val="100000"/>
                    </a:srgbClr>
                  </a:solidFill>
                  <a:latin typeface="Arial"/>
                  <a:cs typeface="Arial"/>
                </a:rPr>
                <a:t>21</a:t>
              </a:r>
            </a:p>
          </p:txBody>
        </p:sp>
        <p:sp>
          <p:nvSpPr>
            <p:cNvPr id="297" name="tx297"/>
            <p:cNvSpPr/>
            <p:nvPr/>
          </p:nvSpPr>
          <p:spPr>
            <a:xfrm>
              <a:off x="3593901"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6AC00">
                      <a:alpha val="100000"/>
                    </a:srgbClr>
                  </a:solidFill>
                  <a:latin typeface="Arial"/>
                  <a:cs typeface="Arial"/>
                </a:rPr>
                <a:t>21</a:t>
              </a:r>
            </a:p>
          </p:txBody>
        </p:sp>
        <p:sp>
          <p:nvSpPr>
            <p:cNvPr id="298" name="tx298"/>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299" name="tx299"/>
            <p:cNvSpPr/>
            <p:nvPr/>
          </p:nvSpPr>
          <p:spPr>
            <a:xfrm>
              <a:off x="570259" y="1098619"/>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300" name="tx300"/>
            <p:cNvSpPr/>
            <p:nvPr/>
          </p:nvSpPr>
          <p:spPr>
            <a:xfrm>
              <a:off x="570259" y="1336565"/>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301" name="tx301"/>
            <p:cNvSpPr/>
            <p:nvPr/>
          </p:nvSpPr>
          <p:spPr>
            <a:xfrm>
              <a:off x="570259" y="1577675"/>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302" name="tx302"/>
            <p:cNvSpPr/>
            <p:nvPr/>
          </p:nvSpPr>
          <p:spPr>
            <a:xfrm>
              <a:off x="570259" y="1816767"/>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303" name="tx303"/>
            <p:cNvSpPr/>
            <p:nvPr/>
          </p:nvSpPr>
          <p:spPr>
            <a:xfrm>
              <a:off x="570259" y="205471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304" name="tx304"/>
            <p:cNvSpPr/>
            <p:nvPr/>
          </p:nvSpPr>
          <p:spPr>
            <a:xfrm>
              <a:off x="570259" y="2296805"/>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305" name="tx305"/>
            <p:cNvSpPr/>
            <p:nvPr/>
          </p:nvSpPr>
          <p:spPr>
            <a:xfrm>
              <a:off x="570259" y="253344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306" name="tx306"/>
            <p:cNvSpPr/>
            <p:nvPr/>
          </p:nvSpPr>
          <p:spPr>
            <a:xfrm>
              <a:off x="570259" y="277280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307" name="tx307"/>
            <p:cNvSpPr/>
            <p:nvPr/>
          </p:nvSpPr>
          <p:spPr>
            <a:xfrm>
              <a:off x="508103" y="301217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08" name="tx308"/>
            <p:cNvSpPr/>
            <p:nvPr/>
          </p:nvSpPr>
          <p:spPr>
            <a:xfrm>
              <a:off x="508103" y="325289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309" name="tx309"/>
            <p:cNvSpPr/>
            <p:nvPr/>
          </p:nvSpPr>
          <p:spPr>
            <a:xfrm>
              <a:off x="508103" y="349226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310" name="tx310"/>
            <p:cNvSpPr/>
            <p:nvPr/>
          </p:nvSpPr>
          <p:spPr>
            <a:xfrm>
              <a:off x="508103" y="3730209"/>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311" name="tx311"/>
            <p:cNvSpPr/>
            <p:nvPr/>
          </p:nvSpPr>
          <p:spPr>
            <a:xfrm>
              <a:off x="508103" y="3970992"/>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312" name="tx312"/>
            <p:cNvSpPr/>
            <p:nvPr/>
          </p:nvSpPr>
          <p:spPr>
            <a:xfrm>
              <a:off x="508103" y="420899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313" name="tx313"/>
            <p:cNvSpPr/>
            <p:nvPr/>
          </p:nvSpPr>
          <p:spPr>
            <a:xfrm>
              <a:off x="508103" y="444835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314" name="tx314"/>
            <p:cNvSpPr/>
            <p:nvPr/>
          </p:nvSpPr>
          <p:spPr>
            <a:xfrm>
              <a:off x="508103" y="468908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315" name="tx315"/>
            <p:cNvSpPr/>
            <p:nvPr/>
          </p:nvSpPr>
          <p:spPr>
            <a:xfrm>
              <a:off x="508103" y="492708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316" name="tx316"/>
            <p:cNvSpPr/>
            <p:nvPr/>
          </p:nvSpPr>
          <p:spPr>
            <a:xfrm>
              <a:off x="508103" y="51664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317" name="tx317"/>
            <p:cNvSpPr/>
            <p:nvPr/>
          </p:nvSpPr>
          <p:spPr>
            <a:xfrm>
              <a:off x="508103" y="540581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18" name="tx318"/>
            <p:cNvSpPr/>
            <p:nvPr/>
          </p:nvSpPr>
          <p:spPr>
            <a:xfrm>
              <a:off x="508103" y="564654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319" name="tx319"/>
            <p:cNvSpPr/>
            <p:nvPr/>
          </p:nvSpPr>
          <p:spPr>
            <a:xfrm>
              <a:off x="2326863"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320" name="tx320"/>
            <p:cNvSpPr/>
            <p:nvPr/>
          </p:nvSpPr>
          <p:spPr>
            <a:xfrm>
              <a:off x="3498802"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321" name="tx321"/>
            <p:cNvSpPr/>
            <p:nvPr/>
          </p:nvSpPr>
          <p:spPr>
            <a:xfrm>
              <a:off x="4670741"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322" name="tx322"/>
            <p:cNvSpPr/>
            <p:nvPr/>
          </p:nvSpPr>
          <p:spPr>
            <a:xfrm>
              <a:off x="5842681"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323" name="tx323"/>
            <p:cNvSpPr/>
            <p:nvPr/>
          </p:nvSpPr>
          <p:spPr>
            <a:xfrm>
              <a:off x="7014620"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324" name="tx324"/>
            <p:cNvSpPr/>
            <p:nvPr/>
          </p:nvSpPr>
          <p:spPr>
            <a:xfrm>
              <a:off x="695044" y="398022"/>
              <a:ext cx="517179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325" name="tx325"/>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6" name="tx326"/>
            <p:cNvSpPr/>
            <p:nvPr/>
          </p:nvSpPr>
          <p:spPr>
            <a:xfrm>
              <a:off x="5800628" y="6449175"/>
              <a:ext cx="3273782"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sp>
          <p:nvSpPr>
            <p:cNvPr id="327" name="tx327"/>
            <p:cNvSpPr/>
            <p:nvPr/>
          </p:nvSpPr>
          <p:spPr>
            <a:xfrm>
              <a:off x="6303821" y="6591813"/>
              <a:ext cx="2770589" cy="816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32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compares the ranking of countries in ESAR based on the absolute number of zero-dose children, with rank 1 representing the country in the region with the most zero-dose children.
In 2021, Ethiopia had the highest number of zero-dose children (1,013,000), followed by Angola (448,000).
In 2025, Ethiopia had the highest number of zero-dose children (650,000), followed by Angola (454,000).
There was some change in the top 3 countries between 2021 and 2025.</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4157332"/>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3220924"/>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2284517"/>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42791" y="1348110"/>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142791" y="462553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42791" y="3689128"/>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42791" y="2752721"/>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42791" y="1816314"/>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42791" y="879907"/>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58382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68916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79449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899836"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821585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784107"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22624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44731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66837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88944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rc27"/>
            <p:cNvSpPr/>
            <p:nvPr/>
          </p:nvSpPr>
          <p:spPr>
            <a:xfrm>
              <a:off x="1484341" y="3954712"/>
              <a:ext cx="198960" cy="670823"/>
            </a:xfrm>
            <a:prstGeom prst="rect">
              <a:avLst/>
            </a:prstGeom>
            <a:solidFill>
              <a:srgbClr val="80BD41">
                <a:alpha val="100000"/>
              </a:srgbClr>
            </a:solidFill>
          </p:spPr>
          <p:txBody>
            <a:bodyPr/>
            <a:lstStyle/>
            <a:p>
              <a:endParaRPr/>
            </a:p>
          </p:txBody>
        </p:sp>
        <p:sp>
          <p:nvSpPr>
            <p:cNvPr id="28" name="rc28"/>
            <p:cNvSpPr/>
            <p:nvPr/>
          </p:nvSpPr>
          <p:spPr>
            <a:xfrm>
              <a:off x="1484341" y="3490848"/>
              <a:ext cx="198960" cy="302732"/>
            </a:xfrm>
            <a:prstGeom prst="rect">
              <a:avLst/>
            </a:prstGeom>
            <a:solidFill>
              <a:srgbClr val="0058AB">
                <a:alpha val="100000"/>
              </a:srgbClr>
            </a:solidFill>
          </p:spPr>
          <p:txBody>
            <a:bodyPr/>
            <a:lstStyle/>
            <a:p>
              <a:endParaRPr/>
            </a:p>
          </p:txBody>
        </p:sp>
        <p:sp>
          <p:nvSpPr>
            <p:cNvPr id="29" name="rc29"/>
            <p:cNvSpPr/>
            <p:nvPr/>
          </p:nvSpPr>
          <p:spPr>
            <a:xfrm>
              <a:off x="1484341" y="3793581"/>
              <a:ext cx="198960" cy="161130"/>
            </a:xfrm>
            <a:prstGeom prst="rect">
              <a:avLst/>
            </a:prstGeom>
            <a:solidFill>
              <a:srgbClr val="1CABE2">
                <a:alpha val="100000"/>
              </a:srgbClr>
            </a:solidFill>
          </p:spPr>
          <p:txBody>
            <a:bodyPr/>
            <a:lstStyle/>
            <a:p>
              <a:endParaRPr/>
            </a:p>
          </p:txBody>
        </p:sp>
        <p:sp>
          <p:nvSpPr>
            <p:cNvPr id="30" name="rc30"/>
            <p:cNvSpPr/>
            <p:nvPr/>
          </p:nvSpPr>
          <p:spPr>
            <a:xfrm>
              <a:off x="1705408" y="3913471"/>
              <a:ext cx="198960" cy="712063"/>
            </a:xfrm>
            <a:prstGeom prst="rect">
              <a:avLst/>
            </a:prstGeom>
            <a:solidFill>
              <a:srgbClr val="80BD41">
                <a:alpha val="100000"/>
              </a:srgbClr>
            </a:solidFill>
          </p:spPr>
          <p:txBody>
            <a:bodyPr/>
            <a:lstStyle/>
            <a:p>
              <a:endParaRPr/>
            </a:p>
          </p:txBody>
        </p:sp>
        <p:sp>
          <p:nvSpPr>
            <p:cNvPr id="31" name="rc31"/>
            <p:cNvSpPr/>
            <p:nvPr/>
          </p:nvSpPr>
          <p:spPr>
            <a:xfrm>
              <a:off x="1705408" y="3467742"/>
              <a:ext cx="198960" cy="291032"/>
            </a:xfrm>
            <a:prstGeom prst="rect">
              <a:avLst/>
            </a:prstGeom>
            <a:solidFill>
              <a:srgbClr val="0058AB">
                <a:alpha val="100000"/>
              </a:srgbClr>
            </a:solidFill>
          </p:spPr>
          <p:txBody>
            <a:bodyPr/>
            <a:lstStyle/>
            <a:p>
              <a:endParaRPr/>
            </a:p>
          </p:txBody>
        </p:sp>
        <p:sp>
          <p:nvSpPr>
            <p:cNvPr id="32" name="rc32"/>
            <p:cNvSpPr/>
            <p:nvPr/>
          </p:nvSpPr>
          <p:spPr>
            <a:xfrm>
              <a:off x="1705408" y="3758775"/>
              <a:ext cx="198960" cy="154695"/>
            </a:xfrm>
            <a:prstGeom prst="rect">
              <a:avLst/>
            </a:prstGeom>
            <a:solidFill>
              <a:srgbClr val="1CABE2">
                <a:alpha val="100000"/>
              </a:srgbClr>
            </a:solidFill>
          </p:spPr>
          <p:txBody>
            <a:bodyPr/>
            <a:lstStyle/>
            <a:p>
              <a:endParaRPr/>
            </a:p>
          </p:txBody>
        </p:sp>
        <p:sp>
          <p:nvSpPr>
            <p:cNvPr id="33" name="rc33"/>
            <p:cNvSpPr/>
            <p:nvPr/>
          </p:nvSpPr>
          <p:spPr>
            <a:xfrm>
              <a:off x="1926476" y="3882736"/>
              <a:ext cx="198960" cy="742798"/>
            </a:xfrm>
            <a:prstGeom prst="rect">
              <a:avLst/>
            </a:prstGeom>
            <a:solidFill>
              <a:srgbClr val="80BD41">
                <a:alpha val="100000"/>
              </a:srgbClr>
            </a:solidFill>
          </p:spPr>
          <p:txBody>
            <a:bodyPr/>
            <a:lstStyle/>
            <a:p>
              <a:endParaRPr/>
            </a:p>
          </p:txBody>
        </p:sp>
        <p:sp>
          <p:nvSpPr>
            <p:cNvPr id="34" name="rc34"/>
            <p:cNvSpPr/>
            <p:nvPr/>
          </p:nvSpPr>
          <p:spPr>
            <a:xfrm>
              <a:off x="1926476" y="3445594"/>
              <a:ext cx="198960" cy="271452"/>
            </a:xfrm>
            <a:prstGeom prst="rect">
              <a:avLst/>
            </a:prstGeom>
            <a:solidFill>
              <a:srgbClr val="0058AB">
                <a:alpha val="100000"/>
              </a:srgbClr>
            </a:solidFill>
          </p:spPr>
          <p:txBody>
            <a:bodyPr/>
            <a:lstStyle/>
            <a:p>
              <a:endParaRPr/>
            </a:p>
          </p:txBody>
        </p:sp>
        <p:sp>
          <p:nvSpPr>
            <p:cNvPr id="35" name="rc35"/>
            <p:cNvSpPr/>
            <p:nvPr/>
          </p:nvSpPr>
          <p:spPr>
            <a:xfrm>
              <a:off x="1926476" y="3717047"/>
              <a:ext cx="198960" cy="165689"/>
            </a:xfrm>
            <a:prstGeom prst="rect">
              <a:avLst/>
            </a:prstGeom>
            <a:solidFill>
              <a:srgbClr val="1CABE2">
                <a:alpha val="100000"/>
              </a:srgbClr>
            </a:solidFill>
          </p:spPr>
          <p:txBody>
            <a:bodyPr/>
            <a:lstStyle/>
            <a:p>
              <a:endParaRPr/>
            </a:p>
          </p:txBody>
        </p:sp>
        <p:sp>
          <p:nvSpPr>
            <p:cNvPr id="36" name="rc36"/>
            <p:cNvSpPr/>
            <p:nvPr/>
          </p:nvSpPr>
          <p:spPr>
            <a:xfrm>
              <a:off x="2147544" y="3844411"/>
              <a:ext cx="198960" cy="781124"/>
            </a:xfrm>
            <a:prstGeom prst="rect">
              <a:avLst/>
            </a:prstGeom>
            <a:solidFill>
              <a:srgbClr val="80BD41">
                <a:alpha val="100000"/>
              </a:srgbClr>
            </a:solidFill>
          </p:spPr>
          <p:txBody>
            <a:bodyPr/>
            <a:lstStyle/>
            <a:p>
              <a:endParaRPr/>
            </a:p>
          </p:txBody>
        </p:sp>
        <p:sp>
          <p:nvSpPr>
            <p:cNvPr id="37" name="rc37"/>
            <p:cNvSpPr/>
            <p:nvPr/>
          </p:nvSpPr>
          <p:spPr>
            <a:xfrm>
              <a:off x="2147544" y="3419733"/>
              <a:ext cx="198960" cy="255536"/>
            </a:xfrm>
            <a:prstGeom prst="rect">
              <a:avLst/>
            </a:prstGeom>
            <a:solidFill>
              <a:srgbClr val="0058AB">
                <a:alpha val="100000"/>
              </a:srgbClr>
            </a:solidFill>
          </p:spPr>
          <p:txBody>
            <a:bodyPr/>
            <a:lstStyle/>
            <a:p>
              <a:endParaRPr/>
            </a:p>
          </p:txBody>
        </p:sp>
        <p:sp>
          <p:nvSpPr>
            <p:cNvPr id="38" name="rc38"/>
            <p:cNvSpPr/>
            <p:nvPr/>
          </p:nvSpPr>
          <p:spPr>
            <a:xfrm>
              <a:off x="2147544" y="3675270"/>
              <a:ext cx="198960" cy="169140"/>
            </a:xfrm>
            <a:prstGeom prst="rect">
              <a:avLst/>
            </a:prstGeom>
            <a:solidFill>
              <a:srgbClr val="1CABE2">
                <a:alpha val="100000"/>
              </a:srgbClr>
            </a:solidFill>
          </p:spPr>
          <p:txBody>
            <a:bodyPr/>
            <a:lstStyle/>
            <a:p>
              <a:endParaRPr/>
            </a:p>
          </p:txBody>
        </p:sp>
        <p:sp>
          <p:nvSpPr>
            <p:cNvPr id="39" name="rc39"/>
            <p:cNvSpPr/>
            <p:nvPr/>
          </p:nvSpPr>
          <p:spPr>
            <a:xfrm>
              <a:off x="2368611" y="3806363"/>
              <a:ext cx="198960" cy="819172"/>
            </a:xfrm>
            <a:prstGeom prst="rect">
              <a:avLst/>
            </a:prstGeom>
            <a:solidFill>
              <a:srgbClr val="80BD41">
                <a:alpha val="100000"/>
              </a:srgbClr>
            </a:solidFill>
          </p:spPr>
          <p:txBody>
            <a:bodyPr/>
            <a:lstStyle/>
            <a:p>
              <a:endParaRPr/>
            </a:p>
          </p:txBody>
        </p:sp>
        <p:sp>
          <p:nvSpPr>
            <p:cNvPr id="40" name="rc40"/>
            <p:cNvSpPr/>
            <p:nvPr/>
          </p:nvSpPr>
          <p:spPr>
            <a:xfrm>
              <a:off x="2368611" y="3387745"/>
              <a:ext cx="198960" cy="251400"/>
            </a:xfrm>
            <a:prstGeom prst="rect">
              <a:avLst/>
            </a:prstGeom>
            <a:solidFill>
              <a:srgbClr val="0058AB">
                <a:alpha val="100000"/>
              </a:srgbClr>
            </a:solidFill>
          </p:spPr>
          <p:txBody>
            <a:bodyPr/>
            <a:lstStyle/>
            <a:p>
              <a:endParaRPr/>
            </a:p>
          </p:txBody>
        </p:sp>
        <p:sp>
          <p:nvSpPr>
            <p:cNvPr id="41" name="rc41"/>
            <p:cNvSpPr/>
            <p:nvPr/>
          </p:nvSpPr>
          <p:spPr>
            <a:xfrm>
              <a:off x="2368611" y="3639145"/>
              <a:ext cx="198960" cy="167217"/>
            </a:xfrm>
            <a:prstGeom prst="rect">
              <a:avLst/>
            </a:prstGeom>
            <a:solidFill>
              <a:srgbClr val="1CABE2">
                <a:alpha val="100000"/>
              </a:srgbClr>
            </a:solidFill>
          </p:spPr>
          <p:txBody>
            <a:bodyPr/>
            <a:lstStyle/>
            <a:p>
              <a:endParaRPr/>
            </a:p>
          </p:txBody>
        </p:sp>
        <p:sp>
          <p:nvSpPr>
            <p:cNvPr id="42" name="rc42"/>
            <p:cNvSpPr/>
            <p:nvPr/>
          </p:nvSpPr>
          <p:spPr>
            <a:xfrm>
              <a:off x="2589679" y="3758010"/>
              <a:ext cx="198960" cy="867524"/>
            </a:xfrm>
            <a:prstGeom prst="rect">
              <a:avLst/>
            </a:prstGeom>
            <a:solidFill>
              <a:srgbClr val="80BD41">
                <a:alpha val="100000"/>
              </a:srgbClr>
            </a:solidFill>
          </p:spPr>
          <p:txBody>
            <a:bodyPr/>
            <a:lstStyle/>
            <a:p>
              <a:endParaRPr/>
            </a:p>
          </p:txBody>
        </p:sp>
        <p:sp>
          <p:nvSpPr>
            <p:cNvPr id="43" name="rc43"/>
            <p:cNvSpPr/>
            <p:nvPr/>
          </p:nvSpPr>
          <p:spPr>
            <a:xfrm>
              <a:off x="2589679" y="3358109"/>
              <a:ext cx="198960" cy="257219"/>
            </a:xfrm>
            <a:prstGeom prst="rect">
              <a:avLst/>
            </a:prstGeom>
            <a:solidFill>
              <a:srgbClr val="0058AB">
                <a:alpha val="100000"/>
              </a:srgbClr>
            </a:solidFill>
          </p:spPr>
          <p:txBody>
            <a:bodyPr/>
            <a:lstStyle/>
            <a:p>
              <a:endParaRPr/>
            </a:p>
          </p:txBody>
        </p:sp>
        <p:sp>
          <p:nvSpPr>
            <p:cNvPr id="44" name="rc44"/>
            <p:cNvSpPr/>
            <p:nvPr/>
          </p:nvSpPr>
          <p:spPr>
            <a:xfrm>
              <a:off x="2589679" y="3615329"/>
              <a:ext cx="198960" cy="142681"/>
            </a:xfrm>
            <a:prstGeom prst="rect">
              <a:avLst/>
            </a:prstGeom>
            <a:solidFill>
              <a:srgbClr val="1CABE2">
                <a:alpha val="100000"/>
              </a:srgbClr>
            </a:solidFill>
          </p:spPr>
          <p:txBody>
            <a:bodyPr/>
            <a:lstStyle/>
            <a:p>
              <a:endParaRPr/>
            </a:p>
          </p:txBody>
        </p:sp>
        <p:sp>
          <p:nvSpPr>
            <p:cNvPr id="45" name="rc45"/>
            <p:cNvSpPr/>
            <p:nvPr/>
          </p:nvSpPr>
          <p:spPr>
            <a:xfrm>
              <a:off x="2810747" y="3725188"/>
              <a:ext cx="198960" cy="900346"/>
            </a:xfrm>
            <a:prstGeom prst="rect">
              <a:avLst/>
            </a:prstGeom>
            <a:solidFill>
              <a:srgbClr val="80BD41">
                <a:alpha val="100000"/>
              </a:srgbClr>
            </a:solidFill>
          </p:spPr>
          <p:txBody>
            <a:bodyPr/>
            <a:lstStyle/>
            <a:p>
              <a:endParaRPr/>
            </a:p>
          </p:txBody>
        </p:sp>
        <p:sp>
          <p:nvSpPr>
            <p:cNvPr id="46" name="rc46"/>
            <p:cNvSpPr/>
            <p:nvPr/>
          </p:nvSpPr>
          <p:spPr>
            <a:xfrm>
              <a:off x="2810747" y="3333646"/>
              <a:ext cx="198960" cy="237765"/>
            </a:xfrm>
            <a:prstGeom prst="rect">
              <a:avLst/>
            </a:prstGeom>
            <a:solidFill>
              <a:srgbClr val="0058AB">
                <a:alpha val="100000"/>
              </a:srgbClr>
            </a:solidFill>
          </p:spPr>
          <p:txBody>
            <a:bodyPr/>
            <a:lstStyle/>
            <a:p>
              <a:endParaRPr/>
            </a:p>
          </p:txBody>
        </p:sp>
        <p:sp>
          <p:nvSpPr>
            <p:cNvPr id="47" name="rc47"/>
            <p:cNvSpPr/>
            <p:nvPr/>
          </p:nvSpPr>
          <p:spPr>
            <a:xfrm>
              <a:off x="2810747" y="3571411"/>
              <a:ext cx="198960" cy="153776"/>
            </a:xfrm>
            <a:prstGeom prst="rect">
              <a:avLst/>
            </a:prstGeom>
            <a:solidFill>
              <a:srgbClr val="1CABE2">
                <a:alpha val="100000"/>
              </a:srgbClr>
            </a:solidFill>
          </p:spPr>
          <p:txBody>
            <a:bodyPr/>
            <a:lstStyle/>
            <a:p>
              <a:endParaRPr/>
            </a:p>
          </p:txBody>
        </p:sp>
        <p:sp>
          <p:nvSpPr>
            <p:cNvPr id="48" name="rc48"/>
            <p:cNvSpPr/>
            <p:nvPr/>
          </p:nvSpPr>
          <p:spPr>
            <a:xfrm>
              <a:off x="3031814" y="3695489"/>
              <a:ext cx="198960" cy="930046"/>
            </a:xfrm>
            <a:prstGeom prst="rect">
              <a:avLst/>
            </a:prstGeom>
            <a:solidFill>
              <a:srgbClr val="80BD41">
                <a:alpha val="100000"/>
              </a:srgbClr>
            </a:solidFill>
          </p:spPr>
          <p:txBody>
            <a:bodyPr/>
            <a:lstStyle/>
            <a:p>
              <a:endParaRPr/>
            </a:p>
          </p:txBody>
        </p:sp>
        <p:sp>
          <p:nvSpPr>
            <p:cNvPr id="49" name="rc49"/>
            <p:cNvSpPr/>
            <p:nvPr/>
          </p:nvSpPr>
          <p:spPr>
            <a:xfrm>
              <a:off x="3031814" y="3311105"/>
              <a:ext cx="198960" cy="220824"/>
            </a:xfrm>
            <a:prstGeom prst="rect">
              <a:avLst/>
            </a:prstGeom>
            <a:solidFill>
              <a:srgbClr val="0058AB">
                <a:alpha val="100000"/>
              </a:srgbClr>
            </a:solidFill>
          </p:spPr>
          <p:txBody>
            <a:bodyPr/>
            <a:lstStyle/>
            <a:p>
              <a:endParaRPr/>
            </a:p>
          </p:txBody>
        </p:sp>
        <p:sp>
          <p:nvSpPr>
            <p:cNvPr id="50" name="rc50"/>
            <p:cNvSpPr/>
            <p:nvPr/>
          </p:nvSpPr>
          <p:spPr>
            <a:xfrm>
              <a:off x="3031814" y="3531929"/>
              <a:ext cx="198960" cy="163559"/>
            </a:xfrm>
            <a:prstGeom prst="rect">
              <a:avLst/>
            </a:prstGeom>
            <a:solidFill>
              <a:srgbClr val="1CABE2">
                <a:alpha val="100000"/>
              </a:srgbClr>
            </a:solidFill>
          </p:spPr>
          <p:txBody>
            <a:bodyPr/>
            <a:lstStyle/>
            <a:p>
              <a:endParaRPr/>
            </a:p>
          </p:txBody>
        </p:sp>
        <p:sp>
          <p:nvSpPr>
            <p:cNvPr id="51" name="rc51"/>
            <p:cNvSpPr/>
            <p:nvPr/>
          </p:nvSpPr>
          <p:spPr>
            <a:xfrm>
              <a:off x="3252882" y="3657118"/>
              <a:ext cx="198960" cy="968417"/>
            </a:xfrm>
            <a:prstGeom prst="rect">
              <a:avLst/>
            </a:prstGeom>
            <a:solidFill>
              <a:srgbClr val="80BD41">
                <a:alpha val="100000"/>
              </a:srgbClr>
            </a:solidFill>
          </p:spPr>
          <p:txBody>
            <a:bodyPr/>
            <a:lstStyle/>
            <a:p>
              <a:endParaRPr/>
            </a:p>
          </p:txBody>
        </p:sp>
        <p:sp>
          <p:nvSpPr>
            <p:cNvPr id="52" name="rc52"/>
            <p:cNvSpPr/>
            <p:nvPr/>
          </p:nvSpPr>
          <p:spPr>
            <a:xfrm>
              <a:off x="3252882" y="3281899"/>
              <a:ext cx="198960" cy="233931"/>
            </a:xfrm>
            <a:prstGeom prst="rect">
              <a:avLst/>
            </a:prstGeom>
            <a:solidFill>
              <a:srgbClr val="0058AB">
                <a:alpha val="100000"/>
              </a:srgbClr>
            </a:solidFill>
          </p:spPr>
          <p:txBody>
            <a:bodyPr/>
            <a:lstStyle/>
            <a:p>
              <a:endParaRPr/>
            </a:p>
          </p:txBody>
        </p:sp>
        <p:sp>
          <p:nvSpPr>
            <p:cNvPr id="53" name="rc53"/>
            <p:cNvSpPr/>
            <p:nvPr/>
          </p:nvSpPr>
          <p:spPr>
            <a:xfrm>
              <a:off x="3252882" y="3515831"/>
              <a:ext cx="198960" cy="141286"/>
            </a:xfrm>
            <a:prstGeom prst="rect">
              <a:avLst/>
            </a:prstGeom>
            <a:solidFill>
              <a:srgbClr val="1CABE2">
                <a:alpha val="100000"/>
              </a:srgbClr>
            </a:solidFill>
          </p:spPr>
          <p:txBody>
            <a:bodyPr/>
            <a:lstStyle/>
            <a:p>
              <a:endParaRPr/>
            </a:p>
          </p:txBody>
        </p:sp>
        <p:sp>
          <p:nvSpPr>
            <p:cNvPr id="54" name="rc54"/>
            <p:cNvSpPr/>
            <p:nvPr/>
          </p:nvSpPr>
          <p:spPr>
            <a:xfrm>
              <a:off x="3473950" y="3615909"/>
              <a:ext cx="198960" cy="1009626"/>
            </a:xfrm>
            <a:prstGeom prst="rect">
              <a:avLst/>
            </a:prstGeom>
            <a:solidFill>
              <a:srgbClr val="80BD41">
                <a:alpha val="100000"/>
              </a:srgbClr>
            </a:solidFill>
          </p:spPr>
          <p:txBody>
            <a:bodyPr/>
            <a:lstStyle/>
            <a:p>
              <a:endParaRPr/>
            </a:p>
          </p:txBody>
        </p:sp>
        <p:sp>
          <p:nvSpPr>
            <p:cNvPr id="55" name="rc55"/>
            <p:cNvSpPr/>
            <p:nvPr/>
          </p:nvSpPr>
          <p:spPr>
            <a:xfrm>
              <a:off x="3473950" y="3266661"/>
              <a:ext cx="198960" cy="218622"/>
            </a:xfrm>
            <a:prstGeom prst="rect">
              <a:avLst/>
            </a:prstGeom>
            <a:solidFill>
              <a:srgbClr val="0058AB">
                <a:alpha val="100000"/>
              </a:srgbClr>
            </a:solidFill>
          </p:spPr>
          <p:txBody>
            <a:bodyPr/>
            <a:lstStyle/>
            <a:p>
              <a:endParaRPr/>
            </a:p>
          </p:txBody>
        </p:sp>
        <p:sp>
          <p:nvSpPr>
            <p:cNvPr id="56" name="rc56"/>
            <p:cNvSpPr/>
            <p:nvPr/>
          </p:nvSpPr>
          <p:spPr>
            <a:xfrm>
              <a:off x="3473950" y="3485283"/>
              <a:ext cx="198960" cy="130625"/>
            </a:xfrm>
            <a:prstGeom prst="rect">
              <a:avLst/>
            </a:prstGeom>
            <a:solidFill>
              <a:srgbClr val="1CABE2">
                <a:alpha val="100000"/>
              </a:srgbClr>
            </a:solidFill>
          </p:spPr>
          <p:txBody>
            <a:bodyPr/>
            <a:lstStyle/>
            <a:p>
              <a:endParaRPr/>
            </a:p>
          </p:txBody>
        </p:sp>
        <p:sp>
          <p:nvSpPr>
            <p:cNvPr id="57" name="rc57"/>
            <p:cNvSpPr/>
            <p:nvPr/>
          </p:nvSpPr>
          <p:spPr>
            <a:xfrm>
              <a:off x="3695017" y="3584731"/>
              <a:ext cx="198960" cy="1040803"/>
            </a:xfrm>
            <a:prstGeom prst="rect">
              <a:avLst/>
            </a:prstGeom>
            <a:solidFill>
              <a:srgbClr val="80BD41">
                <a:alpha val="100000"/>
              </a:srgbClr>
            </a:solidFill>
          </p:spPr>
          <p:txBody>
            <a:bodyPr/>
            <a:lstStyle/>
            <a:p>
              <a:endParaRPr/>
            </a:p>
          </p:txBody>
        </p:sp>
        <p:sp>
          <p:nvSpPr>
            <p:cNvPr id="58" name="rc58"/>
            <p:cNvSpPr/>
            <p:nvPr/>
          </p:nvSpPr>
          <p:spPr>
            <a:xfrm>
              <a:off x="3695017" y="3249606"/>
              <a:ext cx="198960" cy="206321"/>
            </a:xfrm>
            <a:prstGeom prst="rect">
              <a:avLst/>
            </a:prstGeom>
            <a:solidFill>
              <a:srgbClr val="0058AB">
                <a:alpha val="100000"/>
              </a:srgbClr>
            </a:solidFill>
          </p:spPr>
          <p:txBody>
            <a:bodyPr/>
            <a:lstStyle/>
            <a:p>
              <a:endParaRPr/>
            </a:p>
          </p:txBody>
        </p:sp>
        <p:sp>
          <p:nvSpPr>
            <p:cNvPr id="59" name="rc59"/>
            <p:cNvSpPr/>
            <p:nvPr/>
          </p:nvSpPr>
          <p:spPr>
            <a:xfrm>
              <a:off x="3695017" y="3455928"/>
              <a:ext cx="198960" cy="128803"/>
            </a:xfrm>
            <a:prstGeom prst="rect">
              <a:avLst/>
            </a:prstGeom>
            <a:solidFill>
              <a:srgbClr val="1CABE2">
                <a:alpha val="100000"/>
              </a:srgbClr>
            </a:solidFill>
          </p:spPr>
          <p:txBody>
            <a:bodyPr/>
            <a:lstStyle/>
            <a:p>
              <a:endParaRPr/>
            </a:p>
          </p:txBody>
        </p:sp>
        <p:sp>
          <p:nvSpPr>
            <p:cNvPr id="60" name="rc60"/>
            <p:cNvSpPr/>
            <p:nvPr/>
          </p:nvSpPr>
          <p:spPr>
            <a:xfrm>
              <a:off x="3916085" y="3527517"/>
              <a:ext cx="198960" cy="1098018"/>
            </a:xfrm>
            <a:prstGeom prst="rect">
              <a:avLst/>
            </a:prstGeom>
            <a:solidFill>
              <a:srgbClr val="80BD41">
                <a:alpha val="100000"/>
              </a:srgbClr>
            </a:solidFill>
          </p:spPr>
          <p:txBody>
            <a:bodyPr/>
            <a:lstStyle/>
            <a:p>
              <a:endParaRPr/>
            </a:p>
          </p:txBody>
        </p:sp>
        <p:sp>
          <p:nvSpPr>
            <p:cNvPr id="61" name="rc61"/>
            <p:cNvSpPr/>
            <p:nvPr/>
          </p:nvSpPr>
          <p:spPr>
            <a:xfrm>
              <a:off x="3916085" y="3201866"/>
              <a:ext cx="198960" cy="197192"/>
            </a:xfrm>
            <a:prstGeom prst="rect">
              <a:avLst/>
            </a:prstGeom>
            <a:solidFill>
              <a:srgbClr val="0058AB">
                <a:alpha val="100000"/>
              </a:srgbClr>
            </a:solidFill>
          </p:spPr>
          <p:txBody>
            <a:bodyPr/>
            <a:lstStyle/>
            <a:p>
              <a:endParaRPr/>
            </a:p>
          </p:txBody>
        </p:sp>
        <p:sp>
          <p:nvSpPr>
            <p:cNvPr id="62" name="rc62"/>
            <p:cNvSpPr/>
            <p:nvPr/>
          </p:nvSpPr>
          <p:spPr>
            <a:xfrm>
              <a:off x="3916085" y="3399058"/>
              <a:ext cx="198960" cy="128458"/>
            </a:xfrm>
            <a:prstGeom prst="rect">
              <a:avLst/>
            </a:prstGeom>
            <a:solidFill>
              <a:srgbClr val="1CABE2">
                <a:alpha val="100000"/>
              </a:srgbClr>
            </a:solidFill>
          </p:spPr>
          <p:txBody>
            <a:bodyPr/>
            <a:lstStyle/>
            <a:p>
              <a:endParaRPr/>
            </a:p>
          </p:txBody>
        </p:sp>
        <p:sp>
          <p:nvSpPr>
            <p:cNvPr id="63" name="rc63"/>
            <p:cNvSpPr/>
            <p:nvPr/>
          </p:nvSpPr>
          <p:spPr>
            <a:xfrm>
              <a:off x="4137153" y="3528356"/>
              <a:ext cx="198960" cy="1097178"/>
            </a:xfrm>
            <a:prstGeom prst="rect">
              <a:avLst/>
            </a:prstGeom>
            <a:solidFill>
              <a:srgbClr val="80BD41">
                <a:alpha val="100000"/>
              </a:srgbClr>
            </a:solidFill>
          </p:spPr>
          <p:txBody>
            <a:bodyPr/>
            <a:lstStyle/>
            <a:p>
              <a:endParaRPr/>
            </a:p>
          </p:txBody>
        </p:sp>
        <p:sp>
          <p:nvSpPr>
            <p:cNvPr id="64" name="rc64"/>
            <p:cNvSpPr/>
            <p:nvPr/>
          </p:nvSpPr>
          <p:spPr>
            <a:xfrm>
              <a:off x="4137153" y="3184295"/>
              <a:ext cx="198960" cy="223226"/>
            </a:xfrm>
            <a:prstGeom prst="rect">
              <a:avLst/>
            </a:prstGeom>
            <a:solidFill>
              <a:srgbClr val="0058AB">
                <a:alpha val="100000"/>
              </a:srgbClr>
            </a:solidFill>
          </p:spPr>
          <p:txBody>
            <a:bodyPr/>
            <a:lstStyle/>
            <a:p>
              <a:endParaRPr/>
            </a:p>
          </p:txBody>
        </p:sp>
        <p:sp>
          <p:nvSpPr>
            <p:cNvPr id="65" name="rc65"/>
            <p:cNvSpPr/>
            <p:nvPr/>
          </p:nvSpPr>
          <p:spPr>
            <a:xfrm>
              <a:off x="4137153" y="3407522"/>
              <a:ext cx="198960" cy="120834"/>
            </a:xfrm>
            <a:prstGeom prst="rect">
              <a:avLst/>
            </a:prstGeom>
            <a:solidFill>
              <a:srgbClr val="1CABE2">
                <a:alpha val="100000"/>
              </a:srgbClr>
            </a:solidFill>
          </p:spPr>
          <p:txBody>
            <a:bodyPr/>
            <a:lstStyle/>
            <a:p>
              <a:endParaRPr/>
            </a:p>
          </p:txBody>
        </p:sp>
        <p:sp>
          <p:nvSpPr>
            <p:cNvPr id="66" name="rc66"/>
            <p:cNvSpPr/>
            <p:nvPr/>
          </p:nvSpPr>
          <p:spPr>
            <a:xfrm>
              <a:off x="4358220" y="3520732"/>
              <a:ext cx="198960" cy="1104803"/>
            </a:xfrm>
            <a:prstGeom prst="rect">
              <a:avLst/>
            </a:prstGeom>
            <a:solidFill>
              <a:srgbClr val="80BD41">
                <a:alpha val="100000"/>
              </a:srgbClr>
            </a:solidFill>
          </p:spPr>
          <p:txBody>
            <a:bodyPr/>
            <a:lstStyle/>
            <a:p>
              <a:endParaRPr/>
            </a:p>
          </p:txBody>
        </p:sp>
        <p:sp>
          <p:nvSpPr>
            <p:cNvPr id="67" name="rc67"/>
            <p:cNvSpPr/>
            <p:nvPr/>
          </p:nvSpPr>
          <p:spPr>
            <a:xfrm>
              <a:off x="4358220" y="3166989"/>
              <a:ext cx="198960" cy="249049"/>
            </a:xfrm>
            <a:prstGeom prst="rect">
              <a:avLst/>
            </a:prstGeom>
            <a:solidFill>
              <a:srgbClr val="0058AB">
                <a:alpha val="100000"/>
              </a:srgbClr>
            </a:solidFill>
          </p:spPr>
          <p:txBody>
            <a:bodyPr/>
            <a:lstStyle/>
            <a:p>
              <a:endParaRPr/>
            </a:p>
          </p:txBody>
        </p:sp>
        <p:sp>
          <p:nvSpPr>
            <p:cNvPr id="68" name="rc68"/>
            <p:cNvSpPr/>
            <p:nvPr/>
          </p:nvSpPr>
          <p:spPr>
            <a:xfrm>
              <a:off x="4358220" y="3416038"/>
              <a:ext cx="198960" cy="104693"/>
            </a:xfrm>
            <a:prstGeom prst="rect">
              <a:avLst/>
            </a:prstGeom>
            <a:solidFill>
              <a:srgbClr val="1CABE2">
                <a:alpha val="100000"/>
              </a:srgbClr>
            </a:solidFill>
          </p:spPr>
          <p:txBody>
            <a:bodyPr/>
            <a:lstStyle/>
            <a:p>
              <a:endParaRPr/>
            </a:p>
          </p:txBody>
        </p:sp>
        <p:sp>
          <p:nvSpPr>
            <p:cNvPr id="69" name="rc69"/>
            <p:cNvSpPr/>
            <p:nvPr/>
          </p:nvSpPr>
          <p:spPr>
            <a:xfrm>
              <a:off x="4579288" y="3473245"/>
              <a:ext cx="198960" cy="1152290"/>
            </a:xfrm>
            <a:prstGeom prst="rect">
              <a:avLst/>
            </a:prstGeom>
            <a:solidFill>
              <a:srgbClr val="80BD41">
                <a:alpha val="100000"/>
              </a:srgbClr>
            </a:solidFill>
          </p:spPr>
          <p:txBody>
            <a:bodyPr/>
            <a:lstStyle/>
            <a:p>
              <a:endParaRPr/>
            </a:p>
          </p:txBody>
        </p:sp>
        <p:sp>
          <p:nvSpPr>
            <p:cNvPr id="70" name="rc70"/>
            <p:cNvSpPr/>
            <p:nvPr/>
          </p:nvSpPr>
          <p:spPr>
            <a:xfrm>
              <a:off x="4579288" y="3147067"/>
              <a:ext cx="198960" cy="215780"/>
            </a:xfrm>
            <a:prstGeom prst="rect">
              <a:avLst/>
            </a:prstGeom>
            <a:solidFill>
              <a:srgbClr val="0058AB">
                <a:alpha val="100000"/>
              </a:srgbClr>
            </a:solidFill>
          </p:spPr>
          <p:txBody>
            <a:bodyPr/>
            <a:lstStyle/>
            <a:p>
              <a:endParaRPr/>
            </a:p>
          </p:txBody>
        </p:sp>
        <p:sp>
          <p:nvSpPr>
            <p:cNvPr id="71" name="rc71"/>
            <p:cNvSpPr/>
            <p:nvPr/>
          </p:nvSpPr>
          <p:spPr>
            <a:xfrm>
              <a:off x="4579288" y="3362847"/>
              <a:ext cx="198960" cy="110397"/>
            </a:xfrm>
            <a:prstGeom prst="rect">
              <a:avLst/>
            </a:prstGeom>
            <a:solidFill>
              <a:srgbClr val="1CABE2">
                <a:alpha val="100000"/>
              </a:srgbClr>
            </a:solidFill>
          </p:spPr>
          <p:txBody>
            <a:bodyPr/>
            <a:lstStyle/>
            <a:p>
              <a:endParaRPr/>
            </a:p>
          </p:txBody>
        </p:sp>
        <p:sp>
          <p:nvSpPr>
            <p:cNvPr id="72" name="rc72"/>
            <p:cNvSpPr/>
            <p:nvPr/>
          </p:nvSpPr>
          <p:spPr>
            <a:xfrm>
              <a:off x="4800356" y="3465597"/>
              <a:ext cx="198960" cy="1159937"/>
            </a:xfrm>
            <a:prstGeom prst="rect">
              <a:avLst/>
            </a:prstGeom>
            <a:solidFill>
              <a:srgbClr val="80BD41">
                <a:alpha val="100000"/>
              </a:srgbClr>
            </a:solidFill>
          </p:spPr>
          <p:txBody>
            <a:bodyPr/>
            <a:lstStyle/>
            <a:p>
              <a:endParaRPr/>
            </a:p>
          </p:txBody>
        </p:sp>
        <p:sp>
          <p:nvSpPr>
            <p:cNvPr id="73" name="rc73"/>
            <p:cNvSpPr/>
            <p:nvPr/>
          </p:nvSpPr>
          <p:spPr>
            <a:xfrm>
              <a:off x="4800356" y="3132606"/>
              <a:ext cx="198960" cy="223825"/>
            </a:xfrm>
            <a:prstGeom prst="rect">
              <a:avLst/>
            </a:prstGeom>
            <a:solidFill>
              <a:srgbClr val="0058AB">
                <a:alpha val="100000"/>
              </a:srgbClr>
            </a:solidFill>
          </p:spPr>
          <p:txBody>
            <a:bodyPr/>
            <a:lstStyle/>
            <a:p>
              <a:endParaRPr/>
            </a:p>
          </p:txBody>
        </p:sp>
        <p:sp>
          <p:nvSpPr>
            <p:cNvPr id="74" name="rc74"/>
            <p:cNvSpPr/>
            <p:nvPr/>
          </p:nvSpPr>
          <p:spPr>
            <a:xfrm>
              <a:off x="4800356" y="3356431"/>
              <a:ext cx="198960" cy="109166"/>
            </a:xfrm>
            <a:prstGeom prst="rect">
              <a:avLst/>
            </a:prstGeom>
            <a:solidFill>
              <a:srgbClr val="1CABE2">
                <a:alpha val="100000"/>
              </a:srgbClr>
            </a:solidFill>
          </p:spPr>
          <p:txBody>
            <a:bodyPr/>
            <a:lstStyle/>
            <a:p>
              <a:endParaRPr/>
            </a:p>
          </p:txBody>
        </p:sp>
        <p:sp>
          <p:nvSpPr>
            <p:cNvPr id="75" name="rc75"/>
            <p:cNvSpPr/>
            <p:nvPr/>
          </p:nvSpPr>
          <p:spPr>
            <a:xfrm>
              <a:off x="5021423" y="3440268"/>
              <a:ext cx="198960" cy="1185267"/>
            </a:xfrm>
            <a:prstGeom prst="rect">
              <a:avLst/>
            </a:prstGeom>
            <a:solidFill>
              <a:srgbClr val="80BD41">
                <a:alpha val="100000"/>
              </a:srgbClr>
            </a:solidFill>
          </p:spPr>
          <p:txBody>
            <a:bodyPr/>
            <a:lstStyle/>
            <a:p>
              <a:endParaRPr/>
            </a:p>
          </p:txBody>
        </p:sp>
        <p:sp>
          <p:nvSpPr>
            <p:cNvPr id="76" name="rc76"/>
            <p:cNvSpPr/>
            <p:nvPr/>
          </p:nvSpPr>
          <p:spPr>
            <a:xfrm>
              <a:off x="5021423" y="3112762"/>
              <a:ext cx="198960" cy="233853"/>
            </a:xfrm>
            <a:prstGeom prst="rect">
              <a:avLst/>
            </a:prstGeom>
            <a:solidFill>
              <a:srgbClr val="0058AB">
                <a:alpha val="100000"/>
              </a:srgbClr>
            </a:solidFill>
          </p:spPr>
          <p:txBody>
            <a:bodyPr/>
            <a:lstStyle/>
            <a:p>
              <a:endParaRPr/>
            </a:p>
          </p:txBody>
        </p:sp>
        <p:sp>
          <p:nvSpPr>
            <p:cNvPr id="77" name="rc77"/>
            <p:cNvSpPr/>
            <p:nvPr/>
          </p:nvSpPr>
          <p:spPr>
            <a:xfrm>
              <a:off x="5021423" y="3346616"/>
              <a:ext cx="198960" cy="93652"/>
            </a:xfrm>
            <a:prstGeom prst="rect">
              <a:avLst/>
            </a:prstGeom>
            <a:solidFill>
              <a:srgbClr val="1CABE2">
                <a:alpha val="100000"/>
              </a:srgbClr>
            </a:solidFill>
          </p:spPr>
          <p:txBody>
            <a:bodyPr/>
            <a:lstStyle/>
            <a:p>
              <a:endParaRPr/>
            </a:p>
          </p:txBody>
        </p:sp>
        <p:sp>
          <p:nvSpPr>
            <p:cNvPr id="78" name="rc78"/>
            <p:cNvSpPr/>
            <p:nvPr/>
          </p:nvSpPr>
          <p:spPr>
            <a:xfrm>
              <a:off x="5242491" y="3431864"/>
              <a:ext cx="198960" cy="1193671"/>
            </a:xfrm>
            <a:prstGeom prst="rect">
              <a:avLst/>
            </a:prstGeom>
            <a:solidFill>
              <a:srgbClr val="80BD41">
                <a:alpha val="100000"/>
              </a:srgbClr>
            </a:solidFill>
          </p:spPr>
          <p:txBody>
            <a:bodyPr/>
            <a:lstStyle/>
            <a:p>
              <a:endParaRPr/>
            </a:p>
          </p:txBody>
        </p:sp>
        <p:sp>
          <p:nvSpPr>
            <p:cNvPr id="79" name="rc79"/>
            <p:cNvSpPr/>
            <p:nvPr/>
          </p:nvSpPr>
          <p:spPr>
            <a:xfrm>
              <a:off x="5242491" y="3089433"/>
              <a:ext cx="198960" cy="252014"/>
            </a:xfrm>
            <a:prstGeom prst="rect">
              <a:avLst/>
            </a:prstGeom>
            <a:solidFill>
              <a:srgbClr val="0058AB">
                <a:alpha val="100000"/>
              </a:srgbClr>
            </a:solidFill>
          </p:spPr>
          <p:txBody>
            <a:bodyPr/>
            <a:lstStyle/>
            <a:p>
              <a:endParaRPr/>
            </a:p>
          </p:txBody>
        </p:sp>
        <p:sp>
          <p:nvSpPr>
            <p:cNvPr id="80" name="rc80"/>
            <p:cNvSpPr/>
            <p:nvPr/>
          </p:nvSpPr>
          <p:spPr>
            <a:xfrm>
              <a:off x="5242491" y="3341448"/>
              <a:ext cx="198960" cy="90415"/>
            </a:xfrm>
            <a:prstGeom prst="rect">
              <a:avLst/>
            </a:prstGeom>
            <a:solidFill>
              <a:srgbClr val="1CABE2">
                <a:alpha val="100000"/>
              </a:srgbClr>
            </a:solidFill>
          </p:spPr>
          <p:txBody>
            <a:bodyPr/>
            <a:lstStyle/>
            <a:p>
              <a:endParaRPr/>
            </a:p>
          </p:txBody>
        </p:sp>
        <p:sp>
          <p:nvSpPr>
            <p:cNvPr id="81" name="rc81"/>
            <p:cNvSpPr/>
            <p:nvPr/>
          </p:nvSpPr>
          <p:spPr>
            <a:xfrm>
              <a:off x="5463559" y="3371612"/>
              <a:ext cx="198960" cy="1253922"/>
            </a:xfrm>
            <a:prstGeom prst="rect">
              <a:avLst/>
            </a:prstGeom>
            <a:solidFill>
              <a:srgbClr val="80BD41">
                <a:alpha val="100000"/>
              </a:srgbClr>
            </a:solidFill>
          </p:spPr>
          <p:txBody>
            <a:bodyPr/>
            <a:lstStyle/>
            <a:p>
              <a:endParaRPr/>
            </a:p>
          </p:txBody>
        </p:sp>
        <p:sp>
          <p:nvSpPr>
            <p:cNvPr id="82" name="rc82"/>
            <p:cNvSpPr/>
            <p:nvPr/>
          </p:nvSpPr>
          <p:spPr>
            <a:xfrm>
              <a:off x="5463559" y="3060132"/>
              <a:ext cx="198960" cy="233784"/>
            </a:xfrm>
            <a:prstGeom prst="rect">
              <a:avLst/>
            </a:prstGeom>
            <a:solidFill>
              <a:srgbClr val="0058AB">
                <a:alpha val="100000"/>
              </a:srgbClr>
            </a:solidFill>
          </p:spPr>
          <p:txBody>
            <a:bodyPr/>
            <a:lstStyle/>
            <a:p>
              <a:endParaRPr/>
            </a:p>
          </p:txBody>
        </p:sp>
        <p:sp>
          <p:nvSpPr>
            <p:cNvPr id="83" name="rc83"/>
            <p:cNvSpPr/>
            <p:nvPr/>
          </p:nvSpPr>
          <p:spPr>
            <a:xfrm>
              <a:off x="5463559" y="3293917"/>
              <a:ext cx="198960" cy="77695"/>
            </a:xfrm>
            <a:prstGeom prst="rect">
              <a:avLst/>
            </a:prstGeom>
            <a:solidFill>
              <a:srgbClr val="1CABE2">
                <a:alpha val="100000"/>
              </a:srgbClr>
            </a:solidFill>
          </p:spPr>
          <p:txBody>
            <a:bodyPr/>
            <a:lstStyle/>
            <a:p>
              <a:endParaRPr/>
            </a:p>
          </p:txBody>
        </p:sp>
        <p:sp>
          <p:nvSpPr>
            <p:cNvPr id="84" name="rc84"/>
            <p:cNvSpPr/>
            <p:nvPr/>
          </p:nvSpPr>
          <p:spPr>
            <a:xfrm>
              <a:off x="5684626" y="3333275"/>
              <a:ext cx="198960" cy="1292259"/>
            </a:xfrm>
            <a:prstGeom prst="rect">
              <a:avLst/>
            </a:prstGeom>
            <a:solidFill>
              <a:srgbClr val="80BD41">
                <a:alpha val="100000"/>
              </a:srgbClr>
            </a:solidFill>
          </p:spPr>
          <p:txBody>
            <a:bodyPr/>
            <a:lstStyle/>
            <a:p>
              <a:endParaRPr/>
            </a:p>
          </p:txBody>
        </p:sp>
        <p:sp>
          <p:nvSpPr>
            <p:cNvPr id="85" name="rc85"/>
            <p:cNvSpPr/>
            <p:nvPr/>
          </p:nvSpPr>
          <p:spPr>
            <a:xfrm>
              <a:off x="5684626" y="3028749"/>
              <a:ext cx="198960" cy="230483"/>
            </a:xfrm>
            <a:prstGeom prst="rect">
              <a:avLst/>
            </a:prstGeom>
            <a:solidFill>
              <a:srgbClr val="0058AB">
                <a:alpha val="100000"/>
              </a:srgbClr>
            </a:solidFill>
          </p:spPr>
          <p:txBody>
            <a:bodyPr/>
            <a:lstStyle/>
            <a:p>
              <a:endParaRPr/>
            </a:p>
          </p:txBody>
        </p:sp>
        <p:sp>
          <p:nvSpPr>
            <p:cNvPr id="86" name="rc86"/>
            <p:cNvSpPr/>
            <p:nvPr/>
          </p:nvSpPr>
          <p:spPr>
            <a:xfrm>
              <a:off x="5684626" y="3259232"/>
              <a:ext cx="198960" cy="74043"/>
            </a:xfrm>
            <a:prstGeom prst="rect">
              <a:avLst/>
            </a:prstGeom>
            <a:solidFill>
              <a:srgbClr val="1CABE2">
                <a:alpha val="100000"/>
              </a:srgbClr>
            </a:solidFill>
          </p:spPr>
          <p:txBody>
            <a:bodyPr/>
            <a:lstStyle/>
            <a:p>
              <a:endParaRPr/>
            </a:p>
          </p:txBody>
        </p:sp>
        <p:sp>
          <p:nvSpPr>
            <p:cNvPr id="87" name="rc87"/>
            <p:cNvSpPr/>
            <p:nvPr/>
          </p:nvSpPr>
          <p:spPr>
            <a:xfrm>
              <a:off x="5905694" y="3345148"/>
              <a:ext cx="198960" cy="1280387"/>
            </a:xfrm>
            <a:prstGeom prst="rect">
              <a:avLst/>
            </a:prstGeom>
            <a:solidFill>
              <a:srgbClr val="80BD41">
                <a:alpha val="100000"/>
              </a:srgbClr>
            </a:solidFill>
          </p:spPr>
          <p:txBody>
            <a:bodyPr/>
            <a:lstStyle/>
            <a:p>
              <a:endParaRPr/>
            </a:p>
          </p:txBody>
        </p:sp>
        <p:sp>
          <p:nvSpPr>
            <p:cNvPr id="88" name="rc88"/>
            <p:cNvSpPr/>
            <p:nvPr/>
          </p:nvSpPr>
          <p:spPr>
            <a:xfrm>
              <a:off x="5905694" y="3000637"/>
              <a:ext cx="198960" cy="253976"/>
            </a:xfrm>
            <a:prstGeom prst="rect">
              <a:avLst/>
            </a:prstGeom>
            <a:solidFill>
              <a:srgbClr val="0058AB">
                <a:alpha val="100000"/>
              </a:srgbClr>
            </a:solidFill>
          </p:spPr>
          <p:txBody>
            <a:bodyPr/>
            <a:lstStyle/>
            <a:p>
              <a:endParaRPr/>
            </a:p>
          </p:txBody>
        </p:sp>
        <p:sp>
          <p:nvSpPr>
            <p:cNvPr id="89" name="rc89"/>
            <p:cNvSpPr/>
            <p:nvPr/>
          </p:nvSpPr>
          <p:spPr>
            <a:xfrm>
              <a:off x="5905694" y="3254613"/>
              <a:ext cx="198960" cy="90534"/>
            </a:xfrm>
            <a:prstGeom prst="rect">
              <a:avLst/>
            </a:prstGeom>
            <a:solidFill>
              <a:srgbClr val="1CABE2">
                <a:alpha val="100000"/>
              </a:srgbClr>
            </a:solidFill>
          </p:spPr>
          <p:txBody>
            <a:bodyPr/>
            <a:lstStyle/>
            <a:p>
              <a:endParaRPr/>
            </a:p>
          </p:txBody>
        </p:sp>
        <p:sp>
          <p:nvSpPr>
            <p:cNvPr id="90" name="rc90"/>
            <p:cNvSpPr/>
            <p:nvPr/>
          </p:nvSpPr>
          <p:spPr>
            <a:xfrm>
              <a:off x="6126762" y="3359092"/>
              <a:ext cx="198960" cy="1266442"/>
            </a:xfrm>
            <a:prstGeom prst="rect">
              <a:avLst/>
            </a:prstGeom>
            <a:solidFill>
              <a:srgbClr val="80BD41">
                <a:alpha val="100000"/>
              </a:srgbClr>
            </a:solidFill>
          </p:spPr>
          <p:txBody>
            <a:bodyPr/>
            <a:lstStyle/>
            <a:p>
              <a:endParaRPr/>
            </a:p>
          </p:txBody>
        </p:sp>
        <p:sp>
          <p:nvSpPr>
            <p:cNvPr id="91" name="rc91"/>
            <p:cNvSpPr/>
            <p:nvPr/>
          </p:nvSpPr>
          <p:spPr>
            <a:xfrm>
              <a:off x="6126762" y="2975106"/>
              <a:ext cx="198960" cy="275690"/>
            </a:xfrm>
            <a:prstGeom prst="rect">
              <a:avLst/>
            </a:prstGeom>
            <a:solidFill>
              <a:srgbClr val="0058AB">
                <a:alpha val="100000"/>
              </a:srgbClr>
            </a:solidFill>
          </p:spPr>
          <p:txBody>
            <a:bodyPr/>
            <a:lstStyle/>
            <a:p>
              <a:endParaRPr/>
            </a:p>
          </p:txBody>
        </p:sp>
        <p:sp>
          <p:nvSpPr>
            <p:cNvPr id="92" name="rc92"/>
            <p:cNvSpPr/>
            <p:nvPr/>
          </p:nvSpPr>
          <p:spPr>
            <a:xfrm>
              <a:off x="6126762" y="3250797"/>
              <a:ext cx="198960" cy="108295"/>
            </a:xfrm>
            <a:prstGeom prst="rect">
              <a:avLst/>
            </a:prstGeom>
            <a:solidFill>
              <a:srgbClr val="1CABE2">
                <a:alpha val="100000"/>
              </a:srgbClr>
            </a:solidFill>
          </p:spPr>
          <p:txBody>
            <a:bodyPr/>
            <a:lstStyle/>
            <a:p>
              <a:endParaRPr/>
            </a:p>
          </p:txBody>
        </p:sp>
        <p:sp>
          <p:nvSpPr>
            <p:cNvPr id="93" name="rc93"/>
            <p:cNvSpPr/>
            <p:nvPr/>
          </p:nvSpPr>
          <p:spPr>
            <a:xfrm>
              <a:off x="6347829" y="3336594"/>
              <a:ext cx="198960" cy="1288940"/>
            </a:xfrm>
            <a:prstGeom prst="rect">
              <a:avLst/>
            </a:prstGeom>
            <a:solidFill>
              <a:srgbClr val="80BD41">
                <a:alpha val="100000"/>
              </a:srgbClr>
            </a:solidFill>
          </p:spPr>
          <p:txBody>
            <a:bodyPr/>
            <a:lstStyle/>
            <a:p>
              <a:endParaRPr/>
            </a:p>
          </p:txBody>
        </p:sp>
        <p:sp>
          <p:nvSpPr>
            <p:cNvPr id="94" name="rc94"/>
            <p:cNvSpPr/>
            <p:nvPr/>
          </p:nvSpPr>
          <p:spPr>
            <a:xfrm>
              <a:off x="6347829" y="2953283"/>
              <a:ext cx="198960" cy="266467"/>
            </a:xfrm>
            <a:prstGeom prst="rect">
              <a:avLst/>
            </a:prstGeom>
            <a:solidFill>
              <a:srgbClr val="0058AB">
                <a:alpha val="100000"/>
              </a:srgbClr>
            </a:solidFill>
          </p:spPr>
          <p:txBody>
            <a:bodyPr/>
            <a:lstStyle/>
            <a:p>
              <a:endParaRPr/>
            </a:p>
          </p:txBody>
        </p:sp>
        <p:sp>
          <p:nvSpPr>
            <p:cNvPr id="95" name="rc95"/>
            <p:cNvSpPr/>
            <p:nvPr/>
          </p:nvSpPr>
          <p:spPr>
            <a:xfrm>
              <a:off x="6347829" y="3219751"/>
              <a:ext cx="198960" cy="116843"/>
            </a:xfrm>
            <a:prstGeom prst="rect">
              <a:avLst/>
            </a:prstGeom>
            <a:solidFill>
              <a:srgbClr val="1CABE2">
                <a:alpha val="100000"/>
              </a:srgbClr>
            </a:solidFill>
          </p:spPr>
          <p:txBody>
            <a:bodyPr/>
            <a:lstStyle/>
            <a:p>
              <a:endParaRPr/>
            </a:p>
          </p:txBody>
        </p:sp>
        <p:sp>
          <p:nvSpPr>
            <p:cNvPr id="96" name="rc96"/>
            <p:cNvSpPr/>
            <p:nvPr/>
          </p:nvSpPr>
          <p:spPr>
            <a:xfrm>
              <a:off x="6568897" y="3281699"/>
              <a:ext cx="198960" cy="1343835"/>
            </a:xfrm>
            <a:prstGeom prst="rect">
              <a:avLst/>
            </a:prstGeom>
            <a:solidFill>
              <a:srgbClr val="80BD41">
                <a:alpha val="100000"/>
              </a:srgbClr>
            </a:solidFill>
          </p:spPr>
          <p:txBody>
            <a:bodyPr/>
            <a:lstStyle/>
            <a:p>
              <a:endParaRPr/>
            </a:p>
          </p:txBody>
        </p:sp>
        <p:sp>
          <p:nvSpPr>
            <p:cNvPr id="97" name="rc97"/>
            <p:cNvSpPr/>
            <p:nvPr/>
          </p:nvSpPr>
          <p:spPr>
            <a:xfrm>
              <a:off x="6568897" y="2931757"/>
              <a:ext cx="198960" cy="241987"/>
            </a:xfrm>
            <a:prstGeom prst="rect">
              <a:avLst/>
            </a:prstGeom>
            <a:solidFill>
              <a:srgbClr val="0058AB">
                <a:alpha val="100000"/>
              </a:srgbClr>
            </a:solidFill>
          </p:spPr>
          <p:txBody>
            <a:bodyPr/>
            <a:lstStyle/>
            <a:p>
              <a:endParaRPr/>
            </a:p>
          </p:txBody>
        </p:sp>
        <p:sp>
          <p:nvSpPr>
            <p:cNvPr id="98" name="rc98"/>
            <p:cNvSpPr/>
            <p:nvPr/>
          </p:nvSpPr>
          <p:spPr>
            <a:xfrm>
              <a:off x="6568897" y="3173744"/>
              <a:ext cx="198960" cy="107955"/>
            </a:xfrm>
            <a:prstGeom prst="rect">
              <a:avLst/>
            </a:prstGeom>
            <a:solidFill>
              <a:srgbClr val="1CABE2">
                <a:alpha val="100000"/>
              </a:srgbClr>
            </a:solidFill>
          </p:spPr>
          <p:txBody>
            <a:bodyPr/>
            <a:lstStyle/>
            <a:p>
              <a:endParaRPr/>
            </a:p>
          </p:txBody>
        </p:sp>
        <p:sp>
          <p:nvSpPr>
            <p:cNvPr id="99" name="rc99"/>
            <p:cNvSpPr/>
            <p:nvPr/>
          </p:nvSpPr>
          <p:spPr>
            <a:xfrm>
              <a:off x="6789965" y="3270906"/>
              <a:ext cx="198960" cy="1354629"/>
            </a:xfrm>
            <a:prstGeom prst="rect">
              <a:avLst/>
            </a:prstGeom>
            <a:solidFill>
              <a:srgbClr val="80BD41">
                <a:alpha val="100000"/>
              </a:srgbClr>
            </a:solidFill>
          </p:spPr>
          <p:txBody>
            <a:bodyPr/>
            <a:lstStyle/>
            <a:p>
              <a:endParaRPr/>
            </a:p>
          </p:txBody>
        </p:sp>
        <p:sp>
          <p:nvSpPr>
            <p:cNvPr id="100" name="rc100"/>
            <p:cNvSpPr/>
            <p:nvPr/>
          </p:nvSpPr>
          <p:spPr>
            <a:xfrm>
              <a:off x="6789965" y="2907312"/>
              <a:ext cx="198960" cy="267434"/>
            </a:xfrm>
            <a:prstGeom prst="rect">
              <a:avLst/>
            </a:prstGeom>
            <a:solidFill>
              <a:srgbClr val="0058AB">
                <a:alpha val="100000"/>
              </a:srgbClr>
            </a:solidFill>
          </p:spPr>
          <p:txBody>
            <a:bodyPr/>
            <a:lstStyle/>
            <a:p>
              <a:endParaRPr/>
            </a:p>
          </p:txBody>
        </p:sp>
        <p:sp>
          <p:nvSpPr>
            <p:cNvPr id="101" name="rc101"/>
            <p:cNvSpPr/>
            <p:nvPr/>
          </p:nvSpPr>
          <p:spPr>
            <a:xfrm>
              <a:off x="6789965" y="3174746"/>
              <a:ext cx="198960" cy="96159"/>
            </a:xfrm>
            <a:prstGeom prst="rect">
              <a:avLst/>
            </a:prstGeom>
            <a:solidFill>
              <a:srgbClr val="1CABE2">
                <a:alpha val="100000"/>
              </a:srgbClr>
            </a:solidFill>
          </p:spPr>
          <p:txBody>
            <a:bodyPr/>
            <a:lstStyle/>
            <a:p>
              <a:endParaRPr/>
            </a:p>
          </p:txBody>
        </p:sp>
        <p:sp>
          <p:nvSpPr>
            <p:cNvPr id="102" name="rc102"/>
            <p:cNvSpPr/>
            <p:nvPr/>
          </p:nvSpPr>
          <p:spPr>
            <a:xfrm>
              <a:off x="7011032" y="3243850"/>
              <a:ext cx="198960" cy="1381685"/>
            </a:xfrm>
            <a:prstGeom prst="rect">
              <a:avLst/>
            </a:prstGeom>
            <a:solidFill>
              <a:srgbClr val="80BD41">
                <a:alpha val="100000"/>
              </a:srgbClr>
            </a:solidFill>
          </p:spPr>
          <p:txBody>
            <a:bodyPr/>
            <a:lstStyle/>
            <a:p>
              <a:endParaRPr/>
            </a:p>
          </p:txBody>
        </p:sp>
        <p:sp>
          <p:nvSpPr>
            <p:cNvPr id="103" name="rc103"/>
            <p:cNvSpPr/>
            <p:nvPr/>
          </p:nvSpPr>
          <p:spPr>
            <a:xfrm>
              <a:off x="7011032" y="2888957"/>
              <a:ext cx="198960" cy="261519"/>
            </a:xfrm>
            <a:prstGeom prst="rect">
              <a:avLst/>
            </a:prstGeom>
            <a:solidFill>
              <a:srgbClr val="0058AB">
                <a:alpha val="100000"/>
              </a:srgbClr>
            </a:solidFill>
          </p:spPr>
          <p:txBody>
            <a:bodyPr/>
            <a:lstStyle/>
            <a:p>
              <a:endParaRPr/>
            </a:p>
          </p:txBody>
        </p:sp>
        <p:sp>
          <p:nvSpPr>
            <p:cNvPr id="104" name="rc104"/>
            <p:cNvSpPr/>
            <p:nvPr/>
          </p:nvSpPr>
          <p:spPr>
            <a:xfrm>
              <a:off x="7011032" y="3150476"/>
              <a:ext cx="198960" cy="93373"/>
            </a:xfrm>
            <a:prstGeom prst="rect">
              <a:avLst/>
            </a:prstGeom>
            <a:solidFill>
              <a:srgbClr val="1CABE2">
                <a:alpha val="100000"/>
              </a:srgbClr>
            </a:solidFill>
          </p:spPr>
          <p:txBody>
            <a:bodyPr/>
            <a:lstStyle/>
            <a:p>
              <a:endParaRPr/>
            </a:p>
          </p:txBody>
        </p:sp>
        <p:sp>
          <p:nvSpPr>
            <p:cNvPr id="105" name="rc105"/>
            <p:cNvSpPr/>
            <p:nvPr/>
          </p:nvSpPr>
          <p:spPr>
            <a:xfrm>
              <a:off x="7232100" y="2868378"/>
              <a:ext cx="198960" cy="221985"/>
            </a:xfrm>
            <a:prstGeom prst="rect">
              <a:avLst/>
            </a:prstGeom>
            <a:solidFill>
              <a:srgbClr val="F26A21">
                <a:alpha val="100000"/>
              </a:srgbClr>
            </a:solidFill>
          </p:spPr>
          <p:txBody>
            <a:bodyPr/>
            <a:lstStyle/>
            <a:p>
              <a:endParaRPr/>
            </a:p>
          </p:txBody>
        </p:sp>
        <p:sp>
          <p:nvSpPr>
            <p:cNvPr id="106" name="rc106"/>
            <p:cNvSpPr/>
            <p:nvPr/>
          </p:nvSpPr>
          <p:spPr>
            <a:xfrm>
              <a:off x="7232100" y="3090364"/>
              <a:ext cx="198960" cy="1535171"/>
            </a:xfrm>
            <a:prstGeom prst="rect">
              <a:avLst/>
            </a:prstGeom>
            <a:solidFill>
              <a:srgbClr val="FFC20E">
                <a:alpha val="100000"/>
              </a:srgbClr>
            </a:solidFill>
          </p:spPr>
          <p:txBody>
            <a:bodyPr/>
            <a:lstStyle/>
            <a:p>
              <a:endParaRPr/>
            </a:p>
          </p:txBody>
        </p:sp>
        <p:sp>
          <p:nvSpPr>
            <p:cNvPr id="107" name="rc107"/>
            <p:cNvSpPr/>
            <p:nvPr/>
          </p:nvSpPr>
          <p:spPr>
            <a:xfrm>
              <a:off x="7453168" y="2849106"/>
              <a:ext cx="198960" cy="188428"/>
            </a:xfrm>
            <a:prstGeom prst="rect">
              <a:avLst/>
            </a:prstGeom>
            <a:solidFill>
              <a:srgbClr val="F26A21">
                <a:alpha val="100000"/>
              </a:srgbClr>
            </a:solidFill>
          </p:spPr>
          <p:txBody>
            <a:bodyPr/>
            <a:lstStyle/>
            <a:p>
              <a:endParaRPr/>
            </a:p>
          </p:txBody>
        </p:sp>
        <p:sp>
          <p:nvSpPr>
            <p:cNvPr id="108" name="rc108"/>
            <p:cNvSpPr/>
            <p:nvPr/>
          </p:nvSpPr>
          <p:spPr>
            <a:xfrm>
              <a:off x="7453168" y="3037534"/>
              <a:ext cx="198960" cy="1588000"/>
            </a:xfrm>
            <a:prstGeom prst="rect">
              <a:avLst/>
            </a:prstGeom>
            <a:solidFill>
              <a:srgbClr val="FFC20E">
                <a:alpha val="100000"/>
              </a:srgbClr>
            </a:solidFill>
          </p:spPr>
          <p:txBody>
            <a:bodyPr/>
            <a:lstStyle/>
            <a:p>
              <a:endParaRPr/>
            </a:p>
          </p:txBody>
        </p:sp>
        <p:sp>
          <p:nvSpPr>
            <p:cNvPr id="109" name="rc109"/>
            <p:cNvSpPr/>
            <p:nvPr/>
          </p:nvSpPr>
          <p:spPr>
            <a:xfrm>
              <a:off x="7674236" y="2829594"/>
              <a:ext cx="198960" cy="159943"/>
            </a:xfrm>
            <a:prstGeom prst="rect">
              <a:avLst/>
            </a:prstGeom>
            <a:solidFill>
              <a:srgbClr val="F26A21">
                <a:alpha val="100000"/>
              </a:srgbClr>
            </a:solidFill>
          </p:spPr>
          <p:txBody>
            <a:bodyPr/>
            <a:lstStyle/>
            <a:p>
              <a:endParaRPr/>
            </a:p>
          </p:txBody>
        </p:sp>
        <p:sp>
          <p:nvSpPr>
            <p:cNvPr id="110" name="rc110"/>
            <p:cNvSpPr/>
            <p:nvPr/>
          </p:nvSpPr>
          <p:spPr>
            <a:xfrm>
              <a:off x="7674236" y="2989538"/>
              <a:ext cx="198960" cy="1635997"/>
            </a:xfrm>
            <a:prstGeom prst="rect">
              <a:avLst/>
            </a:prstGeom>
            <a:solidFill>
              <a:srgbClr val="FFC20E">
                <a:alpha val="100000"/>
              </a:srgbClr>
            </a:solidFill>
          </p:spPr>
          <p:txBody>
            <a:bodyPr/>
            <a:lstStyle/>
            <a:p>
              <a:endParaRPr/>
            </a:p>
          </p:txBody>
        </p:sp>
        <p:sp>
          <p:nvSpPr>
            <p:cNvPr id="111" name="rc111"/>
            <p:cNvSpPr/>
            <p:nvPr/>
          </p:nvSpPr>
          <p:spPr>
            <a:xfrm>
              <a:off x="7895303" y="2810769"/>
              <a:ext cx="198960" cy="135765"/>
            </a:xfrm>
            <a:prstGeom prst="rect">
              <a:avLst/>
            </a:prstGeom>
            <a:solidFill>
              <a:srgbClr val="F26A21">
                <a:alpha val="100000"/>
              </a:srgbClr>
            </a:solidFill>
          </p:spPr>
          <p:txBody>
            <a:bodyPr/>
            <a:lstStyle/>
            <a:p>
              <a:endParaRPr/>
            </a:p>
          </p:txBody>
        </p:sp>
        <p:sp>
          <p:nvSpPr>
            <p:cNvPr id="112" name="rc112"/>
            <p:cNvSpPr/>
            <p:nvPr/>
          </p:nvSpPr>
          <p:spPr>
            <a:xfrm>
              <a:off x="7895303" y="2946534"/>
              <a:ext cx="198960" cy="1679001"/>
            </a:xfrm>
            <a:prstGeom prst="rect">
              <a:avLst/>
            </a:prstGeom>
            <a:solidFill>
              <a:srgbClr val="FFC20E">
                <a:alpha val="100000"/>
              </a:srgbClr>
            </a:solidFill>
          </p:spPr>
          <p:txBody>
            <a:bodyPr/>
            <a:lstStyle/>
            <a:p>
              <a:endParaRPr/>
            </a:p>
          </p:txBody>
        </p:sp>
        <p:sp>
          <p:nvSpPr>
            <p:cNvPr id="113" name="rc113"/>
            <p:cNvSpPr/>
            <p:nvPr/>
          </p:nvSpPr>
          <p:spPr>
            <a:xfrm>
              <a:off x="8116371" y="2794073"/>
              <a:ext cx="198960" cy="115241"/>
            </a:xfrm>
            <a:prstGeom prst="rect">
              <a:avLst/>
            </a:prstGeom>
            <a:solidFill>
              <a:srgbClr val="F26A21">
                <a:alpha val="100000"/>
              </a:srgbClr>
            </a:solidFill>
          </p:spPr>
          <p:txBody>
            <a:bodyPr/>
            <a:lstStyle/>
            <a:p>
              <a:endParaRPr/>
            </a:p>
          </p:txBody>
        </p:sp>
        <p:sp>
          <p:nvSpPr>
            <p:cNvPr id="114" name="rc114"/>
            <p:cNvSpPr/>
            <p:nvPr/>
          </p:nvSpPr>
          <p:spPr>
            <a:xfrm>
              <a:off x="8116371" y="2909314"/>
              <a:ext cx="198960" cy="1716220"/>
            </a:xfrm>
            <a:prstGeom prst="rect">
              <a:avLst/>
            </a:prstGeom>
            <a:solidFill>
              <a:srgbClr val="FFC20E">
                <a:alpha val="100000"/>
              </a:srgbClr>
            </a:solidFill>
          </p:spPr>
          <p:txBody>
            <a:bodyPr/>
            <a:lstStyle/>
            <a:p>
              <a:endParaRPr/>
            </a:p>
          </p:txBody>
        </p:sp>
        <p:sp>
          <p:nvSpPr>
            <p:cNvPr id="115" name="pl115"/>
            <p:cNvSpPr/>
            <p:nvPr/>
          </p:nvSpPr>
          <p:spPr>
            <a:xfrm>
              <a:off x="1583821" y="1673636"/>
              <a:ext cx="5526691" cy="446217"/>
            </a:xfrm>
            <a:custGeom>
              <a:avLst/>
              <a:gdLst/>
              <a:ahLst/>
              <a:cxnLst/>
              <a:rect l="0" t="0" r="0" b="0"/>
              <a:pathLst>
                <a:path w="5526691" h="446217">
                  <a:moveTo>
                    <a:pt x="0" y="446217"/>
                  </a:moveTo>
                  <a:lnTo>
                    <a:pt x="221067" y="377568"/>
                  </a:lnTo>
                  <a:lnTo>
                    <a:pt x="442135" y="308919"/>
                  </a:lnTo>
                  <a:lnTo>
                    <a:pt x="663203" y="240270"/>
                  </a:lnTo>
                  <a:lnTo>
                    <a:pt x="884270" y="205946"/>
                  </a:lnTo>
                  <a:lnTo>
                    <a:pt x="1105338" y="205946"/>
                  </a:lnTo>
                  <a:lnTo>
                    <a:pt x="1326406" y="137297"/>
                  </a:lnTo>
                  <a:lnTo>
                    <a:pt x="1547473" y="102973"/>
                  </a:lnTo>
                  <a:lnTo>
                    <a:pt x="1768541" y="102973"/>
                  </a:lnTo>
                  <a:lnTo>
                    <a:pt x="1989609" y="68648"/>
                  </a:lnTo>
                  <a:lnTo>
                    <a:pt x="2210676" y="34324"/>
                  </a:lnTo>
                  <a:lnTo>
                    <a:pt x="2431744" y="0"/>
                  </a:lnTo>
                  <a:lnTo>
                    <a:pt x="2652812" y="34324"/>
                  </a:lnTo>
                  <a:lnTo>
                    <a:pt x="2873879" y="102973"/>
                  </a:lnTo>
                  <a:lnTo>
                    <a:pt x="3094947" y="34324"/>
                  </a:lnTo>
                  <a:lnTo>
                    <a:pt x="3316015" y="34324"/>
                  </a:lnTo>
                  <a:lnTo>
                    <a:pt x="3537082" y="34324"/>
                  </a:lnTo>
                  <a:lnTo>
                    <a:pt x="3758150" y="68648"/>
                  </a:lnTo>
                  <a:lnTo>
                    <a:pt x="3979218" y="34324"/>
                  </a:lnTo>
                  <a:lnTo>
                    <a:pt x="4200285" y="0"/>
                  </a:lnTo>
                  <a:lnTo>
                    <a:pt x="4421353" y="68648"/>
                  </a:lnTo>
                  <a:lnTo>
                    <a:pt x="4642421" y="102973"/>
                  </a:lnTo>
                  <a:lnTo>
                    <a:pt x="4863488" y="68648"/>
                  </a:lnTo>
                  <a:lnTo>
                    <a:pt x="5084556" y="0"/>
                  </a:lnTo>
                  <a:lnTo>
                    <a:pt x="5305624" y="68648"/>
                  </a:lnTo>
                  <a:lnTo>
                    <a:pt x="5526691" y="34324"/>
                  </a:lnTo>
                </a:path>
              </a:pathLst>
            </a:custGeom>
            <a:ln w="27101" cap="flat">
              <a:solidFill>
                <a:srgbClr val="0058AB">
                  <a:alpha val="100000"/>
                </a:srgbClr>
              </a:solidFill>
              <a:prstDash val="solid"/>
              <a:round/>
            </a:ln>
          </p:spPr>
          <p:txBody>
            <a:bodyPr/>
            <a:lstStyle/>
            <a:p>
              <a:endParaRPr/>
            </a:p>
          </p:txBody>
        </p:sp>
        <p:sp>
          <p:nvSpPr>
            <p:cNvPr id="116" name="pl116"/>
            <p:cNvSpPr/>
            <p:nvPr/>
          </p:nvSpPr>
          <p:spPr>
            <a:xfrm>
              <a:off x="1583821" y="1845258"/>
              <a:ext cx="5526691" cy="755137"/>
            </a:xfrm>
            <a:custGeom>
              <a:avLst/>
              <a:gdLst/>
              <a:ahLst/>
              <a:cxnLst/>
              <a:rect l="0" t="0" r="0" b="0"/>
              <a:pathLst>
                <a:path w="5526691" h="755137">
                  <a:moveTo>
                    <a:pt x="0" y="755137"/>
                  </a:moveTo>
                  <a:lnTo>
                    <a:pt x="221067" y="652163"/>
                  </a:lnTo>
                  <a:lnTo>
                    <a:pt x="442135" y="617839"/>
                  </a:lnTo>
                  <a:lnTo>
                    <a:pt x="663203" y="549190"/>
                  </a:lnTo>
                  <a:lnTo>
                    <a:pt x="884270" y="514866"/>
                  </a:lnTo>
                  <a:lnTo>
                    <a:pt x="1105338" y="446217"/>
                  </a:lnTo>
                  <a:lnTo>
                    <a:pt x="1326406" y="377568"/>
                  </a:lnTo>
                  <a:lnTo>
                    <a:pt x="1547473" y="343244"/>
                  </a:lnTo>
                  <a:lnTo>
                    <a:pt x="1768541" y="308919"/>
                  </a:lnTo>
                  <a:lnTo>
                    <a:pt x="1989609" y="240270"/>
                  </a:lnTo>
                  <a:lnTo>
                    <a:pt x="2210676" y="171622"/>
                  </a:lnTo>
                  <a:lnTo>
                    <a:pt x="2431744" y="137297"/>
                  </a:lnTo>
                  <a:lnTo>
                    <a:pt x="2652812" y="171622"/>
                  </a:lnTo>
                  <a:lnTo>
                    <a:pt x="2873879" y="171622"/>
                  </a:lnTo>
                  <a:lnTo>
                    <a:pt x="3094947" y="102973"/>
                  </a:lnTo>
                  <a:lnTo>
                    <a:pt x="3316015" y="102973"/>
                  </a:lnTo>
                  <a:lnTo>
                    <a:pt x="3537082" y="102973"/>
                  </a:lnTo>
                  <a:lnTo>
                    <a:pt x="3758150" y="102973"/>
                  </a:lnTo>
                  <a:lnTo>
                    <a:pt x="3979218" y="34324"/>
                  </a:lnTo>
                  <a:lnTo>
                    <a:pt x="4200285" y="0"/>
                  </a:lnTo>
                  <a:lnTo>
                    <a:pt x="4421353" y="68648"/>
                  </a:lnTo>
                  <a:lnTo>
                    <a:pt x="4642421" y="137297"/>
                  </a:lnTo>
                  <a:lnTo>
                    <a:pt x="4863488" y="137297"/>
                  </a:lnTo>
                  <a:lnTo>
                    <a:pt x="5084556" y="68648"/>
                  </a:lnTo>
                  <a:lnTo>
                    <a:pt x="5305624" y="68648"/>
                  </a:lnTo>
                  <a:lnTo>
                    <a:pt x="5526691" y="34324"/>
                  </a:lnTo>
                </a:path>
              </a:pathLst>
            </a:custGeom>
            <a:ln w="27101" cap="flat">
              <a:solidFill>
                <a:srgbClr val="80BD41">
                  <a:alpha val="100000"/>
                </a:srgbClr>
              </a:solidFill>
              <a:prstDash val="solid"/>
              <a:round/>
            </a:ln>
          </p:spPr>
          <p:txBody>
            <a:bodyPr/>
            <a:lstStyle/>
            <a:p>
              <a:endParaRPr/>
            </a:p>
          </p:txBody>
        </p:sp>
        <p:sp>
          <p:nvSpPr>
            <p:cNvPr id="117" name="tx117"/>
            <p:cNvSpPr/>
            <p:nvPr/>
          </p:nvSpPr>
          <p:spPr>
            <a:xfrm>
              <a:off x="1515493" y="191566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73</a:t>
              </a:r>
            </a:p>
          </p:txBody>
        </p:sp>
        <p:sp>
          <p:nvSpPr>
            <p:cNvPr id="118" name="tx118"/>
            <p:cNvSpPr/>
            <p:nvPr/>
          </p:nvSpPr>
          <p:spPr>
            <a:xfrm>
              <a:off x="2620831" y="16754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19" name="tx119"/>
            <p:cNvSpPr/>
            <p:nvPr/>
          </p:nvSpPr>
          <p:spPr>
            <a:xfrm>
              <a:off x="3726170" y="15038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85</a:t>
              </a:r>
            </a:p>
          </p:txBody>
        </p:sp>
        <p:sp>
          <p:nvSpPr>
            <p:cNvPr id="120" name="tx120"/>
            <p:cNvSpPr/>
            <p:nvPr/>
          </p:nvSpPr>
          <p:spPr>
            <a:xfrm>
              <a:off x="4831508" y="15038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85</a:t>
              </a:r>
            </a:p>
          </p:txBody>
        </p:sp>
        <p:sp>
          <p:nvSpPr>
            <p:cNvPr id="121" name="tx121"/>
            <p:cNvSpPr/>
            <p:nvPr/>
          </p:nvSpPr>
          <p:spPr>
            <a:xfrm>
              <a:off x="5715779" y="14695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86</a:t>
              </a:r>
            </a:p>
          </p:txBody>
        </p:sp>
        <p:sp>
          <p:nvSpPr>
            <p:cNvPr id="122" name="tx122"/>
            <p:cNvSpPr/>
            <p:nvPr/>
          </p:nvSpPr>
          <p:spPr>
            <a:xfrm>
              <a:off x="5936846" y="153815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84</a:t>
              </a:r>
            </a:p>
          </p:txBody>
        </p:sp>
        <p:sp>
          <p:nvSpPr>
            <p:cNvPr id="123" name="tx123"/>
            <p:cNvSpPr/>
            <p:nvPr/>
          </p:nvSpPr>
          <p:spPr>
            <a:xfrm>
              <a:off x="6157914" y="157241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83</a:t>
              </a:r>
            </a:p>
          </p:txBody>
        </p:sp>
        <p:sp>
          <p:nvSpPr>
            <p:cNvPr id="124" name="tx124"/>
            <p:cNvSpPr/>
            <p:nvPr/>
          </p:nvSpPr>
          <p:spPr>
            <a:xfrm>
              <a:off x="6378982" y="153815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84</a:t>
              </a:r>
            </a:p>
          </p:txBody>
        </p:sp>
        <p:sp>
          <p:nvSpPr>
            <p:cNvPr id="125" name="tx125"/>
            <p:cNvSpPr/>
            <p:nvPr/>
          </p:nvSpPr>
          <p:spPr>
            <a:xfrm>
              <a:off x="6600049" y="14695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86</a:t>
              </a:r>
            </a:p>
          </p:txBody>
        </p:sp>
        <p:sp>
          <p:nvSpPr>
            <p:cNvPr id="126" name="tx126"/>
            <p:cNvSpPr/>
            <p:nvPr/>
          </p:nvSpPr>
          <p:spPr>
            <a:xfrm>
              <a:off x="6821117" y="153815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84</a:t>
              </a:r>
            </a:p>
          </p:txBody>
        </p:sp>
        <p:sp>
          <p:nvSpPr>
            <p:cNvPr id="127" name="tx127"/>
            <p:cNvSpPr/>
            <p:nvPr/>
          </p:nvSpPr>
          <p:spPr>
            <a:xfrm>
              <a:off x="7042185" y="15038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85</a:t>
              </a:r>
            </a:p>
          </p:txBody>
        </p:sp>
        <p:sp>
          <p:nvSpPr>
            <p:cNvPr id="128" name="tx128"/>
            <p:cNvSpPr/>
            <p:nvPr/>
          </p:nvSpPr>
          <p:spPr>
            <a:xfrm>
              <a:off x="1515493" y="266889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59</a:t>
              </a:r>
            </a:p>
          </p:txBody>
        </p:sp>
        <p:sp>
          <p:nvSpPr>
            <p:cNvPr id="129" name="tx129"/>
            <p:cNvSpPr/>
            <p:nvPr/>
          </p:nvSpPr>
          <p:spPr>
            <a:xfrm>
              <a:off x="2620831" y="2359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68</a:t>
              </a:r>
            </a:p>
          </p:txBody>
        </p:sp>
        <p:sp>
          <p:nvSpPr>
            <p:cNvPr id="130" name="tx130"/>
            <p:cNvSpPr/>
            <p:nvPr/>
          </p:nvSpPr>
          <p:spPr>
            <a:xfrm>
              <a:off x="3726170" y="208537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76</a:t>
              </a:r>
            </a:p>
          </p:txBody>
        </p:sp>
        <p:sp>
          <p:nvSpPr>
            <p:cNvPr id="131" name="tx131"/>
            <p:cNvSpPr/>
            <p:nvPr/>
          </p:nvSpPr>
          <p:spPr>
            <a:xfrm>
              <a:off x="4831508" y="201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78</a:t>
              </a:r>
            </a:p>
          </p:txBody>
        </p:sp>
        <p:sp>
          <p:nvSpPr>
            <p:cNvPr id="132" name="tx132"/>
            <p:cNvSpPr/>
            <p:nvPr/>
          </p:nvSpPr>
          <p:spPr>
            <a:xfrm>
              <a:off x="5715779" y="191375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81</a:t>
              </a:r>
            </a:p>
          </p:txBody>
        </p:sp>
        <p:sp>
          <p:nvSpPr>
            <p:cNvPr id="133" name="tx133"/>
            <p:cNvSpPr/>
            <p:nvPr/>
          </p:nvSpPr>
          <p:spPr>
            <a:xfrm>
              <a:off x="5936846" y="19824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79</a:t>
              </a:r>
            </a:p>
          </p:txBody>
        </p:sp>
        <p:sp>
          <p:nvSpPr>
            <p:cNvPr id="134" name="tx134"/>
            <p:cNvSpPr/>
            <p:nvPr/>
          </p:nvSpPr>
          <p:spPr>
            <a:xfrm>
              <a:off x="6157914" y="2054051"/>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77</a:t>
              </a:r>
            </a:p>
          </p:txBody>
        </p:sp>
        <p:sp>
          <p:nvSpPr>
            <p:cNvPr id="135" name="tx135"/>
            <p:cNvSpPr/>
            <p:nvPr/>
          </p:nvSpPr>
          <p:spPr>
            <a:xfrm>
              <a:off x="6378982" y="2054051"/>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77</a:t>
              </a:r>
            </a:p>
          </p:txBody>
        </p:sp>
        <p:sp>
          <p:nvSpPr>
            <p:cNvPr id="136" name="tx136"/>
            <p:cNvSpPr/>
            <p:nvPr/>
          </p:nvSpPr>
          <p:spPr>
            <a:xfrm>
              <a:off x="6600049" y="19824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79</a:t>
              </a:r>
            </a:p>
          </p:txBody>
        </p:sp>
        <p:sp>
          <p:nvSpPr>
            <p:cNvPr id="137" name="tx137"/>
            <p:cNvSpPr/>
            <p:nvPr/>
          </p:nvSpPr>
          <p:spPr>
            <a:xfrm>
              <a:off x="6821117" y="19824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79</a:t>
              </a:r>
            </a:p>
          </p:txBody>
        </p:sp>
        <p:sp>
          <p:nvSpPr>
            <p:cNvPr id="138" name="tx138"/>
            <p:cNvSpPr/>
            <p:nvPr/>
          </p:nvSpPr>
          <p:spPr>
            <a:xfrm>
              <a:off x="7042185" y="194807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80</a:t>
              </a:r>
            </a:p>
          </p:txBody>
        </p:sp>
        <p:sp>
          <p:nvSpPr>
            <p:cNvPr id="139" name="tx139"/>
            <p:cNvSpPr/>
            <p:nvPr/>
          </p:nvSpPr>
          <p:spPr>
            <a:xfrm>
              <a:off x="1016593"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631699"/>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141" name="tx141"/>
            <p:cNvSpPr/>
            <p:nvPr/>
          </p:nvSpPr>
          <p:spPr>
            <a:xfrm>
              <a:off x="508103" y="2695292"/>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142" name="tx142"/>
            <p:cNvSpPr/>
            <p:nvPr/>
          </p:nvSpPr>
          <p:spPr>
            <a:xfrm>
              <a:off x="508103" y="1758885"/>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30,000,000</a:t>
              </a:r>
            </a:p>
          </p:txBody>
        </p:sp>
        <p:sp>
          <p:nvSpPr>
            <p:cNvPr id="143" name="tx143"/>
            <p:cNvSpPr/>
            <p:nvPr/>
          </p:nvSpPr>
          <p:spPr>
            <a:xfrm>
              <a:off x="508103" y="822478"/>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40,000,000</a:t>
              </a:r>
            </a:p>
          </p:txBody>
        </p:sp>
        <p:sp>
          <p:nvSpPr>
            <p:cNvPr id="144" name="tx144"/>
            <p:cNvSpPr/>
            <p:nvPr/>
          </p:nvSpPr>
          <p:spPr>
            <a:xfrm>
              <a:off x="8719511"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72478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28666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009960"/>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115045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455820"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6115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66496"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7183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7822"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5610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9824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1930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40348"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61444"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2771798"/>
              <a:ext cx="60573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275795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888380" y="5504603"/>
              <a:ext cx="201455" cy="201456"/>
            </a:xfrm>
            <a:prstGeom prst="rect">
              <a:avLst/>
            </a:prstGeom>
            <a:solidFill>
              <a:srgbClr val="80BD41">
                <a:alpha val="100000"/>
              </a:srgbClr>
            </a:solidFill>
          </p:spPr>
          <p:txBody>
            <a:bodyPr/>
            <a:lstStyle/>
            <a:p>
              <a:endParaRPr/>
            </a:p>
          </p:txBody>
        </p:sp>
        <p:sp>
          <p:nvSpPr>
            <p:cNvPr id="166" name="rc166"/>
            <p:cNvSpPr/>
            <p:nvPr/>
          </p:nvSpPr>
          <p:spPr>
            <a:xfrm>
              <a:off x="2604109" y="5504603"/>
              <a:ext cx="201456" cy="201456"/>
            </a:xfrm>
            <a:prstGeom prst="rect">
              <a:avLst/>
            </a:prstGeom>
            <a:solidFill>
              <a:srgbClr val="1CABE2">
                <a:alpha val="100000"/>
              </a:srgbClr>
            </a:solidFill>
          </p:spPr>
          <p:txBody>
            <a:bodyPr/>
            <a:lstStyle/>
            <a:p>
              <a:endParaRPr/>
            </a:p>
          </p:txBody>
        </p:sp>
        <p:sp>
          <p:nvSpPr>
            <p:cNvPr id="167" name="rc167"/>
            <p:cNvSpPr/>
            <p:nvPr/>
          </p:nvSpPr>
          <p:spPr>
            <a:xfrm>
              <a:off x="3676932" y="5504603"/>
              <a:ext cx="201456" cy="201456"/>
            </a:xfrm>
            <a:prstGeom prst="rect">
              <a:avLst/>
            </a:prstGeom>
            <a:solidFill>
              <a:srgbClr val="0058AB">
                <a:alpha val="100000"/>
              </a:srgbClr>
            </a:solidFill>
          </p:spPr>
          <p:txBody>
            <a:bodyPr/>
            <a:lstStyle/>
            <a:p>
              <a:endParaRPr/>
            </a:p>
          </p:txBody>
        </p:sp>
        <p:sp>
          <p:nvSpPr>
            <p:cNvPr id="168" name="rc168"/>
            <p:cNvSpPr/>
            <p:nvPr/>
          </p:nvSpPr>
          <p:spPr>
            <a:xfrm>
              <a:off x="4672265" y="5504603"/>
              <a:ext cx="201456" cy="201456"/>
            </a:xfrm>
            <a:prstGeom prst="rect">
              <a:avLst/>
            </a:prstGeom>
            <a:solidFill>
              <a:srgbClr val="FFC20E">
                <a:alpha val="100000"/>
              </a:srgbClr>
            </a:solidFill>
          </p:spPr>
          <p:txBody>
            <a:bodyPr/>
            <a:lstStyle/>
            <a:p>
              <a:endParaRPr/>
            </a:p>
          </p:txBody>
        </p:sp>
        <p:sp>
          <p:nvSpPr>
            <p:cNvPr id="169" name="rc169"/>
            <p:cNvSpPr/>
            <p:nvPr/>
          </p:nvSpPr>
          <p:spPr>
            <a:xfrm>
              <a:off x="6576399" y="5504603"/>
              <a:ext cx="201456" cy="201456"/>
            </a:xfrm>
            <a:prstGeom prst="rect">
              <a:avLst/>
            </a:prstGeom>
            <a:solidFill>
              <a:srgbClr val="F26A21">
                <a:alpha val="100000"/>
              </a:srgbClr>
            </a:solidFill>
          </p:spPr>
          <p:txBody>
            <a:bodyPr/>
            <a:lstStyle/>
            <a:p>
              <a:endParaRPr/>
            </a:p>
          </p:txBody>
        </p:sp>
        <p:sp>
          <p:nvSpPr>
            <p:cNvPr id="170" name="tx170"/>
            <p:cNvSpPr/>
            <p:nvPr/>
          </p:nvSpPr>
          <p:spPr>
            <a:xfrm>
              <a:off x="2168425" y="555314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71" name="tx171"/>
            <p:cNvSpPr/>
            <p:nvPr/>
          </p:nvSpPr>
          <p:spPr>
            <a:xfrm>
              <a:off x="2884154" y="5553694"/>
              <a:ext cx="7141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56977" y="5553694"/>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52310" y="5525522"/>
              <a:ext cx="1545499"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56444" y="5525522"/>
              <a:ext cx="1063848"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627341" y="61031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6" name="pl176"/>
            <p:cNvSpPr/>
            <p:nvPr/>
          </p:nvSpPr>
          <p:spPr>
            <a:xfrm>
              <a:off x="4956576" y="610314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7" name="tx177"/>
            <p:cNvSpPr/>
            <p:nvPr/>
          </p:nvSpPr>
          <p:spPr>
            <a:xfrm>
              <a:off x="3894440" y="6023334"/>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223676" y="6023334"/>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1142791" y="398022"/>
              <a:ext cx="675553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142791" y="579074"/>
              <a:ext cx="412862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and projections to 2030 based on IA2030 target , ESAR</a:t>
              </a:r>
            </a:p>
          </p:txBody>
        </p:sp>
        <p:sp>
          <p:nvSpPr>
            <p:cNvPr id="181" name="tx181"/>
            <p:cNvSpPr/>
            <p:nvPr/>
          </p:nvSpPr>
          <p:spPr>
            <a:xfrm>
              <a:off x="4408364" y="63271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478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68567"/>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IA2030 calls on all countries to reduce the number of zero dose children in 2019 by half by 2030. This chart shows the annual number of children required to be vaccinated to reach the ZD target.
ESAR is projected to have a  moderate increase (400,000-1 million) in the number of surviving infants by 2030. Therefore, maintaining current coverage requires vaccinating an increasing number of children.
To achieve the IA2030 ZD target, more (~3.07%) children need to be vaccinated with DTP1 each year. This will require increases in immunization programme and health system capacity.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92221" y="4523796"/>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92221" y="3585475"/>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92221" y="2647154"/>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92221" y="4992957"/>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92221" y="4054636"/>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92221" y="3116315"/>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92221" y="2177993"/>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65485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8675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11865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5054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58244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81434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4624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27813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51003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74193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97382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20572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43762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66952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90141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513331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36521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59711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82900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606090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29280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52469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75659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98849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22039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45228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861177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rc38"/>
            <p:cNvSpPr/>
            <p:nvPr/>
          </p:nvSpPr>
          <p:spPr>
            <a:xfrm>
              <a:off x="1550502" y="1959443"/>
              <a:ext cx="208707" cy="3033513"/>
            </a:xfrm>
            <a:prstGeom prst="rect">
              <a:avLst/>
            </a:prstGeom>
            <a:solidFill>
              <a:srgbClr val="0058AB">
                <a:alpha val="100000"/>
              </a:srgbClr>
            </a:solidFill>
          </p:spPr>
          <p:txBody>
            <a:bodyPr/>
            <a:lstStyle/>
            <a:p>
              <a:endParaRPr/>
            </a:p>
          </p:txBody>
        </p:sp>
        <p:sp>
          <p:nvSpPr>
            <p:cNvPr id="39" name="rc39"/>
            <p:cNvSpPr/>
            <p:nvPr/>
          </p:nvSpPr>
          <p:spPr>
            <a:xfrm>
              <a:off x="1782399" y="2076679"/>
              <a:ext cx="208707" cy="2916277"/>
            </a:xfrm>
            <a:prstGeom prst="rect">
              <a:avLst/>
            </a:prstGeom>
            <a:solidFill>
              <a:srgbClr val="0058AB">
                <a:alpha val="100000"/>
              </a:srgbClr>
            </a:solidFill>
          </p:spPr>
          <p:txBody>
            <a:bodyPr/>
            <a:lstStyle/>
            <a:p>
              <a:endParaRPr/>
            </a:p>
          </p:txBody>
        </p:sp>
        <p:sp>
          <p:nvSpPr>
            <p:cNvPr id="40" name="rc40"/>
            <p:cNvSpPr/>
            <p:nvPr/>
          </p:nvSpPr>
          <p:spPr>
            <a:xfrm>
              <a:off x="2014297" y="2272878"/>
              <a:ext cx="208707" cy="2720078"/>
            </a:xfrm>
            <a:prstGeom prst="rect">
              <a:avLst/>
            </a:prstGeom>
            <a:solidFill>
              <a:srgbClr val="0058AB">
                <a:alpha val="100000"/>
              </a:srgbClr>
            </a:solidFill>
          </p:spPr>
          <p:txBody>
            <a:bodyPr/>
            <a:lstStyle/>
            <a:p>
              <a:endParaRPr/>
            </a:p>
          </p:txBody>
        </p:sp>
        <p:sp>
          <p:nvSpPr>
            <p:cNvPr id="41" name="rc41"/>
            <p:cNvSpPr/>
            <p:nvPr/>
          </p:nvSpPr>
          <p:spPr>
            <a:xfrm>
              <a:off x="2246194" y="2432369"/>
              <a:ext cx="208707" cy="2560587"/>
            </a:xfrm>
            <a:prstGeom prst="rect">
              <a:avLst/>
            </a:prstGeom>
            <a:solidFill>
              <a:srgbClr val="0058AB">
                <a:alpha val="100000"/>
              </a:srgbClr>
            </a:solidFill>
          </p:spPr>
          <p:txBody>
            <a:bodyPr/>
            <a:lstStyle/>
            <a:p>
              <a:endParaRPr/>
            </a:p>
          </p:txBody>
        </p:sp>
        <p:sp>
          <p:nvSpPr>
            <p:cNvPr id="42" name="rc42"/>
            <p:cNvSpPr/>
            <p:nvPr/>
          </p:nvSpPr>
          <p:spPr>
            <a:xfrm>
              <a:off x="2478091" y="2473816"/>
              <a:ext cx="208707" cy="2519140"/>
            </a:xfrm>
            <a:prstGeom prst="rect">
              <a:avLst/>
            </a:prstGeom>
            <a:solidFill>
              <a:srgbClr val="0058AB">
                <a:alpha val="100000"/>
              </a:srgbClr>
            </a:solidFill>
          </p:spPr>
          <p:txBody>
            <a:bodyPr/>
            <a:lstStyle/>
            <a:p>
              <a:endParaRPr/>
            </a:p>
          </p:txBody>
        </p:sp>
        <p:sp>
          <p:nvSpPr>
            <p:cNvPr id="43" name="rc43"/>
            <p:cNvSpPr/>
            <p:nvPr/>
          </p:nvSpPr>
          <p:spPr>
            <a:xfrm>
              <a:off x="2709989" y="2415505"/>
              <a:ext cx="208707" cy="2577451"/>
            </a:xfrm>
            <a:prstGeom prst="rect">
              <a:avLst/>
            </a:prstGeom>
            <a:solidFill>
              <a:srgbClr val="0058AB">
                <a:alpha val="100000"/>
              </a:srgbClr>
            </a:solidFill>
          </p:spPr>
          <p:txBody>
            <a:bodyPr/>
            <a:lstStyle/>
            <a:p>
              <a:endParaRPr/>
            </a:p>
          </p:txBody>
        </p:sp>
        <p:sp>
          <p:nvSpPr>
            <p:cNvPr id="44" name="rc44"/>
            <p:cNvSpPr/>
            <p:nvPr/>
          </p:nvSpPr>
          <p:spPr>
            <a:xfrm>
              <a:off x="2941886" y="2610440"/>
              <a:ext cx="208707" cy="2382516"/>
            </a:xfrm>
            <a:prstGeom prst="rect">
              <a:avLst/>
            </a:prstGeom>
            <a:solidFill>
              <a:srgbClr val="0058AB">
                <a:alpha val="100000"/>
              </a:srgbClr>
            </a:solidFill>
          </p:spPr>
          <p:txBody>
            <a:bodyPr/>
            <a:lstStyle/>
            <a:p>
              <a:endParaRPr/>
            </a:p>
          </p:txBody>
        </p:sp>
        <p:sp>
          <p:nvSpPr>
            <p:cNvPr id="45" name="rc45"/>
            <p:cNvSpPr/>
            <p:nvPr/>
          </p:nvSpPr>
          <p:spPr>
            <a:xfrm>
              <a:off x="3173783" y="2780200"/>
              <a:ext cx="208707" cy="2212756"/>
            </a:xfrm>
            <a:prstGeom prst="rect">
              <a:avLst/>
            </a:prstGeom>
            <a:solidFill>
              <a:srgbClr val="0058AB">
                <a:alpha val="100000"/>
              </a:srgbClr>
            </a:solidFill>
          </p:spPr>
          <p:txBody>
            <a:bodyPr/>
            <a:lstStyle/>
            <a:p>
              <a:endParaRPr/>
            </a:p>
          </p:txBody>
        </p:sp>
        <p:sp>
          <p:nvSpPr>
            <p:cNvPr id="46" name="rc46"/>
            <p:cNvSpPr/>
            <p:nvPr/>
          </p:nvSpPr>
          <p:spPr>
            <a:xfrm>
              <a:off x="3405681" y="2648855"/>
              <a:ext cx="208707" cy="2344101"/>
            </a:xfrm>
            <a:prstGeom prst="rect">
              <a:avLst/>
            </a:prstGeom>
            <a:solidFill>
              <a:srgbClr val="0058AB">
                <a:alpha val="100000"/>
              </a:srgbClr>
            </a:solidFill>
          </p:spPr>
          <p:txBody>
            <a:bodyPr/>
            <a:lstStyle/>
            <a:p>
              <a:endParaRPr/>
            </a:p>
          </p:txBody>
        </p:sp>
        <p:sp>
          <p:nvSpPr>
            <p:cNvPr id="47" name="rc47"/>
            <p:cNvSpPr/>
            <p:nvPr/>
          </p:nvSpPr>
          <p:spPr>
            <a:xfrm>
              <a:off x="3637578" y="2802265"/>
              <a:ext cx="208707" cy="2190691"/>
            </a:xfrm>
            <a:prstGeom prst="rect">
              <a:avLst/>
            </a:prstGeom>
            <a:solidFill>
              <a:srgbClr val="0058AB">
                <a:alpha val="100000"/>
              </a:srgbClr>
            </a:solidFill>
          </p:spPr>
          <p:txBody>
            <a:bodyPr/>
            <a:lstStyle/>
            <a:p>
              <a:endParaRPr/>
            </a:p>
          </p:txBody>
        </p:sp>
        <p:sp>
          <p:nvSpPr>
            <p:cNvPr id="48" name="rc48"/>
            <p:cNvSpPr/>
            <p:nvPr/>
          </p:nvSpPr>
          <p:spPr>
            <a:xfrm>
              <a:off x="3869475" y="2925522"/>
              <a:ext cx="208707" cy="2067434"/>
            </a:xfrm>
            <a:prstGeom prst="rect">
              <a:avLst/>
            </a:prstGeom>
            <a:solidFill>
              <a:srgbClr val="0058AB">
                <a:alpha val="100000"/>
              </a:srgbClr>
            </a:solidFill>
          </p:spPr>
          <p:txBody>
            <a:bodyPr/>
            <a:lstStyle/>
            <a:p>
              <a:endParaRPr/>
            </a:p>
          </p:txBody>
        </p:sp>
        <p:sp>
          <p:nvSpPr>
            <p:cNvPr id="49" name="rc49"/>
            <p:cNvSpPr/>
            <p:nvPr/>
          </p:nvSpPr>
          <p:spPr>
            <a:xfrm>
              <a:off x="4101373" y="3017005"/>
              <a:ext cx="208707" cy="1975952"/>
            </a:xfrm>
            <a:prstGeom prst="rect">
              <a:avLst/>
            </a:prstGeom>
            <a:solidFill>
              <a:srgbClr val="0058AB">
                <a:alpha val="100000"/>
              </a:srgbClr>
            </a:solidFill>
          </p:spPr>
          <p:txBody>
            <a:bodyPr/>
            <a:lstStyle/>
            <a:p>
              <a:endParaRPr/>
            </a:p>
          </p:txBody>
        </p:sp>
        <p:sp>
          <p:nvSpPr>
            <p:cNvPr id="50" name="rc50"/>
            <p:cNvSpPr/>
            <p:nvPr/>
          </p:nvSpPr>
          <p:spPr>
            <a:xfrm>
              <a:off x="4333270" y="2756130"/>
              <a:ext cx="208707" cy="2236827"/>
            </a:xfrm>
            <a:prstGeom prst="rect">
              <a:avLst/>
            </a:prstGeom>
            <a:solidFill>
              <a:srgbClr val="0058AB">
                <a:alpha val="100000"/>
              </a:srgbClr>
            </a:solidFill>
          </p:spPr>
          <p:txBody>
            <a:bodyPr/>
            <a:lstStyle/>
            <a:p>
              <a:endParaRPr/>
            </a:p>
          </p:txBody>
        </p:sp>
        <p:sp>
          <p:nvSpPr>
            <p:cNvPr id="51" name="rc51"/>
            <p:cNvSpPr/>
            <p:nvPr/>
          </p:nvSpPr>
          <p:spPr>
            <a:xfrm>
              <a:off x="4565167" y="2497367"/>
              <a:ext cx="208707" cy="2495589"/>
            </a:xfrm>
            <a:prstGeom prst="rect">
              <a:avLst/>
            </a:prstGeom>
            <a:solidFill>
              <a:srgbClr val="0058AB">
                <a:alpha val="100000"/>
              </a:srgbClr>
            </a:solidFill>
          </p:spPr>
          <p:txBody>
            <a:bodyPr/>
            <a:lstStyle/>
            <a:p>
              <a:endParaRPr/>
            </a:p>
          </p:txBody>
        </p:sp>
        <p:sp>
          <p:nvSpPr>
            <p:cNvPr id="52" name="rc52"/>
            <p:cNvSpPr/>
            <p:nvPr/>
          </p:nvSpPr>
          <p:spPr>
            <a:xfrm>
              <a:off x="4797064" y="2830746"/>
              <a:ext cx="208707" cy="2162210"/>
            </a:xfrm>
            <a:prstGeom prst="rect">
              <a:avLst/>
            </a:prstGeom>
            <a:solidFill>
              <a:srgbClr val="0058AB">
                <a:alpha val="100000"/>
              </a:srgbClr>
            </a:solidFill>
          </p:spPr>
          <p:txBody>
            <a:bodyPr/>
            <a:lstStyle/>
            <a:p>
              <a:endParaRPr/>
            </a:p>
          </p:txBody>
        </p:sp>
        <p:sp>
          <p:nvSpPr>
            <p:cNvPr id="53" name="rc53"/>
            <p:cNvSpPr/>
            <p:nvPr/>
          </p:nvSpPr>
          <p:spPr>
            <a:xfrm>
              <a:off x="5028962" y="2750128"/>
              <a:ext cx="208707" cy="2242828"/>
            </a:xfrm>
            <a:prstGeom prst="rect">
              <a:avLst/>
            </a:prstGeom>
            <a:solidFill>
              <a:srgbClr val="0058AB">
                <a:alpha val="100000"/>
              </a:srgbClr>
            </a:solidFill>
          </p:spPr>
          <p:txBody>
            <a:bodyPr/>
            <a:lstStyle/>
            <a:p>
              <a:endParaRPr/>
            </a:p>
          </p:txBody>
        </p:sp>
        <p:sp>
          <p:nvSpPr>
            <p:cNvPr id="54" name="rc54"/>
            <p:cNvSpPr/>
            <p:nvPr/>
          </p:nvSpPr>
          <p:spPr>
            <a:xfrm>
              <a:off x="5260859" y="2649640"/>
              <a:ext cx="208707" cy="2343317"/>
            </a:xfrm>
            <a:prstGeom prst="rect">
              <a:avLst/>
            </a:prstGeom>
            <a:solidFill>
              <a:srgbClr val="0058AB">
                <a:alpha val="100000"/>
              </a:srgbClr>
            </a:solidFill>
          </p:spPr>
          <p:txBody>
            <a:bodyPr/>
            <a:lstStyle/>
            <a:p>
              <a:endParaRPr/>
            </a:p>
          </p:txBody>
        </p:sp>
        <p:sp>
          <p:nvSpPr>
            <p:cNvPr id="55" name="rc55"/>
            <p:cNvSpPr/>
            <p:nvPr/>
          </p:nvSpPr>
          <p:spPr>
            <a:xfrm>
              <a:off x="5492756" y="2467657"/>
              <a:ext cx="208707" cy="2525299"/>
            </a:xfrm>
            <a:prstGeom prst="rect">
              <a:avLst/>
            </a:prstGeom>
            <a:solidFill>
              <a:srgbClr val="0058AB">
                <a:alpha val="100000"/>
              </a:srgbClr>
            </a:solidFill>
          </p:spPr>
          <p:txBody>
            <a:bodyPr/>
            <a:lstStyle/>
            <a:p>
              <a:endParaRPr/>
            </a:p>
          </p:txBody>
        </p:sp>
        <p:sp>
          <p:nvSpPr>
            <p:cNvPr id="56" name="rc56"/>
            <p:cNvSpPr/>
            <p:nvPr/>
          </p:nvSpPr>
          <p:spPr>
            <a:xfrm>
              <a:off x="5724654" y="2650332"/>
              <a:ext cx="208707" cy="2342624"/>
            </a:xfrm>
            <a:prstGeom prst="rect">
              <a:avLst/>
            </a:prstGeom>
            <a:solidFill>
              <a:srgbClr val="0058AB">
                <a:alpha val="100000"/>
              </a:srgbClr>
            </a:solidFill>
          </p:spPr>
          <p:txBody>
            <a:bodyPr/>
            <a:lstStyle/>
            <a:p>
              <a:endParaRPr/>
            </a:p>
          </p:txBody>
        </p:sp>
        <p:sp>
          <p:nvSpPr>
            <p:cNvPr id="57" name="rc57"/>
            <p:cNvSpPr/>
            <p:nvPr/>
          </p:nvSpPr>
          <p:spPr>
            <a:xfrm>
              <a:off x="5956551" y="2683415"/>
              <a:ext cx="208707" cy="2309541"/>
            </a:xfrm>
            <a:prstGeom prst="rect">
              <a:avLst/>
            </a:prstGeom>
            <a:solidFill>
              <a:srgbClr val="0058AB">
                <a:alpha val="100000"/>
              </a:srgbClr>
            </a:solidFill>
          </p:spPr>
          <p:txBody>
            <a:bodyPr/>
            <a:lstStyle/>
            <a:p>
              <a:endParaRPr/>
            </a:p>
          </p:txBody>
        </p:sp>
        <p:sp>
          <p:nvSpPr>
            <p:cNvPr id="58" name="rc58"/>
            <p:cNvSpPr/>
            <p:nvPr/>
          </p:nvSpPr>
          <p:spPr>
            <a:xfrm>
              <a:off x="6188448" y="2448005"/>
              <a:ext cx="208707" cy="2544952"/>
            </a:xfrm>
            <a:prstGeom prst="rect">
              <a:avLst/>
            </a:prstGeom>
            <a:solidFill>
              <a:srgbClr val="0058AB">
                <a:alpha val="100000"/>
              </a:srgbClr>
            </a:solidFill>
          </p:spPr>
          <p:txBody>
            <a:bodyPr/>
            <a:lstStyle/>
            <a:p>
              <a:endParaRPr/>
            </a:p>
          </p:txBody>
        </p:sp>
        <p:sp>
          <p:nvSpPr>
            <p:cNvPr id="59" name="rc59"/>
            <p:cNvSpPr/>
            <p:nvPr/>
          </p:nvSpPr>
          <p:spPr>
            <a:xfrm>
              <a:off x="6420346" y="2230414"/>
              <a:ext cx="208707" cy="2762543"/>
            </a:xfrm>
            <a:prstGeom prst="rect">
              <a:avLst/>
            </a:prstGeom>
            <a:solidFill>
              <a:srgbClr val="0058AB">
                <a:alpha val="100000"/>
              </a:srgbClr>
            </a:solidFill>
          </p:spPr>
          <p:txBody>
            <a:bodyPr/>
            <a:lstStyle/>
            <a:p>
              <a:endParaRPr/>
            </a:p>
          </p:txBody>
        </p:sp>
        <p:sp>
          <p:nvSpPr>
            <p:cNvPr id="60" name="rc60"/>
            <p:cNvSpPr/>
            <p:nvPr/>
          </p:nvSpPr>
          <p:spPr>
            <a:xfrm>
              <a:off x="6652243" y="2322831"/>
              <a:ext cx="208707" cy="2670126"/>
            </a:xfrm>
            <a:prstGeom prst="rect">
              <a:avLst/>
            </a:prstGeom>
            <a:solidFill>
              <a:srgbClr val="0058AB">
                <a:alpha val="100000"/>
              </a:srgbClr>
            </a:solidFill>
          </p:spPr>
          <p:txBody>
            <a:bodyPr/>
            <a:lstStyle/>
            <a:p>
              <a:endParaRPr/>
            </a:p>
          </p:txBody>
        </p:sp>
        <p:sp>
          <p:nvSpPr>
            <p:cNvPr id="61" name="rc61"/>
            <p:cNvSpPr/>
            <p:nvPr/>
          </p:nvSpPr>
          <p:spPr>
            <a:xfrm>
              <a:off x="6884140" y="2568138"/>
              <a:ext cx="208707" cy="2424818"/>
            </a:xfrm>
            <a:prstGeom prst="rect">
              <a:avLst/>
            </a:prstGeom>
            <a:solidFill>
              <a:srgbClr val="0058AB">
                <a:alpha val="100000"/>
              </a:srgbClr>
            </a:solidFill>
          </p:spPr>
          <p:txBody>
            <a:bodyPr/>
            <a:lstStyle/>
            <a:p>
              <a:endParaRPr/>
            </a:p>
          </p:txBody>
        </p:sp>
        <p:sp>
          <p:nvSpPr>
            <p:cNvPr id="62" name="rc62"/>
            <p:cNvSpPr/>
            <p:nvPr/>
          </p:nvSpPr>
          <p:spPr>
            <a:xfrm>
              <a:off x="7116038" y="2313146"/>
              <a:ext cx="208707" cy="2679810"/>
            </a:xfrm>
            <a:prstGeom prst="rect">
              <a:avLst/>
            </a:prstGeom>
            <a:solidFill>
              <a:srgbClr val="0058AB">
                <a:alpha val="100000"/>
              </a:srgbClr>
            </a:solidFill>
          </p:spPr>
          <p:txBody>
            <a:bodyPr/>
            <a:lstStyle/>
            <a:p>
              <a:endParaRPr/>
            </a:p>
          </p:txBody>
        </p:sp>
        <p:sp>
          <p:nvSpPr>
            <p:cNvPr id="63" name="rc63"/>
            <p:cNvSpPr/>
            <p:nvPr/>
          </p:nvSpPr>
          <p:spPr>
            <a:xfrm>
              <a:off x="7347935" y="2372418"/>
              <a:ext cx="208707" cy="2620538"/>
            </a:xfrm>
            <a:prstGeom prst="rect">
              <a:avLst/>
            </a:prstGeom>
            <a:solidFill>
              <a:srgbClr val="0058AB">
                <a:alpha val="100000"/>
              </a:srgbClr>
            </a:solidFill>
          </p:spPr>
          <p:txBody>
            <a:bodyPr/>
            <a:lstStyle/>
            <a:p>
              <a:endParaRPr/>
            </a:p>
          </p:txBody>
        </p:sp>
        <p:sp>
          <p:nvSpPr>
            <p:cNvPr id="64" name="rc64"/>
            <p:cNvSpPr/>
            <p:nvPr/>
          </p:nvSpPr>
          <p:spPr>
            <a:xfrm>
              <a:off x="8507422" y="3838186"/>
              <a:ext cx="208707" cy="1154771"/>
            </a:xfrm>
            <a:prstGeom prst="rect">
              <a:avLst/>
            </a:prstGeom>
            <a:solidFill>
              <a:srgbClr val="69DBFF">
                <a:alpha val="100000"/>
              </a:srgbClr>
            </a:solidFill>
          </p:spPr>
          <p:txBody>
            <a:bodyPr/>
            <a:lstStyle/>
            <a:p>
              <a:endParaRPr/>
            </a:p>
          </p:txBody>
        </p:sp>
        <p:sp>
          <p:nvSpPr>
            <p:cNvPr id="65" name="pl65"/>
            <p:cNvSpPr/>
            <p:nvPr/>
          </p:nvSpPr>
          <p:spPr>
            <a:xfrm>
              <a:off x="6292802" y="2683415"/>
              <a:ext cx="2318973" cy="1154770"/>
            </a:xfrm>
            <a:custGeom>
              <a:avLst/>
              <a:gdLst/>
              <a:ahLst/>
              <a:cxnLst/>
              <a:rect l="0" t="0" r="0" b="0"/>
              <a:pathLst>
                <a:path w="2318973" h="1154770">
                  <a:moveTo>
                    <a:pt x="0" y="0"/>
                  </a:moveTo>
                  <a:lnTo>
                    <a:pt x="231897" y="115477"/>
                  </a:lnTo>
                  <a:lnTo>
                    <a:pt x="463794" y="230954"/>
                  </a:lnTo>
                  <a:lnTo>
                    <a:pt x="695691" y="346431"/>
                  </a:lnTo>
                  <a:lnTo>
                    <a:pt x="927589" y="461908"/>
                  </a:lnTo>
                  <a:lnTo>
                    <a:pt x="1159486" y="577385"/>
                  </a:lnTo>
                  <a:lnTo>
                    <a:pt x="1391383" y="692862"/>
                  </a:lnTo>
                  <a:lnTo>
                    <a:pt x="1623281" y="808339"/>
                  </a:lnTo>
                  <a:lnTo>
                    <a:pt x="1855178" y="923816"/>
                  </a:lnTo>
                  <a:lnTo>
                    <a:pt x="2087075" y="1039293"/>
                  </a:lnTo>
                  <a:lnTo>
                    <a:pt x="2318973" y="1154770"/>
                  </a:lnTo>
                </a:path>
              </a:pathLst>
            </a:custGeom>
            <a:ln w="20325" cap="flat">
              <a:solidFill>
                <a:srgbClr val="000000">
                  <a:alpha val="100000"/>
                </a:srgbClr>
              </a:solidFill>
              <a:prstDash val="solid"/>
              <a:round/>
            </a:ln>
          </p:spPr>
          <p:txBody>
            <a:bodyPr/>
            <a:lstStyle/>
            <a:p>
              <a:endParaRPr/>
            </a:p>
          </p:txBody>
        </p:sp>
        <p:sp>
          <p:nvSpPr>
            <p:cNvPr id="66" name="pt66"/>
            <p:cNvSpPr/>
            <p:nvPr/>
          </p:nvSpPr>
          <p:spPr>
            <a:xfrm>
              <a:off x="6261201" y="265181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7" name="pt67"/>
            <p:cNvSpPr/>
            <p:nvPr/>
          </p:nvSpPr>
          <p:spPr>
            <a:xfrm>
              <a:off x="6493098" y="276729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8" name="pt68"/>
            <p:cNvSpPr/>
            <p:nvPr/>
          </p:nvSpPr>
          <p:spPr>
            <a:xfrm>
              <a:off x="6724996" y="288276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9" name="pt69"/>
            <p:cNvSpPr/>
            <p:nvPr/>
          </p:nvSpPr>
          <p:spPr>
            <a:xfrm>
              <a:off x="6956893" y="299824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7188790" y="311372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7420687" y="322920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7652585" y="334467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884482" y="346015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8116379" y="357563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8348277" y="369110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8580174" y="380658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tx77"/>
            <p:cNvSpPr/>
            <p:nvPr/>
          </p:nvSpPr>
          <p:spPr>
            <a:xfrm>
              <a:off x="4981146" y="1657608"/>
              <a:ext cx="30433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ESAR</a:t>
              </a:r>
            </a:p>
          </p:txBody>
        </p:sp>
        <p:sp>
          <p:nvSpPr>
            <p:cNvPr id="78" name="tx78"/>
            <p:cNvSpPr/>
            <p:nvPr/>
          </p:nvSpPr>
          <p:spPr>
            <a:xfrm rot="-5400000">
              <a:off x="149841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9" name="tx79"/>
            <p:cNvSpPr/>
            <p:nvPr/>
          </p:nvSpPr>
          <p:spPr>
            <a:xfrm rot="-5400000">
              <a:off x="173030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80" name="tx80"/>
            <p:cNvSpPr/>
            <p:nvPr/>
          </p:nvSpPr>
          <p:spPr>
            <a:xfrm rot="-5400000">
              <a:off x="196220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81" name="tx81"/>
            <p:cNvSpPr/>
            <p:nvPr/>
          </p:nvSpPr>
          <p:spPr>
            <a:xfrm rot="-5400000">
              <a:off x="2194067"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82" name="tx82"/>
            <p:cNvSpPr/>
            <p:nvPr/>
          </p:nvSpPr>
          <p:spPr>
            <a:xfrm rot="-5400000">
              <a:off x="242599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83" name="tx83"/>
            <p:cNvSpPr/>
            <p:nvPr/>
          </p:nvSpPr>
          <p:spPr>
            <a:xfrm rot="-5400000">
              <a:off x="265789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288979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85" name="tx85"/>
            <p:cNvSpPr/>
            <p:nvPr/>
          </p:nvSpPr>
          <p:spPr>
            <a:xfrm rot="-5400000">
              <a:off x="312169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86" name="tx86"/>
            <p:cNvSpPr/>
            <p:nvPr/>
          </p:nvSpPr>
          <p:spPr>
            <a:xfrm rot="-5400000">
              <a:off x="3353588"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87" name="tx87"/>
            <p:cNvSpPr/>
            <p:nvPr/>
          </p:nvSpPr>
          <p:spPr>
            <a:xfrm rot="-5400000">
              <a:off x="358548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88" name="tx88"/>
            <p:cNvSpPr/>
            <p:nvPr/>
          </p:nvSpPr>
          <p:spPr>
            <a:xfrm rot="-5400000">
              <a:off x="381738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404928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90" name="tx90"/>
            <p:cNvSpPr/>
            <p:nvPr/>
          </p:nvSpPr>
          <p:spPr>
            <a:xfrm rot="-5400000">
              <a:off x="428117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91" name="tx91"/>
            <p:cNvSpPr/>
            <p:nvPr/>
          </p:nvSpPr>
          <p:spPr>
            <a:xfrm rot="-5400000">
              <a:off x="4513041"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92" name="tx92"/>
            <p:cNvSpPr/>
            <p:nvPr/>
          </p:nvSpPr>
          <p:spPr>
            <a:xfrm rot="-5400000">
              <a:off x="474497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93" name="tx93"/>
            <p:cNvSpPr/>
            <p:nvPr/>
          </p:nvSpPr>
          <p:spPr>
            <a:xfrm rot="-5400000">
              <a:off x="497686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520876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95" name="tx95"/>
            <p:cNvSpPr/>
            <p:nvPr/>
          </p:nvSpPr>
          <p:spPr>
            <a:xfrm rot="-5400000">
              <a:off x="544066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96" name="tx96"/>
            <p:cNvSpPr/>
            <p:nvPr/>
          </p:nvSpPr>
          <p:spPr>
            <a:xfrm rot="-5400000">
              <a:off x="567256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7" name="tx97"/>
            <p:cNvSpPr/>
            <p:nvPr/>
          </p:nvSpPr>
          <p:spPr>
            <a:xfrm rot="-5400000">
              <a:off x="590445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613635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9" name="tx99"/>
            <p:cNvSpPr/>
            <p:nvPr/>
          </p:nvSpPr>
          <p:spPr>
            <a:xfrm rot="-5400000">
              <a:off x="636825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0" name="tx100"/>
            <p:cNvSpPr/>
            <p:nvPr/>
          </p:nvSpPr>
          <p:spPr>
            <a:xfrm rot="-5400000">
              <a:off x="660015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1" name="tx101"/>
            <p:cNvSpPr/>
            <p:nvPr/>
          </p:nvSpPr>
          <p:spPr>
            <a:xfrm rot="-5400000">
              <a:off x="6832014"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2" name="tx102"/>
            <p:cNvSpPr/>
            <p:nvPr/>
          </p:nvSpPr>
          <p:spPr>
            <a:xfrm rot="-5400000">
              <a:off x="706394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3" name="tx103"/>
            <p:cNvSpPr/>
            <p:nvPr/>
          </p:nvSpPr>
          <p:spPr>
            <a:xfrm rot="-5400000">
              <a:off x="729584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4" name="tx104"/>
            <p:cNvSpPr/>
            <p:nvPr/>
          </p:nvSpPr>
          <p:spPr>
            <a:xfrm rot="-5400000">
              <a:off x="8455295"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2030</a:t>
              </a:r>
            </a:p>
          </p:txBody>
        </p:sp>
        <p:sp>
          <p:nvSpPr>
            <p:cNvPr id="105" name="tx105"/>
            <p:cNvSpPr/>
            <p:nvPr/>
          </p:nvSpPr>
          <p:spPr>
            <a:xfrm>
              <a:off x="1051896" y="494084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8103" y="3984445"/>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1,000,000</a:t>
              </a:r>
            </a:p>
          </p:txBody>
        </p:sp>
        <p:sp>
          <p:nvSpPr>
            <p:cNvPr id="107" name="tx107"/>
            <p:cNvSpPr/>
            <p:nvPr/>
          </p:nvSpPr>
          <p:spPr>
            <a:xfrm>
              <a:off x="508103" y="3046124"/>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2,000,000</a:t>
              </a:r>
            </a:p>
          </p:txBody>
        </p:sp>
        <p:sp>
          <p:nvSpPr>
            <p:cNvPr id="108" name="tx108"/>
            <p:cNvSpPr/>
            <p:nvPr/>
          </p:nvSpPr>
          <p:spPr>
            <a:xfrm>
              <a:off x="508103" y="2107802"/>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3,000,000</a:t>
              </a:r>
            </a:p>
          </p:txBody>
        </p:sp>
        <p:sp>
          <p:nvSpPr>
            <p:cNvPr id="109" name="tx109"/>
            <p:cNvSpPr/>
            <p:nvPr/>
          </p:nvSpPr>
          <p:spPr>
            <a:xfrm rot="-5400000">
              <a:off x="-527885" y="3424529"/>
              <a:ext cx="184024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110" name="rc110"/>
            <p:cNvSpPr/>
            <p:nvPr/>
          </p:nvSpPr>
          <p:spPr>
            <a:xfrm>
              <a:off x="2573962" y="5900002"/>
              <a:ext cx="201456" cy="201456"/>
            </a:xfrm>
            <a:prstGeom prst="rect">
              <a:avLst/>
            </a:prstGeom>
            <a:solidFill>
              <a:srgbClr val="0058AB">
                <a:alpha val="100000"/>
              </a:srgbClr>
            </a:solidFill>
          </p:spPr>
          <p:txBody>
            <a:bodyPr/>
            <a:lstStyle/>
            <a:p>
              <a:endParaRPr/>
            </a:p>
          </p:txBody>
        </p:sp>
        <p:sp>
          <p:nvSpPr>
            <p:cNvPr id="111" name="rc111"/>
            <p:cNvSpPr/>
            <p:nvPr/>
          </p:nvSpPr>
          <p:spPr>
            <a:xfrm>
              <a:off x="3476048" y="5900002"/>
              <a:ext cx="201456" cy="201456"/>
            </a:xfrm>
            <a:prstGeom prst="rect">
              <a:avLst/>
            </a:prstGeom>
            <a:solidFill>
              <a:srgbClr val="69DBFF">
                <a:alpha val="100000"/>
              </a:srgbClr>
            </a:solidFill>
          </p:spPr>
          <p:txBody>
            <a:bodyPr/>
            <a:lstStyle/>
            <a:p>
              <a:endParaRPr/>
            </a:p>
          </p:txBody>
        </p:sp>
        <p:sp>
          <p:nvSpPr>
            <p:cNvPr id="112" name="tx112"/>
            <p:cNvSpPr/>
            <p:nvPr/>
          </p:nvSpPr>
          <p:spPr>
            <a:xfrm>
              <a:off x="2854007" y="5949093"/>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3" name="tx113"/>
            <p:cNvSpPr/>
            <p:nvPr/>
          </p:nvSpPr>
          <p:spPr>
            <a:xfrm>
              <a:off x="3756093" y="5920921"/>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4" name="pl114"/>
            <p:cNvSpPr/>
            <p:nvPr/>
          </p:nvSpPr>
          <p:spPr>
            <a:xfrm>
              <a:off x="5555237" y="6000730"/>
              <a:ext cx="175564" cy="0"/>
            </a:xfrm>
            <a:custGeom>
              <a:avLst/>
              <a:gdLst/>
              <a:ahLst/>
              <a:cxnLst/>
              <a:rect l="0" t="0" r="0" b="0"/>
              <a:pathLst>
                <a:path w="175564">
                  <a:moveTo>
                    <a:pt x="0" y="0"/>
                  </a:moveTo>
                  <a:lnTo>
                    <a:pt x="175564" y="0"/>
                  </a:lnTo>
                </a:path>
              </a:pathLst>
            </a:custGeom>
            <a:ln w="20325" cap="flat">
              <a:solidFill>
                <a:srgbClr val="000000">
                  <a:alpha val="100000"/>
                </a:srgbClr>
              </a:solidFill>
              <a:prstDash val="solid"/>
              <a:round/>
            </a:ln>
          </p:spPr>
          <p:txBody>
            <a:bodyPr/>
            <a:lstStyle/>
            <a:p>
              <a:endParaRPr/>
            </a:p>
          </p:txBody>
        </p:sp>
        <p:sp>
          <p:nvSpPr>
            <p:cNvPr id="115" name="pt115"/>
            <p:cNvSpPr/>
            <p:nvPr/>
          </p:nvSpPr>
          <p:spPr>
            <a:xfrm>
              <a:off x="5611418" y="596912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116" name="tx116"/>
            <p:cNvSpPr/>
            <p:nvPr/>
          </p:nvSpPr>
          <p:spPr>
            <a:xfrm>
              <a:off x="5822336" y="5921330"/>
              <a:ext cx="18793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Annualised milestone to target</a:t>
              </a:r>
            </a:p>
          </p:txBody>
        </p:sp>
        <p:sp>
          <p:nvSpPr>
            <p:cNvPr id="117" name="tx117"/>
            <p:cNvSpPr/>
            <p:nvPr/>
          </p:nvSpPr>
          <p:spPr>
            <a:xfrm>
              <a:off x="2202521" y="1330710"/>
              <a:ext cx="58615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ESAR</a:t>
              </a:r>
            </a:p>
          </p:txBody>
        </p:sp>
        <p:sp>
          <p:nvSpPr>
            <p:cNvPr id="118" name="tx118"/>
            <p:cNvSpPr/>
            <p:nvPr/>
          </p:nvSpPr>
          <p:spPr>
            <a:xfrm>
              <a:off x="9074410" y="6329636"/>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19" name="tx119"/>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466154"/>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3476861" y="6587891"/>
              <a:ext cx="5597549"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51% higher than the annual milestone to reach the target.</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the number of zero-dose children was 51% above the annual IA2030 milestone, putting the 2030 goal at serious risk without accelerated action.</a:t>
            </a:r>
          </a:p>
        </p:txBody>
      </p:sp>
      <p:grpSp>
        <p:nvGrpSpPr>
          <p:cNvPr id="124" name="Group 123"/>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6"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728389" y="5303353"/>
              <a:ext cx="269085" cy="204231"/>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1997474" y="5303353"/>
              <a:ext cx="269085" cy="204231"/>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266559" y="5303353"/>
              <a:ext cx="269085"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535644" y="5303353"/>
              <a:ext cx="269085"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804729" y="5303353"/>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073814" y="5303353"/>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342899" y="5303353"/>
              <a:ext cx="269085" cy="204231"/>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611984" y="5303353"/>
              <a:ext cx="269085"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3881069" y="5303353"/>
              <a:ext cx="269085"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150154" y="5303353"/>
              <a:ext cx="269085"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419239" y="5303353"/>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688324" y="5303353"/>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4957409" y="5303353"/>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226494" y="5303353"/>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495579" y="5303353"/>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764664" y="5303353"/>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033750" y="5303353"/>
              <a:ext cx="269085" cy="20423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302835" y="5303353"/>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571920" y="5303353"/>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841005" y="5303353"/>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110090" y="5303353"/>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379175" y="5303353"/>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648260" y="5303353"/>
              <a:ext cx="269085" cy="204231"/>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917345" y="5303353"/>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186430" y="5303353"/>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55515" y="5303353"/>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728389"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997474"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266559"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535644"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804729"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073814"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342899"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611984"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881069"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150154"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419239"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688324"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4957409"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226494"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495579"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764664"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033750"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302835"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571920"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841005"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110090"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379175"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648260"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917345"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186430"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55515"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1728389" y="3056804"/>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1997474" y="3056804"/>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266559" y="3056804"/>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535644" y="3056804"/>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804729" y="3056804"/>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073814" y="3056804"/>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342899" y="3056804"/>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611984" y="3056804"/>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881069" y="3056804"/>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150154" y="3056804"/>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419239" y="3056804"/>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688324" y="3056804"/>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957409" y="3056804"/>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226494" y="3056804"/>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495579" y="3056804"/>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764664" y="3056804"/>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033750" y="3056804"/>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302835" y="3056804"/>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571920" y="3056804"/>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841005" y="3056804"/>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110090" y="3056804"/>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379175" y="3056804"/>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648260" y="3056804"/>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917345" y="3056804"/>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186430" y="3056804"/>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55515" y="3056804"/>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1728389" y="4486426"/>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1997474" y="4486426"/>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266559" y="4486426"/>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535644" y="4486426"/>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2804729" y="4486426"/>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073814" y="4486426"/>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342899" y="4486426"/>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611984" y="4486426"/>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881069" y="4486426"/>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150154" y="4486426"/>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419239" y="4486426"/>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688324" y="4486426"/>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4957409" y="4486426"/>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226494" y="4486426"/>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495579" y="4486426"/>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764664" y="4486426"/>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033750" y="4486426"/>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302835" y="4486426"/>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571920" y="4486426"/>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841005" y="4486426"/>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110090" y="4486426"/>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379175" y="4486426"/>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648260" y="4486426"/>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917345" y="4486426"/>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186430" y="4486426"/>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55515" y="4486426"/>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1728389" y="1422950"/>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1997474" y="1422950"/>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266559" y="1422950"/>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535644"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2804729" y="1422950"/>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073814" y="1422950"/>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342899" y="1422950"/>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611984" y="1422950"/>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3881069"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150154"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419239"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688324"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957409"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226494"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495579"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764664" y="1422950"/>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033750"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302835"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571920"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841005"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110090"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379175"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648260"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917345"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186430"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55515" y="1422950"/>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1728389" y="4077962"/>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1997474" y="4077962"/>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266559" y="4077962"/>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535644" y="4077962"/>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804729" y="4077962"/>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073814" y="4077962"/>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342899" y="4077962"/>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611984" y="4077962"/>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881069" y="4077962"/>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150154" y="4077962"/>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419239" y="4077962"/>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688324" y="4077962"/>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57409" y="4077962"/>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226494" y="4077962"/>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495579" y="4077962"/>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764664" y="4077962"/>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033750" y="4077962"/>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302835" y="4077962"/>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571920" y="4077962"/>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841005" y="4077962"/>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110090" y="4077962"/>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379175" y="4077962"/>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648260" y="4077962"/>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917345" y="4077962"/>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186430" y="4077962"/>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55515" y="4077962"/>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1728389" y="4282194"/>
              <a:ext cx="269085" cy="204231"/>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1997474" y="4282194"/>
              <a:ext cx="269085"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266559" y="4282194"/>
              <a:ext cx="269085" cy="20423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535644" y="4282194"/>
              <a:ext cx="269085" cy="20423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2804729" y="4282194"/>
              <a:ext cx="269085" cy="204231"/>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073814" y="4282194"/>
              <a:ext cx="269085" cy="204231"/>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342899" y="4282194"/>
              <a:ext cx="269085"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611984" y="4282194"/>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3881069" y="4282194"/>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150154" y="4282194"/>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419239" y="4282194"/>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688324" y="4282194"/>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4957409" y="4282194"/>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226494" y="4282194"/>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495579" y="4282194"/>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764664" y="4282194"/>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033750" y="4282194"/>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302835" y="4282194"/>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571920" y="4282194"/>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841005" y="4282194"/>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110090" y="4282194"/>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379175" y="4282194"/>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648260" y="4282194"/>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917345" y="4282194"/>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186430" y="4282194"/>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55515" y="4282194"/>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1728389" y="2648340"/>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1997474" y="2648340"/>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266559" y="2648340"/>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535644" y="2648340"/>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2804729" y="2648340"/>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073814" y="2648340"/>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342899" y="2648340"/>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611984" y="2648340"/>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3881069" y="2648340"/>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150154" y="2648340"/>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419239" y="2648340"/>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688324" y="2648340"/>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4957409" y="2648340"/>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226494" y="264834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495579" y="264834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764664" y="2648340"/>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033750" y="2648340"/>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302835" y="2648340"/>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571920" y="2648340"/>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841005" y="2648340"/>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110090" y="264834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379175" y="2648340"/>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648260" y="2648340"/>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917345" y="264834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186430" y="2648340"/>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55515" y="2648340"/>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1728389" y="3261035"/>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1997474" y="3261035"/>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266559" y="3261035"/>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2535644" y="3261035"/>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2804729" y="3261035"/>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073814" y="3261035"/>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342899" y="3261035"/>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3611984" y="3261035"/>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3881069" y="3261035"/>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150154" y="3261035"/>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419239" y="3261035"/>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4688324" y="3261035"/>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4957409" y="3261035"/>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226494" y="3261035"/>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495579" y="3261035"/>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5764664" y="3261035"/>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033750" y="3261035"/>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302835" y="3261035"/>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571920" y="3261035"/>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841005" y="3261035"/>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110090" y="3261035"/>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379175" y="3261035"/>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648260" y="3261035"/>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917345" y="3261035"/>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186430" y="3261035"/>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455515" y="3261035"/>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1728389" y="5099121"/>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1997474" y="5099121"/>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266559" y="5099121"/>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2535644" y="5099121"/>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2804729" y="5099121"/>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073814" y="5099121"/>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342899" y="5099121"/>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3611984" y="5099121"/>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3881069" y="5099121"/>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150154" y="5099121"/>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419239" y="5099121"/>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4688324" y="5099121"/>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4957409" y="5099121"/>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226494" y="5099121"/>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495579" y="5099121"/>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5764664" y="5099121"/>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033750" y="5099121"/>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302835" y="5099121"/>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571920" y="5099121"/>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6841005" y="5099121"/>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110090" y="5099121"/>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379175" y="5099121"/>
              <a:ext cx="269085"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648260" y="5099121"/>
              <a:ext cx="269085"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917345" y="5099121"/>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186430" y="5099121"/>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455515" y="5099121"/>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1728389" y="2239877"/>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1997474" y="2239877"/>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266559" y="2239877"/>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2535644" y="2239877"/>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2804729" y="2239877"/>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073814" y="2239877"/>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342899" y="2239877"/>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3611984" y="2239877"/>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3881069" y="2239877"/>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150154" y="2239877"/>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419239" y="2239877"/>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4688324" y="2239877"/>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4957409" y="2239877"/>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226494" y="2239877"/>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495579" y="2239877"/>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5764664" y="2239877"/>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033750" y="2239877"/>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302835" y="2239877"/>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571920" y="2239877"/>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6841005" y="2239877"/>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110090" y="2239877"/>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379175" y="2239877"/>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648260" y="2239877"/>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7917345" y="2239877"/>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186430" y="2239877"/>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455515" y="2239877"/>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1728389" y="2852572"/>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1997474" y="2852572"/>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266559" y="2852572"/>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2535644" y="2852572"/>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2804729" y="2852572"/>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073814" y="2852572"/>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342899" y="2852572"/>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3611984" y="2852572"/>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3881069" y="2852572"/>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150154" y="2852572"/>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419239" y="2852572"/>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4688324" y="2852572"/>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4957409" y="2852572"/>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226494" y="2852572"/>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495579" y="2852572"/>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5764664" y="2852572"/>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033750" y="2852572"/>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302835" y="2852572"/>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571920" y="2852572"/>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6841005" y="2852572"/>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110090" y="2852572"/>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379175" y="2852572"/>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648260" y="2852572"/>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7917345" y="2852572"/>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186430" y="2852572"/>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455515" y="2852572"/>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1728389" y="3669499"/>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1997474" y="3669499"/>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266559" y="3669499"/>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2535644" y="3669499"/>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2804729" y="3669499"/>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073814" y="3669499"/>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342899" y="3669499"/>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3611984" y="3669499"/>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3881069" y="3669499"/>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150154" y="3669499"/>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419239" y="3669499"/>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4688324" y="3669499"/>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4957409" y="3669499"/>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226494" y="3669499"/>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495579" y="3669499"/>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5764664" y="3669499"/>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033750" y="3669499"/>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302835" y="3669499"/>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571920" y="3669499"/>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841005" y="3669499"/>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110090" y="3669499"/>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379175" y="3669499"/>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648260" y="3669499"/>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917345" y="3669499"/>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186430" y="3669499"/>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455515" y="3669499"/>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1728389" y="1627181"/>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1997474" y="1627181"/>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266559" y="1627181"/>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2535644" y="1627181"/>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2804729" y="1627181"/>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073814" y="1627181"/>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342899" y="1627181"/>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3611984" y="1627181"/>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3881069" y="1627181"/>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150154" y="1627181"/>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419239" y="1627181"/>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4688324" y="1627181"/>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4957409" y="1627181"/>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226494" y="1627181"/>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495579" y="1627181"/>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5764664" y="1627181"/>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033750" y="1627181"/>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302835" y="1627181"/>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571920" y="1627181"/>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6841005" y="1627181"/>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110090" y="1627181"/>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379175" y="1627181"/>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648260" y="1627181"/>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7917345" y="1627181"/>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186430" y="1627181"/>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455515" y="1627181"/>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1728389" y="4690658"/>
              <a:ext cx="269085" cy="204231"/>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1997474" y="4690658"/>
              <a:ext cx="269085" cy="204231"/>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266559" y="4690658"/>
              <a:ext cx="269085" cy="204231"/>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2535644" y="4690658"/>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2804729" y="4690658"/>
              <a:ext cx="269085"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073814" y="4690658"/>
              <a:ext cx="269085"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342899" y="4690658"/>
              <a:ext cx="269085" cy="204231"/>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3611984" y="4690658"/>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3881069" y="4690658"/>
              <a:ext cx="269085" cy="204231"/>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150154" y="4690658"/>
              <a:ext cx="269085" cy="20423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419239" y="4690658"/>
              <a:ext cx="269085" cy="20423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4688324" y="4690658"/>
              <a:ext cx="269085" cy="20423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4957409" y="4690658"/>
              <a:ext cx="269085" cy="20423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226494" y="4690658"/>
              <a:ext cx="269085" cy="20423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495579" y="4690658"/>
              <a:ext cx="269085" cy="20423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5764664" y="4690658"/>
              <a:ext cx="269085" cy="204231"/>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033750" y="4690658"/>
              <a:ext cx="269085" cy="204231"/>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302835" y="4690658"/>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571920" y="4690658"/>
              <a:ext cx="269085" cy="204231"/>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6841005" y="4690658"/>
              <a:ext cx="269085"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110090" y="4690658"/>
              <a:ext cx="269085"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379175" y="4690658"/>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648260" y="4690658"/>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7917345" y="4690658"/>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186430" y="4690658"/>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455515" y="4690658"/>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1728389" y="5507585"/>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1997474" y="5507585"/>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266559" y="5507585"/>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2535644" y="5507585"/>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2804729" y="5507585"/>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073814" y="5507585"/>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342899" y="5507585"/>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3611984" y="5507585"/>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3881069" y="5507585"/>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150154" y="5507585"/>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419239" y="5507585"/>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4688324" y="5507585"/>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4957409" y="5507585"/>
              <a:ext cx="269085" cy="20423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226494" y="5507585"/>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495579" y="5507585"/>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5764664" y="5507585"/>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033750" y="5507585"/>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302835" y="5507585"/>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571920" y="5507585"/>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6841005" y="5507585"/>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110090" y="5507585"/>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379175" y="5507585"/>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648260" y="5507585"/>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7917345" y="5507585"/>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186430" y="5507585"/>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455515" y="5507585"/>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4688324" y="4894889"/>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4957409" y="4894889"/>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5226494" y="4894889"/>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5495579" y="4894889"/>
              <a:ext cx="269085"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5764664" y="4894889"/>
              <a:ext cx="269085" cy="20423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6033750" y="4894889"/>
              <a:ext cx="269085"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6302835" y="4894889"/>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6571920" y="4894889"/>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6841005" y="4894889"/>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7110090" y="4894889"/>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7379175" y="4894889"/>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7648260" y="4894889"/>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7917345" y="4894889"/>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8186430" y="4894889"/>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8455515" y="4894889"/>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1728389" y="1831413"/>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1997474" y="1831413"/>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2266559" y="1831413"/>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2535644" y="1831413"/>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2804729" y="1831413"/>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3073814" y="1831413"/>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3342899" y="1831413"/>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3611984" y="1831413"/>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3881069" y="1831413"/>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4150154" y="1831413"/>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4419239" y="1831413"/>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4688324" y="1831413"/>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4957409" y="1831413"/>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5226494" y="1831413"/>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5495579" y="1831413"/>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5764664" y="1831413"/>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6033750" y="1831413"/>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6302835" y="1831413"/>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6571920" y="1831413"/>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6841005" y="1831413"/>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7110090" y="1831413"/>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7379175" y="1831413"/>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7648260" y="1831413"/>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7917345" y="1831413"/>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8186430" y="1831413"/>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8455515" y="1831413"/>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1728389" y="3465267"/>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1997474" y="3465267"/>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2266559" y="3465267"/>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2535644" y="3465267"/>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2804729" y="3465267"/>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3073814" y="3465267"/>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3342899" y="3465267"/>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3611984" y="3465267"/>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3881069" y="3465267"/>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4150154" y="3465267"/>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4419239" y="3465267"/>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4688324" y="3465267"/>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4957409" y="3465267"/>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5226494" y="3465267"/>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5495579" y="3465267"/>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5764664" y="3465267"/>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6033750" y="3465267"/>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6302835" y="3465267"/>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6571920" y="3465267"/>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6841005" y="3465267"/>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7110090" y="3465267"/>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7379175" y="3465267"/>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7648260" y="3465267"/>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7917345" y="3465267"/>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8186430" y="3465267"/>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8455515" y="3465267"/>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1728389" y="2035645"/>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1997474" y="2035645"/>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2266559" y="2035645"/>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2535644" y="2035645"/>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2804729" y="2035645"/>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3073814" y="2035645"/>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3342899" y="2035645"/>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3611984" y="2035645"/>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3881069" y="2035645"/>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4150154" y="2035645"/>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4419239" y="2035645"/>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4688324" y="2035645"/>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4957409" y="2035645"/>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5226494" y="2035645"/>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5495579" y="2035645"/>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5764664" y="2035645"/>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6033750" y="2035645"/>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6302835" y="2035645"/>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6571920" y="2035645"/>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6841005" y="2035645"/>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7110090" y="2035645"/>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7379175" y="2035645"/>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7648260" y="2035645"/>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7917345" y="2035645"/>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8186430" y="2035645"/>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8455515" y="2035645"/>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1728389" y="2444108"/>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1997474" y="2444108"/>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2266559" y="2444108"/>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2535644" y="2444108"/>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2804729" y="2444108"/>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3073814" y="2444108"/>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3342899" y="2444108"/>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3611984" y="2444108"/>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3881069" y="2444108"/>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4150154" y="2444108"/>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4419239" y="2444108"/>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4688324" y="2444108"/>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4957409" y="2444108"/>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5226494" y="244410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5495579" y="244410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5764664" y="2444108"/>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6033750" y="2444108"/>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6302835" y="2444108"/>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6571920" y="2444108"/>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6841005" y="2444108"/>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7110090" y="244410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7379175" y="244410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7648260" y="244410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7917345" y="244410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8186430" y="244410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8455515" y="244410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1728389" y="3873731"/>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1997474" y="3873731"/>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2266559" y="3873731"/>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2535644" y="3873731"/>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2804729" y="3873731"/>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3073814" y="3873731"/>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3342899" y="3873731"/>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3611984" y="3873731"/>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3881069" y="3873731"/>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4150154" y="3873731"/>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4419239" y="3873731"/>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4688324" y="3873731"/>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4957409" y="3873731"/>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5226494" y="3873731"/>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5495579" y="3873731"/>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5764664" y="3873731"/>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6033750" y="3873731"/>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6302835" y="3873731"/>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6571920" y="3873731"/>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6841005" y="3873731"/>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7110090" y="3873731"/>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7379175" y="3873731"/>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7648260" y="3873731"/>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7917345" y="3873731"/>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8186430" y="3873731"/>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8455515" y="3873731"/>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65" name="tx565"/>
            <p:cNvSpPr/>
            <p:nvPr/>
          </p:nvSpPr>
          <p:spPr>
            <a:xfrm>
              <a:off x="234081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66" name="tx566"/>
            <p:cNvSpPr/>
            <p:nvPr/>
          </p:nvSpPr>
          <p:spPr>
            <a:xfrm>
              <a:off x="260989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567" name="tx567"/>
            <p:cNvSpPr/>
            <p:nvPr/>
          </p:nvSpPr>
          <p:spPr>
            <a:xfrm>
              <a:off x="2878982" y="53649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68" name="tx568"/>
            <p:cNvSpPr/>
            <p:nvPr/>
          </p:nvSpPr>
          <p:spPr>
            <a:xfrm>
              <a:off x="3417152" y="53649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69" name="tx569"/>
            <p:cNvSpPr/>
            <p:nvPr/>
          </p:nvSpPr>
          <p:spPr>
            <a:xfrm>
              <a:off x="368623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570" name="tx570"/>
            <p:cNvSpPr/>
            <p:nvPr/>
          </p:nvSpPr>
          <p:spPr>
            <a:xfrm>
              <a:off x="395532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571" name="tx571"/>
            <p:cNvSpPr/>
            <p:nvPr/>
          </p:nvSpPr>
          <p:spPr>
            <a:xfrm>
              <a:off x="422440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572" name="tx572"/>
            <p:cNvSpPr/>
            <p:nvPr/>
          </p:nvSpPr>
          <p:spPr>
            <a:xfrm>
              <a:off x="449349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73" name="tx573"/>
            <p:cNvSpPr/>
            <p:nvPr/>
          </p:nvSpPr>
          <p:spPr>
            <a:xfrm>
              <a:off x="476257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74" name="tx574"/>
            <p:cNvSpPr/>
            <p:nvPr/>
          </p:nvSpPr>
          <p:spPr>
            <a:xfrm>
              <a:off x="503166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75" name="tx575"/>
            <p:cNvSpPr/>
            <p:nvPr/>
          </p:nvSpPr>
          <p:spPr>
            <a:xfrm>
              <a:off x="530074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76" name="tx576"/>
            <p:cNvSpPr/>
            <p:nvPr/>
          </p:nvSpPr>
          <p:spPr>
            <a:xfrm>
              <a:off x="556983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577" name="tx577"/>
            <p:cNvSpPr/>
            <p:nvPr/>
          </p:nvSpPr>
          <p:spPr>
            <a:xfrm>
              <a:off x="583891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78" name="tx578"/>
            <p:cNvSpPr/>
            <p:nvPr/>
          </p:nvSpPr>
          <p:spPr>
            <a:xfrm>
              <a:off x="6108002" y="53663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579" name="tx579"/>
            <p:cNvSpPr/>
            <p:nvPr/>
          </p:nvSpPr>
          <p:spPr>
            <a:xfrm>
              <a:off x="637708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80" name="tx580"/>
            <p:cNvSpPr/>
            <p:nvPr/>
          </p:nvSpPr>
          <p:spPr>
            <a:xfrm>
              <a:off x="6646172" y="53663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81" name="tx581"/>
            <p:cNvSpPr/>
            <p:nvPr/>
          </p:nvSpPr>
          <p:spPr>
            <a:xfrm>
              <a:off x="691525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82" name="tx582"/>
            <p:cNvSpPr/>
            <p:nvPr/>
          </p:nvSpPr>
          <p:spPr>
            <a:xfrm>
              <a:off x="718434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83" name="tx583"/>
            <p:cNvSpPr/>
            <p:nvPr/>
          </p:nvSpPr>
          <p:spPr>
            <a:xfrm>
              <a:off x="7453428"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584" name="tx584"/>
            <p:cNvSpPr/>
            <p:nvPr/>
          </p:nvSpPr>
          <p:spPr>
            <a:xfrm>
              <a:off x="7722513" y="53649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85" name="tx585"/>
            <p:cNvSpPr/>
            <p:nvPr/>
          </p:nvSpPr>
          <p:spPr>
            <a:xfrm>
              <a:off x="7991598"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86" name="tx586"/>
            <p:cNvSpPr/>
            <p:nvPr/>
          </p:nvSpPr>
          <p:spPr>
            <a:xfrm>
              <a:off x="8260683"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87" name="tx587"/>
            <p:cNvSpPr/>
            <p:nvPr/>
          </p:nvSpPr>
          <p:spPr>
            <a:xfrm>
              <a:off x="8529768"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88" name="tx588"/>
            <p:cNvSpPr/>
            <p:nvPr/>
          </p:nvSpPr>
          <p:spPr>
            <a:xfrm>
              <a:off x="180264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9" name="tx589"/>
            <p:cNvSpPr/>
            <p:nvPr/>
          </p:nvSpPr>
          <p:spPr>
            <a:xfrm>
              <a:off x="207172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0" name="tx590"/>
            <p:cNvSpPr/>
            <p:nvPr/>
          </p:nvSpPr>
          <p:spPr>
            <a:xfrm>
              <a:off x="234081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1" name="tx591"/>
            <p:cNvSpPr/>
            <p:nvPr/>
          </p:nvSpPr>
          <p:spPr>
            <a:xfrm>
              <a:off x="260989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2" name="tx592"/>
            <p:cNvSpPr/>
            <p:nvPr/>
          </p:nvSpPr>
          <p:spPr>
            <a:xfrm>
              <a:off x="287898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3" name="tx593"/>
            <p:cNvSpPr/>
            <p:nvPr/>
          </p:nvSpPr>
          <p:spPr>
            <a:xfrm>
              <a:off x="314806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4" name="tx594"/>
            <p:cNvSpPr/>
            <p:nvPr/>
          </p:nvSpPr>
          <p:spPr>
            <a:xfrm>
              <a:off x="341715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5" name="tx595"/>
            <p:cNvSpPr/>
            <p:nvPr/>
          </p:nvSpPr>
          <p:spPr>
            <a:xfrm>
              <a:off x="368623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6" name="tx596"/>
            <p:cNvSpPr/>
            <p:nvPr/>
          </p:nvSpPr>
          <p:spPr>
            <a:xfrm>
              <a:off x="395532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7" name="tx597"/>
            <p:cNvSpPr/>
            <p:nvPr/>
          </p:nvSpPr>
          <p:spPr>
            <a:xfrm>
              <a:off x="422440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8" name="tx598"/>
            <p:cNvSpPr/>
            <p:nvPr/>
          </p:nvSpPr>
          <p:spPr>
            <a:xfrm>
              <a:off x="449349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9" name="tx599"/>
            <p:cNvSpPr/>
            <p:nvPr/>
          </p:nvSpPr>
          <p:spPr>
            <a:xfrm>
              <a:off x="476257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00" name="tx600"/>
            <p:cNvSpPr/>
            <p:nvPr/>
          </p:nvSpPr>
          <p:spPr>
            <a:xfrm>
              <a:off x="503166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01" name="tx601"/>
            <p:cNvSpPr/>
            <p:nvPr/>
          </p:nvSpPr>
          <p:spPr>
            <a:xfrm>
              <a:off x="530074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02" name="tx602"/>
            <p:cNvSpPr/>
            <p:nvPr/>
          </p:nvSpPr>
          <p:spPr>
            <a:xfrm>
              <a:off x="556983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03" name="tx603"/>
            <p:cNvSpPr/>
            <p:nvPr/>
          </p:nvSpPr>
          <p:spPr>
            <a:xfrm>
              <a:off x="583891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04" name="tx604"/>
            <p:cNvSpPr/>
            <p:nvPr/>
          </p:nvSpPr>
          <p:spPr>
            <a:xfrm>
              <a:off x="610800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05" name="tx605"/>
            <p:cNvSpPr/>
            <p:nvPr/>
          </p:nvSpPr>
          <p:spPr>
            <a:xfrm>
              <a:off x="637708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06" name="tx606"/>
            <p:cNvSpPr/>
            <p:nvPr/>
          </p:nvSpPr>
          <p:spPr>
            <a:xfrm>
              <a:off x="664617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07" name="tx607"/>
            <p:cNvSpPr/>
            <p:nvPr/>
          </p:nvSpPr>
          <p:spPr>
            <a:xfrm>
              <a:off x="691525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08" name="tx608"/>
            <p:cNvSpPr/>
            <p:nvPr/>
          </p:nvSpPr>
          <p:spPr>
            <a:xfrm>
              <a:off x="718434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09" name="tx609"/>
            <p:cNvSpPr/>
            <p:nvPr/>
          </p:nvSpPr>
          <p:spPr>
            <a:xfrm>
              <a:off x="7453428"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10" name="tx610"/>
            <p:cNvSpPr/>
            <p:nvPr/>
          </p:nvSpPr>
          <p:spPr>
            <a:xfrm>
              <a:off x="7722513"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11" name="tx611"/>
            <p:cNvSpPr/>
            <p:nvPr/>
          </p:nvSpPr>
          <p:spPr>
            <a:xfrm>
              <a:off x="7991598"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12" name="tx612"/>
            <p:cNvSpPr/>
            <p:nvPr/>
          </p:nvSpPr>
          <p:spPr>
            <a:xfrm>
              <a:off x="8260683"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13" name="tx613"/>
            <p:cNvSpPr/>
            <p:nvPr/>
          </p:nvSpPr>
          <p:spPr>
            <a:xfrm>
              <a:off x="8529768"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14" name="tx614"/>
            <p:cNvSpPr/>
            <p:nvPr/>
          </p:nvSpPr>
          <p:spPr>
            <a:xfrm>
              <a:off x="180264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15" name="tx615"/>
            <p:cNvSpPr/>
            <p:nvPr/>
          </p:nvSpPr>
          <p:spPr>
            <a:xfrm>
              <a:off x="207172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16" name="tx616"/>
            <p:cNvSpPr/>
            <p:nvPr/>
          </p:nvSpPr>
          <p:spPr>
            <a:xfrm>
              <a:off x="234081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17" name="tx617"/>
            <p:cNvSpPr/>
            <p:nvPr/>
          </p:nvSpPr>
          <p:spPr>
            <a:xfrm>
              <a:off x="2609897" y="3118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18" name="tx618"/>
            <p:cNvSpPr/>
            <p:nvPr/>
          </p:nvSpPr>
          <p:spPr>
            <a:xfrm>
              <a:off x="287898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19" name="tx619"/>
            <p:cNvSpPr/>
            <p:nvPr/>
          </p:nvSpPr>
          <p:spPr>
            <a:xfrm>
              <a:off x="314806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20" name="tx620"/>
            <p:cNvSpPr/>
            <p:nvPr/>
          </p:nvSpPr>
          <p:spPr>
            <a:xfrm>
              <a:off x="341715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21" name="tx621"/>
            <p:cNvSpPr/>
            <p:nvPr/>
          </p:nvSpPr>
          <p:spPr>
            <a:xfrm>
              <a:off x="368623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22" name="tx622"/>
            <p:cNvSpPr/>
            <p:nvPr/>
          </p:nvSpPr>
          <p:spPr>
            <a:xfrm>
              <a:off x="395532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23" name="tx623"/>
            <p:cNvSpPr/>
            <p:nvPr/>
          </p:nvSpPr>
          <p:spPr>
            <a:xfrm>
              <a:off x="422440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24" name="tx624"/>
            <p:cNvSpPr/>
            <p:nvPr/>
          </p:nvSpPr>
          <p:spPr>
            <a:xfrm>
              <a:off x="449349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25" name="tx625"/>
            <p:cNvSpPr/>
            <p:nvPr/>
          </p:nvSpPr>
          <p:spPr>
            <a:xfrm>
              <a:off x="476257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26" name="tx626"/>
            <p:cNvSpPr/>
            <p:nvPr/>
          </p:nvSpPr>
          <p:spPr>
            <a:xfrm>
              <a:off x="503166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27" name="tx627"/>
            <p:cNvSpPr/>
            <p:nvPr/>
          </p:nvSpPr>
          <p:spPr>
            <a:xfrm>
              <a:off x="530074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28" name="tx628"/>
            <p:cNvSpPr/>
            <p:nvPr/>
          </p:nvSpPr>
          <p:spPr>
            <a:xfrm>
              <a:off x="556983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29" name="tx629"/>
            <p:cNvSpPr/>
            <p:nvPr/>
          </p:nvSpPr>
          <p:spPr>
            <a:xfrm>
              <a:off x="583891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30" name="tx630"/>
            <p:cNvSpPr/>
            <p:nvPr/>
          </p:nvSpPr>
          <p:spPr>
            <a:xfrm>
              <a:off x="610800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31" name="tx631"/>
            <p:cNvSpPr/>
            <p:nvPr/>
          </p:nvSpPr>
          <p:spPr>
            <a:xfrm>
              <a:off x="637708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32" name="tx632"/>
            <p:cNvSpPr/>
            <p:nvPr/>
          </p:nvSpPr>
          <p:spPr>
            <a:xfrm>
              <a:off x="664617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33" name="tx633"/>
            <p:cNvSpPr/>
            <p:nvPr/>
          </p:nvSpPr>
          <p:spPr>
            <a:xfrm>
              <a:off x="691525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34" name="tx634"/>
            <p:cNvSpPr/>
            <p:nvPr/>
          </p:nvSpPr>
          <p:spPr>
            <a:xfrm>
              <a:off x="718434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35" name="tx635"/>
            <p:cNvSpPr/>
            <p:nvPr/>
          </p:nvSpPr>
          <p:spPr>
            <a:xfrm>
              <a:off x="7453428"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36" name="tx636"/>
            <p:cNvSpPr/>
            <p:nvPr/>
          </p:nvSpPr>
          <p:spPr>
            <a:xfrm>
              <a:off x="7722513" y="3118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37" name="tx637"/>
            <p:cNvSpPr/>
            <p:nvPr/>
          </p:nvSpPr>
          <p:spPr>
            <a:xfrm>
              <a:off x="7991598"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38" name="tx638"/>
            <p:cNvSpPr/>
            <p:nvPr/>
          </p:nvSpPr>
          <p:spPr>
            <a:xfrm>
              <a:off x="8260683"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39" name="tx639"/>
            <p:cNvSpPr/>
            <p:nvPr/>
          </p:nvSpPr>
          <p:spPr>
            <a:xfrm>
              <a:off x="8529768"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40" name="tx640"/>
            <p:cNvSpPr/>
            <p:nvPr/>
          </p:nvSpPr>
          <p:spPr>
            <a:xfrm>
              <a:off x="180264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41" name="tx641"/>
            <p:cNvSpPr/>
            <p:nvPr/>
          </p:nvSpPr>
          <p:spPr>
            <a:xfrm>
              <a:off x="207172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42" name="tx642"/>
            <p:cNvSpPr/>
            <p:nvPr/>
          </p:nvSpPr>
          <p:spPr>
            <a:xfrm>
              <a:off x="234081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43" name="tx643"/>
            <p:cNvSpPr/>
            <p:nvPr/>
          </p:nvSpPr>
          <p:spPr>
            <a:xfrm>
              <a:off x="260989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44" name="tx644"/>
            <p:cNvSpPr/>
            <p:nvPr/>
          </p:nvSpPr>
          <p:spPr>
            <a:xfrm>
              <a:off x="287898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45" name="tx645"/>
            <p:cNvSpPr/>
            <p:nvPr/>
          </p:nvSpPr>
          <p:spPr>
            <a:xfrm>
              <a:off x="3148067" y="455074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46" name="tx646"/>
            <p:cNvSpPr/>
            <p:nvPr/>
          </p:nvSpPr>
          <p:spPr>
            <a:xfrm>
              <a:off x="341715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47" name="tx647"/>
            <p:cNvSpPr/>
            <p:nvPr/>
          </p:nvSpPr>
          <p:spPr>
            <a:xfrm>
              <a:off x="368623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48" name="tx648"/>
            <p:cNvSpPr/>
            <p:nvPr/>
          </p:nvSpPr>
          <p:spPr>
            <a:xfrm>
              <a:off x="395532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49" name="tx649"/>
            <p:cNvSpPr/>
            <p:nvPr/>
          </p:nvSpPr>
          <p:spPr>
            <a:xfrm>
              <a:off x="422440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50" name="tx650"/>
            <p:cNvSpPr/>
            <p:nvPr/>
          </p:nvSpPr>
          <p:spPr>
            <a:xfrm>
              <a:off x="449349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51" name="tx651"/>
            <p:cNvSpPr/>
            <p:nvPr/>
          </p:nvSpPr>
          <p:spPr>
            <a:xfrm>
              <a:off x="476257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52" name="tx652"/>
            <p:cNvSpPr/>
            <p:nvPr/>
          </p:nvSpPr>
          <p:spPr>
            <a:xfrm>
              <a:off x="503166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53" name="tx653"/>
            <p:cNvSpPr/>
            <p:nvPr/>
          </p:nvSpPr>
          <p:spPr>
            <a:xfrm>
              <a:off x="530074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54" name="tx654"/>
            <p:cNvSpPr/>
            <p:nvPr/>
          </p:nvSpPr>
          <p:spPr>
            <a:xfrm>
              <a:off x="5569832" y="45480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55" name="tx655"/>
            <p:cNvSpPr/>
            <p:nvPr/>
          </p:nvSpPr>
          <p:spPr>
            <a:xfrm>
              <a:off x="583891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56" name="tx656"/>
            <p:cNvSpPr/>
            <p:nvPr/>
          </p:nvSpPr>
          <p:spPr>
            <a:xfrm>
              <a:off x="6108002" y="45480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57" name="tx657"/>
            <p:cNvSpPr/>
            <p:nvPr/>
          </p:nvSpPr>
          <p:spPr>
            <a:xfrm>
              <a:off x="637708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58" name="tx658"/>
            <p:cNvSpPr/>
            <p:nvPr/>
          </p:nvSpPr>
          <p:spPr>
            <a:xfrm>
              <a:off x="664617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59" name="tx659"/>
            <p:cNvSpPr/>
            <p:nvPr/>
          </p:nvSpPr>
          <p:spPr>
            <a:xfrm>
              <a:off x="691525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60" name="tx660"/>
            <p:cNvSpPr/>
            <p:nvPr/>
          </p:nvSpPr>
          <p:spPr>
            <a:xfrm>
              <a:off x="718434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61" name="tx661"/>
            <p:cNvSpPr/>
            <p:nvPr/>
          </p:nvSpPr>
          <p:spPr>
            <a:xfrm>
              <a:off x="7453428"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62" name="tx662"/>
            <p:cNvSpPr/>
            <p:nvPr/>
          </p:nvSpPr>
          <p:spPr>
            <a:xfrm>
              <a:off x="7722513"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63" name="tx663"/>
            <p:cNvSpPr/>
            <p:nvPr/>
          </p:nvSpPr>
          <p:spPr>
            <a:xfrm>
              <a:off x="7991598"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64" name="tx664"/>
            <p:cNvSpPr/>
            <p:nvPr/>
          </p:nvSpPr>
          <p:spPr>
            <a:xfrm>
              <a:off x="8260683"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65" name="tx665"/>
            <p:cNvSpPr/>
            <p:nvPr/>
          </p:nvSpPr>
          <p:spPr>
            <a:xfrm>
              <a:off x="8529768"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66" name="tx666"/>
            <p:cNvSpPr/>
            <p:nvPr/>
          </p:nvSpPr>
          <p:spPr>
            <a:xfrm>
              <a:off x="180264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67" name="tx667"/>
            <p:cNvSpPr/>
            <p:nvPr/>
          </p:nvSpPr>
          <p:spPr>
            <a:xfrm>
              <a:off x="207172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68" name="tx668"/>
            <p:cNvSpPr/>
            <p:nvPr/>
          </p:nvSpPr>
          <p:spPr>
            <a:xfrm>
              <a:off x="234081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69" name="tx669"/>
            <p:cNvSpPr/>
            <p:nvPr/>
          </p:nvSpPr>
          <p:spPr>
            <a:xfrm>
              <a:off x="260989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70" name="tx670"/>
            <p:cNvSpPr/>
            <p:nvPr/>
          </p:nvSpPr>
          <p:spPr>
            <a:xfrm>
              <a:off x="287898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1" name="tx671"/>
            <p:cNvSpPr/>
            <p:nvPr/>
          </p:nvSpPr>
          <p:spPr>
            <a:xfrm>
              <a:off x="314806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2" name="tx672"/>
            <p:cNvSpPr/>
            <p:nvPr/>
          </p:nvSpPr>
          <p:spPr>
            <a:xfrm>
              <a:off x="341715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3" name="tx673"/>
            <p:cNvSpPr/>
            <p:nvPr/>
          </p:nvSpPr>
          <p:spPr>
            <a:xfrm>
              <a:off x="368623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4" name="tx674"/>
            <p:cNvSpPr/>
            <p:nvPr/>
          </p:nvSpPr>
          <p:spPr>
            <a:xfrm>
              <a:off x="395532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75" name="tx675"/>
            <p:cNvSpPr/>
            <p:nvPr/>
          </p:nvSpPr>
          <p:spPr>
            <a:xfrm>
              <a:off x="422440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76" name="tx676"/>
            <p:cNvSpPr/>
            <p:nvPr/>
          </p:nvSpPr>
          <p:spPr>
            <a:xfrm>
              <a:off x="449349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77" name="tx677"/>
            <p:cNvSpPr/>
            <p:nvPr/>
          </p:nvSpPr>
          <p:spPr>
            <a:xfrm>
              <a:off x="476257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78" name="tx678"/>
            <p:cNvSpPr/>
            <p:nvPr/>
          </p:nvSpPr>
          <p:spPr>
            <a:xfrm>
              <a:off x="503166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79" name="tx679"/>
            <p:cNvSpPr/>
            <p:nvPr/>
          </p:nvSpPr>
          <p:spPr>
            <a:xfrm>
              <a:off x="530074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80" name="tx680"/>
            <p:cNvSpPr/>
            <p:nvPr/>
          </p:nvSpPr>
          <p:spPr>
            <a:xfrm>
              <a:off x="556983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81" name="tx681"/>
            <p:cNvSpPr/>
            <p:nvPr/>
          </p:nvSpPr>
          <p:spPr>
            <a:xfrm>
              <a:off x="583891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82" name="tx682"/>
            <p:cNvSpPr/>
            <p:nvPr/>
          </p:nvSpPr>
          <p:spPr>
            <a:xfrm>
              <a:off x="610800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83" name="tx683"/>
            <p:cNvSpPr/>
            <p:nvPr/>
          </p:nvSpPr>
          <p:spPr>
            <a:xfrm>
              <a:off x="637708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84" name="tx684"/>
            <p:cNvSpPr/>
            <p:nvPr/>
          </p:nvSpPr>
          <p:spPr>
            <a:xfrm>
              <a:off x="664617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85" name="tx685"/>
            <p:cNvSpPr/>
            <p:nvPr/>
          </p:nvSpPr>
          <p:spPr>
            <a:xfrm>
              <a:off x="691525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86" name="tx686"/>
            <p:cNvSpPr/>
            <p:nvPr/>
          </p:nvSpPr>
          <p:spPr>
            <a:xfrm>
              <a:off x="718434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87" name="tx687"/>
            <p:cNvSpPr/>
            <p:nvPr/>
          </p:nvSpPr>
          <p:spPr>
            <a:xfrm>
              <a:off x="7453428"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88" name="tx688"/>
            <p:cNvSpPr/>
            <p:nvPr/>
          </p:nvSpPr>
          <p:spPr>
            <a:xfrm>
              <a:off x="7722513"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89" name="tx689"/>
            <p:cNvSpPr/>
            <p:nvPr/>
          </p:nvSpPr>
          <p:spPr>
            <a:xfrm>
              <a:off x="7991598"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90" name="tx690"/>
            <p:cNvSpPr/>
            <p:nvPr/>
          </p:nvSpPr>
          <p:spPr>
            <a:xfrm>
              <a:off x="8260683"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91" name="tx691"/>
            <p:cNvSpPr/>
            <p:nvPr/>
          </p:nvSpPr>
          <p:spPr>
            <a:xfrm>
              <a:off x="8529768"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92" name="tx692"/>
            <p:cNvSpPr/>
            <p:nvPr/>
          </p:nvSpPr>
          <p:spPr>
            <a:xfrm>
              <a:off x="180264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93" name="tx693"/>
            <p:cNvSpPr/>
            <p:nvPr/>
          </p:nvSpPr>
          <p:spPr>
            <a:xfrm>
              <a:off x="207172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4" name="tx694"/>
            <p:cNvSpPr/>
            <p:nvPr/>
          </p:nvSpPr>
          <p:spPr>
            <a:xfrm>
              <a:off x="234081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5" name="tx695"/>
            <p:cNvSpPr/>
            <p:nvPr/>
          </p:nvSpPr>
          <p:spPr>
            <a:xfrm>
              <a:off x="260989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6" name="tx696"/>
            <p:cNvSpPr/>
            <p:nvPr/>
          </p:nvSpPr>
          <p:spPr>
            <a:xfrm>
              <a:off x="287898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7" name="tx697"/>
            <p:cNvSpPr/>
            <p:nvPr/>
          </p:nvSpPr>
          <p:spPr>
            <a:xfrm>
              <a:off x="314806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8" name="tx698"/>
            <p:cNvSpPr/>
            <p:nvPr/>
          </p:nvSpPr>
          <p:spPr>
            <a:xfrm>
              <a:off x="341715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9" name="tx699"/>
            <p:cNvSpPr/>
            <p:nvPr/>
          </p:nvSpPr>
          <p:spPr>
            <a:xfrm>
              <a:off x="368623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0" name="tx700"/>
            <p:cNvSpPr/>
            <p:nvPr/>
          </p:nvSpPr>
          <p:spPr>
            <a:xfrm>
              <a:off x="395532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1" name="tx701"/>
            <p:cNvSpPr/>
            <p:nvPr/>
          </p:nvSpPr>
          <p:spPr>
            <a:xfrm>
              <a:off x="422440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2" name="tx702"/>
            <p:cNvSpPr/>
            <p:nvPr/>
          </p:nvSpPr>
          <p:spPr>
            <a:xfrm>
              <a:off x="449349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3" name="tx703"/>
            <p:cNvSpPr/>
            <p:nvPr/>
          </p:nvSpPr>
          <p:spPr>
            <a:xfrm>
              <a:off x="476257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04" name="tx704"/>
            <p:cNvSpPr/>
            <p:nvPr/>
          </p:nvSpPr>
          <p:spPr>
            <a:xfrm>
              <a:off x="503166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5" name="tx705"/>
            <p:cNvSpPr/>
            <p:nvPr/>
          </p:nvSpPr>
          <p:spPr>
            <a:xfrm>
              <a:off x="530074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06" name="tx706"/>
            <p:cNvSpPr/>
            <p:nvPr/>
          </p:nvSpPr>
          <p:spPr>
            <a:xfrm>
              <a:off x="556983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07" name="tx707"/>
            <p:cNvSpPr/>
            <p:nvPr/>
          </p:nvSpPr>
          <p:spPr>
            <a:xfrm>
              <a:off x="583891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8" name="tx708"/>
            <p:cNvSpPr/>
            <p:nvPr/>
          </p:nvSpPr>
          <p:spPr>
            <a:xfrm>
              <a:off x="610800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9" name="tx709"/>
            <p:cNvSpPr/>
            <p:nvPr/>
          </p:nvSpPr>
          <p:spPr>
            <a:xfrm>
              <a:off x="637708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0" name="tx710"/>
            <p:cNvSpPr/>
            <p:nvPr/>
          </p:nvSpPr>
          <p:spPr>
            <a:xfrm>
              <a:off x="664617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1" name="tx711"/>
            <p:cNvSpPr/>
            <p:nvPr/>
          </p:nvSpPr>
          <p:spPr>
            <a:xfrm>
              <a:off x="691525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2" name="tx712"/>
            <p:cNvSpPr/>
            <p:nvPr/>
          </p:nvSpPr>
          <p:spPr>
            <a:xfrm>
              <a:off x="718434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13" name="tx713"/>
            <p:cNvSpPr/>
            <p:nvPr/>
          </p:nvSpPr>
          <p:spPr>
            <a:xfrm>
              <a:off x="7453428"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14" name="tx714"/>
            <p:cNvSpPr/>
            <p:nvPr/>
          </p:nvSpPr>
          <p:spPr>
            <a:xfrm>
              <a:off x="7722513"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5" name="tx715"/>
            <p:cNvSpPr/>
            <p:nvPr/>
          </p:nvSpPr>
          <p:spPr>
            <a:xfrm>
              <a:off x="7991598"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16" name="tx716"/>
            <p:cNvSpPr/>
            <p:nvPr/>
          </p:nvSpPr>
          <p:spPr>
            <a:xfrm>
              <a:off x="8260683"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17" name="tx717"/>
            <p:cNvSpPr/>
            <p:nvPr/>
          </p:nvSpPr>
          <p:spPr>
            <a:xfrm>
              <a:off x="8529768"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18" name="tx718"/>
            <p:cNvSpPr/>
            <p:nvPr/>
          </p:nvSpPr>
          <p:spPr>
            <a:xfrm>
              <a:off x="314806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19" name="tx719"/>
            <p:cNvSpPr/>
            <p:nvPr/>
          </p:nvSpPr>
          <p:spPr>
            <a:xfrm>
              <a:off x="341715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20" name="tx720"/>
            <p:cNvSpPr/>
            <p:nvPr/>
          </p:nvSpPr>
          <p:spPr>
            <a:xfrm>
              <a:off x="368623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21" name="tx721"/>
            <p:cNvSpPr/>
            <p:nvPr/>
          </p:nvSpPr>
          <p:spPr>
            <a:xfrm>
              <a:off x="3955322" y="43451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22" name="tx722"/>
            <p:cNvSpPr/>
            <p:nvPr/>
          </p:nvSpPr>
          <p:spPr>
            <a:xfrm>
              <a:off x="4224407" y="434551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23" name="tx723"/>
            <p:cNvSpPr/>
            <p:nvPr/>
          </p:nvSpPr>
          <p:spPr>
            <a:xfrm>
              <a:off x="4493492" y="434651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24" name="tx724"/>
            <p:cNvSpPr/>
            <p:nvPr/>
          </p:nvSpPr>
          <p:spPr>
            <a:xfrm>
              <a:off x="476257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25" name="tx725"/>
            <p:cNvSpPr/>
            <p:nvPr/>
          </p:nvSpPr>
          <p:spPr>
            <a:xfrm>
              <a:off x="5031662" y="434551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26" name="tx726"/>
            <p:cNvSpPr/>
            <p:nvPr/>
          </p:nvSpPr>
          <p:spPr>
            <a:xfrm>
              <a:off x="530074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27" name="tx727"/>
            <p:cNvSpPr/>
            <p:nvPr/>
          </p:nvSpPr>
          <p:spPr>
            <a:xfrm>
              <a:off x="5569832" y="43438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28" name="tx728"/>
            <p:cNvSpPr/>
            <p:nvPr/>
          </p:nvSpPr>
          <p:spPr>
            <a:xfrm>
              <a:off x="5838917" y="434551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29" name="tx729"/>
            <p:cNvSpPr/>
            <p:nvPr/>
          </p:nvSpPr>
          <p:spPr>
            <a:xfrm>
              <a:off x="6108002" y="43451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30" name="tx730"/>
            <p:cNvSpPr/>
            <p:nvPr/>
          </p:nvSpPr>
          <p:spPr>
            <a:xfrm>
              <a:off x="637708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31" name="tx731"/>
            <p:cNvSpPr/>
            <p:nvPr/>
          </p:nvSpPr>
          <p:spPr>
            <a:xfrm>
              <a:off x="664617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32" name="tx732"/>
            <p:cNvSpPr/>
            <p:nvPr/>
          </p:nvSpPr>
          <p:spPr>
            <a:xfrm>
              <a:off x="6915257" y="43451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33" name="tx733"/>
            <p:cNvSpPr/>
            <p:nvPr/>
          </p:nvSpPr>
          <p:spPr>
            <a:xfrm>
              <a:off x="7184342" y="43451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34" name="tx734"/>
            <p:cNvSpPr/>
            <p:nvPr/>
          </p:nvSpPr>
          <p:spPr>
            <a:xfrm>
              <a:off x="7453428" y="434551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35" name="tx735"/>
            <p:cNvSpPr/>
            <p:nvPr/>
          </p:nvSpPr>
          <p:spPr>
            <a:xfrm>
              <a:off x="7722513"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36" name="tx736"/>
            <p:cNvSpPr/>
            <p:nvPr/>
          </p:nvSpPr>
          <p:spPr>
            <a:xfrm>
              <a:off x="7991598"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37" name="tx737"/>
            <p:cNvSpPr/>
            <p:nvPr/>
          </p:nvSpPr>
          <p:spPr>
            <a:xfrm>
              <a:off x="8260683"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38" name="tx738"/>
            <p:cNvSpPr/>
            <p:nvPr/>
          </p:nvSpPr>
          <p:spPr>
            <a:xfrm>
              <a:off x="8529768"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39" name="tx739"/>
            <p:cNvSpPr/>
            <p:nvPr/>
          </p:nvSpPr>
          <p:spPr>
            <a:xfrm>
              <a:off x="1802642" y="2709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40" name="tx740"/>
            <p:cNvSpPr/>
            <p:nvPr/>
          </p:nvSpPr>
          <p:spPr>
            <a:xfrm>
              <a:off x="207172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41" name="tx741"/>
            <p:cNvSpPr/>
            <p:nvPr/>
          </p:nvSpPr>
          <p:spPr>
            <a:xfrm>
              <a:off x="234081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2" name="tx742"/>
            <p:cNvSpPr/>
            <p:nvPr/>
          </p:nvSpPr>
          <p:spPr>
            <a:xfrm>
              <a:off x="260989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43" name="tx743"/>
            <p:cNvSpPr/>
            <p:nvPr/>
          </p:nvSpPr>
          <p:spPr>
            <a:xfrm>
              <a:off x="287898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44" name="tx744"/>
            <p:cNvSpPr/>
            <p:nvPr/>
          </p:nvSpPr>
          <p:spPr>
            <a:xfrm>
              <a:off x="314806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45" name="tx745"/>
            <p:cNvSpPr/>
            <p:nvPr/>
          </p:nvSpPr>
          <p:spPr>
            <a:xfrm>
              <a:off x="341715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6" name="tx746"/>
            <p:cNvSpPr/>
            <p:nvPr/>
          </p:nvSpPr>
          <p:spPr>
            <a:xfrm>
              <a:off x="368623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47" name="tx747"/>
            <p:cNvSpPr/>
            <p:nvPr/>
          </p:nvSpPr>
          <p:spPr>
            <a:xfrm>
              <a:off x="395532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8" name="tx748"/>
            <p:cNvSpPr/>
            <p:nvPr/>
          </p:nvSpPr>
          <p:spPr>
            <a:xfrm>
              <a:off x="422440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49" name="tx749"/>
            <p:cNvSpPr/>
            <p:nvPr/>
          </p:nvSpPr>
          <p:spPr>
            <a:xfrm>
              <a:off x="4493492" y="2709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50" name="tx750"/>
            <p:cNvSpPr/>
            <p:nvPr/>
          </p:nvSpPr>
          <p:spPr>
            <a:xfrm>
              <a:off x="476257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51" name="tx751"/>
            <p:cNvSpPr/>
            <p:nvPr/>
          </p:nvSpPr>
          <p:spPr>
            <a:xfrm>
              <a:off x="503166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52" name="tx752"/>
            <p:cNvSpPr/>
            <p:nvPr/>
          </p:nvSpPr>
          <p:spPr>
            <a:xfrm>
              <a:off x="530074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53" name="tx753"/>
            <p:cNvSpPr/>
            <p:nvPr/>
          </p:nvSpPr>
          <p:spPr>
            <a:xfrm>
              <a:off x="556983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54" name="tx754"/>
            <p:cNvSpPr/>
            <p:nvPr/>
          </p:nvSpPr>
          <p:spPr>
            <a:xfrm>
              <a:off x="583891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55" name="tx755"/>
            <p:cNvSpPr/>
            <p:nvPr/>
          </p:nvSpPr>
          <p:spPr>
            <a:xfrm>
              <a:off x="610800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56" name="tx756"/>
            <p:cNvSpPr/>
            <p:nvPr/>
          </p:nvSpPr>
          <p:spPr>
            <a:xfrm>
              <a:off x="637708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57" name="tx757"/>
            <p:cNvSpPr/>
            <p:nvPr/>
          </p:nvSpPr>
          <p:spPr>
            <a:xfrm>
              <a:off x="6646172" y="2709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58" name="tx758"/>
            <p:cNvSpPr/>
            <p:nvPr/>
          </p:nvSpPr>
          <p:spPr>
            <a:xfrm>
              <a:off x="691525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59" name="tx759"/>
            <p:cNvSpPr/>
            <p:nvPr/>
          </p:nvSpPr>
          <p:spPr>
            <a:xfrm>
              <a:off x="718434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60" name="tx760"/>
            <p:cNvSpPr/>
            <p:nvPr/>
          </p:nvSpPr>
          <p:spPr>
            <a:xfrm>
              <a:off x="7453428"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61" name="tx761"/>
            <p:cNvSpPr/>
            <p:nvPr/>
          </p:nvSpPr>
          <p:spPr>
            <a:xfrm>
              <a:off x="7722513"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62" name="tx762"/>
            <p:cNvSpPr/>
            <p:nvPr/>
          </p:nvSpPr>
          <p:spPr>
            <a:xfrm>
              <a:off x="7991598"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63" name="tx763"/>
            <p:cNvSpPr/>
            <p:nvPr/>
          </p:nvSpPr>
          <p:spPr>
            <a:xfrm>
              <a:off x="8260683" y="2709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64" name="tx764"/>
            <p:cNvSpPr/>
            <p:nvPr/>
          </p:nvSpPr>
          <p:spPr>
            <a:xfrm>
              <a:off x="8529768"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65" name="tx765"/>
            <p:cNvSpPr/>
            <p:nvPr/>
          </p:nvSpPr>
          <p:spPr>
            <a:xfrm>
              <a:off x="180264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66" name="tx766"/>
            <p:cNvSpPr/>
            <p:nvPr/>
          </p:nvSpPr>
          <p:spPr>
            <a:xfrm>
              <a:off x="2071727" y="3322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67" name="tx767"/>
            <p:cNvSpPr/>
            <p:nvPr/>
          </p:nvSpPr>
          <p:spPr>
            <a:xfrm>
              <a:off x="234081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68" name="tx768"/>
            <p:cNvSpPr/>
            <p:nvPr/>
          </p:nvSpPr>
          <p:spPr>
            <a:xfrm>
              <a:off x="260989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69" name="tx769"/>
            <p:cNvSpPr/>
            <p:nvPr/>
          </p:nvSpPr>
          <p:spPr>
            <a:xfrm>
              <a:off x="287898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70" name="tx770"/>
            <p:cNvSpPr/>
            <p:nvPr/>
          </p:nvSpPr>
          <p:spPr>
            <a:xfrm>
              <a:off x="314806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71" name="tx771"/>
            <p:cNvSpPr/>
            <p:nvPr/>
          </p:nvSpPr>
          <p:spPr>
            <a:xfrm>
              <a:off x="341715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72" name="tx772"/>
            <p:cNvSpPr/>
            <p:nvPr/>
          </p:nvSpPr>
          <p:spPr>
            <a:xfrm>
              <a:off x="368623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73" name="tx773"/>
            <p:cNvSpPr/>
            <p:nvPr/>
          </p:nvSpPr>
          <p:spPr>
            <a:xfrm>
              <a:off x="395532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74" name="tx774"/>
            <p:cNvSpPr/>
            <p:nvPr/>
          </p:nvSpPr>
          <p:spPr>
            <a:xfrm>
              <a:off x="422440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75" name="tx775"/>
            <p:cNvSpPr/>
            <p:nvPr/>
          </p:nvSpPr>
          <p:spPr>
            <a:xfrm>
              <a:off x="449349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76" name="tx776"/>
            <p:cNvSpPr/>
            <p:nvPr/>
          </p:nvSpPr>
          <p:spPr>
            <a:xfrm>
              <a:off x="476257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77" name="tx777"/>
            <p:cNvSpPr/>
            <p:nvPr/>
          </p:nvSpPr>
          <p:spPr>
            <a:xfrm>
              <a:off x="503166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78" name="tx778"/>
            <p:cNvSpPr/>
            <p:nvPr/>
          </p:nvSpPr>
          <p:spPr>
            <a:xfrm>
              <a:off x="530074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79" name="tx779"/>
            <p:cNvSpPr/>
            <p:nvPr/>
          </p:nvSpPr>
          <p:spPr>
            <a:xfrm>
              <a:off x="556983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80" name="tx780"/>
            <p:cNvSpPr/>
            <p:nvPr/>
          </p:nvSpPr>
          <p:spPr>
            <a:xfrm>
              <a:off x="583891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81" name="tx781"/>
            <p:cNvSpPr/>
            <p:nvPr/>
          </p:nvSpPr>
          <p:spPr>
            <a:xfrm>
              <a:off x="610800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82" name="tx782"/>
            <p:cNvSpPr/>
            <p:nvPr/>
          </p:nvSpPr>
          <p:spPr>
            <a:xfrm>
              <a:off x="6377087" y="3322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83" name="tx783"/>
            <p:cNvSpPr/>
            <p:nvPr/>
          </p:nvSpPr>
          <p:spPr>
            <a:xfrm>
              <a:off x="6646172" y="3322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84" name="tx784"/>
            <p:cNvSpPr/>
            <p:nvPr/>
          </p:nvSpPr>
          <p:spPr>
            <a:xfrm>
              <a:off x="691525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85" name="tx785"/>
            <p:cNvSpPr/>
            <p:nvPr/>
          </p:nvSpPr>
          <p:spPr>
            <a:xfrm>
              <a:off x="7184342" y="3322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86" name="tx786"/>
            <p:cNvSpPr/>
            <p:nvPr/>
          </p:nvSpPr>
          <p:spPr>
            <a:xfrm>
              <a:off x="7453428"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87" name="tx787"/>
            <p:cNvSpPr/>
            <p:nvPr/>
          </p:nvSpPr>
          <p:spPr>
            <a:xfrm>
              <a:off x="7722513"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88" name="tx788"/>
            <p:cNvSpPr/>
            <p:nvPr/>
          </p:nvSpPr>
          <p:spPr>
            <a:xfrm>
              <a:off x="7991598"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89" name="tx789"/>
            <p:cNvSpPr/>
            <p:nvPr/>
          </p:nvSpPr>
          <p:spPr>
            <a:xfrm>
              <a:off x="8260683"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90" name="tx790"/>
            <p:cNvSpPr/>
            <p:nvPr/>
          </p:nvSpPr>
          <p:spPr>
            <a:xfrm>
              <a:off x="8529768"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91" name="tx791"/>
            <p:cNvSpPr/>
            <p:nvPr/>
          </p:nvSpPr>
          <p:spPr>
            <a:xfrm>
              <a:off x="1802642" y="51624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92" name="tx792"/>
            <p:cNvSpPr/>
            <p:nvPr/>
          </p:nvSpPr>
          <p:spPr>
            <a:xfrm>
              <a:off x="2071727" y="516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93" name="tx793"/>
            <p:cNvSpPr/>
            <p:nvPr/>
          </p:nvSpPr>
          <p:spPr>
            <a:xfrm>
              <a:off x="234081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94" name="tx794"/>
            <p:cNvSpPr/>
            <p:nvPr/>
          </p:nvSpPr>
          <p:spPr>
            <a:xfrm>
              <a:off x="260989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95" name="tx795"/>
            <p:cNvSpPr/>
            <p:nvPr/>
          </p:nvSpPr>
          <p:spPr>
            <a:xfrm>
              <a:off x="287898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96" name="tx796"/>
            <p:cNvSpPr/>
            <p:nvPr/>
          </p:nvSpPr>
          <p:spPr>
            <a:xfrm>
              <a:off x="314806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97" name="tx797"/>
            <p:cNvSpPr/>
            <p:nvPr/>
          </p:nvSpPr>
          <p:spPr>
            <a:xfrm>
              <a:off x="3417152"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98" name="tx798"/>
            <p:cNvSpPr/>
            <p:nvPr/>
          </p:nvSpPr>
          <p:spPr>
            <a:xfrm>
              <a:off x="368623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99" name="tx799"/>
            <p:cNvSpPr/>
            <p:nvPr/>
          </p:nvSpPr>
          <p:spPr>
            <a:xfrm>
              <a:off x="395532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00" name="tx800"/>
            <p:cNvSpPr/>
            <p:nvPr/>
          </p:nvSpPr>
          <p:spPr>
            <a:xfrm>
              <a:off x="422440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01" name="tx801"/>
            <p:cNvSpPr/>
            <p:nvPr/>
          </p:nvSpPr>
          <p:spPr>
            <a:xfrm>
              <a:off x="449349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02" name="tx802"/>
            <p:cNvSpPr/>
            <p:nvPr/>
          </p:nvSpPr>
          <p:spPr>
            <a:xfrm>
              <a:off x="476257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03" name="tx803"/>
            <p:cNvSpPr/>
            <p:nvPr/>
          </p:nvSpPr>
          <p:spPr>
            <a:xfrm>
              <a:off x="503166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04" name="tx804"/>
            <p:cNvSpPr/>
            <p:nvPr/>
          </p:nvSpPr>
          <p:spPr>
            <a:xfrm>
              <a:off x="530074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05" name="tx805"/>
            <p:cNvSpPr/>
            <p:nvPr/>
          </p:nvSpPr>
          <p:spPr>
            <a:xfrm>
              <a:off x="5569832" y="516344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06" name="tx806"/>
            <p:cNvSpPr/>
            <p:nvPr/>
          </p:nvSpPr>
          <p:spPr>
            <a:xfrm>
              <a:off x="5838917" y="516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07" name="tx807"/>
            <p:cNvSpPr/>
            <p:nvPr/>
          </p:nvSpPr>
          <p:spPr>
            <a:xfrm>
              <a:off x="6108002" y="51624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08" name="tx808"/>
            <p:cNvSpPr/>
            <p:nvPr/>
          </p:nvSpPr>
          <p:spPr>
            <a:xfrm>
              <a:off x="6377087" y="516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09" name="tx809"/>
            <p:cNvSpPr/>
            <p:nvPr/>
          </p:nvSpPr>
          <p:spPr>
            <a:xfrm>
              <a:off x="6646172" y="516344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10" name="tx810"/>
            <p:cNvSpPr/>
            <p:nvPr/>
          </p:nvSpPr>
          <p:spPr>
            <a:xfrm>
              <a:off x="6915257" y="516344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11" name="tx811"/>
            <p:cNvSpPr/>
            <p:nvPr/>
          </p:nvSpPr>
          <p:spPr>
            <a:xfrm>
              <a:off x="7184342" y="516344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12" name="tx812"/>
            <p:cNvSpPr/>
            <p:nvPr/>
          </p:nvSpPr>
          <p:spPr>
            <a:xfrm>
              <a:off x="7453428"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13" name="tx813"/>
            <p:cNvSpPr/>
            <p:nvPr/>
          </p:nvSpPr>
          <p:spPr>
            <a:xfrm>
              <a:off x="7722513"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814" name="tx814"/>
            <p:cNvSpPr/>
            <p:nvPr/>
          </p:nvSpPr>
          <p:spPr>
            <a:xfrm>
              <a:off x="7991598" y="51624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15" name="tx815"/>
            <p:cNvSpPr/>
            <p:nvPr/>
          </p:nvSpPr>
          <p:spPr>
            <a:xfrm>
              <a:off x="8260683"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16" name="tx816"/>
            <p:cNvSpPr/>
            <p:nvPr/>
          </p:nvSpPr>
          <p:spPr>
            <a:xfrm>
              <a:off x="8529768" y="51624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17" name="tx817"/>
            <p:cNvSpPr/>
            <p:nvPr/>
          </p:nvSpPr>
          <p:spPr>
            <a:xfrm>
              <a:off x="180264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18" name="tx818"/>
            <p:cNvSpPr/>
            <p:nvPr/>
          </p:nvSpPr>
          <p:spPr>
            <a:xfrm>
              <a:off x="207172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9" name="tx819"/>
            <p:cNvSpPr/>
            <p:nvPr/>
          </p:nvSpPr>
          <p:spPr>
            <a:xfrm>
              <a:off x="234081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20" name="tx820"/>
            <p:cNvSpPr/>
            <p:nvPr/>
          </p:nvSpPr>
          <p:spPr>
            <a:xfrm>
              <a:off x="260989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1" name="tx821"/>
            <p:cNvSpPr/>
            <p:nvPr/>
          </p:nvSpPr>
          <p:spPr>
            <a:xfrm>
              <a:off x="287898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2" name="tx822"/>
            <p:cNvSpPr/>
            <p:nvPr/>
          </p:nvSpPr>
          <p:spPr>
            <a:xfrm>
              <a:off x="314806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3" name="tx823"/>
            <p:cNvSpPr/>
            <p:nvPr/>
          </p:nvSpPr>
          <p:spPr>
            <a:xfrm>
              <a:off x="341715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4" name="tx824"/>
            <p:cNvSpPr/>
            <p:nvPr/>
          </p:nvSpPr>
          <p:spPr>
            <a:xfrm>
              <a:off x="368623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25" name="tx825"/>
            <p:cNvSpPr/>
            <p:nvPr/>
          </p:nvSpPr>
          <p:spPr>
            <a:xfrm>
              <a:off x="395532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26" name="tx826"/>
            <p:cNvSpPr/>
            <p:nvPr/>
          </p:nvSpPr>
          <p:spPr>
            <a:xfrm>
              <a:off x="422440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27" name="tx827"/>
            <p:cNvSpPr/>
            <p:nvPr/>
          </p:nvSpPr>
          <p:spPr>
            <a:xfrm>
              <a:off x="449349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28" name="tx828"/>
            <p:cNvSpPr/>
            <p:nvPr/>
          </p:nvSpPr>
          <p:spPr>
            <a:xfrm>
              <a:off x="476257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29" name="tx829"/>
            <p:cNvSpPr/>
            <p:nvPr/>
          </p:nvSpPr>
          <p:spPr>
            <a:xfrm>
              <a:off x="503166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0" name="tx830"/>
            <p:cNvSpPr/>
            <p:nvPr/>
          </p:nvSpPr>
          <p:spPr>
            <a:xfrm>
              <a:off x="530074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31" name="tx831"/>
            <p:cNvSpPr/>
            <p:nvPr/>
          </p:nvSpPr>
          <p:spPr>
            <a:xfrm>
              <a:off x="556983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32" name="tx832"/>
            <p:cNvSpPr/>
            <p:nvPr/>
          </p:nvSpPr>
          <p:spPr>
            <a:xfrm>
              <a:off x="5838917" y="23014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33" name="tx833"/>
            <p:cNvSpPr/>
            <p:nvPr/>
          </p:nvSpPr>
          <p:spPr>
            <a:xfrm>
              <a:off x="610800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34" name="tx834"/>
            <p:cNvSpPr/>
            <p:nvPr/>
          </p:nvSpPr>
          <p:spPr>
            <a:xfrm>
              <a:off x="6377087" y="23014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35" name="tx835"/>
            <p:cNvSpPr/>
            <p:nvPr/>
          </p:nvSpPr>
          <p:spPr>
            <a:xfrm>
              <a:off x="664617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36" name="tx836"/>
            <p:cNvSpPr/>
            <p:nvPr/>
          </p:nvSpPr>
          <p:spPr>
            <a:xfrm>
              <a:off x="691525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37" name="tx837"/>
            <p:cNvSpPr/>
            <p:nvPr/>
          </p:nvSpPr>
          <p:spPr>
            <a:xfrm>
              <a:off x="718434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38" name="tx838"/>
            <p:cNvSpPr/>
            <p:nvPr/>
          </p:nvSpPr>
          <p:spPr>
            <a:xfrm>
              <a:off x="745342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39" name="tx839"/>
            <p:cNvSpPr/>
            <p:nvPr/>
          </p:nvSpPr>
          <p:spPr>
            <a:xfrm>
              <a:off x="7722513"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40" name="tx840"/>
            <p:cNvSpPr/>
            <p:nvPr/>
          </p:nvSpPr>
          <p:spPr>
            <a:xfrm>
              <a:off x="799159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41" name="tx841"/>
            <p:cNvSpPr/>
            <p:nvPr/>
          </p:nvSpPr>
          <p:spPr>
            <a:xfrm>
              <a:off x="8260683"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42" name="tx842"/>
            <p:cNvSpPr/>
            <p:nvPr/>
          </p:nvSpPr>
          <p:spPr>
            <a:xfrm>
              <a:off x="852976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43" name="tx843"/>
            <p:cNvSpPr/>
            <p:nvPr/>
          </p:nvSpPr>
          <p:spPr>
            <a:xfrm>
              <a:off x="180264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44" name="tx844"/>
            <p:cNvSpPr/>
            <p:nvPr/>
          </p:nvSpPr>
          <p:spPr>
            <a:xfrm>
              <a:off x="207172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45" name="tx845"/>
            <p:cNvSpPr/>
            <p:nvPr/>
          </p:nvSpPr>
          <p:spPr>
            <a:xfrm>
              <a:off x="234081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46" name="tx846"/>
            <p:cNvSpPr/>
            <p:nvPr/>
          </p:nvSpPr>
          <p:spPr>
            <a:xfrm>
              <a:off x="260989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47" name="tx847"/>
            <p:cNvSpPr/>
            <p:nvPr/>
          </p:nvSpPr>
          <p:spPr>
            <a:xfrm>
              <a:off x="287898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48" name="tx848"/>
            <p:cNvSpPr/>
            <p:nvPr/>
          </p:nvSpPr>
          <p:spPr>
            <a:xfrm>
              <a:off x="314806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49" name="tx849"/>
            <p:cNvSpPr/>
            <p:nvPr/>
          </p:nvSpPr>
          <p:spPr>
            <a:xfrm>
              <a:off x="341715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50" name="tx850"/>
            <p:cNvSpPr/>
            <p:nvPr/>
          </p:nvSpPr>
          <p:spPr>
            <a:xfrm>
              <a:off x="368623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51" name="tx851"/>
            <p:cNvSpPr/>
            <p:nvPr/>
          </p:nvSpPr>
          <p:spPr>
            <a:xfrm>
              <a:off x="395532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52" name="tx852"/>
            <p:cNvSpPr/>
            <p:nvPr/>
          </p:nvSpPr>
          <p:spPr>
            <a:xfrm>
              <a:off x="422440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53" name="tx853"/>
            <p:cNvSpPr/>
            <p:nvPr/>
          </p:nvSpPr>
          <p:spPr>
            <a:xfrm>
              <a:off x="449349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54" name="tx854"/>
            <p:cNvSpPr/>
            <p:nvPr/>
          </p:nvSpPr>
          <p:spPr>
            <a:xfrm>
              <a:off x="476257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55" name="tx855"/>
            <p:cNvSpPr/>
            <p:nvPr/>
          </p:nvSpPr>
          <p:spPr>
            <a:xfrm>
              <a:off x="503166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56" name="tx856"/>
            <p:cNvSpPr/>
            <p:nvPr/>
          </p:nvSpPr>
          <p:spPr>
            <a:xfrm>
              <a:off x="530074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57" name="tx857"/>
            <p:cNvSpPr/>
            <p:nvPr/>
          </p:nvSpPr>
          <p:spPr>
            <a:xfrm>
              <a:off x="556983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58" name="tx858"/>
            <p:cNvSpPr/>
            <p:nvPr/>
          </p:nvSpPr>
          <p:spPr>
            <a:xfrm>
              <a:off x="583891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59" name="tx859"/>
            <p:cNvSpPr/>
            <p:nvPr/>
          </p:nvSpPr>
          <p:spPr>
            <a:xfrm>
              <a:off x="610800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60" name="tx860"/>
            <p:cNvSpPr/>
            <p:nvPr/>
          </p:nvSpPr>
          <p:spPr>
            <a:xfrm>
              <a:off x="637708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61" name="tx861"/>
            <p:cNvSpPr/>
            <p:nvPr/>
          </p:nvSpPr>
          <p:spPr>
            <a:xfrm>
              <a:off x="664617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62" name="tx862"/>
            <p:cNvSpPr/>
            <p:nvPr/>
          </p:nvSpPr>
          <p:spPr>
            <a:xfrm>
              <a:off x="691525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63" name="tx863"/>
            <p:cNvSpPr/>
            <p:nvPr/>
          </p:nvSpPr>
          <p:spPr>
            <a:xfrm>
              <a:off x="7184342"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64" name="tx864"/>
            <p:cNvSpPr/>
            <p:nvPr/>
          </p:nvSpPr>
          <p:spPr>
            <a:xfrm>
              <a:off x="7453428"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65" name="tx865"/>
            <p:cNvSpPr/>
            <p:nvPr/>
          </p:nvSpPr>
          <p:spPr>
            <a:xfrm>
              <a:off x="7722513"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66" name="tx866"/>
            <p:cNvSpPr/>
            <p:nvPr/>
          </p:nvSpPr>
          <p:spPr>
            <a:xfrm>
              <a:off x="7991598"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67" name="tx867"/>
            <p:cNvSpPr/>
            <p:nvPr/>
          </p:nvSpPr>
          <p:spPr>
            <a:xfrm>
              <a:off x="8260683"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68" name="tx868"/>
            <p:cNvSpPr/>
            <p:nvPr/>
          </p:nvSpPr>
          <p:spPr>
            <a:xfrm>
              <a:off x="8529768"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69" name="tx869"/>
            <p:cNvSpPr/>
            <p:nvPr/>
          </p:nvSpPr>
          <p:spPr>
            <a:xfrm>
              <a:off x="180264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70" name="tx870"/>
            <p:cNvSpPr/>
            <p:nvPr/>
          </p:nvSpPr>
          <p:spPr>
            <a:xfrm>
              <a:off x="207172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71" name="tx871"/>
            <p:cNvSpPr/>
            <p:nvPr/>
          </p:nvSpPr>
          <p:spPr>
            <a:xfrm>
              <a:off x="234081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72" name="tx872"/>
            <p:cNvSpPr/>
            <p:nvPr/>
          </p:nvSpPr>
          <p:spPr>
            <a:xfrm>
              <a:off x="260989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73" name="tx873"/>
            <p:cNvSpPr/>
            <p:nvPr/>
          </p:nvSpPr>
          <p:spPr>
            <a:xfrm>
              <a:off x="287898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74" name="tx874"/>
            <p:cNvSpPr/>
            <p:nvPr/>
          </p:nvSpPr>
          <p:spPr>
            <a:xfrm>
              <a:off x="3148067" y="3731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75" name="tx875"/>
            <p:cNvSpPr/>
            <p:nvPr/>
          </p:nvSpPr>
          <p:spPr>
            <a:xfrm>
              <a:off x="341715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76" name="tx876"/>
            <p:cNvSpPr/>
            <p:nvPr/>
          </p:nvSpPr>
          <p:spPr>
            <a:xfrm>
              <a:off x="368623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77" name="tx877"/>
            <p:cNvSpPr/>
            <p:nvPr/>
          </p:nvSpPr>
          <p:spPr>
            <a:xfrm>
              <a:off x="395532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78" name="tx878"/>
            <p:cNvSpPr/>
            <p:nvPr/>
          </p:nvSpPr>
          <p:spPr>
            <a:xfrm>
              <a:off x="422440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79" name="tx879"/>
            <p:cNvSpPr/>
            <p:nvPr/>
          </p:nvSpPr>
          <p:spPr>
            <a:xfrm>
              <a:off x="449349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80" name="tx880"/>
            <p:cNvSpPr/>
            <p:nvPr/>
          </p:nvSpPr>
          <p:spPr>
            <a:xfrm>
              <a:off x="476257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81" name="tx881"/>
            <p:cNvSpPr/>
            <p:nvPr/>
          </p:nvSpPr>
          <p:spPr>
            <a:xfrm>
              <a:off x="503166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82" name="tx882"/>
            <p:cNvSpPr/>
            <p:nvPr/>
          </p:nvSpPr>
          <p:spPr>
            <a:xfrm>
              <a:off x="530074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83" name="tx883"/>
            <p:cNvSpPr/>
            <p:nvPr/>
          </p:nvSpPr>
          <p:spPr>
            <a:xfrm>
              <a:off x="556983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84" name="tx884"/>
            <p:cNvSpPr/>
            <p:nvPr/>
          </p:nvSpPr>
          <p:spPr>
            <a:xfrm>
              <a:off x="583891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85" name="tx885"/>
            <p:cNvSpPr/>
            <p:nvPr/>
          </p:nvSpPr>
          <p:spPr>
            <a:xfrm>
              <a:off x="610800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86" name="tx886"/>
            <p:cNvSpPr/>
            <p:nvPr/>
          </p:nvSpPr>
          <p:spPr>
            <a:xfrm>
              <a:off x="637708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87" name="tx887"/>
            <p:cNvSpPr/>
            <p:nvPr/>
          </p:nvSpPr>
          <p:spPr>
            <a:xfrm>
              <a:off x="664617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88" name="tx888"/>
            <p:cNvSpPr/>
            <p:nvPr/>
          </p:nvSpPr>
          <p:spPr>
            <a:xfrm>
              <a:off x="691525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89" name="tx889"/>
            <p:cNvSpPr/>
            <p:nvPr/>
          </p:nvSpPr>
          <p:spPr>
            <a:xfrm>
              <a:off x="7184342" y="3731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90" name="tx890"/>
            <p:cNvSpPr/>
            <p:nvPr/>
          </p:nvSpPr>
          <p:spPr>
            <a:xfrm>
              <a:off x="7453428"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91" name="tx891"/>
            <p:cNvSpPr/>
            <p:nvPr/>
          </p:nvSpPr>
          <p:spPr>
            <a:xfrm>
              <a:off x="7722513"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92" name="tx892"/>
            <p:cNvSpPr/>
            <p:nvPr/>
          </p:nvSpPr>
          <p:spPr>
            <a:xfrm>
              <a:off x="7991598"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93" name="tx893"/>
            <p:cNvSpPr/>
            <p:nvPr/>
          </p:nvSpPr>
          <p:spPr>
            <a:xfrm>
              <a:off x="8260683"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94" name="tx894"/>
            <p:cNvSpPr/>
            <p:nvPr/>
          </p:nvSpPr>
          <p:spPr>
            <a:xfrm>
              <a:off x="8529768"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95" name="tx895"/>
            <p:cNvSpPr/>
            <p:nvPr/>
          </p:nvSpPr>
          <p:spPr>
            <a:xfrm>
              <a:off x="1802642" y="16888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96" name="tx896"/>
            <p:cNvSpPr/>
            <p:nvPr/>
          </p:nvSpPr>
          <p:spPr>
            <a:xfrm>
              <a:off x="2071727" y="169150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97" name="tx897"/>
            <p:cNvSpPr/>
            <p:nvPr/>
          </p:nvSpPr>
          <p:spPr>
            <a:xfrm>
              <a:off x="234081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98" name="tx898"/>
            <p:cNvSpPr/>
            <p:nvPr/>
          </p:nvSpPr>
          <p:spPr>
            <a:xfrm>
              <a:off x="260989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99" name="tx899"/>
            <p:cNvSpPr/>
            <p:nvPr/>
          </p:nvSpPr>
          <p:spPr>
            <a:xfrm>
              <a:off x="287898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00" name="tx900"/>
            <p:cNvSpPr/>
            <p:nvPr/>
          </p:nvSpPr>
          <p:spPr>
            <a:xfrm>
              <a:off x="314806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01" name="tx901"/>
            <p:cNvSpPr/>
            <p:nvPr/>
          </p:nvSpPr>
          <p:spPr>
            <a:xfrm>
              <a:off x="341715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2" name="tx902"/>
            <p:cNvSpPr/>
            <p:nvPr/>
          </p:nvSpPr>
          <p:spPr>
            <a:xfrm>
              <a:off x="368623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3" name="tx903"/>
            <p:cNvSpPr/>
            <p:nvPr/>
          </p:nvSpPr>
          <p:spPr>
            <a:xfrm>
              <a:off x="395532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4" name="tx904"/>
            <p:cNvSpPr/>
            <p:nvPr/>
          </p:nvSpPr>
          <p:spPr>
            <a:xfrm>
              <a:off x="422440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5" name="tx905"/>
            <p:cNvSpPr/>
            <p:nvPr/>
          </p:nvSpPr>
          <p:spPr>
            <a:xfrm>
              <a:off x="449349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6" name="tx906"/>
            <p:cNvSpPr/>
            <p:nvPr/>
          </p:nvSpPr>
          <p:spPr>
            <a:xfrm>
              <a:off x="476257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7" name="tx907"/>
            <p:cNvSpPr/>
            <p:nvPr/>
          </p:nvSpPr>
          <p:spPr>
            <a:xfrm>
              <a:off x="503166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8" name="tx908"/>
            <p:cNvSpPr/>
            <p:nvPr/>
          </p:nvSpPr>
          <p:spPr>
            <a:xfrm>
              <a:off x="530074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9" name="tx909"/>
            <p:cNvSpPr/>
            <p:nvPr/>
          </p:nvSpPr>
          <p:spPr>
            <a:xfrm>
              <a:off x="556983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0" name="tx910"/>
            <p:cNvSpPr/>
            <p:nvPr/>
          </p:nvSpPr>
          <p:spPr>
            <a:xfrm>
              <a:off x="583891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1" name="tx911"/>
            <p:cNvSpPr/>
            <p:nvPr/>
          </p:nvSpPr>
          <p:spPr>
            <a:xfrm>
              <a:off x="610800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2" name="tx912"/>
            <p:cNvSpPr/>
            <p:nvPr/>
          </p:nvSpPr>
          <p:spPr>
            <a:xfrm>
              <a:off x="637708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3" name="tx913"/>
            <p:cNvSpPr/>
            <p:nvPr/>
          </p:nvSpPr>
          <p:spPr>
            <a:xfrm>
              <a:off x="664617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4" name="tx914"/>
            <p:cNvSpPr/>
            <p:nvPr/>
          </p:nvSpPr>
          <p:spPr>
            <a:xfrm>
              <a:off x="691525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5" name="tx915"/>
            <p:cNvSpPr/>
            <p:nvPr/>
          </p:nvSpPr>
          <p:spPr>
            <a:xfrm>
              <a:off x="718434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16" name="tx916"/>
            <p:cNvSpPr/>
            <p:nvPr/>
          </p:nvSpPr>
          <p:spPr>
            <a:xfrm>
              <a:off x="745342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17" name="tx917"/>
            <p:cNvSpPr/>
            <p:nvPr/>
          </p:nvSpPr>
          <p:spPr>
            <a:xfrm>
              <a:off x="7722513"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8" name="tx918"/>
            <p:cNvSpPr/>
            <p:nvPr/>
          </p:nvSpPr>
          <p:spPr>
            <a:xfrm>
              <a:off x="799159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19" name="tx919"/>
            <p:cNvSpPr/>
            <p:nvPr/>
          </p:nvSpPr>
          <p:spPr>
            <a:xfrm>
              <a:off x="8260683"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0" name="tx920"/>
            <p:cNvSpPr/>
            <p:nvPr/>
          </p:nvSpPr>
          <p:spPr>
            <a:xfrm>
              <a:off x="852976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21" name="tx921"/>
            <p:cNvSpPr/>
            <p:nvPr/>
          </p:nvSpPr>
          <p:spPr>
            <a:xfrm>
              <a:off x="234081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22" name="tx922"/>
            <p:cNvSpPr/>
            <p:nvPr/>
          </p:nvSpPr>
          <p:spPr>
            <a:xfrm>
              <a:off x="260989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23" name="tx923"/>
            <p:cNvSpPr/>
            <p:nvPr/>
          </p:nvSpPr>
          <p:spPr>
            <a:xfrm>
              <a:off x="664617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24" name="tx924"/>
            <p:cNvSpPr/>
            <p:nvPr/>
          </p:nvSpPr>
          <p:spPr>
            <a:xfrm>
              <a:off x="691525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25" name="tx925"/>
            <p:cNvSpPr/>
            <p:nvPr/>
          </p:nvSpPr>
          <p:spPr>
            <a:xfrm>
              <a:off x="718434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26" name="tx926"/>
            <p:cNvSpPr/>
            <p:nvPr/>
          </p:nvSpPr>
          <p:spPr>
            <a:xfrm>
              <a:off x="7453428"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27" name="tx927"/>
            <p:cNvSpPr/>
            <p:nvPr/>
          </p:nvSpPr>
          <p:spPr>
            <a:xfrm>
              <a:off x="7722513"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28" name="tx928"/>
            <p:cNvSpPr/>
            <p:nvPr/>
          </p:nvSpPr>
          <p:spPr>
            <a:xfrm>
              <a:off x="7991598" y="475498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29" name="tx929"/>
            <p:cNvSpPr/>
            <p:nvPr/>
          </p:nvSpPr>
          <p:spPr>
            <a:xfrm>
              <a:off x="8260683"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30" name="tx930"/>
            <p:cNvSpPr/>
            <p:nvPr/>
          </p:nvSpPr>
          <p:spPr>
            <a:xfrm>
              <a:off x="8529768" y="475498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31" name="tx931"/>
            <p:cNvSpPr/>
            <p:nvPr/>
          </p:nvSpPr>
          <p:spPr>
            <a:xfrm>
              <a:off x="180264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32" name="tx932"/>
            <p:cNvSpPr/>
            <p:nvPr/>
          </p:nvSpPr>
          <p:spPr>
            <a:xfrm>
              <a:off x="207172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33" name="tx933"/>
            <p:cNvSpPr/>
            <p:nvPr/>
          </p:nvSpPr>
          <p:spPr>
            <a:xfrm>
              <a:off x="234081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34" name="tx934"/>
            <p:cNvSpPr/>
            <p:nvPr/>
          </p:nvSpPr>
          <p:spPr>
            <a:xfrm>
              <a:off x="2609897" y="557190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35" name="tx935"/>
            <p:cNvSpPr/>
            <p:nvPr/>
          </p:nvSpPr>
          <p:spPr>
            <a:xfrm>
              <a:off x="287898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36" name="tx936"/>
            <p:cNvSpPr/>
            <p:nvPr/>
          </p:nvSpPr>
          <p:spPr>
            <a:xfrm>
              <a:off x="3148067" y="55692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37" name="tx937"/>
            <p:cNvSpPr/>
            <p:nvPr/>
          </p:nvSpPr>
          <p:spPr>
            <a:xfrm>
              <a:off x="341715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38" name="tx938"/>
            <p:cNvSpPr/>
            <p:nvPr/>
          </p:nvSpPr>
          <p:spPr>
            <a:xfrm>
              <a:off x="368623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39" name="tx939"/>
            <p:cNvSpPr/>
            <p:nvPr/>
          </p:nvSpPr>
          <p:spPr>
            <a:xfrm>
              <a:off x="3955322" y="55692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40" name="tx940"/>
            <p:cNvSpPr/>
            <p:nvPr/>
          </p:nvSpPr>
          <p:spPr>
            <a:xfrm>
              <a:off x="422440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41" name="tx941"/>
            <p:cNvSpPr/>
            <p:nvPr/>
          </p:nvSpPr>
          <p:spPr>
            <a:xfrm>
              <a:off x="449349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42" name="tx942"/>
            <p:cNvSpPr/>
            <p:nvPr/>
          </p:nvSpPr>
          <p:spPr>
            <a:xfrm>
              <a:off x="476257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43" name="tx943"/>
            <p:cNvSpPr/>
            <p:nvPr/>
          </p:nvSpPr>
          <p:spPr>
            <a:xfrm>
              <a:off x="5031662" y="55705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44" name="tx944"/>
            <p:cNvSpPr/>
            <p:nvPr/>
          </p:nvSpPr>
          <p:spPr>
            <a:xfrm>
              <a:off x="530074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45" name="tx945"/>
            <p:cNvSpPr/>
            <p:nvPr/>
          </p:nvSpPr>
          <p:spPr>
            <a:xfrm>
              <a:off x="556983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46" name="tx946"/>
            <p:cNvSpPr/>
            <p:nvPr/>
          </p:nvSpPr>
          <p:spPr>
            <a:xfrm>
              <a:off x="583891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47" name="tx947"/>
            <p:cNvSpPr/>
            <p:nvPr/>
          </p:nvSpPr>
          <p:spPr>
            <a:xfrm>
              <a:off x="610800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48" name="tx948"/>
            <p:cNvSpPr/>
            <p:nvPr/>
          </p:nvSpPr>
          <p:spPr>
            <a:xfrm>
              <a:off x="637708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49" name="tx949"/>
            <p:cNvSpPr/>
            <p:nvPr/>
          </p:nvSpPr>
          <p:spPr>
            <a:xfrm>
              <a:off x="664617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50" name="tx950"/>
            <p:cNvSpPr/>
            <p:nvPr/>
          </p:nvSpPr>
          <p:spPr>
            <a:xfrm>
              <a:off x="691525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51" name="tx951"/>
            <p:cNvSpPr/>
            <p:nvPr/>
          </p:nvSpPr>
          <p:spPr>
            <a:xfrm>
              <a:off x="718434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52" name="tx952"/>
            <p:cNvSpPr/>
            <p:nvPr/>
          </p:nvSpPr>
          <p:spPr>
            <a:xfrm>
              <a:off x="7453428"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53" name="tx953"/>
            <p:cNvSpPr/>
            <p:nvPr/>
          </p:nvSpPr>
          <p:spPr>
            <a:xfrm>
              <a:off x="7722513"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54" name="tx954"/>
            <p:cNvSpPr/>
            <p:nvPr/>
          </p:nvSpPr>
          <p:spPr>
            <a:xfrm>
              <a:off x="7991598"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55" name="tx955"/>
            <p:cNvSpPr/>
            <p:nvPr/>
          </p:nvSpPr>
          <p:spPr>
            <a:xfrm>
              <a:off x="8260683"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56" name="tx956"/>
            <p:cNvSpPr/>
            <p:nvPr/>
          </p:nvSpPr>
          <p:spPr>
            <a:xfrm>
              <a:off x="8529768"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57" name="tx957"/>
            <p:cNvSpPr/>
            <p:nvPr/>
          </p:nvSpPr>
          <p:spPr>
            <a:xfrm>
              <a:off x="476257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58" name="tx958"/>
            <p:cNvSpPr/>
            <p:nvPr/>
          </p:nvSpPr>
          <p:spPr>
            <a:xfrm>
              <a:off x="503166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59" name="tx959"/>
            <p:cNvSpPr/>
            <p:nvPr/>
          </p:nvSpPr>
          <p:spPr>
            <a:xfrm>
              <a:off x="530074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60" name="tx960"/>
            <p:cNvSpPr/>
            <p:nvPr/>
          </p:nvSpPr>
          <p:spPr>
            <a:xfrm>
              <a:off x="556983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61" name="tx961"/>
            <p:cNvSpPr/>
            <p:nvPr/>
          </p:nvSpPr>
          <p:spPr>
            <a:xfrm>
              <a:off x="664617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62" name="tx962"/>
            <p:cNvSpPr/>
            <p:nvPr/>
          </p:nvSpPr>
          <p:spPr>
            <a:xfrm>
              <a:off x="691525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63" name="tx963"/>
            <p:cNvSpPr/>
            <p:nvPr/>
          </p:nvSpPr>
          <p:spPr>
            <a:xfrm>
              <a:off x="7184342" y="495788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64" name="tx964"/>
            <p:cNvSpPr/>
            <p:nvPr/>
          </p:nvSpPr>
          <p:spPr>
            <a:xfrm>
              <a:off x="7453428" y="49565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65" name="tx965"/>
            <p:cNvSpPr/>
            <p:nvPr/>
          </p:nvSpPr>
          <p:spPr>
            <a:xfrm>
              <a:off x="7722513"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6" name="tx966"/>
            <p:cNvSpPr/>
            <p:nvPr/>
          </p:nvSpPr>
          <p:spPr>
            <a:xfrm>
              <a:off x="7991598"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7" name="tx967"/>
            <p:cNvSpPr/>
            <p:nvPr/>
          </p:nvSpPr>
          <p:spPr>
            <a:xfrm>
              <a:off x="8260683"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8" name="tx968"/>
            <p:cNvSpPr/>
            <p:nvPr/>
          </p:nvSpPr>
          <p:spPr>
            <a:xfrm>
              <a:off x="8529768"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9" name="tx969"/>
            <p:cNvSpPr/>
            <p:nvPr/>
          </p:nvSpPr>
          <p:spPr>
            <a:xfrm>
              <a:off x="180264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70" name="tx970"/>
            <p:cNvSpPr/>
            <p:nvPr/>
          </p:nvSpPr>
          <p:spPr>
            <a:xfrm>
              <a:off x="207172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71" name="tx971"/>
            <p:cNvSpPr/>
            <p:nvPr/>
          </p:nvSpPr>
          <p:spPr>
            <a:xfrm>
              <a:off x="234081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72" name="tx972"/>
            <p:cNvSpPr/>
            <p:nvPr/>
          </p:nvSpPr>
          <p:spPr>
            <a:xfrm>
              <a:off x="260989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73" name="tx973"/>
            <p:cNvSpPr/>
            <p:nvPr/>
          </p:nvSpPr>
          <p:spPr>
            <a:xfrm>
              <a:off x="287898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74" name="tx974"/>
            <p:cNvSpPr/>
            <p:nvPr/>
          </p:nvSpPr>
          <p:spPr>
            <a:xfrm>
              <a:off x="314806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75" name="tx975"/>
            <p:cNvSpPr/>
            <p:nvPr/>
          </p:nvSpPr>
          <p:spPr>
            <a:xfrm>
              <a:off x="341715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76" name="tx976"/>
            <p:cNvSpPr/>
            <p:nvPr/>
          </p:nvSpPr>
          <p:spPr>
            <a:xfrm>
              <a:off x="3686237" y="18930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77" name="tx977"/>
            <p:cNvSpPr/>
            <p:nvPr/>
          </p:nvSpPr>
          <p:spPr>
            <a:xfrm>
              <a:off x="395532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78" name="tx978"/>
            <p:cNvSpPr/>
            <p:nvPr/>
          </p:nvSpPr>
          <p:spPr>
            <a:xfrm>
              <a:off x="422440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79" name="tx979"/>
            <p:cNvSpPr/>
            <p:nvPr/>
          </p:nvSpPr>
          <p:spPr>
            <a:xfrm>
              <a:off x="449349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80" name="tx980"/>
            <p:cNvSpPr/>
            <p:nvPr/>
          </p:nvSpPr>
          <p:spPr>
            <a:xfrm>
              <a:off x="476257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81" name="tx981"/>
            <p:cNvSpPr/>
            <p:nvPr/>
          </p:nvSpPr>
          <p:spPr>
            <a:xfrm>
              <a:off x="503166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82" name="tx982"/>
            <p:cNvSpPr/>
            <p:nvPr/>
          </p:nvSpPr>
          <p:spPr>
            <a:xfrm>
              <a:off x="530074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83" name="tx983"/>
            <p:cNvSpPr/>
            <p:nvPr/>
          </p:nvSpPr>
          <p:spPr>
            <a:xfrm>
              <a:off x="5569832" y="18930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84" name="tx984"/>
            <p:cNvSpPr/>
            <p:nvPr/>
          </p:nvSpPr>
          <p:spPr>
            <a:xfrm>
              <a:off x="583891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85" name="tx985"/>
            <p:cNvSpPr/>
            <p:nvPr/>
          </p:nvSpPr>
          <p:spPr>
            <a:xfrm>
              <a:off x="610800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86" name="tx986"/>
            <p:cNvSpPr/>
            <p:nvPr/>
          </p:nvSpPr>
          <p:spPr>
            <a:xfrm>
              <a:off x="637708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87" name="tx987"/>
            <p:cNvSpPr/>
            <p:nvPr/>
          </p:nvSpPr>
          <p:spPr>
            <a:xfrm>
              <a:off x="664617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88" name="tx988"/>
            <p:cNvSpPr/>
            <p:nvPr/>
          </p:nvSpPr>
          <p:spPr>
            <a:xfrm>
              <a:off x="691525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89" name="tx989"/>
            <p:cNvSpPr/>
            <p:nvPr/>
          </p:nvSpPr>
          <p:spPr>
            <a:xfrm>
              <a:off x="718434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90" name="tx990"/>
            <p:cNvSpPr/>
            <p:nvPr/>
          </p:nvSpPr>
          <p:spPr>
            <a:xfrm>
              <a:off x="7453428"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91" name="tx991"/>
            <p:cNvSpPr/>
            <p:nvPr/>
          </p:nvSpPr>
          <p:spPr>
            <a:xfrm>
              <a:off x="7722513"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92" name="tx992"/>
            <p:cNvSpPr/>
            <p:nvPr/>
          </p:nvSpPr>
          <p:spPr>
            <a:xfrm>
              <a:off x="7991598"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93" name="tx993"/>
            <p:cNvSpPr/>
            <p:nvPr/>
          </p:nvSpPr>
          <p:spPr>
            <a:xfrm>
              <a:off x="8260683"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94" name="tx994"/>
            <p:cNvSpPr/>
            <p:nvPr/>
          </p:nvSpPr>
          <p:spPr>
            <a:xfrm>
              <a:off x="8529768"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95" name="tx995"/>
            <p:cNvSpPr/>
            <p:nvPr/>
          </p:nvSpPr>
          <p:spPr>
            <a:xfrm>
              <a:off x="180264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96" name="tx996"/>
            <p:cNvSpPr/>
            <p:nvPr/>
          </p:nvSpPr>
          <p:spPr>
            <a:xfrm>
              <a:off x="207172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97" name="tx997"/>
            <p:cNvSpPr/>
            <p:nvPr/>
          </p:nvSpPr>
          <p:spPr>
            <a:xfrm>
              <a:off x="234081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98" name="tx998"/>
            <p:cNvSpPr/>
            <p:nvPr/>
          </p:nvSpPr>
          <p:spPr>
            <a:xfrm>
              <a:off x="260989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99" name="tx999"/>
            <p:cNvSpPr/>
            <p:nvPr/>
          </p:nvSpPr>
          <p:spPr>
            <a:xfrm>
              <a:off x="287898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0" name="tx1000"/>
            <p:cNvSpPr/>
            <p:nvPr/>
          </p:nvSpPr>
          <p:spPr>
            <a:xfrm>
              <a:off x="314806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01" name="tx1001"/>
            <p:cNvSpPr/>
            <p:nvPr/>
          </p:nvSpPr>
          <p:spPr>
            <a:xfrm>
              <a:off x="341715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02" name="tx1002"/>
            <p:cNvSpPr/>
            <p:nvPr/>
          </p:nvSpPr>
          <p:spPr>
            <a:xfrm>
              <a:off x="368623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03" name="tx1003"/>
            <p:cNvSpPr/>
            <p:nvPr/>
          </p:nvSpPr>
          <p:spPr>
            <a:xfrm>
              <a:off x="395532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04" name="tx1004"/>
            <p:cNvSpPr/>
            <p:nvPr/>
          </p:nvSpPr>
          <p:spPr>
            <a:xfrm>
              <a:off x="422440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05" name="tx1005"/>
            <p:cNvSpPr/>
            <p:nvPr/>
          </p:nvSpPr>
          <p:spPr>
            <a:xfrm>
              <a:off x="449349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06" name="tx1006"/>
            <p:cNvSpPr/>
            <p:nvPr/>
          </p:nvSpPr>
          <p:spPr>
            <a:xfrm>
              <a:off x="476257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07" name="tx1007"/>
            <p:cNvSpPr/>
            <p:nvPr/>
          </p:nvSpPr>
          <p:spPr>
            <a:xfrm>
              <a:off x="503166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8" name="tx1008"/>
            <p:cNvSpPr/>
            <p:nvPr/>
          </p:nvSpPr>
          <p:spPr>
            <a:xfrm>
              <a:off x="530074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9" name="tx1009"/>
            <p:cNvSpPr/>
            <p:nvPr/>
          </p:nvSpPr>
          <p:spPr>
            <a:xfrm>
              <a:off x="556983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0" name="tx1010"/>
            <p:cNvSpPr/>
            <p:nvPr/>
          </p:nvSpPr>
          <p:spPr>
            <a:xfrm>
              <a:off x="583891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11" name="tx1011"/>
            <p:cNvSpPr/>
            <p:nvPr/>
          </p:nvSpPr>
          <p:spPr>
            <a:xfrm>
              <a:off x="610800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12" name="tx1012"/>
            <p:cNvSpPr/>
            <p:nvPr/>
          </p:nvSpPr>
          <p:spPr>
            <a:xfrm>
              <a:off x="6377087"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13" name="tx1013"/>
            <p:cNvSpPr/>
            <p:nvPr/>
          </p:nvSpPr>
          <p:spPr>
            <a:xfrm>
              <a:off x="664617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14" name="tx1014"/>
            <p:cNvSpPr/>
            <p:nvPr/>
          </p:nvSpPr>
          <p:spPr>
            <a:xfrm>
              <a:off x="691525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15" name="tx1015"/>
            <p:cNvSpPr/>
            <p:nvPr/>
          </p:nvSpPr>
          <p:spPr>
            <a:xfrm>
              <a:off x="718434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16" name="tx1016"/>
            <p:cNvSpPr/>
            <p:nvPr/>
          </p:nvSpPr>
          <p:spPr>
            <a:xfrm>
              <a:off x="7453428"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17" name="tx1017"/>
            <p:cNvSpPr/>
            <p:nvPr/>
          </p:nvSpPr>
          <p:spPr>
            <a:xfrm>
              <a:off x="7722513"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18" name="tx1018"/>
            <p:cNvSpPr/>
            <p:nvPr/>
          </p:nvSpPr>
          <p:spPr>
            <a:xfrm>
              <a:off x="7991598"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19" name="tx1019"/>
            <p:cNvSpPr/>
            <p:nvPr/>
          </p:nvSpPr>
          <p:spPr>
            <a:xfrm>
              <a:off x="8260683"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20" name="tx1020"/>
            <p:cNvSpPr/>
            <p:nvPr/>
          </p:nvSpPr>
          <p:spPr>
            <a:xfrm>
              <a:off x="8529768"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21" name="tx1021"/>
            <p:cNvSpPr/>
            <p:nvPr/>
          </p:nvSpPr>
          <p:spPr>
            <a:xfrm>
              <a:off x="180264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22" name="tx1022"/>
            <p:cNvSpPr/>
            <p:nvPr/>
          </p:nvSpPr>
          <p:spPr>
            <a:xfrm>
              <a:off x="207172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23" name="tx1023"/>
            <p:cNvSpPr/>
            <p:nvPr/>
          </p:nvSpPr>
          <p:spPr>
            <a:xfrm>
              <a:off x="234081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24" name="tx1024"/>
            <p:cNvSpPr/>
            <p:nvPr/>
          </p:nvSpPr>
          <p:spPr>
            <a:xfrm>
              <a:off x="2609897" y="20972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25" name="tx1025"/>
            <p:cNvSpPr/>
            <p:nvPr/>
          </p:nvSpPr>
          <p:spPr>
            <a:xfrm>
              <a:off x="2878982" y="20972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26" name="tx1026"/>
            <p:cNvSpPr/>
            <p:nvPr/>
          </p:nvSpPr>
          <p:spPr>
            <a:xfrm>
              <a:off x="314806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27" name="tx1027"/>
            <p:cNvSpPr/>
            <p:nvPr/>
          </p:nvSpPr>
          <p:spPr>
            <a:xfrm>
              <a:off x="341715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28" name="tx1028"/>
            <p:cNvSpPr/>
            <p:nvPr/>
          </p:nvSpPr>
          <p:spPr>
            <a:xfrm>
              <a:off x="3686237" y="20972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29" name="tx1029"/>
            <p:cNvSpPr/>
            <p:nvPr/>
          </p:nvSpPr>
          <p:spPr>
            <a:xfrm>
              <a:off x="395532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30" name="tx1030"/>
            <p:cNvSpPr/>
            <p:nvPr/>
          </p:nvSpPr>
          <p:spPr>
            <a:xfrm>
              <a:off x="422440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31" name="tx1031"/>
            <p:cNvSpPr/>
            <p:nvPr/>
          </p:nvSpPr>
          <p:spPr>
            <a:xfrm>
              <a:off x="449349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32" name="tx1032"/>
            <p:cNvSpPr/>
            <p:nvPr/>
          </p:nvSpPr>
          <p:spPr>
            <a:xfrm>
              <a:off x="476257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33" name="tx1033"/>
            <p:cNvSpPr/>
            <p:nvPr/>
          </p:nvSpPr>
          <p:spPr>
            <a:xfrm>
              <a:off x="503166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34" name="tx1034"/>
            <p:cNvSpPr/>
            <p:nvPr/>
          </p:nvSpPr>
          <p:spPr>
            <a:xfrm>
              <a:off x="530074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35" name="tx1035"/>
            <p:cNvSpPr/>
            <p:nvPr/>
          </p:nvSpPr>
          <p:spPr>
            <a:xfrm>
              <a:off x="556983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36" name="tx1036"/>
            <p:cNvSpPr/>
            <p:nvPr/>
          </p:nvSpPr>
          <p:spPr>
            <a:xfrm>
              <a:off x="583891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37" name="tx1037"/>
            <p:cNvSpPr/>
            <p:nvPr/>
          </p:nvSpPr>
          <p:spPr>
            <a:xfrm>
              <a:off x="610800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38" name="tx1038"/>
            <p:cNvSpPr/>
            <p:nvPr/>
          </p:nvSpPr>
          <p:spPr>
            <a:xfrm>
              <a:off x="637708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39" name="tx1039"/>
            <p:cNvSpPr/>
            <p:nvPr/>
          </p:nvSpPr>
          <p:spPr>
            <a:xfrm>
              <a:off x="664617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40" name="tx1040"/>
            <p:cNvSpPr/>
            <p:nvPr/>
          </p:nvSpPr>
          <p:spPr>
            <a:xfrm>
              <a:off x="691525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41" name="tx1041"/>
            <p:cNvSpPr/>
            <p:nvPr/>
          </p:nvSpPr>
          <p:spPr>
            <a:xfrm>
              <a:off x="718434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42" name="tx1042"/>
            <p:cNvSpPr/>
            <p:nvPr/>
          </p:nvSpPr>
          <p:spPr>
            <a:xfrm>
              <a:off x="7453428"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43" name="tx1043"/>
            <p:cNvSpPr/>
            <p:nvPr/>
          </p:nvSpPr>
          <p:spPr>
            <a:xfrm>
              <a:off x="7722513"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44" name="tx1044"/>
            <p:cNvSpPr/>
            <p:nvPr/>
          </p:nvSpPr>
          <p:spPr>
            <a:xfrm>
              <a:off x="7991598"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45" name="tx1045"/>
            <p:cNvSpPr/>
            <p:nvPr/>
          </p:nvSpPr>
          <p:spPr>
            <a:xfrm>
              <a:off x="8260683"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46" name="tx1046"/>
            <p:cNvSpPr/>
            <p:nvPr/>
          </p:nvSpPr>
          <p:spPr>
            <a:xfrm>
              <a:off x="8529768"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47" name="tx1047"/>
            <p:cNvSpPr/>
            <p:nvPr/>
          </p:nvSpPr>
          <p:spPr>
            <a:xfrm>
              <a:off x="180264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48" name="tx1048"/>
            <p:cNvSpPr/>
            <p:nvPr/>
          </p:nvSpPr>
          <p:spPr>
            <a:xfrm>
              <a:off x="2071727"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49" name="tx1049"/>
            <p:cNvSpPr/>
            <p:nvPr/>
          </p:nvSpPr>
          <p:spPr>
            <a:xfrm>
              <a:off x="234081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50" name="tx1050"/>
            <p:cNvSpPr/>
            <p:nvPr/>
          </p:nvSpPr>
          <p:spPr>
            <a:xfrm>
              <a:off x="260989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51" name="tx1051"/>
            <p:cNvSpPr/>
            <p:nvPr/>
          </p:nvSpPr>
          <p:spPr>
            <a:xfrm>
              <a:off x="2878982" y="250843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52" name="tx1052"/>
            <p:cNvSpPr/>
            <p:nvPr/>
          </p:nvSpPr>
          <p:spPr>
            <a:xfrm>
              <a:off x="314806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53" name="tx1053"/>
            <p:cNvSpPr/>
            <p:nvPr/>
          </p:nvSpPr>
          <p:spPr>
            <a:xfrm>
              <a:off x="3417152"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54" name="tx1054"/>
            <p:cNvSpPr/>
            <p:nvPr/>
          </p:nvSpPr>
          <p:spPr>
            <a:xfrm>
              <a:off x="368623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55" name="tx1055"/>
            <p:cNvSpPr/>
            <p:nvPr/>
          </p:nvSpPr>
          <p:spPr>
            <a:xfrm>
              <a:off x="395532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56" name="tx1056"/>
            <p:cNvSpPr/>
            <p:nvPr/>
          </p:nvSpPr>
          <p:spPr>
            <a:xfrm>
              <a:off x="422440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57" name="tx1057"/>
            <p:cNvSpPr/>
            <p:nvPr/>
          </p:nvSpPr>
          <p:spPr>
            <a:xfrm>
              <a:off x="449349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58" name="tx1058"/>
            <p:cNvSpPr/>
            <p:nvPr/>
          </p:nvSpPr>
          <p:spPr>
            <a:xfrm>
              <a:off x="476257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59" name="tx1059"/>
            <p:cNvSpPr/>
            <p:nvPr/>
          </p:nvSpPr>
          <p:spPr>
            <a:xfrm>
              <a:off x="503166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60" name="tx1060"/>
            <p:cNvSpPr/>
            <p:nvPr/>
          </p:nvSpPr>
          <p:spPr>
            <a:xfrm>
              <a:off x="530074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61" name="tx1061"/>
            <p:cNvSpPr/>
            <p:nvPr/>
          </p:nvSpPr>
          <p:spPr>
            <a:xfrm>
              <a:off x="556983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62" name="tx1062"/>
            <p:cNvSpPr/>
            <p:nvPr/>
          </p:nvSpPr>
          <p:spPr>
            <a:xfrm>
              <a:off x="583891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63" name="tx1063"/>
            <p:cNvSpPr/>
            <p:nvPr/>
          </p:nvSpPr>
          <p:spPr>
            <a:xfrm>
              <a:off x="610800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64" name="tx1064"/>
            <p:cNvSpPr/>
            <p:nvPr/>
          </p:nvSpPr>
          <p:spPr>
            <a:xfrm>
              <a:off x="637708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65" name="tx1065"/>
            <p:cNvSpPr/>
            <p:nvPr/>
          </p:nvSpPr>
          <p:spPr>
            <a:xfrm>
              <a:off x="664617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66" name="tx1066"/>
            <p:cNvSpPr/>
            <p:nvPr/>
          </p:nvSpPr>
          <p:spPr>
            <a:xfrm>
              <a:off x="691525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67" name="tx1067"/>
            <p:cNvSpPr/>
            <p:nvPr/>
          </p:nvSpPr>
          <p:spPr>
            <a:xfrm>
              <a:off x="7184342"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68" name="tx1068"/>
            <p:cNvSpPr/>
            <p:nvPr/>
          </p:nvSpPr>
          <p:spPr>
            <a:xfrm>
              <a:off x="7453428"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69" name="tx1069"/>
            <p:cNvSpPr/>
            <p:nvPr/>
          </p:nvSpPr>
          <p:spPr>
            <a:xfrm>
              <a:off x="7722513"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70" name="tx1070"/>
            <p:cNvSpPr/>
            <p:nvPr/>
          </p:nvSpPr>
          <p:spPr>
            <a:xfrm>
              <a:off x="7991598"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71" name="tx1071"/>
            <p:cNvSpPr/>
            <p:nvPr/>
          </p:nvSpPr>
          <p:spPr>
            <a:xfrm>
              <a:off x="8260683"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72" name="tx1072"/>
            <p:cNvSpPr/>
            <p:nvPr/>
          </p:nvSpPr>
          <p:spPr>
            <a:xfrm>
              <a:off x="8529768"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73" name="tx1073"/>
            <p:cNvSpPr/>
            <p:nvPr/>
          </p:nvSpPr>
          <p:spPr>
            <a:xfrm>
              <a:off x="1802642"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74" name="tx1074"/>
            <p:cNvSpPr/>
            <p:nvPr/>
          </p:nvSpPr>
          <p:spPr>
            <a:xfrm>
              <a:off x="2071727" y="39367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75" name="tx1075"/>
            <p:cNvSpPr/>
            <p:nvPr/>
          </p:nvSpPr>
          <p:spPr>
            <a:xfrm>
              <a:off x="2340812" y="393805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76" name="tx1076"/>
            <p:cNvSpPr/>
            <p:nvPr/>
          </p:nvSpPr>
          <p:spPr>
            <a:xfrm>
              <a:off x="260989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77" name="tx1077"/>
            <p:cNvSpPr/>
            <p:nvPr/>
          </p:nvSpPr>
          <p:spPr>
            <a:xfrm>
              <a:off x="287898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78" name="tx1078"/>
            <p:cNvSpPr/>
            <p:nvPr/>
          </p:nvSpPr>
          <p:spPr>
            <a:xfrm>
              <a:off x="314806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79" name="tx1079"/>
            <p:cNvSpPr/>
            <p:nvPr/>
          </p:nvSpPr>
          <p:spPr>
            <a:xfrm>
              <a:off x="341715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80" name="tx1080"/>
            <p:cNvSpPr/>
            <p:nvPr/>
          </p:nvSpPr>
          <p:spPr>
            <a:xfrm>
              <a:off x="3686237"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81" name="tx1081"/>
            <p:cNvSpPr/>
            <p:nvPr/>
          </p:nvSpPr>
          <p:spPr>
            <a:xfrm>
              <a:off x="3955322"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82" name="tx1082"/>
            <p:cNvSpPr/>
            <p:nvPr/>
          </p:nvSpPr>
          <p:spPr>
            <a:xfrm>
              <a:off x="422440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83" name="tx1083"/>
            <p:cNvSpPr/>
            <p:nvPr/>
          </p:nvSpPr>
          <p:spPr>
            <a:xfrm>
              <a:off x="449349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84" name="tx1084"/>
            <p:cNvSpPr/>
            <p:nvPr/>
          </p:nvSpPr>
          <p:spPr>
            <a:xfrm>
              <a:off x="476257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85" name="tx1085"/>
            <p:cNvSpPr/>
            <p:nvPr/>
          </p:nvSpPr>
          <p:spPr>
            <a:xfrm>
              <a:off x="503166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86" name="tx1086"/>
            <p:cNvSpPr/>
            <p:nvPr/>
          </p:nvSpPr>
          <p:spPr>
            <a:xfrm>
              <a:off x="5300747"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87" name="tx1087"/>
            <p:cNvSpPr/>
            <p:nvPr/>
          </p:nvSpPr>
          <p:spPr>
            <a:xfrm>
              <a:off x="556983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88" name="tx1088"/>
            <p:cNvSpPr/>
            <p:nvPr/>
          </p:nvSpPr>
          <p:spPr>
            <a:xfrm>
              <a:off x="583891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89" name="tx1089"/>
            <p:cNvSpPr/>
            <p:nvPr/>
          </p:nvSpPr>
          <p:spPr>
            <a:xfrm>
              <a:off x="610800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90" name="tx1090"/>
            <p:cNvSpPr/>
            <p:nvPr/>
          </p:nvSpPr>
          <p:spPr>
            <a:xfrm>
              <a:off x="637708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91" name="tx1091"/>
            <p:cNvSpPr/>
            <p:nvPr/>
          </p:nvSpPr>
          <p:spPr>
            <a:xfrm>
              <a:off x="664617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92" name="tx1092"/>
            <p:cNvSpPr/>
            <p:nvPr/>
          </p:nvSpPr>
          <p:spPr>
            <a:xfrm>
              <a:off x="691525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93" name="tx1093"/>
            <p:cNvSpPr/>
            <p:nvPr/>
          </p:nvSpPr>
          <p:spPr>
            <a:xfrm>
              <a:off x="718434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94" name="tx1094"/>
            <p:cNvSpPr/>
            <p:nvPr/>
          </p:nvSpPr>
          <p:spPr>
            <a:xfrm>
              <a:off x="7453428"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95" name="tx1095"/>
            <p:cNvSpPr/>
            <p:nvPr/>
          </p:nvSpPr>
          <p:spPr>
            <a:xfrm>
              <a:off x="7722513"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96" name="tx1096"/>
            <p:cNvSpPr/>
            <p:nvPr/>
          </p:nvSpPr>
          <p:spPr>
            <a:xfrm>
              <a:off x="7991598"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97" name="tx1097"/>
            <p:cNvSpPr/>
            <p:nvPr/>
          </p:nvSpPr>
          <p:spPr>
            <a:xfrm>
              <a:off x="8260683"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98" name="tx1098"/>
            <p:cNvSpPr/>
            <p:nvPr/>
          </p:nvSpPr>
          <p:spPr>
            <a:xfrm>
              <a:off x="8529768"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99" name="tx1099"/>
            <p:cNvSpPr/>
            <p:nvPr/>
          </p:nvSpPr>
          <p:spPr>
            <a:xfrm>
              <a:off x="1802642" y="536667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100" name="tx1100"/>
            <p:cNvSpPr/>
            <p:nvPr/>
          </p:nvSpPr>
          <p:spPr>
            <a:xfrm>
              <a:off x="207172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101" name="tx1101"/>
            <p:cNvSpPr/>
            <p:nvPr/>
          </p:nvSpPr>
          <p:spPr>
            <a:xfrm>
              <a:off x="314806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02" name="tx1102"/>
            <p:cNvSpPr/>
            <p:nvPr/>
          </p:nvSpPr>
          <p:spPr>
            <a:xfrm>
              <a:off x="1802642" y="434551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03" name="tx1103"/>
            <p:cNvSpPr/>
            <p:nvPr/>
          </p:nvSpPr>
          <p:spPr>
            <a:xfrm>
              <a:off x="207172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04" name="tx1104"/>
            <p:cNvSpPr/>
            <p:nvPr/>
          </p:nvSpPr>
          <p:spPr>
            <a:xfrm>
              <a:off x="234081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05" name="tx1105"/>
            <p:cNvSpPr/>
            <p:nvPr/>
          </p:nvSpPr>
          <p:spPr>
            <a:xfrm>
              <a:off x="2609897" y="4345246"/>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06" name="tx1106"/>
            <p:cNvSpPr/>
            <p:nvPr/>
          </p:nvSpPr>
          <p:spPr>
            <a:xfrm>
              <a:off x="287898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107" name="tx1107"/>
            <p:cNvSpPr/>
            <p:nvPr/>
          </p:nvSpPr>
          <p:spPr>
            <a:xfrm>
              <a:off x="1802642" y="47536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108" name="tx1108"/>
            <p:cNvSpPr/>
            <p:nvPr/>
          </p:nvSpPr>
          <p:spPr>
            <a:xfrm>
              <a:off x="2071727" y="47536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109" name="tx1109"/>
            <p:cNvSpPr/>
            <p:nvPr/>
          </p:nvSpPr>
          <p:spPr>
            <a:xfrm>
              <a:off x="287898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10" name="tx1110"/>
            <p:cNvSpPr/>
            <p:nvPr/>
          </p:nvSpPr>
          <p:spPr>
            <a:xfrm>
              <a:off x="314806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11" name="tx1111"/>
            <p:cNvSpPr/>
            <p:nvPr/>
          </p:nvSpPr>
          <p:spPr>
            <a:xfrm>
              <a:off x="341715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12" name="tx1112"/>
            <p:cNvSpPr/>
            <p:nvPr/>
          </p:nvSpPr>
          <p:spPr>
            <a:xfrm>
              <a:off x="368623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13" name="tx1113"/>
            <p:cNvSpPr/>
            <p:nvPr/>
          </p:nvSpPr>
          <p:spPr>
            <a:xfrm>
              <a:off x="395532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14" name="tx1114"/>
            <p:cNvSpPr/>
            <p:nvPr/>
          </p:nvSpPr>
          <p:spPr>
            <a:xfrm>
              <a:off x="422440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15" name="tx1115"/>
            <p:cNvSpPr/>
            <p:nvPr/>
          </p:nvSpPr>
          <p:spPr>
            <a:xfrm>
              <a:off x="4493492" y="475371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16" name="tx1116"/>
            <p:cNvSpPr/>
            <p:nvPr/>
          </p:nvSpPr>
          <p:spPr>
            <a:xfrm>
              <a:off x="476257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17" name="tx1117"/>
            <p:cNvSpPr/>
            <p:nvPr/>
          </p:nvSpPr>
          <p:spPr>
            <a:xfrm>
              <a:off x="503166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18" name="tx1118"/>
            <p:cNvSpPr/>
            <p:nvPr/>
          </p:nvSpPr>
          <p:spPr>
            <a:xfrm>
              <a:off x="5300747" y="4752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19" name="tx1119"/>
            <p:cNvSpPr/>
            <p:nvPr/>
          </p:nvSpPr>
          <p:spPr>
            <a:xfrm>
              <a:off x="5569832" y="475371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20" name="tx1120"/>
            <p:cNvSpPr/>
            <p:nvPr/>
          </p:nvSpPr>
          <p:spPr>
            <a:xfrm>
              <a:off x="583891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121" name="tx1121"/>
            <p:cNvSpPr/>
            <p:nvPr/>
          </p:nvSpPr>
          <p:spPr>
            <a:xfrm>
              <a:off x="6108002" y="47536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122" name="tx1122"/>
            <p:cNvSpPr/>
            <p:nvPr/>
          </p:nvSpPr>
          <p:spPr>
            <a:xfrm>
              <a:off x="637708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23" name="tx1123"/>
            <p:cNvSpPr/>
            <p:nvPr/>
          </p:nvSpPr>
          <p:spPr>
            <a:xfrm>
              <a:off x="5838917" y="495794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24" name="tx1124"/>
            <p:cNvSpPr/>
            <p:nvPr/>
          </p:nvSpPr>
          <p:spPr>
            <a:xfrm>
              <a:off x="610800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25" name="tx1125"/>
            <p:cNvSpPr/>
            <p:nvPr/>
          </p:nvSpPr>
          <p:spPr>
            <a:xfrm>
              <a:off x="637708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26" name="rc112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27" name="rc112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28" name="rc112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29" name="rc112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0" name="rc113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1" name="rc113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2" name="rc113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3" name="rc113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4" name="rc113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5" name="rc113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6" name="rc113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7" name="rc113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8" name="rc113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9" name="rc113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0" name="rc114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1" name="rc114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2" name="rc114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3" name="rc114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4" name="rc114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5" name="rc114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6" name="rc114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7" name="rc114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8" name="rc114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9" name="rc114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0" name="rc115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1" name="rc115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2" name="rc115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3" name="rc115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4" name="rc115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5" name="rc115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6" name="rc115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7" name="rc115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8" name="rc115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9" name="rc115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0" name="rc116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1" name="rc116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2" name="rc116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3" name="rc116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4" name="rc116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5" name="rc116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6" name="rc116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7" name="rc116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8" name="rc116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9" name="rc116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0" name="rc117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1" name="rc117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2" name="rc117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3" name="rc117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4" name="rc117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5" name="rc117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6" name="rc117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7" name="rc117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8" name="rc117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9" name="rc117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0" name="rc118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1" name="rc118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2" name="rc118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3" name="rc118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4" name="rc118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5" name="rc118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6" name="rc118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7" name="rc118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8" name="rc118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9" name="rc118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0" name="rc119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1" name="rc119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2" name="rc119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3" name="rc119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4" name="rc119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5" name="rc119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6" name="rc119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7" name="rc119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8" name="rc119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9" name="rc119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0" name="rc120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1" name="rc120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2" name="rc120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3" name="rc120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4" name="rc120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5" name="rc120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6" name="rc120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7" name="rc120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8" name="rc120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9" name="rc120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0" name="rc121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1" name="rc121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2" name="rc121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3" name="rc121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4" name="rc121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5" name="rc121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6" name="rc121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7" name="rc121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8" name="rc121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9" name="rc121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0" name="rc122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1" name="rc122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2" name="rc122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3" name="rc122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4" name="rc122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5" name="rc122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6" name="rc122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7" name="rc122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8" name="rc122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9" name="rc122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0" name="rc123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1" name="rc123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2" name="rc123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3" name="rc123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4" name="rc123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5" name="rc123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6" name="rc123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7" name="rc123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8" name="rc123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9" name="rc123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0" name="rc124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1" name="rc124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2" name="rc124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3" name="rc124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4" name="rc124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5" name="rc124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6" name="rc124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7" name="rc124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8" name="rc124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9" name="rc124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0" name="rc125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1" name="rc125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2" name="rc125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3" name="rc125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4" name="rc125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5" name="rc125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6" name="rc125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7" name="rc125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8" name="rc125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9" name="rc125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0" name="rc126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1" name="rc126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2" name="rc126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3" name="rc126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4" name="rc126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5" name="rc126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6" name="rc126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7" name="rc126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8" name="rc126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9" name="rc126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0" name="rc127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1" name="rc127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2" name="rc127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3" name="rc127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4" name="rc127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5" name="rc127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6" name="rc127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7" name="rc127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8" name="rc127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9" name="rc127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0" name="rc128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1" name="rc128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2" name="rc128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3" name="rc128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4" name="rc128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5" name="rc128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6" name="rc128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7" name="rc128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8" name="rc128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9" name="rc128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0" name="rc129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1" name="rc129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2" name="rc129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3" name="rc129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4" name="rc129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5" name="rc129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6" name="rc129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7" name="rc129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8" name="rc129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9" name="rc129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0" name="rc130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1" name="rc130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2" name="rc130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3" name="rc130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4" name="rc130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87" name="tx1687"/>
            <p:cNvSpPr/>
            <p:nvPr/>
          </p:nvSpPr>
          <p:spPr>
            <a:xfrm rot="-2700000">
              <a:off x="178131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688" name="tx1688"/>
            <p:cNvSpPr/>
            <p:nvPr/>
          </p:nvSpPr>
          <p:spPr>
            <a:xfrm rot="-2700000">
              <a:off x="20504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689" name="tx1689"/>
            <p:cNvSpPr/>
            <p:nvPr/>
          </p:nvSpPr>
          <p:spPr>
            <a:xfrm rot="-2700000">
              <a:off x="231948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690" name="tx1690"/>
            <p:cNvSpPr/>
            <p:nvPr/>
          </p:nvSpPr>
          <p:spPr>
            <a:xfrm rot="-2700000">
              <a:off x="2588547"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691" name="tx1691"/>
            <p:cNvSpPr/>
            <p:nvPr/>
          </p:nvSpPr>
          <p:spPr>
            <a:xfrm rot="-2700000">
              <a:off x="285765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692" name="tx1692"/>
            <p:cNvSpPr/>
            <p:nvPr/>
          </p:nvSpPr>
          <p:spPr>
            <a:xfrm rot="-2700000">
              <a:off x="312674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693" name="tx1693"/>
            <p:cNvSpPr/>
            <p:nvPr/>
          </p:nvSpPr>
          <p:spPr>
            <a:xfrm rot="-2700000">
              <a:off x="339582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694" name="tx1694"/>
            <p:cNvSpPr/>
            <p:nvPr/>
          </p:nvSpPr>
          <p:spPr>
            <a:xfrm rot="-2700000">
              <a:off x="366491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695" name="tx1695"/>
            <p:cNvSpPr/>
            <p:nvPr/>
          </p:nvSpPr>
          <p:spPr>
            <a:xfrm rot="-2700000">
              <a:off x="393399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696" name="tx1696"/>
            <p:cNvSpPr/>
            <p:nvPr/>
          </p:nvSpPr>
          <p:spPr>
            <a:xfrm rot="-2700000">
              <a:off x="420308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697" name="tx1697"/>
            <p:cNvSpPr/>
            <p:nvPr/>
          </p:nvSpPr>
          <p:spPr>
            <a:xfrm rot="-2700000">
              <a:off x="447216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698" name="tx1698"/>
            <p:cNvSpPr/>
            <p:nvPr/>
          </p:nvSpPr>
          <p:spPr>
            <a:xfrm rot="-2700000">
              <a:off x="47412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699" name="tx1699"/>
            <p:cNvSpPr/>
            <p:nvPr/>
          </p:nvSpPr>
          <p:spPr>
            <a:xfrm rot="-2700000">
              <a:off x="501033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700" name="tx1700"/>
            <p:cNvSpPr/>
            <p:nvPr/>
          </p:nvSpPr>
          <p:spPr>
            <a:xfrm rot="-2700000">
              <a:off x="5279397"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701" name="tx1701"/>
            <p:cNvSpPr/>
            <p:nvPr/>
          </p:nvSpPr>
          <p:spPr>
            <a:xfrm rot="-2700000">
              <a:off x="554850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702" name="tx1702"/>
            <p:cNvSpPr/>
            <p:nvPr/>
          </p:nvSpPr>
          <p:spPr>
            <a:xfrm rot="-2700000">
              <a:off x="58175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703" name="tx1703"/>
            <p:cNvSpPr/>
            <p:nvPr/>
          </p:nvSpPr>
          <p:spPr>
            <a:xfrm rot="-2700000">
              <a:off x="60866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704" name="tx1704"/>
            <p:cNvSpPr/>
            <p:nvPr/>
          </p:nvSpPr>
          <p:spPr>
            <a:xfrm rot="-2700000">
              <a:off x="63557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705" name="tx1705"/>
            <p:cNvSpPr/>
            <p:nvPr/>
          </p:nvSpPr>
          <p:spPr>
            <a:xfrm rot="-2700000">
              <a:off x="662484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706" name="tx1706"/>
            <p:cNvSpPr/>
            <p:nvPr/>
          </p:nvSpPr>
          <p:spPr>
            <a:xfrm rot="-2700000">
              <a:off x="689393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07" name="tx1707"/>
            <p:cNvSpPr/>
            <p:nvPr/>
          </p:nvSpPr>
          <p:spPr>
            <a:xfrm rot="-2700000">
              <a:off x="716301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708" name="tx1708"/>
            <p:cNvSpPr/>
            <p:nvPr/>
          </p:nvSpPr>
          <p:spPr>
            <a:xfrm rot="-2700000">
              <a:off x="743210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709" name="tx1709"/>
            <p:cNvSpPr/>
            <p:nvPr/>
          </p:nvSpPr>
          <p:spPr>
            <a:xfrm rot="-2700000">
              <a:off x="770118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710" name="tx1710"/>
            <p:cNvSpPr/>
            <p:nvPr/>
          </p:nvSpPr>
          <p:spPr>
            <a:xfrm rot="-2700000">
              <a:off x="7970248"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11" name="tx1711"/>
            <p:cNvSpPr/>
            <p:nvPr/>
          </p:nvSpPr>
          <p:spPr>
            <a:xfrm rot="-2700000">
              <a:off x="82393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12" name="tx1712"/>
            <p:cNvSpPr/>
            <p:nvPr/>
          </p:nvSpPr>
          <p:spPr>
            <a:xfrm rot="-2700000">
              <a:off x="85084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13" name="tx1713"/>
            <p:cNvSpPr/>
            <p:nvPr/>
          </p:nvSpPr>
          <p:spPr>
            <a:xfrm>
              <a:off x="554965" y="5541590"/>
              <a:ext cx="36507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South</a:t>
              </a:r>
            </a:p>
          </p:txBody>
        </p:sp>
        <p:sp>
          <p:nvSpPr>
            <p:cNvPr id="1714" name="tx1714"/>
            <p:cNvSpPr/>
            <p:nvPr/>
          </p:nvSpPr>
          <p:spPr>
            <a:xfrm>
              <a:off x="958854" y="5541658"/>
              <a:ext cx="35709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Africa</a:t>
              </a:r>
            </a:p>
          </p:txBody>
        </p:sp>
        <p:sp>
          <p:nvSpPr>
            <p:cNvPr id="1715" name="tx1715"/>
            <p:cNvSpPr/>
            <p:nvPr/>
          </p:nvSpPr>
          <p:spPr>
            <a:xfrm>
              <a:off x="880955" y="5311369"/>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Angola</a:t>
              </a:r>
            </a:p>
          </p:txBody>
        </p:sp>
        <p:sp>
          <p:nvSpPr>
            <p:cNvPr id="1716" name="tx1716"/>
            <p:cNvSpPr/>
            <p:nvPr/>
          </p:nvSpPr>
          <p:spPr>
            <a:xfrm>
              <a:off x="547189" y="5107137"/>
              <a:ext cx="7687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Madagascar</a:t>
              </a:r>
            </a:p>
          </p:txBody>
        </p:sp>
        <p:sp>
          <p:nvSpPr>
            <p:cNvPr id="1717" name="tx1717"/>
            <p:cNvSpPr/>
            <p:nvPr/>
          </p:nvSpPr>
          <p:spPr>
            <a:xfrm>
              <a:off x="508103" y="4928895"/>
              <a:ext cx="36507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South</a:t>
              </a:r>
            </a:p>
          </p:txBody>
        </p:sp>
        <p:sp>
          <p:nvSpPr>
            <p:cNvPr id="1718" name="tx1718"/>
            <p:cNvSpPr/>
            <p:nvPr/>
          </p:nvSpPr>
          <p:spPr>
            <a:xfrm>
              <a:off x="911991" y="4928895"/>
              <a:ext cx="4039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Sudan</a:t>
              </a:r>
            </a:p>
          </p:txBody>
        </p:sp>
        <p:sp>
          <p:nvSpPr>
            <p:cNvPr id="1719" name="tx1719"/>
            <p:cNvSpPr/>
            <p:nvPr/>
          </p:nvSpPr>
          <p:spPr>
            <a:xfrm>
              <a:off x="811241" y="4724663"/>
              <a:ext cx="50470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Somalia</a:t>
              </a:r>
            </a:p>
          </p:txBody>
        </p:sp>
        <p:sp>
          <p:nvSpPr>
            <p:cNvPr id="1720" name="tx1720"/>
            <p:cNvSpPr/>
            <p:nvPr/>
          </p:nvSpPr>
          <p:spPr>
            <a:xfrm>
              <a:off x="749235" y="4520431"/>
              <a:ext cx="56671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Comoros</a:t>
              </a:r>
            </a:p>
          </p:txBody>
        </p:sp>
        <p:sp>
          <p:nvSpPr>
            <p:cNvPr id="1721" name="tx1721"/>
            <p:cNvSpPr/>
            <p:nvPr/>
          </p:nvSpPr>
          <p:spPr>
            <a:xfrm>
              <a:off x="811105" y="4291847"/>
              <a:ext cx="504843"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Ethiopia</a:t>
              </a:r>
            </a:p>
          </p:txBody>
        </p:sp>
        <p:sp>
          <p:nvSpPr>
            <p:cNvPr id="1722" name="tx1722"/>
            <p:cNvSpPr/>
            <p:nvPr/>
          </p:nvSpPr>
          <p:spPr>
            <a:xfrm>
              <a:off x="795757" y="4113741"/>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Eswatini</a:t>
              </a:r>
            </a:p>
          </p:txBody>
        </p:sp>
        <p:sp>
          <p:nvSpPr>
            <p:cNvPr id="1723" name="tx1723"/>
            <p:cNvSpPr/>
            <p:nvPr/>
          </p:nvSpPr>
          <p:spPr>
            <a:xfrm>
              <a:off x="927817" y="3907668"/>
              <a:ext cx="388131"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ESAR</a:t>
              </a:r>
            </a:p>
          </p:txBody>
        </p:sp>
        <p:sp>
          <p:nvSpPr>
            <p:cNvPr id="1724" name="tx1724"/>
            <p:cNvSpPr/>
            <p:nvPr/>
          </p:nvSpPr>
          <p:spPr>
            <a:xfrm>
              <a:off x="803533" y="3705278"/>
              <a:ext cx="51241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Namibia</a:t>
              </a:r>
            </a:p>
          </p:txBody>
        </p:sp>
        <p:sp>
          <p:nvSpPr>
            <p:cNvPr id="1725" name="tx1725"/>
            <p:cNvSpPr/>
            <p:nvPr/>
          </p:nvSpPr>
          <p:spPr>
            <a:xfrm>
              <a:off x="741255" y="3501046"/>
              <a:ext cx="57469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Tanzania</a:t>
              </a:r>
            </a:p>
          </p:txBody>
        </p:sp>
        <p:sp>
          <p:nvSpPr>
            <p:cNvPr id="1726" name="tx1726"/>
            <p:cNvSpPr/>
            <p:nvPr/>
          </p:nvSpPr>
          <p:spPr>
            <a:xfrm>
              <a:off x="818813" y="3296814"/>
              <a:ext cx="4971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Lesotho</a:t>
              </a:r>
            </a:p>
          </p:txBody>
        </p:sp>
        <p:sp>
          <p:nvSpPr>
            <p:cNvPr id="1727" name="tx1727"/>
            <p:cNvSpPr/>
            <p:nvPr/>
          </p:nvSpPr>
          <p:spPr>
            <a:xfrm>
              <a:off x="834433" y="3092582"/>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Burundi</a:t>
              </a:r>
            </a:p>
          </p:txBody>
        </p:sp>
        <p:sp>
          <p:nvSpPr>
            <p:cNvPr id="1728" name="tx1728"/>
            <p:cNvSpPr/>
            <p:nvPr/>
          </p:nvSpPr>
          <p:spPr>
            <a:xfrm>
              <a:off x="516152" y="2862225"/>
              <a:ext cx="799796"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Mozambique</a:t>
              </a:r>
            </a:p>
          </p:txBody>
        </p:sp>
        <p:sp>
          <p:nvSpPr>
            <p:cNvPr id="1729" name="tx1729"/>
            <p:cNvSpPr/>
            <p:nvPr/>
          </p:nvSpPr>
          <p:spPr>
            <a:xfrm>
              <a:off x="919836" y="2656356"/>
              <a:ext cx="3961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Kenya</a:t>
              </a:r>
            </a:p>
          </p:txBody>
        </p:sp>
        <p:sp>
          <p:nvSpPr>
            <p:cNvPr id="1730" name="tx1730"/>
            <p:cNvSpPr/>
            <p:nvPr/>
          </p:nvSpPr>
          <p:spPr>
            <a:xfrm>
              <a:off x="671541" y="2479887"/>
              <a:ext cx="64440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Zimbabwe</a:t>
              </a:r>
            </a:p>
          </p:txBody>
        </p:sp>
        <p:sp>
          <p:nvSpPr>
            <p:cNvPr id="1731" name="tx1731"/>
            <p:cNvSpPr/>
            <p:nvPr/>
          </p:nvSpPr>
          <p:spPr>
            <a:xfrm>
              <a:off x="881227" y="2275655"/>
              <a:ext cx="4347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Malawi</a:t>
              </a:r>
            </a:p>
          </p:txBody>
        </p:sp>
        <p:sp>
          <p:nvSpPr>
            <p:cNvPr id="1732" name="tx1732"/>
            <p:cNvSpPr/>
            <p:nvPr/>
          </p:nvSpPr>
          <p:spPr>
            <a:xfrm>
              <a:off x="850122" y="2071424"/>
              <a:ext cx="4658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Zambia</a:t>
              </a:r>
            </a:p>
          </p:txBody>
        </p:sp>
        <p:sp>
          <p:nvSpPr>
            <p:cNvPr id="1733" name="tx1733"/>
            <p:cNvSpPr/>
            <p:nvPr/>
          </p:nvSpPr>
          <p:spPr>
            <a:xfrm>
              <a:off x="826589" y="1839429"/>
              <a:ext cx="4893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Uganda</a:t>
              </a:r>
            </a:p>
          </p:txBody>
        </p:sp>
        <p:sp>
          <p:nvSpPr>
            <p:cNvPr id="1734" name="tx1734"/>
            <p:cNvSpPr/>
            <p:nvPr/>
          </p:nvSpPr>
          <p:spPr>
            <a:xfrm>
              <a:off x="803397" y="1662960"/>
              <a:ext cx="5125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Rwanda</a:t>
              </a:r>
            </a:p>
          </p:txBody>
        </p:sp>
        <p:sp>
          <p:nvSpPr>
            <p:cNvPr id="1735" name="tx1735"/>
            <p:cNvSpPr/>
            <p:nvPr/>
          </p:nvSpPr>
          <p:spPr>
            <a:xfrm>
              <a:off x="904488" y="1458728"/>
              <a:ext cx="41146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Eritrea</a:t>
              </a:r>
            </a:p>
          </p:txBody>
        </p:sp>
        <p:sp>
          <p:nvSpPr>
            <p:cNvPr id="1736" name="tx1736"/>
            <p:cNvSpPr/>
            <p:nvPr/>
          </p:nvSpPr>
          <p:spPr>
            <a:xfrm>
              <a:off x="702441" y="1254497"/>
              <a:ext cx="61350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Botswana</a:t>
              </a:r>
            </a:p>
          </p:txBody>
        </p:sp>
        <p:sp>
          <p:nvSpPr>
            <p:cNvPr id="1737" name="tx1737"/>
            <p:cNvSpPr/>
            <p:nvPr/>
          </p:nvSpPr>
          <p:spPr>
            <a:xfrm>
              <a:off x="3315792"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1738" name="pic1738"/>
            <p:cNvPicPr/>
            <p:nvPr/>
          </p:nvPicPr>
          <p:blipFill>
            <a:blip r:embed="rId2" cstate="print"/>
            <a:stretch>
              <a:fillRect/>
            </a:stretch>
          </p:blipFill>
          <p:spPr>
            <a:xfrm>
              <a:off x="4977197" y="5941007"/>
              <a:ext cx="2160000" cy="219455"/>
            </a:xfrm>
            <a:prstGeom prst="rect">
              <a:avLst/>
            </a:prstGeom>
          </p:spPr>
        </p:pic>
        <p:sp>
          <p:nvSpPr>
            <p:cNvPr id="1739" name="pl1739"/>
            <p:cNvSpPr/>
            <p:nvPr/>
          </p:nvSpPr>
          <p:spPr>
            <a:xfrm>
              <a:off x="498079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0" name="pl1740"/>
            <p:cNvSpPr/>
            <p:nvPr/>
          </p:nvSpPr>
          <p:spPr>
            <a:xfrm>
              <a:off x="627247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1" name="pl1741"/>
            <p:cNvSpPr/>
            <p:nvPr/>
          </p:nvSpPr>
          <p:spPr>
            <a:xfrm>
              <a:off x="64877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2" name="pl1742"/>
            <p:cNvSpPr/>
            <p:nvPr/>
          </p:nvSpPr>
          <p:spPr>
            <a:xfrm>
              <a:off x="670303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3" name="pl1743"/>
            <p:cNvSpPr/>
            <p:nvPr/>
          </p:nvSpPr>
          <p:spPr>
            <a:xfrm>
              <a:off x="691831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4" name="pl1744"/>
            <p:cNvSpPr/>
            <p:nvPr/>
          </p:nvSpPr>
          <p:spPr>
            <a:xfrm>
              <a:off x="713359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5" name="pl1745"/>
            <p:cNvSpPr/>
            <p:nvPr/>
          </p:nvSpPr>
          <p:spPr>
            <a:xfrm>
              <a:off x="498079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46" name="pl1746"/>
            <p:cNvSpPr/>
            <p:nvPr/>
          </p:nvSpPr>
          <p:spPr>
            <a:xfrm>
              <a:off x="627247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47" name="pl1747"/>
            <p:cNvSpPr/>
            <p:nvPr/>
          </p:nvSpPr>
          <p:spPr>
            <a:xfrm>
              <a:off x="64877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48" name="pl1748"/>
            <p:cNvSpPr/>
            <p:nvPr/>
          </p:nvSpPr>
          <p:spPr>
            <a:xfrm>
              <a:off x="670303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49" name="pl1749"/>
            <p:cNvSpPr/>
            <p:nvPr/>
          </p:nvSpPr>
          <p:spPr>
            <a:xfrm>
              <a:off x="691831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50" name="pl1750"/>
            <p:cNvSpPr/>
            <p:nvPr/>
          </p:nvSpPr>
          <p:spPr>
            <a:xfrm>
              <a:off x="713359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51" name="tx1751"/>
            <p:cNvSpPr/>
            <p:nvPr/>
          </p:nvSpPr>
          <p:spPr>
            <a:xfrm>
              <a:off x="4949719"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1752" name="tx1752"/>
            <p:cNvSpPr/>
            <p:nvPr/>
          </p:nvSpPr>
          <p:spPr>
            <a:xfrm>
              <a:off x="621032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1753" name="tx1753"/>
            <p:cNvSpPr/>
            <p:nvPr/>
          </p:nvSpPr>
          <p:spPr>
            <a:xfrm>
              <a:off x="642560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1754" name="tx1754"/>
            <p:cNvSpPr/>
            <p:nvPr/>
          </p:nvSpPr>
          <p:spPr>
            <a:xfrm>
              <a:off x="664088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1755" name="tx1755"/>
            <p:cNvSpPr/>
            <p:nvPr/>
          </p:nvSpPr>
          <p:spPr>
            <a:xfrm>
              <a:off x="685616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1756" name="tx1756"/>
            <p:cNvSpPr/>
            <p:nvPr/>
          </p:nvSpPr>
          <p:spPr>
            <a:xfrm>
              <a:off x="7040364"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1757" name="tx1757"/>
            <p:cNvSpPr/>
            <p:nvPr/>
          </p:nvSpPr>
          <p:spPr>
            <a:xfrm>
              <a:off x="1378578" y="398022"/>
              <a:ext cx="347574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country, ESAR, 2000-2025</a:t>
              </a:r>
            </a:p>
          </p:txBody>
        </p:sp>
        <p:sp>
          <p:nvSpPr>
            <p:cNvPr id="1758" name="tx1758"/>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9" name="tx1759"/>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176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85066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38358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1650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44942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198234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361712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315004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68296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221588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082810" y="1888925"/>
              <a:ext cx="3434519" cy="467081"/>
            </a:xfrm>
            <a:custGeom>
              <a:avLst/>
              <a:gdLst/>
              <a:ahLst/>
              <a:cxnLst/>
              <a:rect l="0" t="0" r="0" b="0"/>
              <a:pathLst>
                <a:path w="3434519" h="467081">
                  <a:moveTo>
                    <a:pt x="0" y="233540"/>
                  </a:moveTo>
                  <a:lnTo>
                    <a:pt x="137380" y="280248"/>
                  </a:lnTo>
                  <a:lnTo>
                    <a:pt x="274761" y="326956"/>
                  </a:lnTo>
                  <a:lnTo>
                    <a:pt x="412142" y="280248"/>
                  </a:lnTo>
                  <a:lnTo>
                    <a:pt x="549523" y="233540"/>
                  </a:lnTo>
                  <a:lnTo>
                    <a:pt x="686903" y="233540"/>
                  </a:lnTo>
                  <a:lnTo>
                    <a:pt x="824284" y="93416"/>
                  </a:lnTo>
                  <a:lnTo>
                    <a:pt x="961665" y="93416"/>
                  </a:lnTo>
                  <a:lnTo>
                    <a:pt x="1099046" y="46708"/>
                  </a:lnTo>
                  <a:lnTo>
                    <a:pt x="1236427" y="46708"/>
                  </a:lnTo>
                  <a:lnTo>
                    <a:pt x="1373807" y="46708"/>
                  </a:lnTo>
                  <a:lnTo>
                    <a:pt x="1511188" y="46708"/>
                  </a:lnTo>
                  <a:lnTo>
                    <a:pt x="1648569" y="0"/>
                  </a:lnTo>
                  <a:lnTo>
                    <a:pt x="1785950" y="46708"/>
                  </a:lnTo>
                  <a:lnTo>
                    <a:pt x="1923331" y="46708"/>
                  </a:lnTo>
                  <a:lnTo>
                    <a:pt x="2060711" y="46708"/>
                  </a:lnTo>
                  <a:lnTo>
                    <a:pt x="2198092" y="46708"/>
                  </a:lnTo>
                  <a:lnTo>
                    <a:pt x="2335473" y="46708"/>
                  </a:lnTo>
                  <a:lnTo>
                    <a:pt x="2472854" y="93416"/>
                  </a:lnTo>
                  <a:lnTo>
                    <a:pt x="2610235" y="93416"/>
                  </a:lnTo>
                  <a:lnTo>
                    <a:pt x="2747615" y="186832"/>
                  </a:lnTo>
                  <a:lnTo>
                    <a:pt x="2884996" y="467081"/>
                  </a:lnTo>
                  <a:lnTo>
                    <a:pt x="3022377" y="140124"/>
                  </a:lnTo>
                  <a:lnTo>
                    <a:pt x="3159758" y="280248"/>
                  </a:lnTo>
                  <a:lnTo>
                    <a:pt x="3297139" y="280248"/>
                  </a:lnTo>
                  <a:lnTo>
                    <a:pt x="3434519" y="280248"/>
                  </a:lnTo>
                </a:path>
              </a:pathLst>
            </a:custGeom>
            <a:ln w="27101" cap="flat">
              <a:solidFill>
                <a:srgbClr val="0058AB">
                  <a:alpha val="69803"/>
                </a:srgbClr>
              </a:solidFill>
              <a:prstDash val="solid"/>
              <a:round/>
            </a:ln>
          </p:spPr>
          <p:txBody>
            <a:bodyPr/>
            <a:lstStyle/>
            <a:p>
              <a:endParaRPr/>
            </a:p>
          </p:txBody>
        </p:sp>
        <p:sp>
          <p:nvSpPr>
            <p:cNvPr id="22" name="pl22"/>
            <p:cNvSpPr/>
            <p:nvPr/>
          </p:nvSpPr>
          <p:spPr>
            <a:xfrm>
              <a:off x="1082810" y="1888925"/>
              <a:ext cx="3434519" cy="373665"/>
            </a:xfrm>
            <a:custGeom>
              <a:avLst/>
              <a:gdLst/>
              <a:ahLst/>
              <a:cxnLst/>
              <a:rect l="0" t="0" r="0" b="0"/>
              <a:pathLst>
                <a:path w="3434519" h="373665">
                  <a:moveTo>
                    <a:pt x="0" y="93416"/>
                  </a:moveTo>
                  <a:lnTo>
                    <a:pt x="137380" y="46708"/>
                  </a:lnTo>
                  <a:lnTo>
                    <a:pt x="274761" y="233540"/>
                  </a:lnTo>
                  <a:lnTo>
                    <a:pt x="412142" y="373665"/>
                  </a:lnTo>
                  <a:lnTo>
                    <a:pt x="549523" y="233540"/>
                  </a:lnTo>
                  <a:lnTo>
                    <a:pt x="686903" y="93416"/>
                  </a:lnTo>
                  <a:lnTo>
                    <a:pt x="824284" y="93416"/>
                  </a:lnTo>
                  <a:lnTo>
                    <a:pt x="961665" y="0"/>
                  </a:lnTo>
                  <a:lnTo>
                    <a:pt x="1099046" y="46708"/>
                  </a:lnTo>
                  <a:lnTo>
                    <a:pt x="1236427" y="140124"/>
                  </a:lnTo>
                  <a:lnTo>
                    <a:pt x="1373807" y="233540"/>
                  </a:lnTo>
                  <a:lnTo>
                    <a:pt x="1511188" y="233540"/>
                  </a:lnTo>
                  <a:lnTo>
                    <a:pt x="1648569" y="140124"/>
                  </a:lnTo>
                  <a:lnTo>
                    <a:pt x="1785950" y="93416"/>
                  </a:lnTo>
                  <a:lnTo>
                    <a:pt x="1923331" y="233540"/>
                  </a:lnTo>
                  <a:lnTo>
                    <a:pt x="2060711" y="186832"/>
                  </a:lnTo>
                  <a:lnTo>
                    <a:pt x="2198092" y="280248"/>
                  </a:lnTo>
                  <a:lnTo>
                    <a:pt x="2335473" y="186832"/>
                  </a:lnTo>
                  <a:lnTo>
                    <a:pt x="2472854" y="93416"/>
                  </a:lnTo>
                  <a:lnTo>
                    <a:pt x="2610235" y="140124"/>
                  </a:lnTo>
                  <a:lnTo>
                    <a:pt x="2747615" y="233540"/>
                  </a:lnTo>
                  <a:lnTo>
                    <a:pt x="2884996" y="280248"/>
                  </a:lnTo>
                  <a:lnTo>
                    <a:pt x="3022377" y="233540"/>
                  </a:lnTo>
                  <a:lnTo>
                    <a:pt x="3159758" y="233540"/>
                  </a:lnTo>
                  <a:lnTo>
                    <a:pt x="3297139" y="326956"/>
                  </a:lnTo>
                  <a:lnTo>
                    <a:pt x="3434519" y="326956"/>
                  </a:lnTo>
                </a:path>
              </a:pathLst>
            </a:custGeom>
            <a:ln w="27101" cap="flat">
              <a:solidFill>
                <a:srgbClr val="1CABE2">
                  <a:alpha val="69803"/>
                </a:srgbClr>
              </a:solidFill>
              <a:prstDash val="solid"/>
              <a:round/>
            </a:ln>
          </p:spPr>
          <p:txBody>
            <a:bodyPr/>
            <a:lstStyle/>
            <a:p>
              <a:endParaRPr/>
            </a:p>
          </p:txBody>
        </p:sp>
        <p:sp>
          <p:nvSpPr>
            <p:cNvPr id="23" name="pl23"/>
            <p:cNvSpPr/>
            <p:nvPr/>
          </p:nvSpPr>
          <p:spPr>
            <a:xfrm>
              <a:off x="1082810" y="2402714"/>
              <a:ext cx="3434519" cy="607205"/>
            </a:xfrm>
            <a:custGeom>
              <a:avLst/>
              <a:gdLst/>
              <a:ahLst/>
              <a:cxnLst/>
              <a:rect l="0" t="0" r="0" b="0"/>
              <a:pathLst>
                <a:path w="3434519" h="607205">
                  <a:moveTo>
                    <a:pt x="0" y="607205"/>
                  </a:moveTo>
                  <a:lnTo>
                    <a:pt x="137380" y="513789"/>
                  </a:lnTo>
                  <a:lnTo>
                    <a:pt x="274761" y="420373"/>
                  </a:lnTo>
                  <a:lnTo>
                    <a:pt x="412142" y="326956"/>
                  </a:lnTo>
                  <a:lnTo>
                    <a:pt x="549523" y="280248"/>
                  </a:lnTo>
                  <a:lnTo>
                    <a:pt x="686903" y="280248"/>
                  </a:lnTo>
                  <a:lnTo>
                    <a:pt x="824284" y="186832"/>
                  </a:lnTo>
                  <a:lnTo>
                    <a:pt x="961665" y="140124"/>
                  </a:lnTo>
                  <a:lnTo>
                    <a:pt x="1099046" y="140124"/>
                  </a:lnTo>
                  <a:lnTo>
                    <a:pt x="1236427" y="93416"/>
                  </a:lnTo>
                  <a:lnTo>
                    <a:pt x="1373807" y="46708"/>
                  </a:lnTo>
                  <a:lnTo>
                    <a:pt x="1511188" y="0"/>
                  </a:lnTo>
                  <a:lnTo>
                    <a:pt x="1648569" y="46708"/>
                  </a:lnTo>
                  <a:lnTo>
                    <a:pt x="1785950" y="140124"/>
                  </a:lnTo>
                  <a:lnTo>
                    <a:pt x="1923331" y="46708"/>
                  </a:lnTo>
                  <a:lnTo>
                    <a:pt x="2060711" y="46708"/>
                  </a:lnTo>
                  <a:lnTo>
                    <a:pt x="2198092" y="46708"/>
                  </a:lnTo>
                  <a:lnTo>
                    <a:pt x="2335473" y="93416"/>
                  </a:lnTo>
                  <a:lnTo>
                    <a:pt x="2472854" y="46708"/>
                  </a:lnTo>
                  <a:lnTo>
                    <a:pt x="2610235" y="0"/>
                  </a:lnTo>
                  <a:lnTo>
                    <a:pt x="2747615" y="93416"/>
                  </a:lnTo>
                  <a:lnTo>
                    <a:pt x="2884996" y="140124"/>
                  </a:lnTo>
                  <a:lnTo>
                    <a:pt x="3022377" y="93416"/>
                  </a:lnTo>
                  <a:lnTo>
                    <a:pt x="3159758" y="0"/>
                  </a:lnTo>
                  <a:lnTo>
                    <a:pt x="3297139" y="93416"/>
                  </a:lnTo>
                  <a:lnTo>
                    <a:pt x="3434519" y="46708"/>
                  </a:lnTo>
                </a:path>
              </a:pathLst>
            </a:custGeom>
            <a:ln w="27101" cap="flat">
              <a:solidFill>
                <a:srgbClr val="00833D">
                  <a:alpha val="69803"/>
                </a:srgbClr>
              </a:solidFill>
              <a:prstDash val="solid"/>
              <a:round/>
            </a:ln>
          </p:spPr>
          <p:txBody>
            <a:bodyPr/>
            <a:lstStyle/>
            <a:p>
              <a:endParaRPr/>
            </a:p>
          </p:txBody>
        </p:sp>
        <p:sp>
          <p:nvSpPr>
            <p:cNvPr id="24" name="pl24"/>
            <p:cNvSpPr/>
            <p:nvPr/>
          </p:nvSpPr>
          <p:spPr>
            <a:xfrm>
              <a:off x="1082810" y="1888925"/>
              <a:ext cx="3434519" cy="653913"/>
            </a:xfrm>
            <a:custGeom>
              <a:avLst/>
              <a:gdLst/>
              <a:ahLst/>
              <a:cxnLst/>
              <a:rect l="0" t="0" r="0" b="0"/>
              <a:pathLst>
                <a:path w="3434519" h="653913">
                  <a:moveTo>
                    <a:pt x="0" y="46708"/>
                  </a:moveTo>
                  <a:lnTo>
                    <a:pt x="137380" y="93416"/>
                  </a:lnTo>
                  <a:lnTo>
                    <a:pt x="274761" y="46708"/>
                  </a:lnTo>
                  <a:lnTo>
                    <a:pt x="412142" y="46708"/>
                  </a:lnTo>
                  <a:lnTo>
                    <a:pt x="549523" y="46708"/>
                  </a:lnTo>
                  <a:lnTo>
                    <a:pt x="686903" y="0"/>
                  </a:lnTo>
                  <a:lnTo>
                    <a:pt x="824284" y="46708"/>
                  </a:lnTo>
                  <a:lnTo>
                    <a:pt x="961665" y="93416"/>
                  </a:lnTo>
                  <a:lnTo>
                    <a:pt x="1099046" y="0"/>
                  </a:lnTo>
                  <a:lnTo>
                    <a:pt x="1236427" y="46708"/>
                  </a:lnTo>
                  <a:lnTo>
                    <a:pt x="1373807" y="46708"/>
                  </a:lnTo>
                  <a:lnTo>
                    <a:pt x="1511188" y="46708"/>
                  </a:lnTo>
                  <a:lnTo>
                    <a:pt x="1648569" y="46708"/>
                  </a:lnTo>
                  <a:lnTo>
                    <a:pt x="1785950" y="140124"/>
                  </a:lnTo>
                  <a:lnTo>
                    <a:pt x="1923331" y="93416"/>
                  </a:lnTo>
                  <a:lnTo>
                    <a:pt x="2060711" y="46708"/>
                  </a:lnTo>
                  <a:lnTo>
                    <a:pt x="2198092" y="93416"/>
                  </a:lnTo>
                  <a:lnTo>
                    <a:pt x="2335473" y="186832"/>
                  </a:lnTo>
                  <a:lnTo>
                    <a:pt x="2472854" y="326956"/>
                  </a:lnTo>
                  <a:lnTo>
                    <a:pt x="2610235" y="513789"/>
                  </a:lnTo>
                  <a:lnTo>
                    <a:pt x="2747615" y="560497"/>
                  </a:lnTo>
                  <a:lnTo>
                    <a:pt x="2884996" y="653913"/>
                  </a:lnTo>
                  <a:lnTo>
                    <a:pt x="3022377" y="467081"/>
                  </a:lnTo>
                  <a:lnTo>
                    <a:pt x="3159758" y="467081"/>
                  </a:lnTo>
                  <a:lnTo>
                    <a:pt x="3297139" y="467081"/>
                  </a:lnTo>
                  <a:lnTo>
                    <a:pt x="3434519" y="373665"/>
                  </a:lnTo>
                </a:path>
              </a:pathLst>
            </a:custGeom>
            <a:ln w="27101" cap="flat">
              <a:solidFill>
                <a:srgbClr val="80BD41">
                  <a:alpha val="69803"/>
                </a:srgbClr>
              </a:solidFill>
              <a:prstDash val="solid"/>
              <a:round/>
            </a:ln>
          </p:spPr>
          <p:txBody>
            <a:bodyPr/>
            <a:lstStyle/>
            <a:p>
              <a:endParaRPr/>
            </a:p>
          </p:txBody>
        </p:sp>
        <p:sp>
          <p:nvSpPr>
            <p:cNvPr id="25" name="pl25"/>
            <p:cNvSpPr/>
            <p:nvPr/>
          </p:nvSpPr>
          <p:spPr>
            <a:xfrm>
              <a:off x="1082810" y="1982341"/>
              <a:ext cx="3434519" cy="467081"/>
            </a:xfrm>
            <a:custGeom>
              <a:avLst/>
              <a:gdLst/>
              <a:ahLst/>
              <a:cxnLst/>
              <a:rect l="0" t="0" r="0" b="0"/>
              <a:pathLst>
                <a:path w="3434519" h="467081">
                  <a:moveTo>
                    <a:pt x="0" y="140124"/>
                  </a:moveTo>
                  <a:lnTo>
                    <a:pt x="137380" y="93416"/>
                  </a:lnTo>
                  <a:lnTo>
                    <a:pt x="274761" y="186832"/>
                  </a:lnTo>
                  <a:lnTo>
                    <a:pt x="412142" y="140124"/>
                  </a:lnTo>
                  <a:lnTo>
                    <a:pt x="549523" y="93416"/>
                  </a:lnTo>
                  <a:lnTo>
                    <a:pt x="686903" y="46708"/>
                  </a:lnTo>
                  <a:lnTo>
                    <a:pt x="824284" y="46708"/>
                  </a:lnTo>
                  <a:lnTo>
                    <a:pt x="961665" y="46708"/>
                  </a:lnTo>
                  <a:lnTo>
                    <a:pt x="1099046" y="0"/>
                  </a:lnTo>
                  <a:lnTo>
                    <a:pt x="1236427" y="0"/>
                  </a:lnTo>
                  <a:lnTo>
                    <a:pt x="1373807" y="0"/>
                  </a:lnTo>
                  <a:lnTo>
                    <a:pt x="1511188" y="0"/>
                  </a:lnTo>
                  <a:lnTo>
                    <a:pt x="1648569" y="46708"/>
                  </a:lnTo>
                  <a:lnTo>
                    <a:pt x="1785950" y="93416"/>
                  </a:lnTo>
                  <a:lnTo>
                    <a:pt x="1923331" y="93416"/>
                  </a:lnTo>
                  <a:lnTo>
                    <a:pt x="2060711" y="140124"/>
                  </a:lnTo>
                  <a:lnTo>
                    <a:pt x="2198092" y="186832"/>
                  </a:lnTo>
                  <a:lnTo>
                    <a:pt x="2335473" y="140124"/>
                  </a:lnTo>
                  <a:lnTo>
                    <a:pt x="2472854" y="140124"/>
                  </a:lnTo>
                  <a:lnTo>
                    <a:pt x="2610235" y="140124"/>
                  </a:lnTo>
                  <a:lnTo>
                    <a:pt x="2747615" y="233540"/>
                  </a:lnTo>
                  <a:lnTo>
                    <a:pt x="2884996" y="233540"/>
                  </a:lnTo>
                  <a:lnTo>
                    <a:pt x="3022377" y="140124"/>
                  </a:lnTo>
                  <a:lnTo>
                    <a:pt x="3159758" y="467081"/>
                  </a:lnTo>
                  <a:lnTo>
                    <a:pt x="3297139" y="467081"/>
                  </a:lnTo>
                  <a:lnTo>
                    <a:pt x="3434519" y="280248"/>
                  </a:lnTo>
                </a:path>
              </a:pathLst>
            </a:custGeom>
            <a:ln w="27101" cap="flat">
              <a:solidFill>
                <a:srgbClr val="6A1E74">
                  <a:alpha val="69803"/>
                </a:srgbClr>
              </a:solidFill>
              <a:prstDash val="solid"/>
              <a:round/>
            </a:ln>
          </p:spPr>
          <p:txBody>
            <a:bodyPr/>
            <a:lstStyle/>
            <a:p>
              <a:endParaRPr/>
            </a:p>
          </p:txBody>
        </p:sp>
        <p:sp>
          <p:nvSpPr>
            <p:cNvPr id="26" name="pl26"/>
            <p:cNvSpPr/>
            <p:nvPr/>
          </p:nvSpPr>
          <p:spPr>
            <a:xfrm>
              <a:off x="1082810" y="1982341"/>
              <a:ext cx="3434519" cy="934162"/>
            </a:xfrm>
            <a:custGeom>
              <a:avLst/>
              <a:gdLst/>
              <a:ahLst/>
              <a:cxnLst/>
              <a:rect l="0" t="0" r="0" b="0"/>
              <a:pathLst>
                <a:path w="3434519" h="934162">
                  <a:moveTo>
                    <a:pt x="0" y="934162"/>
                  </a:moveTo>
                  <a:lnTo>
                    <a:pt x="137380" y="887454"/>
                  </a:lnTo>
                  <a:lnTo>
                    <a:pt x="274761" y="840746"/>
                  </a:lnTo>
                  <a:lnTo>
                    <a:pt x="412142" y="840746"/>
                  </a:lnTo>
                  <a:lnTo>
                    <a:pt x="549523" y="747330"/>
                  </a:lnTo>
                  <a:lnTo>
                    <a:pt x="686903" y="607205"/>
                  </a:lnTo>
                  <a:lnTo>
                    <a:pt x="824284" y="653913"/>
                  </a:lnTo>
                  <a:lnTo>
                    <a:pt x="961665" y="653913"/>
                  </a:lnTo>
                  <a:lnTo>
                    <a:pt x="1099046" y="653913"/>
                  </a:lnTo>
                  <a:lnTo>
                    <a:pt x="1236427" y="607205"/>
                  </a:lnTo>
                  <a:lnTo>
                    <a:pt x="1373807" y="513789"/>
                  </a:lnTo>
                  <a:lnTo>
                    <a:pt x="1511188" y="326956"/>
                  </a:lnTo>
                  <a:lnTo>
                    <a:pt x="1648569" y="326956"/>
                  </a:lnTo>
                  <a:lnTo>
                    <a:pt x="1785950" y="326956"/>
                  </a:lnTo>
                  <a:lnTo>
                    <a:pt x="1923331" y="280248"/>
                  </a:lnTo>
                  <a:lnTo>
                    <a:pt x="2060711" y="280248"/>
                  </a:lnTo>
                  <a:lnTo>
                    <a:pt x="2198092" y="233540"/>
                  </a:lnTo>
                  <a:lnTo>
                    <a:pt x="2335473" y="233540"/>
                  </a:lnTo>
                  <a:lnTo>
                    <a:pt x="2472854" y="140124"/>
                  </a:lnTo>
                  <a:lnTo>
                    <a:pt x="2610235" y="93416"/>
                  </a:lnTo>
                  <a:lnTo>
                    <a:pt x="2747615" y="326956"/>
                  </a:lnTo>
                  <a:lnTo>
                    <a:pt x="2884996" y="280248"/>
                  </a:lnTo>
                  <a:lnTo>
                    <a:pt x="3022377" y="46708"/>
                  </a:lnTo>
                  <a:lnTo>
                    <a:pt x="3159758" y="93416"/>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27" name="pl27"/>
            <p:cNvSpPr/>
            <p:nvPr/>
          </p:nvSpPr>
          <p:spPr>
            <a:xfrm>
              <a:off x="1082810" y="2636255"/>
              <a:ext cx="3434519" cy="1120995"/>
            </a:xfrm>
            <a:custGeom>
              <a:avLst/>
              <a:gdLst/>
              <a:ahLst/>
              <a:cxnLst/>
              <a:rect l="0" t="0" r="0" b="0"/>
              <a:pathLst>
                <a:path w="3434519" h="1120995">
                  <a:moveTo>
                    <a:pt x="0" y="1120995"/>
                  </a:moveTo>
                  <a:lnTo>
                    <a:pt x="137380" y="1120995"/>
                  </a:lnTo>
                  <a:lnTo>
                    <a:pt x="274761" y="1074286"/>
                  </a:lnTo>
                  <a:lnTo>
                    <a:pt x="412142" y="980870"/>
                  </a:lnTo>
                  <a:lnTo>
                    <a:pt x="549523" y="840746"/>
                  </a:lnTo>
                  <a:lnTo>
                    <a:pt x="686903" y="700621"/>
                  </a:lnTo>
                  <a:lnTo>
                    <a:pt x="824284" y="607205"/>
                  </a:lnTo>
                  <a:lnTo>
                    <a:pt x="961665" y="513789"/>
                  </a:lnTo>
                  <a:lnTo>
                    <a:pt x="1099046" y="280248"/>
                  </a:lnTo>
                  <a:lnTo>
                    <a:pt x="1236427" y="93416"/>
                  </a:lnTo>
                  <a:lnTo>
                    <a:pt x="1373807" y="373665"/>
                  </a:lnTo>
                  <a:lnTo>
                    <a:pt x="1511188" y="420373"/>
                  </a:lnTo>
                  <a:lnTo>
                    <a:pt x="1648569" y="467081"/>
                  </a:lnTo>
                  <a:lnTo>
                    <a:pt x="1785950" y="560497"/>
                  </a:lnTo>
                  <a:lnTo>
                    <a:pt x="1923331" y="513789"/>
                  </a:lnTo>
                  <a:lnTo>
                    <a:pt x="2060711" y="467081"/>
                  </a:lnTo>
                  <a:lnTo>
                    <a:pt x="2198092" y="233540"/>
                  </a:lnTo>
                  <a:lnTo>
                    <a:pt x="2335473" y="186832"/>
                  </a:lnTo>
                  <a:lnTo>
                    <a:pt x="2472854" y="93416"/>
                  </a:lnTo>
                  <a:lnTo>
                    <a:pt x="2610235" y="46708"/>
                  </a:lnTo>
                  <a:lnTo>
                    <a:pt x="2747615" y="93416"/>
                  </a:lnTo>
                  <a:lnTo>
                    <a:pt x="2884996" y="326956"/>
                  </a:lnTo>
                  <a:lnTo>
                    <a:pt x="3022377" y="186832"/>
                  </a:lnTo>
                  <a:lnTo>
                    <a:pt x="3159758" y="46708"/>
                  </a:lnTo>
                  <a:lnTo>
                    <a:pt x="3297139" y="0"/>
                  </a:lnTo>
                  <a:lnTo>
                    <a:pt x="3434519" y="0"/>
                  </a:lnTo>
                </a:path>
              </a:pathLst>
            </a:custGeom>
            <a:ln w="27101" cap="flat">
              <a:solidFill>
                <a:srgbClr val="F26A21">
                  <a:alpha val="69803"/>
                </a:srgbClr>
              </a:solidFill>
              <a:prstDash val="solid"/>
              <a:round/>
            </a:ln>
          </p:spPr>
          <p:txBody>
            <a:bodyPr/>
            <a:lstStyle/>
            <a:p>
              <a:endParaRPr/>
            </a:p>
          </p:txBody>
        </p:sp>
        <p:sp>
          <p:nvSpPr>
            <p:cNvPr id="28" name="pl28"/>
            <p:cNvSpPr/>
            <p:nvPr/>
          </p:nvSpPr>
          <p:spPr>
            <a:xfrm>
              <a:off x="1082810" y="2402714"/>
              <a:ext cx="3434519" cy="607205"/>
            </a:xfrm>
            <a:custGeom>
              <a:avLst/>
              <a:gdLst/>
              <a:ahLst/>
              <a:cxnLst/>
              <a:rect l="0" t="0" r="0" b="0"/>
              <a:pathLst>
                <a:path w="3434519" h="607205">
                  <a:moveTo>
                    <a:pt x="0" y="607205"/>
                  </a:moveTo>
                  <a:lnTo>
                    <a:pt x="137380" y="513789"/>
                  </a:lnTo>
                  <a:lnTo>
                    <a:pt x="274761" y="420373"/>
                  </a:lnTo>
                  <a:lnTo>
                    <a:pt x="412142" y="326956"/>
                  </a:lnTo>
                  <a:lnTo>
                    <a:pt x="549523" y="280248"/>
                  </a:lnTo>
                  <a:lnTo>
                    <a:pt x="686903" y="280248"/>
                  </a:lnTo>
                  <a:lnTo>
                    <a:pt x="824284" y="186832"/>
                  </a:lnTo>
                  <a:lnTo>
                    <a:pt x="961665" y="140124"/>
                  </a:lnTo>
                  <a:lnTo>
                    <a:pt x="1099046" y="140124"/>
                  </a:lnTo>
                  <a:lnTo>
                    <a:pt x="1236427" y="93416"/>
                  </a:lnTo>
                  <a:lnTo>
                    <a:pt x="1373807" y="46708"/>
                  </a:lnTo>
                  <a:lnTo>
                    <a:pt x="1511188" y="0"/>
                  </a:lnTo>
                  <a:lnTo>
                    <a:pt x="1648569" y="46708"/>
                  </a:lnTo>
                  <a:lnTo>
                    <a:pt x="1785950" y="140124"/>
                  </a:lnTo>
                  <a:lnTo>
                    <a:pt x="1923331" y="46708"/>
                  </a:lnTo>
                  <a:lnTo>
                    <a:pt x="2060711" y="46708"/>
                  </a:lnTo>
                  <a:lnTo>
                    <a:pt x="2198092" y="46708"/>
                  </a:lnTo>
                  <a:lnTo>
                    <a:pt x="2335473" y="93416"/>
                  </a:lnTo>
                  <a:lnTo>
                    <a:pt x="2472854" y="46708"/>
                  </a:lnTo>
                  <a:lnTo>
                    <a:pt x="2610235" y="0"/>
                  </a:lnTo>
                  <a:lnTo>
                    <a:pt x="2747615" y="93416"/>
                  </a:lnTo>
                  <a:lnTo>
                    <a:pt x="2884996" y="140124"/>
                  </a:lnTo>
                  <a:lnTo>
                    <a:pt x="3022377" y="93416"/>
                  </a:lnTo>
                  <a:lnTo>
                    <a:pt x="3159758" y="0"/>
                  </a:lnTo>
                  <a:lnTo>
                    <a:pt x="3297139" y="93416"/>
                  </a:lnTo>
                  <a:lnTo>
                    <a:pt x="3434519" y="46708"/>
                  </a:lnTo>
                </a:path>
              </a:pathLst>
            </a:custGeom>
            <a:ln w="65043" cap="flat">
              <a:solidFill>
                <a:srgbClr val="000000">
                  <a:alpha val="100000"/>
                </a:srgbClr>
              </a:solidFill>
              <a:prstDash val="solid"/>
              <a:round/>
            </a:ln>
          </p:spPr>
          <p:txBody>
            <a:bodyPr/>
            <a:lstStyle/>
            <a:p>
              <a:endParaRPr/>
            </a:p>
          </p:txBody>
        </p:sp>
        <p:sp>
          <p:nvSpPr>
            <p:cNvPr id="29" name="pl29"/>
            <p:cNvSpPr/>
            <p:nvPr/>
          </p:nvSpPr>
          <p:spPr>
            <a:xfrm>
              <a:off x="1082810" y="2402714"/>
              <a:ext cx="3434519" cy="607205"/>
            </a:xfrm>
            <a:custGeom>
              <a:avLst/>
              <a:gdLst/>
              <a:ahLst/>
              <a:cxnLst/>
              <a:rect l="0" t="0" r="0" b="0"/>
              <a:pathLst>
                <a:path w="3434519" h="607205">
                  <a:moveTo>
                    <a:pt x="0" y="607205"/>
                  </a:moveTo>
                  <a:lnTo>
                    <a:pt x="137380" y="513789"/>
                  </a:lnTo>
                  <a:lnTo>
                    <a:pt x="274761" y="420373"/>
                  </a:lnTo>
                  <a:lnTo>
                    <a:pt x="412142" y="326956"/>
                  </a:lnTo>
                  <a:lnTo>
                    <a:pt x="549523" y="280248"/>
                  </a:lnTo>
                  <a:lnTo>
                    <a:pt x="686903" y="280248"/>
                  </a:lnTo>
                  <a:lnTo>
                    <a:pt x="824284" y="186832"/>
                  </a:lnTo>
                  <a:lnTo>
                    <a:pt x="961665" y="140124"/>
                  </a:lnTo>
                  <a:lnTo>
                    <a:pt x="1099046" y="140124"/>
                  </a:lnTo>
                  <a:lnTo>
                    <a:pt x="1236427" y="93416"/>
                  </a:lnTo>
                  <a:lnTo>
                    <a:pt x="1373807" y="46708"/>
                  </a:lnTo>
                  <a:lnTo>
                    <a:pt x="1511188" y="0"/>
                  </a:lnTo>
                  <a:lnTo>
                    <a:pt x="1648569" y="46708"/>
                  </a:lnTo>
                  <a:lnTo>
                    <a:pt x="1785950" y="140124"/>
                  </a:lnTo>
                  <a:lnTo>
                    <a:pt x="1923331" y="46708"/>
                  </a:lnTo>
                  <a:lnTo>
                    <a:pt x="2060711" y="46708"/>
                  </a:lnTo>
                  <a:lnTo>
                    <a:pt x="2198092" y="46708"/>
                  </a:lnTo>
                  <a:lnTo>
                    <a:pt x="2335473" y="93416"/>
                  </a:lnTo>
                  <a:lnTo>
                    <a:pt x="2472854" y="46708"/>
                  </a:lnTo>
                  <a:lnTo>
                    <a:pt x="2610235" y="0"/>
                  </a:lnTo>
                  <a:lnTo>
                    <a:pt x="2747615" y="93416"/>
                  </a:lnTo>
                  <a:lnTo>
                    <a:pt x="2884996" y="140124"/>
                  </a:lnTo>
                  <a:lnTo>
                    <a:pt x="3022377" y="93416"/>
                  </a:lnTo>
                  <a:lnTo>
                    <a:pt x="3159758" y="0"/>
                  </a:lnTo>
                  <a:lnTo>
                    <a:pt x="3297139" y="93416"/>
                  </a:lnTo>
                  <a:lnTo>
                    <a:pt x="3434519" y="46708"/>
                  </a:lnTo>
                </a:path>
              </a:pathLst>
            </a:custGeom>
            <a:ln w="40651" cap="flat">
              <a:solidFill>
                <a:srgbClr val="00833D">
                  <a:alpha val="100000"/>
                </a:srgbClr>
              </a:solidFill>
              <a:prstDash val="solid"/>
              <a:round/>
            </a:ln>
          </p:spPr>
          <p:txBody>
            <a:bodyPr/>
            <a:lstStyle/>
            <a:p>
              <a:endParaRPr/>
            </a:p>
          </p:txBody>
        </p:sp>
        <p:sp>
          <p:nvSpPr>
            <p:cNvPr id="30" name="tx30"/>
            <p:cNvSpPr/>
            <p:nvPr/>
          </p:nvSpPr>
          <p:spPr>
            <a:xfrm>
              <a:off x="1022520" y="28375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1" name="tx31"/>
            <p:cNvSpPr/>
            <p:nvPr/>
          </p:nvSpPr>
          <p:spPr>
            <a:xfrm>
              <a:off x="1709424" y="25106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2" name="tx32"/>
            <p:cNvSpPr/>
            <p:nvPr/>
          </p:nvSpPr>
          <p:spPr>
            <a:xfrm>
              <a:off x="2396328" y="22770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3" name="tx33"/>
            <p:cNvSpPr/>
            <p:nvPr/>
          </p:nvSpPr>
          <p:spPr>
            <a:xfrm>
              <a:off x="3083232" y="22770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4" name="tx34"/>
            <p:cNvSpPr/>
            <p:nvPr/>
          </p:nvSpPr>
          <p:spPr>
            <a:xfrm>
              <a:off x="3632755" y="22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5" name="tx35"/>
            <p:cNvSpPr/>
            <p:nvPr/>
          </p:nvSpPr>
          <p:spPr>
            <a:xfrm>
              <a:off x="4457040" y="22770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6" name="tx36"/>
            <p:cNvSpPr/>
            <p:nvPr/>
          </p:nvSpPr>
          <p:spPr>
            <a:xfrm>
              <a:off x="707191" y="356974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7" name="tx37"/>
            <p:cNvSpPr/>
            <p:nvPr/>
          </p:nvSpPr>
          <p:spPr>
            <a:xfrm>
              <a:off x="707191" y="310266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8" name="tx38"/>
            <p:cNvSpPr/>
            <p:nvPr/>
          </p:nvSpPr>
          <p:spPr>
            <a:xfrm>
              <a:off x="707191" y="263558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9" name="tx39"/>
            <p:cNvSpPr/>
            <p:nvPr/>
          </p:nvSpPr>
          <p:spPr>
            <a:xfrm>
              <a:off x="707191" y="216850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0" name="tx40"/>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1" name="tx41"/>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2" name="tx42"/>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3" name="tx43"/>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4" name="tx44"/>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45" name="tx45"/>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46" name="tx46"/>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47" name="tx47"/>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8" name="pl48"/>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9" name="pl49"/>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0" name="pl50"/>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1" name="pl51"/>
            <p:cNvSpPr/>
            <p:nvPr/>
          </p:nvSpPr>
          <p:spPr>
            <a:xfrm>
              <a:off x="2124214" y="4702006"/>
              <a:ext cx="175564" cy="0"/>
            </a:xfrm>
            <a:custGeom>
              <a:avLst/>
              <a:gdLst/>
              <a:ahLst/>
              <a:cxnLst/>
              <a:rect l="0" t="0" r="0" b="0"/>
              <a:pathLst>
                <a:path w="175564">
                  <a:moveTo>
                    <a:pt x="0" y="0"/>
                  </a:moveTo>
                  <a:lnTo>
                    <a:pt x="175564" y="0"/>
                  </a:lnTo>
                </a:path>
              </a:pathLst>
            </a:custGeom>
            <a:ln w="40651" cap="flat">
              <a:solidFill>
                <a:srgbClr val="00833D">
                  <a:alpha val="100000"/>
                </a:srgbClr>
              </a:solidFill>
              <a:prstDash val="solid"/>
              <a:round/>
            </a:ln>
          </p:spPr>
          <p:txBody>
            <a:bodyPr/>
            <a:lstStyle/>
            <a:p>
              <a:endParaRPr/>
            </a:p>
          </p:txBody>
        </p:sp>
        <p:sp>
          <p:nvSpPr>
            <p:cNvPr id="52" name="pl52"/>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3" name="pl53"/>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4" name="pl54"/>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5" name="pl55"/>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6" name="tx56"/>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7" name="tx57"/>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8" name="tx58"/>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9" name="tx59"/>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60" name="tx60"/>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61" name="tx61"/>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62" name="tx62"/>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3" name="tx63"/>
            <p:cNvSpPr/>
            <p:nvPr/>
          </p:nvSpPr>
          <p:spPr>
            <a:xfrm>
              <a:off x="1614059" y="1403693"/>
              <a:ext cx="237202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ESAR, 2000-2025</a:t>
              </a:r>
            </a:p>
          </p:txBody>
        </p:sp>
        <p:sp>
          <p:nvSpPr>
            <p:cNvPr id="64" name="pl64"/>
            <p:cNvSpPr/>
            <p:nvPr/>
          </p:nvSpPr>
          <p:spPr>
            <a:xfrm>
              <a:off x="5226849" y="328467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26849" y="26939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26849" y="210323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26849" y="358003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26849" y="298931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26849" y="239859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26849" y="180787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398575" y="2280449"/>
              <a:ext cx="3434519" cy="590720"/>
            </a:xfrm>
            <a:custGeom>
              <a:avLst/>
              <a:gdLst/>
              <a:ahLst/>
              <a:cxnLst/>
              <a:rect l="0" t="0" r="0" b="0"/>
              <a:pathLst>
                <a:path w="3434519" h="590720">
                  <a:moveTo>
                    <a:pt x="0" y="295360"/>
                  </a:moveTo>
                  <a:lnTo>
                    <a:pt x="137380" y="354432"/>
                  </a:lnTo>
                  <a:lnTo>
                    <a:pt x="274761" y="413504"/>
                  </a:lnTo>
                  <a:lnTo>
                    <a:pt x="412142" y="354432"/>
                  </a:lnTo>
                  <a:lnTo>
                    <a:pt x="549523" y="295360"/>
                  </a:lnTo>
                  <a:lnTo>
                    <a:pt x="686903" y="295360"/>
                  </a:lnTo>
                  <a:lnTo>
                    <a:pt x="824284" y="118144"/>
                  </a:lnTo>
                  <a:lnTo>
                    <a:pt x="961665" y="118144"/>
                  </a:lnTo>
                  <a:lnTo>
                    <a:pt x="1099046" y="59072"/>
                  </a:lnTo>
                  <a:lnTo>
                    <a:pt x="1236427" y="59072"/>
                  </a:lnTo>
                  <a:lnTo>
                    <a:pt x="1373807" y="59072"/>
                  </a:lnTo>
                  <a:lnTo>
                    <a:pt x="1511188" y="59072"/>
                  </a:lnTo>
                  <a:lnTo>
                    <a:pt x="1648569" y="0"/>
                  </a:lnTo>
                  <a:lnTo>
                    <a:pt x="1785950" y="59072"/>
                  </a:lnTo>
                  <a:lnTo>
                    <a:pt x="1923331" y="59072"/>
                  </a:lnTo>
                  <a:lnTo>
                    <a:pt x="2060711" y="59072"/>
                  </a:lnTo>
                  <a:lnTo>
                    <a:pt x="2198092" y="59072"/>
                  </a:lnTo>
                  <a:lnTo>
                    <a:pt x="2335473" y="59072"/>
                  </a:lnTo>
                  <a:lnTo>
                    <a:pt x="2472854" y="118144"/>
                  </a:lnTo>
                  <a:lnTo>
                    <a:pt x="2610235" y="118144"/>
                  </a:lnTo>
                  <a:lnTo>
                    <a:pt x="2747615" y="236288"/>
                  </a:lnTo>
                  <a:lnTo>
                    <a:pt x="2884996" y="590720"/>
                  </a:lnTo>
                  <a:lnTo>
                    <a:pt x="3022377" y="177216"/>
                  </a:lnTo>
                  <a:lnTo>
                    <a:pt x="3159758" y="354432"/>
                  </a:lnTo>
                  <a:lnTo>
                    <a:pt x="3297139" y="354432"/>
                  </a:lnTo>
                  <a:lnTo>
                    <a:pt x="3434519" y="354432"/>
                  </a:lnTo>
                </a:path>
              </a:pathLst>
            </a:custGeom>
            <a:ln w="27101" cap="flat">
              <a:solidFill>
                <a:srgbClr val="0058AB">
                  <a:alpha val="69803"/>
                </a:srgbClr>
              </a:solidFill>
              <a:prstDash val="solid"/>
              <a:round/>
            </a:ln>
          </p:spPr>
          <p:txBody>
            <a:bodyPr/>
            <a:lstStyle/>
            <a:p>
              <a:endParaRPr/>
            </a:p>
          </p:txBody>
        </p:sp>
        <p:sp>
          <p:nvSpPr>
            <p:cNvPr id="78" name="pl78"/>
            <p:cNvSpPr/>
            <p:nvPr/>
          </p:nvSpPr>
          <p:spPr>
            <a:xfrm>
              <a:off x="5398575" y="2221377"/>
              <a:ext cx="3434519" cy="472576"/>
            </a:xfrm>
            <a:custGeom>
              <a:avLst/>
              <a:gdLst/>
              <a:ahLst/>
              <a:cxnLst/>
              <a:rect l="0" t="0" r="0" b="0"/>
              <a:pathLst>
                <a:path w="3434519" h="472576">
                  <a:moveTo>
                    <a:pt x="0" y="118144"/>
                  </a:moveTo>
                  <a:lnTo>
                    <a:pt x="137380" y="59072"/>
                  </a:lnTo>
                  <a:lnTo>
                    <a:pt x="274761" y="295360"/>
                  </a:lnTo>
                  <a:lnTo>
                    <a:pt x="412142" y="472576"/>
                  </a:lnTo>
                  <a:lnTo>
                    <a:pt x="549523" y="295360"/>
                  </a:lnTo>
                  <a:lnTo>
                    <a:pt x="686903" y="118144"/>
                  </a:lnTo>
                  <a:lnTo>
                    <a:pt x="824284" y="118144"/>
                  </a:lnTo>
                  <a:lnTo>
                    <a:pt x="961665" y="0"/>
                  </a:lnTo>
                  <a:lnTo>
                    <a:pt x="1099046" y="59072"/>
                  </a:lnTo>
                  <a:lnTo>
                    <a:pt x="1236427" y="177216"/>
                  </a:lnTo>
                  <a:lnTo>
                    <a:pt x="1373807" y="295360"/>
                  </a:lnTo>
                  <a:lnTo>
                    <a:pt x="1511188" y="295360"/>
                  </a:lnTo>
                  <a:lnTo>
                    <a:pt x="1648569" y="177216"/>
                  </a:lnTo>
                  <a:lnTo>
                    <a:pt x="1785950" y="118144"/>
                  </a:lnTo>
                  <a:lnTo>
                    <a:pt x="1923331" y="295360"/>
                  </a:lnTo>
                  <a:lnTo>
                    <a:pt x="2060711" y="236288"/>
                  </a:lnTo>
                  <a:lnTo>
                    <a:pt x="2198092" y="354432"/>
                  </a:lnTo>
                  <a:lnTo>
                    <a:pt x="2335473" y="236288"/>
                  </a:lnTo>
                  <a:lnTo>
                    <a:pt x="2472854" y="118144"/>
                  </a:lnTo>
                  <a:lnTo>
                    <a:pt x="2610235" y="177216"/>
                  </a:lnTo>
                  <a:lnTo>
                    <a:pt x="2747615" y="295360"/>
                  </a:lnTo>
                  <a:lnTo>
                    <a:pt x="2884996" y="354432"/>
                  </a:lnTo>
                  <a:lnTo>
                    <a:pt x="3022377" y="295360"/>
                  </a:lnTo>
                  <a:lnTo>
                    <a:pt x="3159758" y="295360"/>
                  </a:lnTo>
                  <a:lnTo>
                    <a:pt x="3297139" y="413504"/>
                  </a:lnTo>
                  <a:lnTo>
                    <a:pt x="3434519" y="413504"/>
                  </a:lnTo>
                </a:path>
              </a:pathLst>
            </a:custGeom>
            <a:ln w="27101" cap="flat">
              <a:solidFill>
                <a:srgbClr val="1CABE2">
                  <a:alpha val="69803"/>
                </a:srgbClr>
              </a:solidFill>
              <a:prstDash val="solid"/>
              <a:round/>
            </a:ln>
          </p:spPr>
          <p:txBody>
            <a:bodyPr/>
            <a:lstStyle/>
            <a:p>
              <a:endParaRPr/>
            </a:p>
          </p:txBody>
        </p:sp>
        <p:sp>
          <p:nvSpPr>
            <p:cNvPr id="79" name="pl79"/>
            <p:cNvSpPr/>
            <p:nvPr/>
          </p:nvSpPr>
          <p:spPr>
            <a:xfrm>
              <a:off x="5398575" y="2398593"/>
              <a:ext cx="3434519" cy="767936"/>
            </a:xfrm>
            <a:custGeom>
              <a:avLst/>
              <a:gdLst/>
              <a:ahLst/>
              <a:cxnLst/>
              <a:rect l="0" t="0" r="0" b="0"/>
              <a:pathLst>
                <a:path w="3434519" h="767936">
                  <a:moveTo>
                    <a:pt x="0" y="767936"/>
                  </a:moveTo>
                  <a:lnTo>
                    <a:pt x="137380" y="649792"/>
                  </a:lnTo>
                  <a:lnTo>
                    <a:pt x="274761" y="531648"/>
                  </a:lnTo>
                  <a:lnTo>
                    <a:pt x="412142" y="413504"/>
                  </a:lnTo>
                  <a:lnTo>
                    <a:pt x="549523" y="354432"/>
                  </a:lnTo>
                  <a:lnTo>
                    <a:pt x="686903" y="354432"/>
                  </a:lnTo>
                  <a:lnTo>
                    <a:pt x="824284" y="236288"/>
                  </a:lnTo>
                  <a:lnTo>
                    <a:pt x="961665" y="177216"/>
                  </a:lnTo>
                  <a:lnTo>
                    <a:pt x="1099046" y="177216"/>
                  </a:lnTo>
                  <a:lnTo>
                    <a:pt x="1236427" y="118144"/>
                  </a:lnTo>
                  <a:lnTo>
                    <a:pt x="1373807" y="59072"/>
                  </a:lnTo>
                  <a:lnTo>
                    <a:pt x="1511188" y="0"/>
                  </a:lnTo>
                  <a:lnTo>
                    <a:pt x="1648569" y="59072"/>
                  </a:lnTo>
                  <a:lnTo>
                    <a:pt x="1785950" y="177216"/>
                  </a:lnTo>
                  <a:lnTo>
                    <a:pt x="1923331" y="59072"/>
                  </a:lnTo>
                  <a:lnTo>
                    <a:pt x="2060711" y="59072"/>
                  </a:lnTo>
                  <a:lnTo>
                    <a:pt x="2198092" y="59072"/>
                  </a:lnTo>
                  <a:lnTo>
                    <a:pt x="2335473" y="118144"/>
                  </a:lnTo>
                  <a:lnTo>
                    <a:pt x="2472854" y="59072"/>
                  </a:lnTo>
                  <a:lnTo>
                    <a:pt x="2610235" y="0"/>
                  </a:lnTo>
                  <a:lnTo>
                    <a:pt x="2747615" y="118144"/>
                  </a:lnTo>
                  <a:lnTo>
                    <a:pt x="2884996" y="177216"/>
                  </a:lnTo>
                  <a:lnTo>
                    <a:pt x="3022377" y="118144"/>
                  </a:lnTo>
                  <a:lnTo>
                    <a:pt x="3159758" y="0"/>
                  </a:lnTo>
                  <a:lnTo>
                    <a:pt x="3297139" y="118144"/>
                  </a:lnTo>
                  <a:lnTo>
                    <a:pt x="3434519" y="59072"/>
                  </a:lnTo>
                </a:path>
              </a:pathLst>
            </a:custGeom>
            <a:ln w="27101" cap="flat">
              <a:solidFill>
                <a:srgbClr val="00833D">
                  <a:alpha val="69803"/>
                </a:srgbClr>
              </a:solidFill>
              <a:prstDash val="solid"/>
              <a:round/>
            </a:ln>
          </p:spPr>
          <p:txBody>
            <a:bodyPr/>
            <a:lstStyle/>
            <a:p>
              <a:endParaRPr/>
            </a:p>
          </p:txBody>
        </p:sp>
        <p:sp>
          <p:nvSpPr>
            <p:cNvPr id="80" name="pl80"/>
            <p:cNvSpPr/>
            <p:nvPr/>
          </p:nvSpPr>
          <p:spPr>
            <a:xfrm>
              <a:off x="5398575" y="1748801"/>
              <a:ext cx="3434519" cy="827008"/>
            </a:xfrm>
            <a:custGeom>
              <a:avLst/>
              <a:gdLst/>
              <a:ahLst/>
              <a:cxnLst/>
              <a:rect l="0" t="0" r="0" b="0"/>
              <a:pathLst>
                <a:path w="3434519" h="827008">
                  <a:moveTo>
                    <a:pt x="0" y="59072"/>
                  </a:moveTo>
                  <a:lnTo>
                    <a:pt x="137380" y="118144"/>
                  </a:lnTo>
                  <a:lnTo>
                    <a:pt x="274761" y="59072"/>
                  </a:lnTo>
                  <a:lnTo>
                    <a:pt x="412142" y="59072"/>
                  </a:lnTo>
                  <a:lnTo>
                    <a:pt x="549523" y="59072"/>
                  </a:lnTo>
                  <a:lnTo>
                    <a:pt x="686903" y="0"/>
                  </a:lnTo>
                  <a:lnTo>
                    <a:pt x="824284" y="59072"/>
                  </a:lnTo>
                  <a:lnTo>
                    <a:pt x="961665" y="118144"/>
                  </a:lnTo>
                  <a:lnTo>
                    <a:pt x="1099046" y="0"/>
                  </a:lnTo>
                  <a:lnTo>
                    <a:pt x="1236427" y="59072"/>
                  </a:lnTo>
                  <a:lnTo>
                    <a:pt x="1373807" y="59072"/>
                  </a:lnTo>
                  <a:lnTo>
                    <a:pt x="1511188" y="59072"/>
                  </a:lnTo>
                  <a:lnTo>
                    <a:pt x="1648569" y="59072"/>
                  </a:lnTo>
                  <a:lnTo>
                    <a:pt x="1785950" y="177216"/>
                  </a:lnTo>
                  <a:lnTo>
                    <a:pt x="1923331" y="118144"/>
                  </a:lnTo>
                  <a:lnTo>
                    <a:pt x="2060711" y="59072"/>
                  </a:lnTo>
                  <a:lnTo>
                    <a:pt x="2198092" y="118144"/>
                  </a:lnTo>
                  <a:lnTo>
                    <a:pt x="2335473" y="236288"/>
                  </a:lnTo>
                  <a:lnTo>
                    <a:pt x="2472854" y="413504"/>
                  </a:lnTo>
                  <a:lnTo>
                    <a:pt x="2610235" y="649792"/>
                  </a:lnTo>
                  <a:lnTo>
                    <a:pt x="2747615" y="708864"/>
                  </a:lnTo>
                  <a:lnTo>
                    <a:pt x="2884996" y="827008"/>
                  </a:lnTo>
                  <a:lnTo>
                    <a:pt x="3022377" y="590720"/>
                  </a:lnTo>
                  <a:lnTo>
                    <a:pt x="3159758" y="590720"/>
                  </a:lnTo>
                  <a:lnTo>
                    <a:pt x="3297139" y="590720"/>
                  </a:lnTo>
                  <a:lnTo>
                    <a:pt x="3434519" y="472576"/>
                  </a:lnTo>
                </a:path>
              </a:pathLst>
            </a:custGeom>
            <a:ln w="27101" cap="flat">
              <a:solidFill>
                <a:srgbClr val="80BD41">
                  <a:alpha val="69803"/>
                </a:srgbClr>
              </a:solidFill>
              <a:prstDash val="solid"/>
              <a:round/>
            </a:ln>
          </p:spPr>
          <p:txBody>
            <a:bodyPr/>
            <a:lstStyle/>
            <a:p>
              <a:endParaRPr/>
            </a:p>
          </p:txBody>
        </p:sp>
        <p:sp>
          <p:nvSpPr>
            <p:cNvPr id="81" name="pl81"/>
            <p:cNvSpPr/>
            <p:nvPr/>
          </p:nvSpPr>
          <p:spPr>
            <a:xfrm>
              <a:off x="5398575" y="2221377"/>
              <a:ext cx="3434519" cy="590720"/>
            </a:xfrm>
            <a:custGeom>
              <a:avLst/>
              <a:gdLst/>
              <a:ahLst/>
              <a:cxnLst/>
              <a:rect l="0" t="0" r="0" b="0"/>
              <a:pathLst>
                <a:path w="3434519" h="590720">
                  <a:moveTo>
                    <a:pt x="0" y="177216"/>
                  </a:moveTo>
                  <a:lnTo>
                    <a:pt x="137380" y="118144"/>
                  </a:lnTo>
                  <a:lnTo>
                    <a:pt x="274761" y="236288"/>
                  </a:lnTo>
                  <a:lnTo>
                    <a:pt x="412142" y="177216"/>
                  </a:lnTo>
                  <a:lnTo>
                    <a:pt x="549523" y="118144"/>
                  </a:lnTo>
                  <a:lnTo>
                    <a:pt x="686903" y="59072"/>
                  </a:lnTo>
                  <a:lnTo>
                    <a:pt x="824284" y="59072"/>
                  </a:lnTo>
                  <a:lnTo>
                    <a:pt x="961665" y="59072"/>
                  </a:lnTo>
                  <a:lnTo>
                    <a:pt x="1099046" y="0"/>
                  </a:lnTo>
                  <a:lnTo>
                    <a:pt x="1236427" y="0"/>
                  </a:lnTo>
                  <a:lnTo>
                    <a:pt x="1373807" y="0"/>
                  </a:lnTo>
                  <a:lnTo>
                    <a:pt x="1511188" y="0"/>
                  </a:lnTo>
                  <a:lnTo>
                    <a:pt x="1648569" y="59072"/>
                  </a:lnTo>
                  <a:lnTo>
                    <a:pt x="1785950" y="118144"/>
                  </a:lnTo>
                  <a:lnTo>
                    <a:pt x="1923331" y="118144"/>
                  </a:lnTo>
                  <a:lnTo>
                    <a:pt x="2060711" y="177216"/>
                  </a:lnTo>
                  <a:lnTo>
                    <a:pt x="2198092" y="236288"/>
                  </a:lnTo>
                  <a:lnTo>
                    <a:pt x="2335473" y="177216"/>
                  </a:lnTo>
                  <a:lnTo>
                    <a:pt x="2472854" y="177216"/>
                  </a:lnTo>
                  <a:lnTo>
                    <a:pt x="2610235" y="177216"/>
                  </a:lnTo>
                  <a:lnTo>
                    <a:pt x="2747615" y="295360"/>
                  </a:lnTo>
                  <a:lnTo>
                    <a:pt x="2884996" y="295360"/>
                  </a:lnTo>
                  <a:lnTo>
                    <a:pt x="3022377" y="177216"/>
                  </a:lnTo>
                  <a:lnTo>
                    <a:pt x="3159758" y="590720"/>
                  </a:lnTo>
                  <a:lnTo>
                    <a:pt x="3297139" y="590720"/>
                  </a:lnTo>
                  <a:lnTo>
                    <a:pt x="3434519" y="354432"/>
                  </a:lnTo>
                </a:path>
              </a:pathLst>
            </a:custGeom>
            <a:ln w="27101" cap="flat">
              <a:solidFill>
                <a:srgbClr val="6A1E74">
                  <a:alpha val="69803"/>
                </a:srgbClr>
              </a:solidFill>
              <a:prstDash val="solid"/>
              <a:round/>
            </a:ln>
          </p:spPr>
          <p:txBody>
            <a:bodyPr/>
            <a:lstStyle/>
            <a:p>
              <a:endParaRPr/>
            </a:p>
          </p:txBody>
        </p:sp>
        <p:sp>
          <p:nvSpPr>
            <p:cNvPr id="82" name="pl82"/>
            <p:cNvSpPr/>
            <p:nvPr/>
          </p:nvSpPr>
          <p:spPr>
            <a:xfrm>
              <a:off x="5398575" y="2280449"/>
              <a:ext cx="3434519" cy="1181440"/>
            </a:xfrm>
            <a:custGeom>
              <a:avLst/>
              <a:gdLst/>
              <a:ahLst/>
              <a:cxnLst/>
              <a:rect l="0" t="0" r="0" b="0"/>
              <a:pathLst>
                <a:path w="3434519" h="1181440">
                  <a:moveTo>
                    <a:pt x="0" y="1181440"/>
                  </a:moveTo>
                  <a:lnTo>
                    <a:pt x="137380" y="1122368"/>
                  </a:lnTo>
                  <a:lnTo>
                    <a:pt x="274761" y="1063296"/>
                  </a:lnTo>
                  <a:lnTo>
                    <a:pt x="412142" y="1063296"/>
                  </a:lnTo>
                  <a:lnTo>
                    <a:pt x="549523" y="945152"/>
                  </a:lnTo>
                  <a:lnTo>
                    <a:pt x="686903" y="767936"/>
                  </a:lnTo>
                  <a:lnTo>
                    <a:pt x="824284" y="827008"/>
                  </a:lnTo>
                  <a:lnTo>
                    <a:pt x="961665" y="827008"/>
                  </a:lnTo>
                  <a:lnTo>
                    <a:pt x="1099046" y="827008"/>
                  </a:lnTo>
                  <a:lnTo>
                    <a:pt x="1236427" y="767936"/>
                  </a:lnTo>
                  <a:lnTo>
                    <a:pt x="1373807" y="649792"/>
                  </a:lnTo>
                  <a:lnTo>
                    <a:pt x="1511188" y="413504"/>
                  </a:lnTo>
                  <a:lnTo>
                    <a:pt x="1648569" y="413504"/>
                  </a:lnTo>
                  <a:lnTo>
                    <a:pt x="1785950" y="413504"/>
                  </a:lnTo>
                  <a:lnTo>
                    <a:pt x="1923331" y="354432"/>
                  </a:lnTo>
                  <a:lnTo>
                    <a:pt x="2060711" y="354432"/>
                  </a:lnTo>
                  <a:lnTo>
                    <a:pt x="2198092" y="295360"/>
                  </a:lnTo>
                  <a:lnTo>
                    <a:pt x="2335473" y="295360"/>
                  </a:lnTo>
                  <a:lnTo>
                    <a:pt x="2472854" y="177216"/>
                  </a:lnTo>
                  <a:lnTo>
                    <a:pt x="2610235" y="118144"/>
                  </a:lnTo>
                  <a:lnTo>
                    <a:pt x="2747615" y="413504"/>
                  </a:lnTo>
                  <a:lnTo>
                    <a:pt x="2884996" y="354432"/>
                  </a:lnTo>
                  <a:lnTo>
                    <a:pt x="3022377" y="59072"/>
                  </a:lnTo>
                  <a:lnTo>
                    <a:pt x="3159758" y="118144"/>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83" name="pl83"/>
            <p:cNvSpPr/>
            <p:nvPr/>
          </p:nvSpPr>
          <p:spPr>
            <a:xfrm>
              <a:off x="5398575" y="2339521"/>
              <a:ext cx="3434519" cy="1417729"/>
            </a:xfrm>
            <a:custGeom>
              <a:avLst/>
              <a:gdLst/>
              <a:ahLst/>
              <a:cxnLst/>
              <a:rect l="0" t="0" r="0" b="0"/>
              <a:pathLst>
                <a:path w="3434519" h="1417729">
                  <a:moveTo>
                    <a:pt x="0" y="1417729"/>
                  </a:moveTo>
                  <a:lnTo>
                    <a:pt x="137380" y="1417729"/>
                  </a:lnTo>
                  <a:lnTo>
                    <a:pt x="274761" y="1358656"/>
                  </a:lnTo>
                  <a:lnTo>
                    <a:pt x="412142" y="1240512"/>
                  </a:lnTo>
                  <a:lnTo>
                    <a:pt x="549523" y="1063296"/>
                  </a:lnTo>
                  <a:lnTo>
                    <a:pt x="686903" y="886080"/>
                  </a:lnTo>
                  <a:lnTo>
                    <a:pt x="824284" y="767936"/>
                  </a:lnTo>
                  <a:lnTo>
                    <a:pt x="961665" y="649792"/>
                  </a:lnTo>
                  <a:lnTo>
                    <a:pt x="1099046" y="354432"/>
                  </a:lnTo>
                  <a:lnTo>
                    <a:pt x="1236427" y="118144"/>
                  </a:lnTo>
                  <a:lnTo>
                    <a:pt x="1373807" y="472576"/>
                  </a:lnTo>
                  <a:lnTo>
                    <a:pt x="1511188" y="531648"/>
                  </a:lnTo>
                  <a:lnTo>
                    <a:pt x="1648569" y="590720"/>
                  </a:lnTo>
                  <a:lnTo>
                    <a:pt x="1785950" y="708864"/>
                  </a:lnTo>
                  <a:lnTo>
                    <a:pt x="1923331" y="649792"/>
                  </a:lnTo>
                  <a:lnTo>
                    <a:pt x="2060711" y="590720"/>
                  </a:lnTo>
                  <a:lnTo>
                    <a:pt x="2198092" y="295360"/>
                  </a:lnTo>
                  <a:lnTo>
                    <a:pt x="2335473" y="236288"/>
                  </a:lnTo>
                  <a:lnTo>
                    <a:pt x="2472854" y="118144"/>
                  </a:lnTo>
                  <a:lnTo>
                    <a:pt x="2610235" y="59072"/>
                  </a:lnTo>
                  <a:lnTo>
                    <a:pt x="2747615" y="118144"/>
                  </a:lnTo>
                  <a:lnTo>
                    <a:pt x="2884996" y="413504"/>
                  </a:lnTo>
                  <a:lnTo>
                    <a:pt x="3022377" y="236288"/>
                  </a:lnTo>
                  <a:lnTo>
                    <a:pt x="3159758" y="59072"/>
                  </a:lnTo>
                  <a:lnTo>
                    <a:pt x="3297139" y="0"/>
                  </a:lnTo>
                  <a:lnTo>
                    <a:pt x="3434519" y="0"/>
                  </a:lnTo>
                </a:path>
              </a:pathLst>
            </a:custGeom>
            <a:ln w="27101" cap="flat">
              <a:solidFill>
                <a:srgbClr val="F26A21">
                  <a:alpha val="69803"/>
                </a:srgbClr>
              </a:solidFill>
              <a:prstDash val="solid"/>
              <a:round/>
            </a:ln>
          </p:spPr>
          <p:txBody>
            <a:bodyPr/>
            <a:lstStyle/>
            <a:p>
              <a:endParaRPr/>
            </a:p>
          </p:txBody>
        </p:sp>
        <p:sp>
          <p:nvSpPr>
            <p:cNvPr id="84" name="pl84"/>
            <p:cNvSpPr/>
            <p:nvPr/>
          </p:nvSpPr>
          <p:spPr>
            <a:xfrm>
              <a:off x="5398575" y="2398593"/>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85" name="pl85"/>
            <p:cNvSpPr/>
            <p:nvPr/>
          </p:nvSpPr>
          <p:spPr>
            <a:xfrm>
              <a:off x="5398575" y="2398593"/>
              <a:ext cx="3434519" cy="767936"/>
            </a:xfrm>
            <a:custGeom>
              <a:avLst/>
              <a:gdLst/>
              <a:ahLst/>
              <a:cxnLst/>
              <a:rect l="0" t="0" r="0" b="0"/>
              <a:pathLst>
                <a:path w="3434519" h="767936">
                  <a:moveTo>
                    <a:pt x="0" y="767936"/>
                  </a:moveTo>
                  <a:lnTo>
                    <a:pt x="137380" y="649792"/>
                  </a:lnTo>
                  <a:lnTo>
                    <a:pt x="274761" y="531648"/>
                  </a:lnTo>
                  <a:lnTo>
                    <a:pt x="412142" y="413504"/>
                  </a:lnTo>
                  <a:lnTo>
                    <a:pt x="549523" y="354432"/>
                  </a:lnTo>
                  <a:lnTo>
                    <a:pt x="686903" y="354432"/>
                  </a:lnTo>
                  <a:lnTo>
                    <a:pt x="824284" y="236288"/>
                  </a:lnTo>
                  <a:lnTo>
                    <a:pt x="961665" y="177216"/>
                  </a:lnTo>
                  <a:lnTo>
                    <a:pt x="1099046" y="177216"/>
                  </a:lnTo>
                  <a:lnTo>
                    <a:pt x="1236427" y="118144"/>
                  </a:lnTo>
                  <a:lnTo>
                    <a:pt x="1373807" y="59072"/>
                  </a:lnTo>
                  <a:lnTo>
                    <a:pt x="1511188" y="0"/>
                  </a:lnTo>
                  <a:lnTo>
                    <a:pt x="1648569" y="59072"/>
                  </a:lnTo>
                  <a:lnTo>
                    <a:pt x="1785950" y="177216"/>
                  </a:lnTo>
                  <a:lnTo>
                    <a:pt x="1923331" y="59072"/>
                  </a:lnTo>
                  <a:lnTo>
                    <a:pt x="2060711" y="59072"/>
                  </a:lnTo>
                  <a:lnTo>
                    <a:pt x="2198092" y="59072"/>
                  </a:lnTo>
                  <a:lnTo>
                    <a:pt x="2335473" y="118144"/>
                  </a:lnTo>
                  <a:lnTo>
                    <a:pt x="2472854" y="59072"/>
                  </a:lnTo>
                  <a:lnTo>
                    <a:pt x="2610235" y="0"/>
                  </a:lnTo>
                  <a:lnTo>
                    <a:pt x="2747615" y="118144"/>
                  </a:lnTo>
                  <a:lnTo>
                    <a:pt x="2884996" y="177216"/>
                  </a:lnTo>
                  <a:lnTo>
                    <a:pt x="3022377" y="118144"/>
                  </a:lnTo>
                  <a:lnTo>
                    <a:pt x="3159758" y="0"/>
                  </a:lnTo>
                  <a:lnTo>
                    <a:pt x="3297139" y="118144"/>
                  </a:lnTo>
                  <a:lnTo>
                    <a:pt x="3434519" y="59072"/>
                  </a:lnTo>
                </a:path>
              </a:pathLst>
            </a:custGeom>
            <a:ln w="65043" cap="flat">
              <a:solidFill>
                <a:srgbClr val="000000">
                  <a:alpha val="100000"/>
                </a:srgbClr>
              </a:solidFill>
              <a:prstDash val="solid"/>
              <a:round/>
            </a:ln>
          </p:spPr>
          <p:txBody>
            <a:bodyPr/>
            <a:lstStyle/>
            <a:p>
              <a:endParaRPr/>
            </a:p>
          </p:txBody>
        </p:sp>
        <p:sp>
          <p:nvSpPr>
            <p:cNvPr id="86" name="pl86"/>
            <p:cNvSpPr/>
            <p:nvPr/>
          </p:nvSpPr>
          <p:spPr>
            <a:xfrm>
              <a:off x="5398575" y="2398593"/>
              <a:ext cx="3434519" cy="767936"/>
            </a:xfrm>
            <a:custGeom>
              <a:avLst/>
              <a:gdLst/>
              <a:ahLst/>
              <a:cxnLst/>
              <a:rect l="0" t="0" r="0" b="0"/>
              <a:pathLst>
                <a:path w="3434519" h="767936">
                  <a:moveTo>
                    <a:pt x="0" y="767936"/>
                  </a:moveTo>
                  <a:lnTo>
                    <a:pt x="137380" y="649792"/>
                  </a:lnTo>
                  <a:lnTo>
                    <a:pt x="274761" y="531648"/>
                  </a:lnTo>
                  <a:lnTo>
                    <a:pt x="412142" y="413504"/>
                  </a:lnTo>
                  <a:lnTo>
                    <a:pt x="549523" y="354432"/>
                  </a:lnTo>
                  <a:lnTo>
                    <a:pt x="686903" y="354432"/>
                  </a:lnTo>
                  <a:lnTo>
                    <a:pt x="824284" y="236288"/>
                  </a:lnTo>
                  <a:lnTo>
                    <a:pt x="961665" y="177216"/>
                  </a:lnTo>
                  <a:lnTo>
                    <a:pt x="1099046" y="177216"/>
                  </a:lnTo>
                  <a:lnTo>
                    <a:pt x="1236427" y="118144"/>
                  </a:lnTo>
                  <a:lnTo>
                    <a:pt x="1373807" y="59072"/>
                  </a:lnTo>
                  <a:lnTo>
                    <a:pt x="1511188" y="0"/>
                  </a:lnTo>
                  <a:lnTo>
                    <a:pt x="1648569" y="59072"/>
                  </a:lnTo>
                  <a:lnTo>
                    <a:pt x="1785950" y="177216"/>
                  </a:lnTo>
                  <a:lnTo>
                    <a:pt x="1923331" y="59072"/>
                  </a:lnTo>
                  <a:lnTo>
                    <a:pt x="2060711" y="59072"/>
                  </a:lnTo>
                  <a:lnTo>
                    <a:pt x="2198092" y="59072"/>
                  </a:lnTo>
                  <a:lnTo>
                    <a:pt x="2335473" y="118144"/>
                  </a:lnTo>
                  <a:lnTo>
                    <a:pt x="2472854" y="59072"/>
                  </a:lnTo>
                  <a:lnTo>
                    <a:pt x="2610235" y="0"/>
                  </a:lnTo>
                  <a:lnTo>
                    <a:pt x="2747615" y="118144"/>
                  </a:lnTo>
                  <a:lnTo>
                    <a:pt x="2884996" y="177216"/>
                  </a:lnTo>
                  <a:lnTo>
                    <a:pt x="3022377" y="118144"/>
                  </a:lnTo>
                  <a:lnTo>
                    <a:pt x="3159758" y="0"/>
                  </a:lnTo>
                  <a:lnTo>
                    <a:pt x="3297139" y="118144"/>
                  </a:lnTo>
                  <a:lnTo>
                    <a:pt x="3434519" y="59072"/>
                  </a:lnTo>
                </a:path>
              </a:pathLst>
            </a:custGeom>
            <a:ln w="40651" cap="flat">
              <a:solidFill>
                <a:srgbClr val="00833D">
                  <a:alpha val="100000"/>
                </a:srgbClr>
              </a:solidFill>
              <a:prstDash val="solid"/>
              <a:round/>
            </a:ln>
          </p:spPr>
          <p:txBody>
            <a:bodyPr/>
            <a:lstStyle/>
            <a:p>
              <a:endParaRPr/>
            </a:p>
          </p:txBody>
        </p:sp>
        <p:sp>
          <p:nvSpPr>
            <p:cNvPr id="87" name="tx87"/>
            <p:cNvSpPr/>
            <p:nvPr/>
          </p:nvSpPr>
          <p:spPr>
            <a:xfrm>
              <a:off x="5320236" y="2986359"/>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88" name="tx88"/>
            <p:cNvSpPr/>
            <p:nvPr/>
          </p:nvSpPr>
          <p:spPr>
            <a:xfrm>
              <a:off x="6037285" y="257290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89" name="tx89"/>
            <p:cNvSpPr/>
            <p:nvPr/>
          </p:nvSpPr>
          <p:spPr>
            <a:xfrm>
              <a:off x="6724189" y="227887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0" name="tx90"/>
            <p:cNvSpPr/>
            <p:nvPr/>
          </p:nvSpPr>
          <p:spPr>
            <a:xfrm>
              <a:off x="7411093" y="227887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1" name="tx91"/>
            <p:cNvSpPr/>
            <p:nvPr/>
          </p:nvSpPr>
          <p:spPr>
            <a:xfrm>
              <a:off x="7978666" y="22184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2" name="tx92"/>
            <p:cNvSpPr/>
            <p:nvPr/>
          </p:nvSpPr>
          <p:spPr>
            <a:xfrm>
              <a:off x="8784901" y="227887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3" name="tx93"/>
            <p:cNvSpPr/>
            <p:nvPr/>
          </p:nvSpPr>
          <p:spPr>
            <a:xfrm>
              <a:off x="4980665" y="3532657"/>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4980665" y="2941937"/>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5093588" y="235121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5022957" y="176049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8" name="tx98"/>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9" name="tx99"/>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0" name="tx100"/>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1" name="tx101"/>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2" name="tx102"/>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3" name="tx103"/>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04" name="pl104"/>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5" name="pl105"/>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6" name="pl106"/>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7" name="pl107"/>
            <p:cNvSpPr/>
            <p:nvPr/>
          </p:nvSpPr>
          <p:spPr>
            <a:xfrm>
              <a:off x="6439980" y="4702006"/>
              <a:ext cx="175564" cy="0"/>
            </a:xfrm>
            <a:custGeom>
              <a:avLst/>
              <a:gdLst/>
              <a:ahLst/>
              <a:cxnLst/>
              <a:rect l="0" t="0" r="0" b="0"/>
              <a:pathLst>
                <a:path w="175564">
                  <a:moveTo>
                    <a:pt x="0" y="0"/>
                  </a:moveTo>
                  <a:lnTo>
                    <a:pt x="175564" y="0"/>
                  </a:lnTo>
                </a:path>
              </a:pathLst>
            </a:custGeom>
            <a:ln w="40651" cap="flat">
              <a:solidFill>
                <a:srgbClr val="00833D">
                  <a:alpha val="100000"/>
                </a:srgbClr>
              </a:solidFill>
              <a:prstDash val="solid"/>
              <a:round/>
            </a:ln>
          </p:spPr>
          <p:txBody>
            <a:bodyPr/>
            <a:lstStyle/>
            <a:p>
              <a:endParaRPr/>
            </a:p>
          </p:txBody>
        </p:sp>
        <p:sp>
          <p:nvSpPr>
            <p:cNvPr id="108" name="pl108"/>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9" name="pl109"/>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10" name="pl110"/>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11" name="pl111"/>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12" name="tx112"/>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13" name="tx113"/>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14" name="tx114"/>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15" name="tx115"/>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16" name="tx116"/>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7" name="tx117"/>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8" name="tx118"/>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9" name="tx119"/>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a:t>
              </a:r>
            </a:p>
          </p:txBody>
        </p:sp>
        <p:sp>
          <p:nvSpPr>
            <p:cNvPr id="120" name="pl120"/>
            <p:cNvSpPr/>
            <p:nvPr/>
          </p:nvSpPr>
          <p:spPr>
            <a:xfrm>
              <a:off x="2547592"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5084814"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7622036"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3816203"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6353425"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8890646"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rc130"/>
            <p:cNvSpPr/>
            <p:nvPr/>
          </p:nvSpPr>
          <p:spPr>
            <a:xfrm>
              <a:off x="1278981" y="5796461"/>
              <a:ext cx="6343054" cy="100422"/>
            </a:xfrm>
            <a:prstGeom prst="rect">
              <a:avLst/>
            </a:prstGeom>
            <a:solidFill>
              <a:srgbClr val="00833D">
                <a:alpha val="80000"/>
              </a:srgbClr>
            </a:solidFill>
          </p:spPr>
          <p:txBody>
            <a:bodyPr/>
            <a:lstStyle/>
            <a:p>
              <a:endParaRPr/>
            </a:p>
          </p:txBody>
        </p:sp>
        <p:sp>
          <p:nvSpPr>
            <p:cNvPr id="131" name="rc131"/>
            <p:cNvSpPr/>
            <p:nvPr/>
          </p:nvSpPr>
          <p:spPr>
            <a:xfrm>
              <a:off x="1278981" y="5670933"/>
              <a:ext cx="7357943" cy="100422"/>
            </a:xfrm>
            <a:prstGeom prst="rect">
              <a:avLst/>
            </a:prstGeom>
            <a:solidFill>
              <a:srgbClr val="00833D">
                <a:alpha val="80000"/>
              </a:srgbClr>
            </a:solidFill>
          </p:spPr>
          <p:txBody>
            <a:bodyPr/>
            <a:lstStyle/>
            <a:p>
              <a:endParaRPr/>
            </a:p>
          </p:txBody>
        </p:sp>
        <p:sp>
          <p:nvSpPr>
            <p:cNvPr id="132" name="rc132"/>
            <p:cNvSpPr/>
            <p:nvPr/>
          </p:nvSpPr>
          <p:spPr>
            <a:xfrm>
              <a:off x="1278981" y="5545405"/>
              <a:ext cx="7104221" cy="100422"/>
            </a:xfrm>
            <a:prstGeom prst="rect">
              <a:avLst/>
            </a:prstGeom>
            <a:solidFill>
              <a:srgbClr val="00833D">
                <a:alpha val="80000"/>
              </a:srgbClr>
            </a:solidFill>
          </p:spPr>
          <p:txBody>
            <a:bodyPr/>
            <a:lstStyle/>
            <a:p>
              <a:endParaRPr/>
            </a:p>
          </p:txBody>
        </p:sp>
        <p:sp>
          <p:nvSpPr>
            <p:cNvPr id="133" name="tx133"/>
            <p:cNvSpPr/>
            <p:nvPr/>
          </p:nvSpPr>
          <p:spPr>
            <a:xfrm>
              <a:off x="7697384" y="580623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34" name="tx134"/>
            <p:cNvSpPr/>
            <p:nvPr/>
          </p:nvSpPr>
          <p:spPr>
            <a:xfrm>
              <a:off x="8712273" y="568070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35" name="tx135"/>
            <p:cNvSpPr/>
            <p:nvPr/>
          </p:nvSpPr>
          <p:spPr>
            <a:xfrm>
              <a:off x="8458551" y="55551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36" name="tx136"/>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7" name="tx137"/>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8" name="tx138"/>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9" name="tx139"/>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40" name="tx140"/>
            <p:cNvSpPr/>
            <p:nvPr/>
          </p:nvSpPr>
          <p:spPr>
            <a:xfrm>
              <a:off x="3745571"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41" name="tx141"/>
            <p:cNvSpPr/>
            <p:nvPr/>
          </p:nvSpPr>
          <p:spPr>
            <a:xfrm>
              <a:off x="6282793"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42" name="tx142"/>
            <p:cNvSpPr/>
            <p:nvPr/>
          </p:nvSpPr>
          <p:spPr>
            <a:xfrm>
              <a:off x="8820015"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43" name="tx143"/>
            <p:cNvSpPr/>
            <p:nvPr/>
          </p:nvSpPr>
          <p:spPr>
            <a:xfrm>
              <a:off x="4317099" y="6114428"/>
              <a:ext cx="128170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4" name="tx144"/>
            <p:cNvSpPr/>
            <p:nvPr/>
          </p:nvSpPr>
          <p:spPr>
            <a:xfrm>
              <a:off x="911084" y="5286106"/>
              <a:ext cx="250723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ESAR</a:t>
              </a:r>
            </a:p>
          </p:txBody>
        </p:sp>
        <p:sp>
          <p:nvSpPr>
            <p:cNvPr id="145" name="tx145"/>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7" name="tx147"/>
            <p:cNvSpPr/>
            <p:nvPr/>
          </p:nvSpPr>
          <p:spPr>
            <a:xfrm>
              <a:off x="4960834" y="6517265"/>
              <a:ext cx="4043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Zero-dose children (millions) due to rounding.</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ESAR ranked number 6 out of 7 UNICEF regions, with DTP1 coverage of 85%.
DTP1 coverage (85%) was 1 percentage point lower than in 2019 (86%).
This equates to 2.8 million zero-dose children in 2025 compared to 2.5 million zero-dose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DTP1 coverage has improved since 2000 in some regions and exceeded pre-pandemic levels in some regions, but progress is uneven and gaps in zero-dose children persist.</a:t>
            </a:r>
          </a:p>
        </p:txBody>
      </p:sp>
      <p:grpSp>
        <p:nvGrpSpPr>
          <p:cNvPr id="150" name="Group 149"/>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003660"/>
              <a:ext cx="3466625" cy="406036"/>
            </a:xfrm>
            <a:custGeom>
              <a:avLst/>
              <a:gdLst/>
              <a:ahLst/>
              <a:cxnLst/>
              <a:rect l="0" t="0" r="0" b="0"/>
              <a:pathLst>
                <a:path w="3466625" h="406036">
                  <a:moveTo>
                    <a:pt x="0" y="0"/>
                  </a:moveTo>
                  <a:lnTo>
                    <a:pt x="495232" y="0"/>
                  </a:lnTo>
                  <a:lnTo>
                    <a:pt x="990464" y="101509"/>
                  </a:lnTo>
                  <a:lnTo>
                    <a:pt x="1485696" y="406036"/>
                  </a:lnTo>
                  <a:lnTo>
                    <a:pt x="1980928" y="50754"/>
                  </a:lnTo>
                  <a:lnTo>
                    <a:pt x="2476160" y="203018"/>
                  </a:lnTo>
                  <a:lnTo>
                    <a:pt x="2971392" y="203018"/>
                  </a:lnTo>
                  <a:lnTo>
                    <a:pt x="3466625" y="203018"/>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003660"/>
              <a:ext cx="3466625" cy="253772"/>
            </a:xfrm>
            <a:custGeom>
              <a:avLst/>
              <a:gdLst/>
              <a:ahLst/>
              <a:cxnLst/>
              <a:rect l="0" t="0" r="0" b="0"/>
              <a:pathLst>
                <a:path w="3466625" h="253772">
                  <a:moveTo>
                    <a:pt x="0" y="0"/>
                  </a:moveTo>
                  <a:lnTo>
                    <a:pt x="495232" y="50754"/>
                  </a:lnTo>
                  <a:lnTo>
                    <a:pt x="990464" y="152263"/>
                  </a:lnTo>
                  <a:lnTo>
                    <a:pt x="1485696" y="203018"/>
                  </a:lnTo>
                  <a:lnTo>
                    <a:pt x="1980928" y="152263"/>
                  </a:lnTo>
                  <a:lnTo>
                    <a:pt x="2476160" y="152263"/>
                  </a:lnTo>
                  <a:lnTo>
                    <a:pt x="2971392" y="253772"/>
                  </a:lnTo>
                  <a:lnTo>
                    <a:pt x="3466625"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2460451"/>
              <a:ext cx="3466625" cy="152263"/>
            </a:xfrm>
            <a:custGeom>
              <a:avLst/>
              <a:gdLst/>
              <a:ahLst/>
              <a:cxnLst/>
              <a:rect l="0" t="0" r="0" b="0"/>
              <a:pathLst>
                <a:path w="3466625" h="152263">
                  <a:moveTo>
                    <a:pt x="0" y="50754"/>
                  </a:moveTo>
                  <a:lnTo>
                    <a:pt x="495232" y="0"/>
                  </a:lnTo>
                  <a:lnTo>
                    <a:pt x="990464" y="101509"/>
                  </a:lnTo>
                  <a:lnTo>
                    <a:pt x="1485696" y="152263"/>
                  </a:lnTo>
                  <a:lnTo>
                    <a:pt x="1980928" y="101509"/>
                  </a:lnTo>
                  <a:lnTo>
                    <a:pt x="2476160" y="0"/>
                  </a:lnTo>
                  <a:lnTo>
                    <a:pt x="2971392" y="101509"/>
                  </a:lnTo>
                  <a:lnTo>
                    <a:pt x="3466625"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257433"/>
              <a:ext cx="3466625" cy="355281"/>
            </a:xfrm>
            <a:custGeom>
              <a:avLst/>
              <a:gdLst/>
              <a:ahLst/>
              <a:cxnLst/>
              <a:rect l="0" t="0" r="0" b="0"/>
              <a:pathLst>
                <a:path w="3466625" h="355281">
                  <a:moveTo>
                    <a:pt x="0" y="0"/>
                  </a:moveTo>
                  <a:lnTo>
                    <a:pt x="495232" y="203018"/>
                  </a:lnTo>
                  <a:lnTo>
                    <a:pt x="990464" y="253772"/>
                  </a:lnTo>
                  <a:lnTo>
                    <a:pt x="1485696" y="355281"/>
                  </a:lnTo>
                  <a:lnTo>
                    <a:pt x="1980928" y="152263"/>
                  </a:lnTo>
                  <a:lnTo>
                    <a:pt x="2476160" y="152263"/>
                  </a:lnTo>
                  <a:lnTo>
                    <a:pt x="2971392" y="152263"/>
                  </a:lnTo>
                  <a:lnTo>
                    <a:pt x="3466625" y="50754"/>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155924"/>
              <a:ext cx="3466625" cy="355281"/>
            </a:xfrm>
            <a:custGeom>
              <a:avLst/>
              <a:gdLst/>
              <a:ahLst/>
              <a:cxnLst/>
              <a:rect l="0" t="0" r="0" b="0"/>
              <a:pathLst>
                <a:path w="3466625" h="355281">
                  <a:moveTo>
                    <a:pt x="0" y="0"/>
                  </a:moveTo>
                  <a:lnTo>
                    <a:pt x="495232" y="0"/>
                  </a:lnTo>
                  <a:lnTo>
                    <a:pt x="990464" y="101509"/>
                  </a:lnTo>
                  <a:lnTo>
                    <a:pt x="1485696" y="101509"/>
                  </a:lnTo>
                  <a:lnTo>
                    <a:pt x="1980928" y="0"/>
                  </a:lnTo>
                  <a:lnTo>
                    <a:pt x="2476160" y="355281"/>
                  </a:lnTo>
                  <a:lnTo>
                    <a:pt x="2971392" y="355281"/>
                  </a:lnTo>
                  <a:lnTo>
                    <a:pt x="3466625" y="15226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003660"/>
              <a:ext cx="3466625" cy="355281"/>
            </a:xfrm>
            <a:custGeom>
              <a:avLst/>
              <a:gdLst/>
              <a:ahLst/>
              <a:cxnLst/>
              <a:rect l="0" t="0" r="0" b="0"/>
              <a:pathLst>
                <a:path w="3466625" h="355281">
                  <a:moveTo>
                    <a:pt x="0" y="152263"/>
                  </a:moveTo>
                  <a:lnTo>
                    <a:pt x="495232" y="101509"/>
                  </a:lnTo>
                  <a:lnTo>
                    <a:pt x="990464" y="355281"/>
                  </a:lnTo>
                  <a:lnTo>
                    <a:pt x="1485696" y="304527"/>
                  </a:lnTo>
                  <a:lnTo>
                    <a:pt x="1980928" y="50754"/>
                  </a:lnTo>
                  <a:lnTo>
                    <a:pt x="2476160" y="101509"/>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4415" y="2714224"/>
              <a:ext cx="3466625" cy="355281"/>
            </a:xfrm>
            <a:custGeom>
              <a:avLst/>
              <a:gdLst/>
              <a:ahLst/>
              <a:cxnLst/>
              <a:rect l="0" t="0" r="0" b="0"/>
              <a:pathLst>
                <a:path w="3466625" h="355281">
                  <a:moveTo>
                    <a:pt x="0" y="101509"/>
                  </a:moveTo>
                  <a:lnTo>
                    <a:pt x="495232" y="50754"/>
                  </a:lnTo>
                  <a:lnTo>
                    <a:pt x="990464" y="101509"/>
                  </a:lnTo>
                  <a:lnTo>
                    <a:pt x="1485696" y="355281"/>
                  </a:lnTo>
                  <a:lnTo>
                    <a:pt x="1980928" y="203018"/>
                  </a:lnTo>
                  <a:lnTo>
                    <a:pt x="2476160" y="50754"/>
                  </a:lnTo>
                  <a:lnTo>
                    <a:pt x="2971392" y="0"/>
                  </a:lnTo>
                  <a:lnTo>
                    <a:pt x="3466625" y="0"/>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4415" y="2460451"/>
              <a:ext cx="3466625" cy="152263"/>
            </a:xfrm>
            <a:custGeom>
              <a:avLst/>
              <a:gdLst/>
              <a:ahLst/>
              <a:cxnLst/>
              <a:rect l="0" t="0" r="0" b="0"/>
              <a:pathLst>
                <a:path w="3466625" h="152263">
                  <a:moveTo>
                    <a:pt x="0" y="50754"/>
                  </a:moveTo>
                  <a:lnTo>
                    <a:pt x="495232" y="0"/>
                  </a:lnTo>
                  <a:lnTo>
                    <a:pt x="990464" y="101509"/>
                  </a:lnTo>
                  <a:lnTo>
                    <a:pt x="1485696" y="152263"/>
                  </a:lnTo>
                  <a:lnTo>
                    <a:pt x="1980928" y="101509"/>
                  </a:lnTo>
                  <a:lnTo>
                    <a:pt x="2476160" y="0"/>
                  </a:lnTo>
                  <a:lnTo>
                    <a:pt x="2971392" y="101509"/>
                  </a:lnTo>
                  <a:lnTo>
                    <a:pt x="3466625" y="50754"/>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4415" y="2460451"/>
              <a:ext cx="3466625" cy="152263"/>
            </a:xfrm>
            <a:custGeom>
              <a:avLst/>
              <a:gdLst/>
              <a:ahLst/>
              <a:cxnLst/>
              <a:rect l="0" t="0" r="0" b="0"/>
              <a:pathLst>
                <a:path w="3466625" h="152263">
                  <a:moveTo>
                    <a:pt x="0" y="50754"/>
                  </a:moveTo>
                  <a:lnTo>
                    <a:pt x="495232" y="0"/>
                  </a:lnTo>
                  <a:lnTo>
                    <a:pt x="990464" y="101509"/>
                  </a:lnTo>
                  <a:lnTo>
                    <a:pt x="1485696" y="152263"/>
                  </a:lnTo>
                  <a:lnTo>
                    <a:pt x="1980928" y="101509"/>
                  </a:lnTo>
                  <a:lnTo>
                    <a:pt x="2476160" y="0"/>
                  </a:lnTo>
                  <a:lnTo>
                    <a:pt x="2971392" y="101509"/>
                  </a:lnTo>
                  <a:lnTo>
                    <a:pt x="3466625" y="50754"/>
                  </a:lnTo>
                </a:path>
              </a:pathLst>
            </a:custGeom>
            <a:ln w="40651" cap="flat">
              <a:solidFill>
                <a:srgbClr val="00833D">
                  <a:alpha val="100000"/>
                </a:srgbClr>
              </a:solidFill>
              <a:prstDash val="solid"/>
              <a:round/>
            </a:ln>
          </p:spPr>
          <p:txBody>
            <a:bodyPr/>
            <a:lstStyle/>
            <a:p>
              <a:endParaRPr/>
            </a:p>
          </p:txBody>
        </p:sp>
        <p:sp>
          <p:nvSpPr>
            <p:cNvPr id="27" name="tx27"/>
            <p:cNvSpPr/>
            <p:nvPr/>
          </p:nvSpPr>
          <p:spPr>
            <a:xfrm>
              <a:off x="1024125" y="2338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8" name="tx28"/>
            <p:cNvSpPr/>
            <p:nvPr/>
          </p:nvSpPr>
          <p:spPr>
            <a:xfrm>
              <a:off x="1519358" y="2288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9" name="tx29"/>
            <p:cNvSpPr/>
            <p:nvPr/>
          </p:nvSpPr>
          <p:spPr>
            <a:xfrm>
              <a:off x="2014590" y="23896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0" name="tx30"/>
            <p:cNvSpPr/>
            <p:nvPr/>
          </p:nvSpPr>
          <p:spPr>
            <a:xfrm>
              <a:off x="2509822" y="244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1" name="tx31"/>
            <p:cNvSpPr/>
            <p:nvPr/>
          </p:nvSpPr>
          <p:spPr>
            <a:xfrm>
              <a:off x="3005054" y="23896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2" name="tx32"/>
            <p:cNvSpPr/>
            <p:nvPr/>
          </p:nvSpPr>
          <p:spPr>
            <a:xfrm>
              <a:off x="3500286" y="2288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3" name="tx33"/>
            <p:cNvSpPr/>
            <p:nvPr/>
          </p:nvSpPr>
          <p:spPr>
            <a:xfrm>
              <a:off x="3995518" y="23896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4" name="tx34"/>
            <p:cNvSpPr/>
            <p:nvPr/>
          </p:nvSpPr>
          <p:spPr>
            <a:xfrm>
              <a:off x="4490751" y="2338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219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3265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2312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91358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3039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3039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4187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41872" y="4697660"/>
              <a:ext cx="175564" cy="0"/>
            </a:xfrm>
            <a:custGeom>
              <a:avLst/>
              <a:gdLst/>
              <a:ahLst/>
              <a:cxnLst/>
              <a:rect l="0" t="0" r="0" b="0"/>
              <a:pathLst>
                <a:path w="175564">
                  <a:moveTo>
                    <a:pt x="0" y="0"/>
                  </a:moveTo>
                  <a:lnTo>
                    <a:pt x="175564" y="0"/>
                  </a:lnTo>
                </a:path>
              </a:pathLst>
            </a:custGeom>
            <a:ln w="40651" cap="flat">
              <a:solidFill>
                <a:srgbClr val="00833D">
                  <a:alpha val="100000"/>
                </a:srgbClr>
              </a:solidFill>
              <a:prstDash val="solid"/>
              <a:round/>
            </a:ln>
          </p:spPr>
          <p:txBody>
            <a:bodyPr/>
            <a:lstStyle/>
            <a:p>
              <a:endParaRPr/>
            </a:p>
          </p:txBody>
        </p:sp>
        <p:sp>
          <p:nvSpPr>
            <p:cNvPr id="49" name="pl49"/>
            <p:cNvSpPr/>
            <p:nvPr/>
          </p:nvSpPr>
          <p:spPr>
            <a:xfrm>
              <a:off x="214187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0" name="pl50"/>
            <p:cNvSpPr/>
            <p:nvPr/>
          </p:nvSpPr>
          <p:spPr>
            <a:xfrm>
              <a:off x="284634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1" name="pl51"/>
            <p:cNvSpPr/>
            <p:nvPr/>
          </p:nvSpPr>
          <p:spPr>
            <a:xfrm>
              <a:off x="284634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2" name="pl52"/>
            <p:cNvSpPr/>
            <p:nvPr/>
          </p:nvSpPr>
          <p:spPr>
            <a:xfrm>
              <a:off x="357190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3" name="tx53"/>
            <p:cNvSpPr/>
            <p:nvPr/>
          </p:nvSpPr>
          <p:spPr>
            <a:xfrm>
              <a:off x="169749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9749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40897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40897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11344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11344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3900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631716" y="1403693"/>
              <a:ext cx="237202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ESAR, 2018-2025</a:t>
              </a:r>
            </a:p>
          </p:txBody>
        </p:sp>
        <p:sp>
          <p:nvSpPr>
            <p:cNvPr id="61" name="pl61"/>
            <p:cNvSpPr/>
            <p:nvPr/>
          </p:nvSpPr>
          <p:spPr>
            <a:xfrm>
              <a:off x="5191534" y="3695478"/>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191534" y="2849569"/>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9153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9153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191534" y="242661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36486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635532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734579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83362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364865" y="2426615"/>
              <a:ext cx="3466625" cy="1353454"/>
            </a:xfrm>
            <a:custGeom>
              <a:avLst/>
              <a:gdLst/>
              <a:ahLst/>
              <a:cxnLst/>
              <a:rect l="0" t="0" r="0" b="0"/>
              <a:pathLst>
                <a:path w="3466625" h="1353454">
                  <a:moveTo>
                    <a:pt x="0" y="0"/>
                  </a:moveTo>
                  <a:lnTo>
                    <a:pt x="495232" y="0"/>
                  </a:lnTo>
                  <a:lnTo>
                    <a:pt x="990464" y="338363"/>
                  </a:lnTo>
                  <a:lnTo>
                    <a:pt x="1485696" y="1353454"/>
                  </a:lnTo>
                  <a:lnTo>
                    <a:pt x="1980928" y="169181"/>
                  </a:lnTo>
                  <a:lnTo>
                    <a:pt x="2476160" y="676727"/>
                  </a:lnTo>
                  <a:lnTo>
                    <a:pt x="2971392" y="676727"/>
                  </a:lnTo>
                  <a:lnTo>
                    <a:pt x="3466625" y="676727"/>
                  </a:lnTo>
                </a:path>
              </a:pathLst>
            </a:custGeom>
            <a:ln w="27101" cap="flat">
              <a:solidFill>
                <a:srgbClr val="0058AB">
                  <a:alpha val="69803"/>
                </a:srgbClr>
              </a:solidFill>
              <a:prstDash val="solid"/>
              <a:round/>
            </a:ln>
          </p:spPr>
          <p:txBody>
            <a:bodyPr/>
            <a:lstStyle/>
            <a:p>
              <a:endParaRPr/>
            </a:p>
          </p:txBody>
        </p:sp>
        <p:sp>
          <p:nvSpPr>
            <p:cNvPr id="71" name="pl71"/>
            <p:cNvSpPr/>
            <p:nvPr/>
          </p:nvSpPr>
          <p:spPr>
            <a:xfrm>
              <a:off x="5364865" y="2257433"/>
              <a:ext cx="3466625" cy="845909"/>
            </a:xfrm>
            <a:custGeom>
              <a:avLst/>
              <a:gdLst/>
              <a:ahLst/>
              <a:cxnLst/>
              <a:rect l="0" t="0" r="0" b="0"/>
              <a:pathLst>
                <a:path w="3466625" h="845909">
                  <a:moveTo>
                    <a:pt x="0" y="0"/>
                  </a:moveTo>
                  <a:lnTo>
                    <a:pt x="495232" y="169181"/>
                  </a:lnTo>
                  <a:lnTo>
                    <a:pt x="990464" y="507545"/>
                  </a:lnTo>
                  <a:lnTo>
                    <a:pt x="1485696" y="676727"/>
                  </a:lnTo>
                  <a:lnTo>
                    <a:pt x="1980928" y="507545"/>
                  </a:lnTo>
                  <a:lnTo>
                    <a:pt x="2476160" y="507545"/>
                  </a:lnTo>
                  <a:lnTo>
                    <a:pt x="2971392" y="845909"/>
                  </a:lnTo>
                  <a:lnTo>
                    <a:pt x="3466625" y="845909"/>
                  </a:lnTo>
                </a:path>
              </a:pathLst>
            </a:custGeom>
            <a:ln w="27101" cap="flat">
              <a:solidFill>
                <a:srgbClr val="1CABE2">
                  <a:alpha val="69803"/>
                </a:srgbClr>
              </a:solidFill>
              <a:prstDash val="solid"/>
              <a:round/>
            </a:ln>
          </p:spPr>
          <p:txBody>
            <a:bodyPr/>
            <a:lstStyle/>
            <a:p>
              <a:endParaRPr/>
            </a:p>
          </p:txBody>
        </p:sp>
        <p:sp>
          <p:nvSpPr>
            <p:cNvPr id="72" name="pl72"/>
            <p:cNvSpPr/>
            <p:nvPr/>
          </p:nvSpPr>
          <p:spPr>
            <a:xfrm>
              <a:off x="5364865" y="2426615"/>
              <a:ext cx="3466625" cy="507545"/>
            </a:xfrm>
            <a:custGeom>
              <a:avLst/>
              <a:gdLst/>
              <a:ahLst/>
              <a:cxnLst/>
              <a:rect l="0" t="0" r="0" b="0"/>
              <a:pathLst>
                <a:path w="3466625" h="507545">
                  <a:moveTo>
                    <a:pt x="0" y="169181"/>
                  </a:moveTo>
                  <a:lnTo>
                    <a:pt x="495232" y="0"/>
                  </a:lnTo>
                  <a:lnTo>
                    <a:pt x="990464" y="338363"/>
                  </a:lnTo>
                  <a:lnTo>
                    <a:pt x="1485696" y="507545"/>
                  </a:lnTo>
                  <a:lnTo>
                    <a:pt x="1980928" y="338363"/>
                  </a:lnTo>
                  <a:lnTo>
                    <a:pt x="2476160" y="0"/>
                  </a:lnTo>
                  <a:lnTo>
                    <a:pt x="2971392" y="338363"/>
                  </a:lnTo>
                  <a:lnTo>
                    <a:pt x="3466625" y="169181"/>
                  </a:lnTo>
                </a:path>
              </a:pathLst>
            </a:custGeom>
            <a:ln w="27101" cap="flat">
              <a:solidFill>
                <a:srgbClr val="00833D">
                  <a:alpha val="69803"/>
                </a:srgbClr>
              </a:solidFill>
              <a:prstDash val="solid"/>
              <a:round/>
            </a:ln>
          </p:spPr>
          <p:txBody>
            <a:bodyPr/>
            <a:lstStyle/>
            <a:p>
              <a:endParaRPr/>
            </a:p>
          </p:txBody>
        </p:sp>
        <p:sp>
          <p:nvSpPr>
            <p:cNvPr id="73" name="pl73"/>
            <p:cNvSpPr/>
            <p:nvPr/>
          </p:nvSpPr>
          <p:spPr>
            <a:xfrm>
              <a:off x="5364865" y="1749887"/>
              <a:ext cx="3466625" cy="1184272"/>
            </a:xfrm>
            <a:custGeom>
              <a:avLst/>
              <a:gdLst/>
              <a:ahLst/>
              <a:cxnLst/>
              <a:rect l="0" t="0" r="0" b="0"/>
              <a:pathLst>
                <a:path w="3466625" h="1184272">
                  <a:moveTo>
                    <a:pt x="0" y="0"/>
                  </a:moveTo>
                  <a:lnTo>
                    <a:pt x="495232" y="676727"/>
                  </a:lnTo>
                  <a:lnTo>
                    <a:pt x="990464" y="845909"/>
                  </a:lnTo>
                  <a:lnTo>
                    <a:pt x="1485696" y="1184272"/>
                  </a:lnTo>
                  <a:lnTo>
                    <a:pt x="1980928" y="507545"/>
                  </a:lnTo>
                  <a:lnTo>
                    <a:pt x="2476160" y="507545"/>
                  </a:lnTo>
                  <a:lnTo>
                    <a:pt x="2971392" y="507545"/>
                  </a:lnTo>
                  <a:lnTo>
                    <a:pt x="3466625" y="169181"/>
                  </a:lnTo>
                </a:path>
              </a:pathLst>
            </a:custGeom>
            <a:ln w="27101" cap="flat">
              <a:solidFill>
                <a:srgbClr val="80BD41">
                  <a:alpha val="69803"/>
                </a:srgbClr>
              </a:solidFill>
              <a:prstDash val="solid"/>
              <a:round/>
            </a:ln>
          </p:spPr>
          <p:txBody>
            <a:bodyPr/>
            <a:lstStyle/>
            <a:p>
              <a:endParaRPr/>
            </a:p>
          </p:txBody>
        </p:sp>
        <p:sp>
          <p:nvSpPr>
            <p:cNvPr id="74" name="pl74"/>
            <p:cNvSpPr/>
            <p:nvPr/>
          </p:nvSpPr>
          <p:spPr>
            <a:xfrm>
              <a:off x="5364865" y="2426615"/>
              <a:ext cx="3466625" cy="1184272"/>
            </a:xfrm>
            <a:custGeom>
              <a:avLst/>
              <a:gdLst/>
              <a:ahLst/>
              <a:cxnLst/>
              <a:rect l="0" t="0" r="0" b="0"/>
              <a:pathLst>
                <a:path w="3466625" h="1184272">
                  <a:moveTo>
                    <a:pt x="0" y="0"/>
                  </a:moveTo>
                  <a:lnTo>
                    <a:pt x="495232" y="0"/>
                  </a:lnTo>
                  <a:lnTo>
                    <a:pt x="990464" y="338363"/>
                  </a:lnTo>
                  <a:lnTo>
                    <a:pt x="1485696" y="338363"/>
                  </a:lnTo>
                  <a:lnTo>
                    <a:pt x="1980928" y="0"/>
                  </a:lnTo>
                  <a:lnTo>
                    <a:pt x="2476160" y="1184272"/>
                  </a:lnTo>
                  <a:lnTo>
                    <a:pt x="2971392" y="1184272"/>
                  </a:lnTo>
                  <a:lnTo>
                    <a:pt x="3466625" y="507545"/>
                  </a:lnTo>
                </a:path>
              </a:pathLst>
            </a:custGeom>
            <a:ln w="27101" cap="flat">
              <a:solidFill>
                <a:srgbClr val="6A1E74">
                  <a:alpha val="69803"/>
                </a:srgbClr>
              </a:solidFill>
              <a:prstDash val="solid"/>
              <a:round/>
            </a:ln>
          </p:spPr>
          <p:txBody>
            <a:bodyPr/>
            <a:lstStyle/>
            <a:p>
              <a:endParaRPr/>
            </a:p>
          </p:txBody>
        </p:sp>
        <p:sp>
          <p:nvSpPr>
            <p:cNvPr id="75" name="pl75"/>
            <p:cNvSpPr/>
            <p:nvPr/>
          </p:nvSpPr>
          <p:spPr>
            <a:xfrm>
              <a:off x="5364865" y="2088251"/>
              <a:ext cx="3466625" cy="1184272"/>
            </a:xfrm>
            <a:custGeom>
              <a:avLst/>
              <a:gdLst/>
              <a:ahLst/>
              <a:cxnLst/>
              <a:rect l="0" t="0" r="0" b="0"/>
              <a:pathLst>
                <a:path w="3466625" h="1184272">
                  <a:moveTo>
                    <a:pt x="0" y="507545"/>
                  </a:moveTo>
                  <a:lnTo>
                    <a:pt x="495232" y="338363"/>
                  </a:lnTo>
                  <a:lnTo>
                    <a:pt x="990464" y="1184272"/>
                  </a:lnTo>
                  <a:lnTo>
                    <a:pt x="1485696" y="1015091"/>
                  </a:lnTo>
                  <a:lnTo>
                    <a:pt x="1980928" y="169181"/>
                  </a:lnTo>
                  <a:lnTo>
                    <a:pt x="2476160" y="33836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76" name="pl76"/>
            <p:cNvSpPr/>
            <p:nvPr/>
          </p:nvSpPr>
          <p:spPr>
            <a:xfrm>
              <a:off x="5364865" y="2257433"/>
              <a:ext cx="3466625" cy="1184272"/>
            </a:xfrm>
            <a:custGeom>
              <a:avLst/>
              <a:gdLst/>
              <a:ahLst/>
              <a:cxnLst/>
              <a:rect l="0" t="0" r="0" b="0"/>
              <a:pathLst>
                <a:path w="3466625" h="1184272">
                  <a:moveTo>
                    <a:pt x="0" y="338363"/>
                  </a:moveTo>
                  <a:lnTo>
                    <a:pt x="495232" y="169181"/>
                  </a:lnTo>
                  <a:lnTo>
                    <a:pt x="990464" y="338363"/>
                  </a:lnTo>
                  <a:lnTo>
                    <a:pt x="1485696" y="1184272"/>
                  </a:lnTo>
                  <a:lnTo>
                    <a:pt x="1980928" y="676727"/>
                  </a:lnTo>
                  <a:lnTo>
                    <a:pt x="2476160" y="169181"/>
                  </a:lnTo>
                  <a:lnTo>
                    <a:pt x="2971392" y="0"/>
                  </a:lnTo>
                  <a:lnTo>
                    <a:pt x="3466625" y="0"/>
                  </a:lnTo>
                </a:path>
              </a:pathLst>
            </a:custGeom>
            <a:ln w="27101" cap="flat">
              <a:solidFill>
                <a:srgbClr val="F26A21">
                  <a:alpha val="69803"/>
                </a:srgbClr>
              </a:solidFill>
              <a:prstDash val="solid"/>
              <a:round/>
            </a:ln>
          </p:spPr>
          <p:txBody>
            <a:bodyPr/>
            <a:lstStyle/>
            <a:p>
              <a:endParaRPr/>
            </a:p>
          </p:txBody>
        </p:sp>
        <p:sp>
          <p:nvSpPr>
            <p:cNvPr id="77" name="pl77"/>
            <p:cNvSpPr/>
            <p:nvPr/>
          </p:nvSpPr>
          <p:spPr>
            <a:xfrm>
              <a:off x="5364865" y="2426615"/>
              <a:ext cx="3466625" cy="0"/>
            </a:xfrm>
            <a:custGeom>
              <a:avLst/>
              <a:gdLst/>
              <a:ahLst/>
              <a:cxnLst/>
              <a:rect l="0" t="0" r="0" b="0"/>
              <a:pathLst>
                <a:path w="3466625">
                  <a:moveTo>
                    <a:pt x="0" y="0"/>
                  </a:moveTo>
                  <a:lnTo>
                    <a:pt x="0" y="0"/>
                  </a:lnTo>
                  <a:lnTo>
                    <a:pt x="0" y="0"/>
                  </a:lnTo>
                  <a:lnTo>
                    <a:pt x="0" y="0"/>
                  </a:lnTo>
                  <a:lnTo>
                    <a:pt x="0" y="0"/>
                  </a:lnTo>
                  <a:lnTo>
                    <a:pt x="0" y="0"/>
                  </a:lnTo>
                  <a:lnTo>
                    <a:pt x="0" y="0"/>
                  </a:lnTo>
                  <a:lnTo>
                    <a:pt x="495232" y="0"/>
                  </a:lnTo>
                  <a:lnTo>
                    <a:pt x="495232"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8" name="pl78"/>
            <p:cNvSpPr/>
            <p:nvPr/>
          </p:nvSpPr>
          <p:spPr>
            <a:xfrm>
              <a:off x="5364865" y="2426615"/>
              <a:ext cx="3466625" cy="507545"/>
            </a:xfrm>
            <a:custGeom>
              <a:avLst/>
              <a:gdLst/>
              <a:ahLst/>
              <a:cxnLst/>
              <a:rect l="0" t="0" r="0" b="0"/>
              <a:pathLst>
                <a:path w="3466625" h="507545">
                  <a:moveTo>
                    <a:pt x="0" y="169181"/>
                  </a:moveTo>
                  <a:lnTo>
                    <a:pt x="495232" y="0"/>
                  </a:lnTo>
                  <a:lnTo>
                    <a:pt x="990464" y="338363"/>
                  </a:lnTo>
                  <a:lnTo>
                    <a:pt x="1485696" y="507545"/>
                  </a:lnTo>
                  <a:lnTo>
                    <a:pt x="1980928" y="338363"/>
                  </a:lnTo>
                  <a:lnTo>
                    <a:pt x="2476160" y="0"/>
                  </a:lnTo>
                  <a:lnTo>
                    <a:pt x="2971392" y="338363"/>
                  </a:lnTo>
                  <a:lnTo>
                    <a:pt x="3466625" y="169181"/>
                  </a:lnTo>
                </a:path>
              </a:pathLst>
            </a:custGeom>
            <a:ln w="65043" cap="flat">
              <a:solidFill>
                <a:srgbClr val="000000">
                  <a:alpha val="100000"/>
                </a:srgbClr>
              </a:solidFill>
              <a:prstDash val="solid"/>
              <a:round/>
            </a:ln>
          </p:spPr>
          <p:txBody>
            <a:bodyPr/>
            <a:lstStyle/>
            <a:p>
              <a:endParaRPr/>
            </a:p>
          </p:txBody>
        </p:sp>
        <p:sp>
          <p:nvSpPr>
            <p:cNvPr id="79" name="pl79"/>
            <p:cNvSpPr/>
            <p:nvPr/>
          </p:nvSpPr>
          <p:spPr>
            <a:xfrm>
              <a:off x="5364865" y="2426615"/>
              <a:ext cx="3466625" cy="507545"/>
            </a:xfrm>
            <a:custGeom>
              <a:avLst/>
              <a:gdLst/>
              <a:ahLst/>
              <a:cxnLst/>
              <a:rect l="0" t="0" r="0" b="0"/>
              <a:pathLst>
                <a:path w="3466625" h="507545">
                  <a:moveTo>
                    <a:pt x="0" y="169181"/>
                  </a:moveTo>
                  <a:lnTo>
                    <a:pt x="495232" y="0"/>
                  </a:lnTo>
                  <a:lnTo>
                    <a:pt x="990464" y="338363"/>
                  </a:lnTo>
                  <a:lnTo>
                    <a:pt x="1485696" y="507545"/>
                  </a:lnTo>
                  <a:lnTo>
                    <a:pt x="1980928" y="338363"/>
                  </a:lnTo>
                  <a:lnTo>
                    <a:pt x="2476160" y="0"/>
                  </a:lnTo>
                  <a:lnTo>
                    <a:pt x="2971392" y="338363"/>
                  </a:lnTo>
                  <a:lnTo>
                    <a:pt x="3466625" y="169181"/>
                  </a:lnTo>
                </a:path>
              </a:pathLst>
            </a:custGeom>
            <a:ln w="40651" cap="flat">
              <a:solidFill>
                <a:srgbClr val="00833D">
                  <a:alpha val="100000"/>
                </a:srgbClr>
              </a:solidFill>
              <a:prstDash val="solid"/>
              <a:round/>
            </a:ln>
          </p:spPr>
          <p:txBody>
            <a:bodyPr/>
            <a:lstStyle/>
            <a:p>
              <a:endParaRPr/>
            </a:p>
          </p:txBody>
        </p:sp>
        <p:sp>
          <p:nvSpPr>
            <p:cNvPr id="80" name="tx80"/>
            <p:cNvSpPr/>
            <p:nvPr/>
          </p:nvSpPr>
          <p:spPr>
            <a:xfrm>
              <a:off x="5316670" y="24170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1" name="tx81"/>
            <p:cNvSpPr/>
            <p:nvPr/>
          </p:nvSpPr>
          <p:spPr>
            <a:xfrm>
              <a:off x="5829952" y="22464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2" name="tx82"/>
            <p:cNvSpPr/>
            <p:nvPr/>
          </p:nvSpPr>
          <p:spPr>
            <a:xfrm>
              <a:off x="6307135"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3" name="tx83"/>
            <p:cNvSpPr/>
            <p:nvPr/>
          </p:nvSpPr>
          <p:spPr>
            <a:xfrm>
              <a:off x="6802367" y="275399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4" name="tx84"/>
            <p:cNvSpPr/>
            <p:nvPr/>
          </p:nvSpPr>
          <p:spPr>
            <a:xfrm>
              <a:off x="7297599"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5" name="tx85"/>
            <p:cNvSpPr/>
            <p:nvPr/>
          </p:nvSpPr>
          <p:spPr>
            <a:xfrm>
              <a:off x="7810881" y="22464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 name="tx86"/>
            <p:cNvSpPr/>
            <p:nvPr/>
          </p:nvSpPr>
          <p:spPr>
            <a:xfrm>
              <a:off x="8288063"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7" name="tx87"/>
            <p:cNvSpPr/>
            <p:nvPr/>
          </p:nvSpPr>
          <p:spPr>
            <a:xfrm>
              <a:off x="8783295" y="24170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8" name="tx88"/>
            <p:cNvSpPr/>
            <p:nvPr/>
          </p:nvSpPr>
          <p:spPr>
            <a:xfrm>
              <a:off x="5015980" y="3226759"/>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89" name="tx89"/>
            <p:cNvSpPr/>
            <p:nvPr/>
          </p:nvSpPr>
          <p:spPr>
            <a:xfrm>
              <a:off x="5058272" y="237923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rot="-5400000">
              <a:off x="522264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1" name="tx91"/>
            <p:cNvSpPr/>
            <p:nvPr/>
          </p:nvSpPr>
          <p:spPr>
            <a:xfrm rot="-5400000">
              <a:off x="6213105"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2" name="tx92"/>
            <p:cNvSpPr/>
            <p:nvPr/>
          </p:nvSpPr>
          <p:spPr>
            <a:xfrm rot="-5400000">
              <a:off x="720357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3" name="tx93"/>
            <p:cNvSpPr/>
            <p:nvPr/>
          </p:nvSpPr>
          <p:spPr>
            <a:xfrm rot="-5400000">
              <a:off x="81940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4" name="tx94"/>
            <p:cNvSpPr/>
            <p:nvPr/>
          </p:nvSpPr>
          <p:spPr>
            <a:xfrm rot="-5400000">
              <a:off x="4301971"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5" name="pl95"/>
            <p:cNvSpPr/>
            <p:nvPr/>
          </p:nvSpPr>
          <p:spPr>
            <a:xfrm>
              <a:off x="571084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6" name="pl96"/>
            <p:cNvSpPr/>
            <p:nvPr/>
          </p:nvSpPr>
          <p:spPr>
            <a:xfrm>
              <a:off x="571084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7" name="pl97"/>
            <p:cNvSpPr/>
            <p:nvPr/>
          </p:nvSpPr>
          <p:spPr>
            <a:xfrm>
              <a:off x="642232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98" name="pl98"/>
            <p:cNvSpPr/>
            <p:nvPr/>
          </p:nvSpPr>
          <p:spPr>
            <a:xfrm>
              <a:off x="6422322" y="4697660"/>
              <a:ext cx="175564" cy="0"/>
            </a:xfrm>
            <a:custGeom>
              <a:avLst/>
              <a:gdLst/>
              <a:ahLst/>
              <a:cxnLst/>
              <a:rect l="0" t="0" r="0" b="0"/>
              <a:pathLst>
                <a:path w="175564">
                  <a:moveTo>
                    <a:pt x="0" y="0"/>
                  </a:moveTo>
                  <a:lnTo>
                    <a:pt x="175564" y="0"/>
                  </a:lnTo>
                </a:path>
              </a:pathLst>
            </a:custGeom>
            <a:ln w="40651" cap="flat">
              <a:solidFill>
                <a:srgbClr val="00833D">
                  <a:alpha val="100000"/>
                </a:srgbClr>
              </a:solidFill>
              <a:prstDash val="solid"/>
              <a:round/>
            </a:ln>
          </p:spPr>
          <p:txBody>
            <a:bodyPr/>
            <a:lstStyle/>
            <a:p>
              <a:endParaRPr/>
            </a:p>
          </p:txBody>
        </p:sp>
        <p:sp>
          <p:nvSpPr>
            <p:cNvPr id="99" name="pl99"/>
            <p:cNvSpPr/>
            <p:nvPr/>
          </p:nvSpPr>
          <p:spPr>
            <a:xfrm>
              <a:off x="642232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0" name="pl100"/>
            <p:cNvSpPr/>
            <p:nvPr/>
          </p:nvSpPr>
          <p:spPr>
            <a:xfrm>
              <a:off x="712679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1" name="pl101"/>
            <p:cNvSpPr/>
            <p:nvPr/>
          </p:nvSpPr>
          <p:spPr>
            <a:xfrm>
              <a:off x="712679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2" name="pl102"/>
            <p:cNvSpPr/>
            <p:nvPr/>
          </p:nvSpPr>
          <p:spPr>
            <a:xfrm>
              <a:off x="785235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3" name="tx103"/>
            <p:cNvSpPr/>
            <p:nvPr/>
          </p:nvSpPr>
          <p:spPr>
            <a:xfrm>
              <a:off x="597794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4" name="tx104"/>
            <p:cNvSpPr/>
            <p:nvPr/>
          </p:nvSpPr>
          <p:spPr>
            <a:xfrm>
              <a:off x="597794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5" name="tx105"/>
            <p:cNvSpPr/>
            <p:nvPr/>
          </p:nvSpPr>
          <p:spPr>
            <a:xfrm>
              <a:off x="668942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06" name="tx106"/>
            <p:cNvSpPr/>
            <p:nvPr/>
          </p:nvSpPr>
          <p:spPr>
            <a:xfrm>
              <a:off x="668942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07" name="tx107"/>
            <p:cNvSpPr/>
            <p:nvPr/>
          </p:nvSpPr>
          <p:spPr>
            <a:xfrm>
              <a:off x="739389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08" name="tx108"/>
            <p:cNvSpPr/>
            <p:nvPr/>
          </p:nvSpPr>
          <p:spPr>
            <a:xfrm>
              <a:off x="739389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09" name="tx109"/>
            <p:cNvSpPr/>
            <p:nvPr/>
          </p:nvSpPr>
          <p:spPr>
            <a:xfrm>
              <a:off x="811945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0" name="tx110"/>
            <p:cNvSpPr/>
            <p:nvPr/>
          </p:nvSpPr>
          <p:spPr>
            <a:xfrm>
              <a:off x="5577526"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a:t>
              </a:r>
            </a:p>
          </p:txBody>
        </p:sp>
        <p:sp>
          <p:nvSpPr>
            <p:cNvPr id="111" name="pl111"/>
            <p:cNvSpPr/>
            <p:nvPr/>
          </p:nvSpPr>
          <p:spPr>
            <a:xfrm>
              <a:off x="2547592"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5084814"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7622036"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3816203"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6353425"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8890646"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rc121"/>
            <p:cNvSpPr/>
            <p:nvPr/>
          </p:nvSpPr>
          <p:spPr>
            <a:xfrm>
              <a:off x="1278981" y="5795103"/>
              <a:ext cx="6343054" cy="101509"/>
            </a:xfrm>
            <a:prstGeom prst="rect">
              <a:avLst/>
            </a:prstGeom>
            <a:solidFill>
              <a:srgbClr val="00833D">
                <a:alpha val="80000"/>
              </a:srgbClr>
            </a:solidFill>
          </p:spPr>
          <p:txBody>
            <a:bodyPr/>
            <a:lstStyle/>
            <a:p>
              <a:endParaRPr/>
            </a:p>
          </p:txBody>
        </p:sp>
        <p:sp>
          <p:nvSpPr>
            <p:cNvPr id="122" name="rc122"/>
            <p:cNvSpPr/>
            <p:nvPr/>
          </p:nvSpPr>
          <p:spPr>
            <a:xfrm>
              <a:off x="1278981" y="5668216"/>
              <a:ext cx="7357943" cy="101509"/>
            </a:xfrm>
            <a:prstGeom prst="rect">
              <a:avLst/>
            </a:prstGeom>
            <a:solidFill>
              <a:srgbClr val="00833D">
                <a:alpha val="80000"/>
              </a:srgbClr>
            </a:solidFill>
          </p:spPr>
          <p:txBody>
            <a:bodyPr/>
            <a:lstStyle/>
            <a:p>
              <a:endParaRPr/>
            </a:p>
          </p:txBody>
        </p:sp>
        <p:sp>
          <p:nvSpPr>
            <p:cNvPr id="123" name="rc123"/>
            <p:cNvSpPr/>
            <p:nvPr/>
          </p:nvSpPr>
          <p:spPr>
            <a:xfrm>
              <a:off x="1278981" y="5541330"/>
              <a:ext cx="7104221" cy="101509"/>
            </a:xfrm>
            <a:prstGeom prst="rect">
              <a:avLst/>
            </a:prstGeom>
            <a:solidFill>
              <a:srgbClr val="00833D">
                <a:alpha val="80000"/>
              </a:srgbClr>
            </a:solidFill>
          </p:spPr>
          <p:txBody>
            <a:bodyPr/>
            <a:lstStyle/>
            <a:p>
              <a:endParaRPr/>
            </a:p>
          </p:txBody>
        </p:sp>
        <p:sp>
          <p:nvSpPr>
            <p:cNvPr id="124" name="tx124"/>
            <p:cNvSpPr/>
            <p:nvPr/>
          </p:nvSpPr>
          <p:spPr>
            <a:xfrm>
              <a:off x="7697384" y="580541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25" name="tx125"/>
            <p:cNvSpPr/>
            <p:nvPr/>
          </p:nvSpPr>
          <p:spPr>
            <a:xfrm>
              <a:off x="8712273" y="56785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26" name="tx126"/>
            <p:cNvSpPr/>
            <p:nvPr/>
          </p:nvSpPr>
          <p:spPr>
            <a:xfrm>
              <a:off x="8458551" y="55516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27" name="tx127"/>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8" name="tx128"/>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29" name="tx129"/>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0" name="tx130"/>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1" name="tx131"/>
            <p:cNvSpPr/>
            <p:nvPr/>
          </p:nvSpPr>
          <p:spPr>
            <a:xfrm>
              <a:off x="3745571"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32" name="tx132"/>
            <p:cNvSpPr/>
            <p:nvPr/>
          </p:nvSpPr>
          <p:spPr>
            <a:xfrm>
              <a:off x="6282793"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33" name="tx133"/>
            <p:cNvSpPr/>
            <p:nvPr/>
          </p:nvSpPr>
          <p:spPr>
            <a:xfrm>
              <a:off x="8820015"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34" name="tx134"/>
            <p:cNvSpPr/>
            <p:nvPr/>
          </p:nvSpPr>
          <p:spPr>
            <a:xfrm>
              <a:off x="4317099" y="6114428"/>
              <a:ext cx="128170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35" name="tx135"/>
            <p:cNvSpPr/>
            <p:nvPr/>
          </p:nvSpPr>
          <p:spPr>
            <a:xfrm>
              <a:off x="911084" y="5281760"/>
              <a:ext cx="250723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ESAR</a:t>
              </a:r>
            </a:p>
          </p:txBody>
        </p:sp>
        <p:sp>
          <p:nvSpPr>
            <p:cNvPr id="136" name="tx136"/>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7" name="tx137"/>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8" name="tx138"/>
            <p:cNvSpPr/>
            <p:nvPr/>
          </p:nvSpPr>
          <p:spPr>
            <a:xfrm>
              <a:off x="4960834" y="6517265"/>
              <a:ext cx="4043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Zero-dose children (millions) due to rounding.</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ESAR ranked number 6 out of 7 UNICEF regions, with DTP1 coverage of 85%.
DTP1 coverage (85%) was 1 percentage point lower than in 2019 (86%).
This equates to 2.8 million zero-dose children in 2025 compared to 2.5 million zero-dose children in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DTP1 coverage improved between 2024 and 2025 in some regions and exceeded pre-pandemic levels in some regions, but progress is uneven and gaps in zero-dose children persist.</a:t>
            </a:r>
          </a:p>
        </p:txBody>
      </p:sp>
      <p:grpSp>
        <p:nvGrpSpPr>
          <p:cNvPr id="141" name="Group 140"/>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3"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ESAR, 2 out of 21 (10%) countries had DTP1 coverage below 70% in 2025. These are Angola and South Africa.
These countries account for approximately 2.5 million (14%) of the total annual cohort of surviving infants in the region.
There were 9 (43%) countries that achieved DTP1 of 90% or higher, accounting for 6.8 million (37%)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9 countries achieved at least 90% DTP1 coverage, while 2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1074069"/>
              <a:ext cx="1607770" cy="1000072"/>
            </a:xfrm>
            <a:prstGeom prst="rect">
              <a:avLst/>
            </a:prstGeom>
            <a:solidFill>
              <a:srgbClr val="EBEBEB">
                <a:alpha val="100000"/>
              </a:srgbClr>
            </a:solidFill>
          </p:spPr>
          <p:txBody>
            <a:bodyPr/>
            <a:lstStyle/>
            <a:p>
              <a:endParaRPr/>
            </a:p>
          </p:txBody>
        </p:sp>
        <p:sp>
          <p:nvSpPr>
            <p:cNvPr id="6" name="pl6"/>
            <p:cNvSpPr/>
            <p:nvPr/>
          </p:nvSpPr>
          <p:spPr>
            <a:xfrm>
              <a:off x="757200" y="199371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6440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2943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181887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57200" y="146920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83028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03908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24788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456685"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66548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87428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08308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29189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830280" y="1665021"/>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21" name="pl21"/>
            <p:cNvSpPr/>
            <p:nvPr/>
          </p:nvSpPr>
          <p:spPr>
            <a:xfrm>
              <a:off x="830280" y="1762930"/>
              <a:ext cx="1461609" cy="223792"/>
            </a:xfrm>
            <a:custGeom>
              <a:avLst/>
              <a:gdLst/>
              <a:ahLst/>
              <a:cxnLst/>
              <a:rect l="0" t="0" r="0" b="0"/>
              <a:pathLst>
                <a:path w="1461609" h="223792">
                  <a:moveTo>
                    <a:pt x="0" y="55948"/>
                  </a:moveTo>
                  <a:lnTo>
                    <a:pt x="208801" y="125883"/>
                  </a:lnTo>
                  <a:lnTo>
                    <a:pt x="417602" y="167844"/>
                  </a:lnTo>
                  <a:lnTo>
                    <a:pt x="626404" y="195818"/>
                  </a:lnTo>
                  <a:lnTo>
                    <a:pt x="835205" y="223792"/>
                  </a:lnTo>
                  <a:lnTo>
                    <a:pt x="1044007" y="0"/>
                  </a:lnTo>
                  <a:lnTo>
                    <a:pt x="1252808" y="125883"/>
                  </a:lnTo>
                  <a:lnTo>
                    <a:pt x="1461609" y="167844"/>
                  </a:lnTo>
                </a:path>
              </a:pathLst>
            </a:custGeom>
            <a:ln w="40651" cap="flat">
              <a:solidFill>
                <a:srgbClr val="BEBEBE">
                  <a:alpha val="69803"/>
                </a:srgbClr>
              </a:solidFill>
              <a:prstDash val="solid"/>
              <a:round/>
            </a:ln>
          </p:spPr>
          <p:txBody>
            <a:bodyPr/>
            <a:lstStyle/>
            <a:p>
              <a:endParaRPr/>
            </a:p>
          </p:txBody>
        </p:sp>
        <p:sp>
          <p:nvSpPr>
            <p:cNvPr id="22" name="pl22"/>
            <p:cNvSpPr/>
            <p:nvPr/>
          </p:nvSpPr>
          <p:spPr>
            <a:xfrm>
              <a:off x="830280" y="1762930"/>
              <a:ext cx="1461609" cy="223792"/>
            </a:xfrm>
            <a:custGeom>
              <a:avLst/>
              <a:gdLst/>
              <a:ahLst/>
              <a:cxnLst/>
              <a:rect l="0" t="0" r="0" b="0"/>
              <a:pathLst>
                <a:path w="1461609" h="223792">
                  <a:moveTo>
                    <a:pt x="0" y="55948"/>
                  </a:moveTo>
                  <a:lnTo>
                    <a:pt x="208801" y="125883"/>
                  </a:lnTo>
                  <a:lnTo>
                    <a:pt x="417602" y="167844"/>
                  </a:lnTo>
                  <a:lnTo>
                    <a:pt x="626404" y="195818"/>
                  </a:lnTo>
                  <a:lnTo>
                    <a:pt x="835205" y="223792"/>
                  </a:lnTo>
                  <a:lnTo>
                    <a:pt x="1044007" y="0"/>
                  </a:lnTo>
                  <a:lnTo>
                    <a:pt x="1252808" y="125883"/>
                  </a:lnTo>
                  <a:lnTo>
                    <a:pt x="1461609" y="167844"/>
                  </a:lnTo>
                </a:path>
              </a:pathLst>
            </a:custGeom>
            <a:ln w="35231" cap="flat">
              <a:solidFill>
                <a:srgbClr val="BEBEBE">
                  <a:alpha val="69803"/>
                </a:srgbClr>
              </a:solidFill>
              <a:prstDash val="solid"/>
              <a:round/>
            </a:ln>
          </p:spPr>
          <p:txBody>
            <a:bodyPr/>
            <a:lstStyle/>
            <a:p>
              <a:endParaRPr/>
            </a:p>
          </p:txBody>
        </p:sp>
        <p:sp>
          <p:nvSpPr>
            <p:cNvPr id="23" name="pl23"/>
            <p:cNvSpPr/>
            <p:nvPr/>
          </p:nvSpPr>
          <p:spPr>
            <a:xfrm>
              <a:off x="830280" y="1665021"/>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24" name="pl24"/>
            <p:cNvSpPr/>
            <p:nvPr/>
          </p:nvSpPr>
          <p:spPr>
            <a:xfrm>
              <a:off x="830280" y="1762930"/>
              <a:ext cx="1461609" cy="223792"/>
            </a:xfrm>
            <a:custGeom>
              <a:avLst/>
              <a:gdLst/>
              <a:ahLst/>
              <a:cxnLst/>
              <a:rect l="0" t="0" r="0" b="0"/>
              <a:pathLst>
                <a:path w="1461609" h="223792">
                  <a:moveTo>
                    <a:pt x="0" y="55948"/>
                  </a:moveTo>
                  <a:lnTo>
                    <a:pt x="208801" y="125883"/>
                  </a:lnTo>
                  <a:lnTo>
                    <a:pt x="417602" y="167844"/>
                  </a:lnTo>
                  <a:lnTo>
                    <a:pt x="626404" y="195818"/>
                  </a:lnTo>
                  <a:lnTo>
                    <a:pt x="835205" y="223792"/>
                  </a:lnTo>
                  <a:lnTo>
                    <a:pt x="1044007" y="0"/>
                  </a:lnTo>
                  <a:lnTo>
                    <a:pt x="1252808" y="125883"/>
                  </a:lnTo>
                  <a:lnTo>
                    <a:pt x="1461609" y="167844"/>
                  </a:lnTo>
                </a:path>
              </a:pathLst>
            </a:custGeom>
            <a:ln w="40651" cap="flat">
              <a:solidFill>
                <a:srgbClr val="000000">
                  <a:alpha val="100000"/>
                </a:srgbClr>
              </a:solidFill>
              <a:prstDash val="solid"/>
              <a:round/>
            </a:ln>
          </p:spPr>
          <p:txBody>
            <a:bodyPr/>
            <a:lstStyle/>
            <a:p>
              <a:endParaRPr/>
            </a:p>
          </p:txBody>
        </p:sp>
        <p:sp>
          <p:nvSpPr>
            <p:cNvPr id="25" name="pl25"/>
            <p:cNvSpPr/>
            <p:nvPr/>
          </p:nvSpPr>
          <p:spPr>
            <a:xfrm>
              <a:off x="830280" y="1762930"/>
              <a:ext cx="1461609" cy="223792"/>
            </a:xfrm>
            <a:custGeom>
              <a:avLst/>
              <a:gdLst/>
              <a:ahLst/>
              <a:cxnLst/>
              <a:rect l="0" t="0" r="0" b="0"/>
              <a:pathLst>
                <a:path w="1461609" h="223792">
                  <a:moveTo>
                    <a:pt x="0" y="55948"/>
                  </a:moveTo>
                  <a:lnTo>
                    <a:pt x="208801" y="125883"/>
                  </a:lnTo>
                  <a:lnTo>
                    <a:pt x="417602" y="167844"/>
                  </a:lnTo>
                  <a:lnTo>
                    <a:pt x="626404" y="195818"/>
                  </a:lnTo>
                  <a:lnTo>
                    <a:pt x="835205" y="223792"/>
                  </a:lnTo>
                  <a:lnTo>
                    <a:pt x="1044007" y="0"/>
                  </a:lnTo>
                  <a:lnTo>
                    <a:pt x="1252808" y="125883"/>
                  </a:lnTo>
                  <a:lnTo>
                    <a:pt x="1461609" y="167844"/>
                  </a:lnTo>
                </a:path>
              </a:pathLst>
            </a:custGeom>
            <a:ln w="35231" cap="flat">
              <a:solidFill>
                <a:srgbClr val="1CABE2">
                  <a:alpha val="100000"/>
                </a:srgbClr>
              </a:solidFill>
              <a:prstDash val="solid"/>
              <a:round/>
            </a:ln>
          </p:spPr>
          <p:txBody>
            <a:bodyPr/>
            <a:lstStyle/>
            <a:p>
              <a:endParaRPr/>
            </a:p>
          </p:txBody>
        </p:sp>
        <p:sp>
          <p:nvSpPr>
            <p:cNvPr id="26" name="tx26"/>
            <p:cNvSpPr/>
            <p:nvPr/>
          </p:nvSpPr>
          <p:spPr>
            <a:xfrm>
              <a:off x="769991" y="16400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7" name="tx27"/>
            <p:cNvSpPr/>
            <p:nvPr/>
          </p:nvSpPr>
          <p:spPr>
            <a:xfrm>
              <a:off x="978792" y="17086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8" name="tx28"/>
            <p:cNvSpPr/>
            <p:nvPr/>
          </p:nvSpPr>
          <p:spPr>
            <a:xfrm>
              <a:off x="1187593" y="17506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9" name="tx29"/>
            <p:cNvSpPr/>
            <p:nvPr/>
          </p:nvSpPr>
          <p:spPr>
            <a:xfrm>
              <a:off x="1396395" y="17786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0" name="tx30"/>
            <p:cNvSpPr/>
            <p:nvPr/>
          </p:nvSpPr>
          <p:spPr>
            <a:xfrm>
              <a:off x="1605196" y="180655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1" name="tx31"/>
            <p:cNvSpPr/>
            <p:nvPr/>
          </p:nvSpPr>
          <p:spPr>
            <a:xfrm>
              <a:off x="1813998" y="15828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2" name="tx32"/>
            <p:cNvSpPr/>
            <p:nvPr/>
          </p:nvSpPr>
          <p:spPr>
            <a:xfrm>
              <a:off x="2022799" y="17086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3" name="tx33"/>
            <p:cNvSpPr/>
            <p:nvPr/>
          </p:nvSpPr>
          <p:spPr>
            <a:xfrm>
              <a:off x="2231601" y="17506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4" name="rc34"/>
            <p:cNvSpPr/>
            <p:nvPr/>
          </p:nvSpPr>
          <p:spPr>
            <a:xfrm>
              <a:off x="757200" y="2358593"/>
              <a:ext cx="1607770" cy="1000072"/>
            </a:xfrm>
            <a:prstGeom prst="rect">
              <a:avLst/>
            </a:prstGeom>
            <a:solidFill>
              <a:srgbClr val="EBEBEB">
                <a:alpha val="100000"/>
              </a:srgbClr>
            </a:solidFill>
          </p:spPr>
          <p:txBody>
            <a:bodyPr/>
            <a:lstStyle/>
            <a:p>
              <a:endParaRPr/>
            </a:p>
          </p:txBody>
        </p:sp>
        <p:sp>
          <p:nvSpPr>
            <p:cNvPr id="35" name="pl35"/>
            <p:cNvSpPr/>
            <p:nvPr/>
          </p:nvSpPr>
          <p:spPr>
            <a:xfrm>
              <a:off x="757200" y="32782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757200" y="29285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757200" y="25788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310340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757200" y="275372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83028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03908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24788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456685"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66548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87428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208308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229189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830280" y="2949545"/>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50" name="pl50"/>
            <p:cNvSpPr/>
            <p:nvPr/>
          </p:nvSpPr>
          <p:spPr>
            <a:xfrm>
              <a:off x="830280" y="2767713"/>
              <a:ext cx="1461609" cy="209805"/>
            </a:xfrm>
            <a:custGeom>
              <a:avLst/>
              <a:gdLst/>
              <a:ahLst/>
              <a:cxnLst/>
              <a:rect l="0" t="0" r="0" b="0"/>
              <a:pathLst>
                <a:path w="1461609" h="209805">
                  <a:moveTo>
                    <a:pt x="0" y="41961"/>
                  </a:moveTo>
                  <a:lnTo>
                    <a:pt x="208801" y="41961"/>
                  </a:lnTo>
                  <a:lnTo>
                    <a:pt x="417602" y="167844"/>
                  </a:lnTo>
                  <a:lnTo>
                    <a:pt x="626404" y="181831"/>
                  </a:lnTo>
                  <a:lnTo>
                    <a:pt x="835205" y="0"/>
                  </a:lnTo>
                  <a:lnTo>
                    <a:pt x="1044007" y="139870"/>
                  </a:lnTo>
                  <a:lnTo>
                    <a:pt x="1252808" y="111896"/>
                  </a:lnTo>
                  <a:lnTo>
                    <a:pt x="1461609" y="209805"/>
                  </a:lnTo>
                </a:path>
              </a:pathLst>
            </a:custGeom>
            <a:ln w="40651" cap="flat">
              <a:solidFill>
                <a:srgbClr val="BEBEBE">
                  <a:alpha val="69803"/>
                </a:srgbClr>
              </a:solidFill>
              <a:prstDash val="solid"/>
              <a:round/>
            </a:ln>
          </p:spPr>
          <p:txBody>
            <a:bodyPr/>
            <a:lstStyle/>
            <a:p>
              <a:endParaRPr/>
            </a:p>
          </p:txBody>
        </p:sp>
        <p:sp>
          <p:nvSpPr>
            <p:cNvPr id="51" name="pl51"/>
            <p:cNvSpPr/>
            <p:nvPr/>
          </p:nvSpPr>
          <p:spPr>
            <a:xfrm>
              <a:off x="830280" y="2767713"/>
              <a:ext cx="1461609" cy="209805"/>
            </a:xfrm>
            <a:custGeom>
              <a:avLst/>
              <a:gdLst/>
              <a:ahLst/>
              <a:cxnLst/>
              <a:rect l="0" t="0" r="0" b="0"/>
              <a:pathLst>
                <a:path w="1461609" h="209805">
                  <a:moveTo>
                    <a:pt x="0" y="41961"/>
                  </a:moveTo>
                  <a:lnTo>
                    <a:pt x="208801" y="41961"/>
                  </a:lnTo>
                  <a:lnTo>
                    <a:pt x="417602" y="167844"/>
                  </a:lnTo>
                  <a:lnTo>
                    <a:pt x="626404" y="181831"/>
                  </a:lnTo>
                  <a:lnTo>
                    <a:pt x="835205" y="0"/>
                  </a:lnTo>
                  <a:lnTo>
                    <a:pt x="1044007" y="139870"/>
                  </a:lnTo>
                  <a:lnTo>
                    <a:pt x="1252808" y="111896"/>
                  </a:lnTo>
                  <a:lnTo>
                    <a:pt x="1461609" y="209805"/>
                  </a:lnTo>
                </a:path>
              </a:pathLst>
            </a:custGeom>
            <a:ln w="35231" cap="flat">
              <a:solidFill>
                <a:srgbClr val="BEBEBE">
                  <a:alpha val="69803"/>
                </a:srgbClr>
              </a:solidFill>
              <a:prstDash val="solid"/>
              <a:round/>
            </a:ln>
          </p:spPr>
          <p:txBody>
            <a:bodyPr/>
            <a:lstStyle/>
            <a:p>
              <a:endParaRPr/>
            </a:p>
          </p:txBody>
        </p:sp>
        <p:sp>
          <p:nvSpPr>
            <p:cNvPr id="52" name="pl52"/>
            <p:cNvSpPr/>
            <p:nvPr/>
          </p:nvSpPr>
          <p:spPr>
            <a:xfrm>
              <a:off x="830280" y="2949545"/>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53" name="pl53"/>
            <p:cNvSpPr/>
            <p:nvPr/>
          </p:nvSpPr>
          <p:spPr>
            <a:xfrm>
              <a:off x="830280" y="2767713"/>
              <a:ext cx="1461609" cy="209805"/>
            </a:xfrm>
            <a:custGeom>
              <a:avLst/>
              <a:gdLst/>
              <a:ahLst/>
              <a:cxnLst/>
              <a:rect l="0" t="0" r="0" b="0"/>
              <a:pathLst>
                <a:path w="1461609" h="209805">
                  <a:moveTo>
                    <a:pt x="0" y="41961"/>
                  </a:moveTo>
                  <a:lnTo>
                    <a:pt x="208801" y="41961"/>
                  </a:lnTo>
                  <a:lnTo>
                    <a:pt x="417602" y="167844"/>
                  </a:lnTo>
                  <a:lnTo>
                    <a:pt x="626404" y="181831"/>
                  </a:lnTo>
                  <a:lnTo>
                    <a:pt x="835205" y="0"/>
                  </a:lnTo>
                  <a:lnTo>
                    <a:pt x="1044007" y="139870"/>
                  </a:lnTo>
                  <a:lnTo>
                    <a:pt x="1252808" y="111896"/>
                  </a:lnTo>
                  <a:lnTo>
                    <a:pt x="1461609" y="209805"/>
                  </a:lnTo>
                </a:path>
              </a:pathLst>
            </a:custGeom>
            <a:ln w="40651" cap="flat">
              <a:solidFill>
                <a:srgbClr val="000000">
                  <a:alpha val="100000"/>
                </a:srgbClr>
              </a:solidFill>
              <a:prstDash val="solid"/>
              <a:round/>
            </a:ln>
          </p:spPr>
          <p:txBody>
            <a:bodyPr/>
            <a:lstStyle/>
            <a:p>
              <a:endParaRPr/>
            </a:p>
          </p:txBody>
        </p:sp>
        <p:sp>
          <p:nvSpPr>
            <p:cNvPr id="54" name="pl54"/>
            <p:cNvSpPr/>
            <p:nvPr/>
          </p:nvSpPr>
          <p:spPr>
            <a:xfrm>
              <a:off x="830280" y="2767713"/>
              <a:ext cx="1461609" cy="209805"/>
            </a:xfrm>
            <a:custGeom>
              <a:avLst/>
              <a:gdLst/>
              <a:ahLst/>
              <a:cxnLst/>
              <a:rect l="0" t="0" r="0" b="0"/>
              <a:pathLst>
                <a:path w="1461609" h="209805">
                  <a:moveTo>
                    <a:pt x="0" y="41961"/>
                  </a:moveTo>
                  <a:lnTo>
                    <a:pt x="208801" y="41961"/>
                  </a:lnTo>
                  <a:lnTo>
                    <a:pt x="417602" y="167844"/>
                  </a:lnTo>
                  <a:lnTo>
                    <a:pt x="626404" y="181831"/>
                  </a:lnTo>
                  <a:lnTo>
                    <a:pt x="835205" y="0"/>
                  </a:lnTo>
                  <a:lnTo>
                    <a:pt x="1044007" y="139870"/>
                  </a:lnTo>
                  <a:lnTo>
                    <a:pt x="1252808" y="111896"/>
                  </a:lnTo>
                  <a:lnTo>
                    <a:pt x="1461609" y="209805"/>
                  </a:lnTo>
                </a:path>
              </a:pathLst>
            </a:custGeom>
            <a:ln w="35231" cap="flat">
              <a:solidFill>
                <a:srgbClr val="1CABE2">
                  <a:alpha val="100000"/>
                </a:srgbClr>
              </a:solidFill>
              <a:prstDash val="solid"/>
              <a:round/>
            </a:ln>
          </p:spPr>
          <p:txBody>
            <a:bodyPr/>
            <a:lstStyle/>
            <a:p>
              <a:endParaRPr/>
            </a:p>
          </p:txBody>
        </p:sp>
        <p:sp>
          <p:nvSpPr>
            <p:cNvPr id="55" name="tx55"/>
            <p:cNvSpPr/>
            <p:nvPr/>
          </p:nvSpPr>
          <p:spPr>
            <a:xfrm>
              <a:off x="769991" y="2629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6" name="tx56"/>
            <p:cNvSpPr/>
            <p:nvPr/>
          </p:nvSpPr>
          <p:spPr>
            <a:xfrm>
              <a:off x="978792" y="2629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7" name="tx57"/>
            <p:cNvSpPr/>
            <p:nvPr/>
          </p:nvSpPr>
          <p:spPr>
            <a:xfrm>
              <a:off x="1187593" y="27554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8" name="tx58"/>
            <p:cNvSpPr/>
            <p:nvPr/>
          </p:nvSpPr>
          <p:spPr>
            <a:xfrm>
              <a:off x="1396395" y="2769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9" name="tx59"/>
            <p:cNvSpPr/>
            <p:nvPr/>
          </p:nvSpPr>
          <p:spPr>
            <a:xfrm>
              <a:off x="1605196" y="25875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0" name="tx60"/>
            <p:cNvSpPr/>
            <p:nvPr/>
          </p:nvSpPr>
          <p:spPr>
            <a:xfrm>
              <a:off x="1813998" y="27274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1" name="tx61"/>
            <p:cNvSpPr/>
            <p:nvPr/>
          </p:nvSpPr>
          <p:spPr>
            <a:xfrm>
              <a:off x="2022799" y="26994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2" name="tx62"/>
            <p:cNvSpPr/>
            <p:nvPr/>
          </p:nvSpPr>
          <p:spPr>
            <a:xfrm>
              <a:off x="2231601" y="2797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3" name="rc63"/>
            <p:cNvSpPr/>
            <p:nvPr/>
          </p:nvSpPr>
          <p:spPr>
            <a:xfrm>
              <a:off x="757200" y="3643117"/>
              <a:ext cx="1607770" cy="1000072"/>
            </a:xfrm>
            <a:prstGeom prst="rect">
              <a:avLst/>
            </a:prstGeom>
            <a:solidFill>
              <a:srgbClr val="EBEBEB">
                <a:alpha val="100000"/>
              </a:srgbClr>
            </a:solidFill>
          </p:spPr>
          <p:txBody>
            <a:bodyPr/>
            <a:lstStyle/>
            <a:p>
              <a:endParaRPr/>
            </a:p>
          </p:txBody>
        </p:sp>
        <p:sp>
          <p:nvSpPr>
            <p:cNvPr id="64" name="pl64"/>
            <p:cNvSpPr/>
            <p:nvPr/>
          </p:nvSpPr>
          <p:spPr>
            <a:xfrm>
              <a:off x="757200" y="45627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5" name="pl65"/>
            <p:cNvSpPr/>
            <p:nvPr/>
          </p:nvSpPr>
          <p:spPr>
            <a:xfrm>
              <a:off x="757200" y="42130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6" name="pl66"/>
            <p:cNvSpPr/>
            <p:nvPr/>
          </p:nvSpPr>
          <p:spPr>
            <a:xfrm>
              <a:off x="757200" y="38634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75720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757200" y="438792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757200" y="403825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83028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03908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124788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1456685"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66548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87428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208308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229189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830280" y="4234069"/>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79" name="pl79"/>
            <p:cNvSpPr/>
            <p:nvPr/>
          </p:nvSpPr>
          <p:spPr>
            <a:xfrm>
              <a:off x="830280" y="4080212"/>
              <a:ext cx="1461609" cy="111896"/>
            </a:xfrm>
            <a:custGeom>
              <a:avLst/>
              <a:gdLst/>
              <a:ahLst/>
              <a:cxnLst/>
              <a:rect l="0" t="0" r="0" b="0"/>
              <a:pathLst>
                <a:path w="1461609" h="111896">
                  <a:moveTo>
                    <a:pt x="0" y="13987"/>
                  </a:moveTo>
                  <a:lnTo>
                    <a:pt x="208801" y="0"/>
                  </a:lnTo>
                  <a:lnTo>
                    <a:pt x="417602" y="27974"/>
                  </a:lnTo>
                  <a:lnTo>
                    <a:pt x="626404" y="27974"/>
                  </a:lnTo>
                  <a:lnTo>
                    <a:pt x="835205" y="111896"/>
                  </a:lnTo>
                  <a:lnTo>
                    <a:pt x="1044007" y="27974"/>
                  </a:lnTo>
                  <a:lnTo>
                    <a:pt x="1252808" y="41961"/>
                  </a:lnTo>
                  <a:lnTo>
                    <a:pt x="1461609" y="41961"/>
                  </a:lnTo>
                </a:path>
              </a:pathLst>
            </a:custGeom>
            <a:ln w="40651" cap="flat">
              <a:solidFill>
                <a:srgbClr val="BEBEBE">
                  <a:alpha val="69803"/>
                </a:srgbClr>
              </a:solidFill>
              <a:prstDash val="solid"/>
              <a:round/>
            </a:ln>
          </p:spPr>
          <p:txBody>
            <a:bodyPr/>
            <a:lstStyle/>
            <a:p>
              <a:endParaRPr/>
            </a:p>
          </p:txBody>
        </p:sp>
        <p:sp>
          <p:nvSpPr>
            <p:cNvPr id="80" name="pl80"/>
            <p:cNvSpPr/>
            <p:nvPr/>
          </p:nvSpPr>
          <p:spPr>
            <a:xfrm>
              <a:off x="830280" y="4080212"/>
              <a:ext cx="1461609" cy="111896"/>
            </a:xfrm>
            <a:custGeom>
              <a:avLst/>
              <a:gdLst/>
              <a:ahLst/>
              <a:cxnLst/>
              <a:rect l="0" t="0" r="0" b="0"/>
              <a:pathLst>
                <a:path w="1461609" h="111896">
                  <a:moveTo>
                    <a:pt x="0" y="13987"/>
                  </a:moveTo>
                  <a:lnTo>
                    <a:pt x="208801" y="0"/>
                  </a:lnTo>
                  <a:lnTo>
                    <a:pt x="417602" y="27974"/>
                  </a:lnTo>
                  <a:lnTo>
                    <a:pt x="626404" y="27974"/>
                  </a:lnTo>
                  <a:lnTo>
                    <a:pt x="835205" y="111896"/>
                  </a:lnTo>
                  <a:lnTo>
                    <a:pt x="1044007" y="27974"/>
                  </a:lnTo>
                  <a:lnTo>
                    <a:pt x="1252808" y="41961"/>
                  </a:lnTo>
                  <a:lnTo>
                    <a:pt x="1461609" y="41961"/>
                  </a:lnTo>
                </a:path>
              </a:pathLst>
            </a:custGeom>
            <a:ln w="35231" cap="flat">
              <a:solidFill>
                <a:srgbClr val="BEBEBE">
                  <a:alpha val="69803"/>
                </a:srgbClr>
              </a:solidFill>
              <a:prstDash val="solid"/>
              <a:round/>
            </a:ln>
          </p:spPr>
          <p:txBody>
            <a:bodyPr/>
            <a:lstStyle/>
            <a:p>
              <a:endParaRPr/>
            </a:p>
          </p:txBody>
        </p:sp>
        <p:sp>
          <p:nvSpPr>
            <p:cNvPr id="81" name="pl81"/>
            <p:cNvSpPr/>
            <p:nvPr/>
          </p:nvSpPr>
          <p:spPr>
            <a:xfrm>
              <a:off x="830280" y="4234069"/>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82" name="pl82"/>
            <p:cNvSpPr/>
            <p:nvPr/>
          </p:nvSpPr>
          <p:spPr>
            <a:xfrm>
              <a:off x="830280" y="4080212"/>
              <a:ext cx="1461609" cy="111896"/>
            </a:xfrm>
            <a:custGeom>
              <a:avLst/>
              <a:gdLst/>
              <a:ahLst/>
              <a:cxnLst/>
              <a:rect l="0" t="0" r="0" b="0"/>
              <a:pathLst>
                <a:path w="1461609" h="111896">
                  <a:moveTo>
                    <a:pt x="0" y="13987"/>
                  </a:moveTo>
                  <a:lnTo>
                    <a:pt x="208801" y="0"/>
                  </a:lnTo>
                  <a:lnTo>
                    <a:pt x="417602" y="27974"/>
                  </a:lnTo>
                  <a:lnTo>
                    <a:pt x="626404" y="27974"/>
                  </a:lnTo>
                  <a:lnTo>
                    <a:pt x="835205" y="111896"/>
                  </a:lnTo>
                  <a:lnTo>
                    <a:pt x="1044007" y="27974"/>
                  </a:lnTo>
                  <a:lnTo>
                    <a:pt x="1252808" y="41961"/>
                  </a:lnTo>
                  <a:lnTo>
                    <a:pt x="1461609" y="41961"/>
                  </a:lnTo>
                </a:path>
              </a:pathLst>
            </a:custGeom>
            <a:ln w="40651" cap="flat">
              <a:solidFill>
                <a:srgbClr val="000000">
                  <a:alpha val="100000"/>
                </a:srgbClr>
              </a:solidFill>
              <a:prstDash val="solid"/>
              <a:round/>
            </a:ln>
          </p:spPr>
          <p:txBody>
            <a:bodyPr/>
            <a:lstStyle/>
            <a:p>
              <a:endParaRPr/>
            </a:p>
          </p:txBody>
        </p:sp>
        <p:sp>
          <p:nvSpPr>
            <p:cNvPr id="83" name="pl83"/>
            <p:cNvSpPr/>
            <p:nvPr/>
          </p:nvSpPr>
          <p:spPr>
            <a:xfrm>
              <a:off x="830280" y="4080212"/>
              <a:ext cx="1461609" cy="111896"/>
            </a:xfrm>
            <a:custGeom>
              <a:avLst/>
              <a:gdLst/>
              <a:ahLst/>
              <a:cxnLst/>
              <a:rect l="0" t="0" r="0" b="0"/>
              <a:pathLst>
                <a:path w="1461609" h="111896">
                  <a:moveTo>
                    <a:pt x="0" y="13987"/>
                  </a:moveTo>
                  <a:lnTo>
                    <a:pt x="208801" y="0"/>
                  </a:lnTo>
                  <a:lnTo>
                    <a:pt x="417602" y="27974"/>
                  </a:lnTo>
                  <a:lnTo>
                    <a:pt x="626404" y="27974"/>
                  </a:lnTo>
                  <a:lnTo>
                    <a:pt x="835205" y="111896"/>
                  </a:lnTo>
                  <a:lnTo>
                    <a:pt x="1044007" y="27974"/>
                  </a:lnTo>
                  <a:lnTo>
                    <a:pt x="1252808" y="41961"/>
                  </a:lnTo>
                  <a:lnTo>
                    <a:pt x="1461609" y="41961"/>
                  </a:lnTo>
                </a:path>
              </a:pathLst>
            </a:custGeom>
            <a:ln w="35231" cap="flat">
              <a:solidFill>
                <a:srgbClr val="1CABE2">
                  <a:alpha val="100000"/>
                </a:srgbClr>
              </a:solidFill>
              <a:prstDash val="solid"/>
              <a:round/>
            </a:ln>
          </p:spPr>
          <p:txBody>
            <a:bodyPr/>
            <a:lstStyle/>
            <a:p>
              <a:endParaRPr/>
            </a:p>
          </p:txBody>
        </p:sp>
        <p:sp>
          <p:nvSpPr>
            <p:cNvPr id="84" name="tx84"/>
            <p:cNvSpPr/>
            <p:nvPr/>
          </p:nvSpPr>
          <p:spPr>
            <a:xfrm>
              <a:off x="769991" y="39140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5" name="tx85"/>
            <p:cNvSpPr/>
            <p:nvPr/>
          </p:nvSpPr>
          <p:spPr>
            <a:xfrm>
              <a:off x="978792" y="39000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6" name="tx86"/>
            <p:cNvSpPr/>
            <p:nvPr/>
          </p:nvSpPr>
          <p:spPr>
            <a:xfrm>
              <a:off x="1187593" y="39280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 name="tx87"/>
            <p:cNvSpPr/>
            <p:nvPr/>
          </p:nvSpPr>
          <p:spPr>
            <a:xfrm>
              <a:off x="1396395" y="39280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8" name="tx88"/>
            <p:cNvSpPr/>
            <p:nvPr/>
          </p:nvSpPr>
          <p:spPr>
            <a:xfrm>
              <a:off x="1605196" y="4011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9" name="tx89"/>
            <p:cNvSpPr/>
            <p:nvPr/>
          </p:nvSpPr>
          <p:spPr>
            <a:xfrm>
              <a:off x="1813998" y="39280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0" name="tx90"/>
            <p:cNvSpPr/>
            <p:nvPr/>
          </p:nvSpPr>
          <p:spPr>
            <a:xfrm>
              <a:off x="2022799" y="39420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1" name="tx91"/>
            <p:cNvSpPr/>
            <p:nvPr/>
          </p:nvSpPr>
          <p:spPr>
            <a:xfrm>
              <a:off x="2231601" y="39420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2" name="rc92"/>
            <p:cNvSpPr/>
            <p:nvPr/>
          </p:nvSpPr>
          <p:spPr>
            <a:xfrm>
              <a:off x="757200" y="4927641"/>
              <a:ext cx="1607770" cy="1000072"/>
            </a:xfrm>
            <a:prstGeom prst="rect">
              <a:avLst/>
            </a:prstGeom>
            <a:solidFill>
              <a:srgbClr val="EBEBEB">
                <a:alpha val="100000"/>
              </a:srgbClr>
            </a:solidFill>
          </p:spPr>
          <p:txBody>
            <a:bodyPr/>
            <a:lstStyle/>
            <a:p>
              <a:endParaRPr/>
            </a:p>
          </p:txBody>
        </p:sp>
        <p:sp>
          <p:nvSpPr>
            <p:cNvPr id="93" name="pl93"/>
            <p:cNvSpPr/>
            <p:nvPr/>
          </p:nvSpPr>
          <p:spPr>
            <a:xfrm>
              <a:off x="757200" y="584728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4" name="pl94"/>
            <p:cNvSpPr/>
            <p:nvPr/>
          </p:nvSpPr>
          <p:spPr>
            <a:xfrm>
              <a:off x="757200" y="5497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5" name="pl95"/>
            <p:cNvSpPr/>
            <p:nvPr/>
          </p:nvSpPr>
          <p:spPr>
            <a:xfrm>
              <a:off x="757200" y="51479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6" name="pl96"/>
            <p:cNvSpPr/>
            <p:nvPr/>
          </p:nvSpPr>
          <p:spPr>
            <a:xfrm>
              <a:off x="75720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757200" y="567245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757200" y="532277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83028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103908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124788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1456685"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166548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187428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208308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229189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830280" y="5518593"/>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108" name="pl108"/>
            <p:cNvSpPr/>
            <p:nvPr/>
          </p:nvSpPr>
          <p:spPr>
            <a:xfrm>
              <a:off x="830280" y="5448658"/>
              <a:ext cx="1461609" cy="335688"/>
            </a:xfrm>
            <a:custGeom>
              <a:avLst/>
              <a:gdLst/>
              <a:ahLst/>
              <a:cxnLst/>
              <a:rect l="0" t="0" r="0" b="0"/>
              <a:pathLst>
                <a:path w="1461609" h="335688">
                  <a:moveTo>
                    <a:pt x="0" y="97909"/>
                  </a:moveTo>
                  <a:lnTo>
                    <a:pt x="208801" y="55948"/>
                  </a:lnTo>
                  <a:lnTo>
                    <a:pt x="417602" y="41961"/>
                  </a:lnTo>
                  <a:lnTo>
                    <a:pt x="626404" y="0"/>
                  </a:lnTo>
                  <a:lnTo>
                    <a:pt x="835205" y="55948"/>
                  </a:lnTo>
                  <a:lnTo>
                    <a:pt x="1044007" y="139870"/>
                  </a:lnTo>
                  <a:lnTo>
                    <a:pt x="1252808" y="209805"/>
                  </a:lnTo>
                  <a:lnTo>
                    <a:pt x="1461609" y="335688"/>
                  </a:lnTo>
                </a:path>
              </a:pathLst>
            </a:custGeom>
            <a:ln w="40651" cap="flat">
              <a:solidFill>
                <a:srgbClr val="BEBEBE">
                  <a:alpha val="69803"/>
                </a:srgbClr>
              </a:solidFill>
              <a:prstDash val="solid"/>
              <a:round/>
            </a:ln>
          </p:spPr>
          <p:txBody>
            <a:bodyPr/>
            <a:lstStyle/>
            <a:p>
              <a:endParaRPr/>
            </a:p>
          </p:txBody>
        </p:sp>
        <p:sp>
          <p:nvSpPr>
            <p:cNvPr id="109" name="pl109"/>
            <p:cNvSpPr/>
            <p:nvPr/>
          </p:nvSpPr>
          <p:spPr>
            <a:xfrm>
              <a:off x="830280" y="5448658"/>
              <a:ext cx="1461609" cy="335688"/>
            </a:xfrm>
            <a:custGeom>
              <a:avLst/>
              <a:gdLst/>
              <a:ahLst/>
              <a:cxnLst/>
              <a:rect l="0" t="0" r="0" b="0"/>
              <a:pathLst>
                <a:path w="1461609" h="335688">
                  <a:moveTo>
                    <a:pt x="0" y="97909"/>
                  </a:moveTo>
                  <a:lnTo>
                    <a:pt x="208801" y="55948"/>
                  </a:lnTo>
                  <a:lnTo>
                    <a:pt x="417602" y="41961"/>
                  </a:lnTo>
                  <a:lnTo>
                    <a:pt x="626404" y="0"/>
                  </a:lnTo>
                  <a:lnTo>
                    <a:pt x="835205" y="55948"/>
                  </a:lnTo>
                  <a:lnTo>
                    <a:pt x="1044007" y="139870"/>
                  </a:lnTo>
                  <a:lnTo>
                    <a:pt x="1252808" y="209805"/>
                  </a:lnTo>
                  <a:lnTo>
                    <a:pt x="1461609" y="335688"/>
                  </a:lnTo>
                </a:path>
              </a:pathLst>
            </a:custGeom>
            <a:ln w="35231" cap="flat">
              <a:solidFill>
                <a:srgbClr val="BEBEBE">
                  <a:alpha val="69803"/>
                </a:srgbClr>
              </a:solidFill>
              <a:prstDash val="solid"/>
              <a:round/>
            </a:ln>
          </p:spPr>
          <p:txBody>
            <a:bodyPr/>
            <a:lstStyle/>
            <a:p>
              <a:endParaRPr/>
            </a:p>
          </p:txBody>
        </p:sp>
        <p:sp>
          <p:nvSpPr>
            <p:cNvPr id="110" name="pl110"/>
            <p:cNvSpPr/>
            <p:nvPr/>
          </p:nvSpPr>
          <p:spPr>
            <a:xfrm>
              <a:off x="830280" y="5518593"/>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111" name="pl111"/>
            <p:cNvSpPr/>
            <p:nvPr/>
          </p:nvSpPr>
          <p:spPr>
            <a:xfrm>
              <a:off x="830280" y="5448658"/>
              <a:ext cx="1461609" cy="335688"/>
            </a:xfrm>
            <a:custGeom>
              <a:avLst/>
              <a:gdLst/>
              <a:ahLst/>
              <a:cxnLst/>
              <a:rect l="0" t="0" r="0" b="0"/>
              <a:pathLst>
                <a:path w="1461609" h="335688">
                  <a:moveTo>
                    <a:pt x="0" y="97909"/>
                  </a:moveTo>
                  <a:lnTo>
                    <a:pt x="208801" y="55948"/>
                  </a:lnTo>
                  <a:lnTo>
                    <a:pt x="417602" y="41961"/>
                  </a:lnTo>
                  <a:lnTo>
                    <a:pt x="626404" y="0"/>
                  </a:lnTo>
                  <a:lnTo>
                    <a:pt x="835205" y="55948"/>
                  </a:lnTo>
                  <a:lnTo>
                    <a:pt x="1044007" y="139870"/>
                  </a:lnTo>
                  <a:lnTo>
                    <a:pt x="1252808" y="209805"/>
                  </a:lnTo>
                  <a:lnTo>
                    <a:pt x="1461609" y="335688"/>
                  </a:lnTo>
                </a:path>
              </a:pathLst>
            </a:custGeom>
            <a:ln w="40651" cap="flat">
              <a:solidFill>
                <a:srgbClr val="000000">
                  <a:alpha val="100000"/>
                </a:srgbClr>
              </a:solidFill>
              <a:prstDash val="solid"/>
              <a:round/>
            </a:ln>
          </p:spPr>
          <p:txBody>
            <a:bodyPr/>
            <a:lstStyle/>
            <a:p>
              <a:endParaRPr/>
            </a:p>
          </p:txBody>
        </p:sp>
        <p:sp>
          <p:nvSpPr>
            <p:cNvPr id="112" name="pl112"/>
            <p:cNvSpPr/>
            <p:nvPr/>
          </p:nvSpPr>
          <p:spPr>
            <a:xfrm>
              <a:off x="830280" y="5448658"/>
              <a:ext cx="1461609" cy="335688"/>
            </a:xfrm>
            <a:custGeom>
              <a:avLst/>
              <a:gdLst/>
              <a:ahLst/>
              <a:cxnLst/>
              <a:rect l="0" t="0" r="0" b="0"/>
              <a:pathLst>
                <a:path w="1461609" h="335688">
                  <a:moveTo>
                    <a:pt x="0" y="97909"/>
                  </a:moveTo>
                  <a:lnTo>
                    <a:pt x="208801" y="55948"/>
                  </a:lnTo>
                  <a:lnTo>
                    <a:pt x="417602" y="41961"/>
                  </a:lnTo>
                  <a:lnTo>
                    <a:pt x="626404" y="0"/>
                  </a:lnTo>
                  <a:lnTo>
                    <a:pt x="835205" y="55948"/>
                  </a:lnTo>
                  <a:lnTo>
                    <a:pt x="1044007" y="139870"/>
                  </a:lnTo>
                  <a:lnTo>
                    <a:pt x="1252808" y="209805"/>
                  </a:lnTo>
                  <a:lnTo>
                    <a:pt x="1461609" y="335688"/>
                  </a:lnTo>
                </a:path>
              </a:pathLst>
            </a:custGeom>
            <a:ln w="35231" cap="flat">
              <a:solidFill>
                <a:srgbClr val="1CABE2">
                  <a:alpha val="100000"/>
                </a:srgbClr>
              </a:solidFill>
              <a:prstDash val="solid"/>
              <a:round/>
            </a:ln>
          </p:spPr>
          <p:txBody>
            <a:bodyPr/>
            <a:lstStyle/>
            <a:p>
              <a:endParaRPr/>
            </a:p>
          </p:txBody>
        </p:sp>
        <p:sp>
          <p:nvSpPr>
            <p:cNvPr id="113" name="tx113"/>
            <p:cNvSpPr/>
            <p:nvPr/>
          </p:nvSpPr>
          <p:spPr>
            <a:xfrm>
              <a:off x="769991" y="53664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4" name="tx114"/>
            <p:cNvSpPr/>
            <p:nvPr/>
          </p:nvSpPr>
          <p:spPr>
            <a:xfrm>
              <a:off x="978792" y="53244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5" name="tx115"/>
            <p:cNvSpPr/>
            <p:nvPr/>
          </p:nvSpPr>
          <p:spPr>
            <a:xfrm>
              <a:off x="1187593" y="5310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6" name="tx116"/>
            <p:cNvSpPr/>
            <p:nvPr/>
          </p:nvSpPr>
          <p:spPr>
            <a:xfrm>
              <a:off x="1396395" y="52685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7" name="tx117"/>
            <p:cNvSpPr/>
            <p:nvPr/>
          </p:nvSpPr>
          <p:spPr>
            <a:xfrm>
              <a:off x="1605196" y="53244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8" name="tx118"/>
            <p:cNvSpPr/>
            <p:nvPr/>
          </p:nvSpPr>
          <p:spPr>
            <a:xfrm>
              <a:off x="1813998" y="54084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19" name="tx119"/>
            <p:cNvSpPr/>
            <p:nvPr/>
          </p:nvSpPr>
          <p:spPr>
            <a:xfrm>
              <a:off x="2022799" y="54783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20" name="tx120"/>
            <p:cNvSpPr/>
            <p:nvPr/>
          </p:nvSpPr>
          <p:spPr>
            <a:xfrm>
              <a:off x="2231601" y="56042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21" name="rc121"/>
            <p:cNvSpPr/>
            <p:nvPr/>
          </p:nvSpPr>
          <p:spPr>
            <a:xfrm>
              <a:off x="2434560" y="1074069"/>
              <a:ext cx="1607770" cy="1000072"/>
            </a:xfrm>
            <a:prstGeom prst="rect">
              <a:avLst/>
            </a:prstGeom>
            <a:solidFill>
              <a:srgbClr val="EBEBEB">
                <a:alpha val="100000"/>
              </a:srgbClr>
            </a:solidFill>
          </p:spPr>
          <p:txBody>
            <a:bodyPr/>
            <a:lstStyle/>
            <a:p>
              <a:endParaRPr/>
            </a:p>
          </p:txBody>
        </p:sp>
        <p:sp>
          <p:nvSpPr>
            <p:cNvPr id="122" name="pl122"/>
            <p:cNvSpPr/>
            <p:nvPr/>
          </p:nvSpPr>
          <p:spPr>
            <a:xfrm>
              <a:off x="2434560" y="199371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3" name="pl123"/>
            <p:cNvSpPr/>
            <p:nvPr/>
          </p:nvSpPr>
          <p:spPr>
            <a:xfrm>
              <a:off x="2434560" y="16440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4" name="pl124"/>
            <p:cNvSpPr/>
            <p:nvPr/>
          </p:nvSpPr>
          <p:spPr>
            <a:xfrm>
              <a:off x="2434560" y="12943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5" name="pl125"/>
            <p:cNvSpPr/>
            <p:nvPr/>
          </p:nvSpPr>
          <p:spPr>
            <a:xfrm>
              <a:off x="243456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6" name="pl126"/>
            <p:cNvSpPr/>
            <p:nvPr/>
          </p:nvSpPr>
          <p:spPr>
            <a:xfrm>
              <a:off x="2434560" y="181887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2434560" y="146920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250764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271644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292524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313404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334284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355164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376044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396925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2507640" y="1665021"/>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137" name="pl137"/>
            <p:cNvSpPr/>
            <p:nvPr/>
          </p:nvSpPr>
          <p:spPr>
            <a:xfrm>
              <a:off x="2507640" y="1497176"/>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138" name="pl138"/>
            <p:cNvSpPr/>
            <p:nvPr/>
          </p:nvSpPr>
          <p:spPr>
            <a:xfrm>
              <a:off x="2507640" y="1497176"/>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139" name="pl139"/>
            <p:cNvSpPr/>
            <p:nvPr/>
          </p:nvSpPr>
          <p:spPr>
            <a:xfrm>
              <a:off x="2507640" y="1665021"/>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140" name="pl140"/>
            <p:cNvSpPr/>
            <p:nvPr/>
          </p:nvSpPr>
          <p:spPr>
            <a:xfrm>
              <a:off x="2507640" y="1497176"/>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141" name="pl141"/>
            <p:cNvSpPr/>
            <p:nvPr/>
          </p:nvSpPr>
          <p:spPr>
            <a:xfrm>
              <a:off x="2507640" y="1497176"/>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142" name="tx142"/>
            <p:cNvSpPr/>
            <p:nvPr/>
          </p:nvSpPr>
          <p:spPr>
            <a:xfrm>
              <a:off x="2447351" y="13170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43" name="tx143"/>
            <p:cNvSpPr/>
            <p:nvPr/>
          </p:nvSpPr>
          <p:spPr>
            <a:xfrm>
              <a:off x="2656152" y="13170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44" name="tx144"/>
            <p:cNvSpPr/>
            <p:nvPr/>
          </p:nvSpPr>
          <p:spPr>
            <a:xfrm>
              <a:off x="2864953" y="13170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45" name="tx145"/>
            <p:cNvSpPr/>
            <p:nvPr/>
          </p:nvSpPr>
          <p:spPr>
            <a:xfrm>
              <a:off x="3073755" y="13170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46" name="tx146"/>
            <p:cNvSpPr/>
            <p:nvPr/>
          </p:nvSpPr>
          <p:spPr>
            <a:xfrm>
              <a:off x="3282556" y="13170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47" name="tx147"/>
            <p:cNvSpPr/>
            <p:nvPr/>
          </p:nvSpPr>
          <p:spPr>
            <a:xfrm>
              <a:off x="3491358" y="13170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48" name="tx148"/>
            <p:cNvSpPr/>
            <p:nvPr/>
          </p:nvSpPr>
          <p:spPr>
            <a:xfrm>
              <a:off x="3700159" y="13170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49" name="tx149"/>
            <p:cNvSpPr/>
            <p:nvPr/>
          </p:nvSpPr>
          <p:spPr>
            <a:xfrm>
              <a:off x="3908960" y="13170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50" name="rc150"/>
            <p:cNvSpPr/>
            <p:nvPr/>
          </p:nvSpPr>
          <p:spPr>
            <a:xfrm>
              <a:off x="2434560" y="2358593"/>
              <a:ext cx="1607770" cy="1000072"/>
            </a:xfrm>
            <a:prstGeom prst="rect">
              <a:avLst/>
            </a:prstGeom>
            <a:solidFill>
              <a:srgbClr val="EBEBEB">
                <a:alpha val="100000"/>
              </a:srgbClr>
            </a:solidFill>
          </p:spPr>
          <p:txBody>
            <a:bodyPr/>
            <a:lstStyle/>
            <a:p>
              <a:endParaRPr/>
            </a:p>
          </p:txBody>
        </p:sp>
        <p:sp>
          <p:nvSpPr>
            <p:cNvPr id="151" name="pl151"/>
            <p:cNvSpPr/>
            <p:nvPr/>
          </p:nvSpPr>
          <p:spPr>
            <a:xfrm>
              <a:off x="2434560" y="32782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2" name="pl152"/>
            <p:cNvSpPr/>
            <p:nvPr/>
          </p:nvSpPr>
          <p:spPr>
            <a:xfrm>
              <a:off x="2434560" y="29285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3" name="pl153"/>
            <p:cNvSpPr/>
            <p:nvPr/>
          </p:nvSpPr>
          <p:spPr>
            <a:xfrm>
              <a:off x="2434560" y="25788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4" name="pl154"/>
            <p:cNvSpPr/>
            <p:nvPr/>
          </p:nvSpPr>
          <p:spPr>
            <a:xfrm>
              <a:off x="243456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5" name="pl155"/>
            <p:cNvSpPr/>
            <p:nvPr/>
          </p:nvSpPr>
          <p:spPr>
            <a:xfrm>
              <a:off x="2434560" y="310340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2434560" y="275372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250764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71644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9" name="pl159"/>
            <p:cNvSpPr/>
            <p:nvPr/>
          </p:nvSpPr>
          <p:spPr>
            <a:xfrm>
              <a:off x="292524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313404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334284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355164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376044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396925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2507640" y="2949545"/>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166" name="pl166"/>
            <p:cNvSpPr/>
            <p:nvPr/>
          </p:nvSpPr>
          <p:spPr>
            <a:xfrm>
              <a:off x="2507640" y="2977519"/>
              <a:ext cx="1461609" cy="139870"/>
            </a:xfrm>
            <a:custGeom>
              <a:avLst/>
              <a:gdLst/>
              <a:ahLst/>
              <a:cxnLst/>
              <a:rect l="0" t="0" r="0" b="0"/>
              <a:pathLst>
                <a:path w="1461609" h="139870">
                  <a:moveTo>
                    <a:pt x="0" y="111896"/>
                  </a:moveTo>
                  <a:lnTo>
                    <a:pt x="208801" y="125883"/>
                  </a:lnTo>
                  <a:lnTo>
                    <a:pt x="417602" y="125883"/>
                  </a:lnTo>
                  <a:lnTo>
                    <a:pt x="626404" y="139870"/>
                  </a:lnTo>
                  <a:lnTo>
                    <a:pt x="835205" y="111896"/>
                  </a:lnTo>
                  <a:lnTo>
                    <a:pt x="1044007" y="69935"/>
                  </a:lnTo>
                  <a:lnTo>
                    <a:pt x="1252808" y="69935"/>
                  </a:lnTo>
                  <a:lnTo>
                    <a:pt x="1461609" y="0"/>
                  </a:lnTo>
                </a:path>
              </a:pathLst>
            </a:custGeom>
            <a:ln w="40651" cap="flat">
              <a:solidFill>
                <a:srgbClr val="BEBEBE">
                  <a:alpha val="69803"/>
                </a:srgbClr>
              </a:solidFill>
              <a:prstDash val="solid"/>
              <a:round/>
            </a:ln>
          </p:spPr>
          <p:txBody>
            <a:bodyPr/>
            <a:lstStyle/>
            <a:p>
              <a:endParaRPr/>
            </a:p>
          </p:txBody>
        </p:sp>
        <p:sp>
          <p:nvSpPr>
            <p:cNvPr id="167" name="pl167"/>
            <p:cNvSpPr/>
            <p:nvPr/>
          </p:nvSpPr>
          <p:spPr>
            <a:xfrm>
              <a:off x="2507640" y="2977519"/>
              <a:ext cx="1461609" cy="139870"/>
            </a:xfrm>
            <a:custGeom>
              <a:avLst/>
              <a:gdLst/>
              <a:ahLst/>
              <a:cxnLst/>
              <a:rect l="0" t="0" r="0" b="0"/>
              <a:pathLst>
                <a:path w="1461609" h="139870">
                  <a:moveTo>
                    <a:pt x="0" y="111896"/>
                  </a:moveTo>
                  <a:lnTo>
                    <a:pt x="208801" y="125883"/>
                  </a:lnTo>
                  <a:lnTo>
                    <a:pt x="417602" y="125883"/>
                  </a:lnTo>
                  <a:lnTo>
                    <a:pt x="626404" y="139870"/>
                  </a:lnTo>
                  <a:lnTo>
                    <a:pt x="835205" y="111896"/>
                  </a:lnTo>
                  <a:lnTo>
                    <a:pt x="1044007" y="69935"/>
                  </a:lnTo>
                  <a:lnTo>
                    <a:pt x="1252808" y="69935"/>
                  </a:lnTo>
                  <a:lnTo>
                    <a:pt x="1461609" y="0"/>
                  </a:lnTo>
                </a:path>
              </a:pathLst>
            </a:custGeom>
            <a:ln w="35231" cap="flat">
              <a:solidFill>
                <a:srgbClr val="BEBEBE">
                  <a:alpha val="69803"/>
                </a:srgbClr>
              </a:solidFill>
              <a:prstDash val="solid"/>
              <a:round/>
            </a:ln>
          </p:spPr>
          <p:txBody>
            <a:bodyPr/>
            <a:lstStyle/>
            <a:p>
              <a:endParaRPr/>
            </a:p>
          </p:txBody>
        </p:sp>
        <p:sp>
          <p:nvSpPr>
            <p:cNvPr id="168" name="pl168"/>
            <p:cNvSpPr/>
            <p:nvPr/>
          </p:nvSpPr>
          <p:spPr>
            <a:xfrm>
              <a:off x="2507640" y="2949545"/>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169" name="pl169"/>
            <p:cNvSpPr/>
            <p:nvPr/>
          </p:nvSpPr>
          <p:spPr>
            <a:xfrm>
              <a:off x="2507640" y="2977519"/>
              <a:ext cx="1461609" cy="139870"/>
            </a:xfrm>
            <a:custGeom>
              <a:avLst/>
              <a:gdLst/>
              <a:ahLst/>
              <a:cxnLst/>
              <a:rect l="0" t="0" r="0" b="0"/>
              <a:pathLst>
                <a:path w="1461609" h="139870">
                  <a:moveTo>
                    <a:pt x="0" y="111896"/>
                  </a:moveTo>
                  <a:lnTo>
                    <a:pt x="208801" y="125883"/>
                  </a:lnTo>
                  <a:lnTo>
                    <a:pt x="417602" y="125883"/>
                  </a:lnTo>
                  <a:lnTo>
                    <a:pt x="626404" y="139870"/>
                  </a:lnTo>
                  <a:lnTo>
                    <a:pt x="835205" y="111896"/>
                  </a:lnTo>
                  <a:lnTo>
                    <a:pt x="1044007" y="69935"/>
                  </a:lnTo>
                  <a:lnTo>
                    <a:pt x="1252808" y="69935"/>
                  </a:lnTo>
                  <a:lnTo>
                    <a:pt x="1461609" y="0"/>
                  </a:lnTo>
                </a:path>
              </a:pathLst>
            </a:custGeom>
            <a:ln w="40651" cap="flat">
              <a:solidFill>
                <a:srgbClr val="000000">
                  <a:alpha val="100000"/>
                </a:srgbClr>
              </a:solidFill>
              <a:prstDash val="solid"/>
              <a:round/>
            </a:ln>
          </p:spPr>
          <p:txBody>
            <a:bodyPr/>
            <a:lstStyle/>
            <a:p>
              <a:endParaRPr/>
            </a:p>
          </p:txBody>
        </p:sp>
        <p:sp>
          <p:nvSpPr>
            <p:cNvPr id="170" name="pl170"/>
            <p:cNvSpPr/>
            <p:nvPr/>
          </p:nvSpPr>
          <p:spPr>
            <a:xfrm>
              <a:off x="2507640" y="2977519"/>
              <a:ext cx="1461609" cy="139870"/>
            </a:xfrm>
            <a:custGeom>
              <a:avLst/>
              <a:gdLst/>
              <a:ahLst/>
              <a:cxnLst/>
              <a:rect l="0" t="0" r="0" b="0"/>
              <a:pathLst>
                <a:path w="1461609" h="139870">
                  <a:moveTo>
                    <a:pt x="0" y="111896"/>
                  </a:moveTo>
                  <a:lnTo>
                    <a:pt x="208801" y="125883"/>
                  </a:lnTo>
                  <a:lnTo>
                    <a:pt x="417602" y="125883"/>
                  </a:lnTo>
                  <a:lnTo>
                    <a:pt x="626404" y="139870"/>
                  </a:lnTo>
                  <a:lnTo>
                    <a:pt x="835205" y="111896"/>
                  </a:lnTo>
                  <a:lnTo>
                    <a:pt x="1044007" y="69935"/>
                  </a:lnTo>
                  <a:lnTo>
                    <a:pt x="1252808" y="69935"/>
                  </a:lnTo>
                  <a:lnTo>
                    <a:pt x="1461609" y="0"/>
                  </a:lnTo>
                </a:path>
              </a:pathLst>
            </a:custGeom>
            <a:ln w="35231" cap="flat">
              <a:solidFill>
                <a:srgbClr val="1CABE2">
                  <a:alpha val="100000"/>
                </a:srgbClr>
              </a:solidFill>
              <a:prstDash val="solid"/>
              <a:round/>
            </a:ln>
          </p:spPr>
          <p:txBody>
            <a:bodyPr/>
            <a:lstStyle/>
            <a:p>
              <a:endParaRPr/>
            </a:p>
          </p:txBody>
        </p:sp>
        <p:sp>
          <p:nvSpPr>
            <p:cNvPr id="171" name="tx171"/>
            <p:cNvSpPr/>
            <p:nvPr/>
          </p:nvSpPr>
          <p:spPr>
            <a:xfrm>
              <a:off x="2447351" y="29092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72" name="tx172"/>
            <p:cNvSpPr/>
            <p:nvPr/>
          </p:nvSpPr>
          <p:spPr>
            <a:xfrm>
              <a:off x="2656152" y="29246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73" name="tx173"/>
            <p:cNvSpPr/>
            <p:nvPr/>
          </p:nvSpPr>
          <p:spPr>
            <a:xfrm>
              <a:off x="2864953" y="29246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74" name="tx174"/>
            <p:cNvSpPr/>
            <p:nvPr/>
          </p:nvSpPr>
          <p:spPr>
            <a:xfrm>
              <a:off x="3073755" y="293891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75" name="tx175"/>
            <p:cNvSpPr/>
            <p:nvPr/>
          </p:nvSpPr>
          <p:spPr>
            <a:xfrm>
              <a:off x="3282556" y="29092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76" name="tx176"/>
            <p:cNvSpPr/>
            <p:nvPr/>
          </p:nvSpPr>
          <p:spPr>
            <a:xfrm>
              <a:off x="3491358" y="28673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77" name="tx177"/>
            <p:cNvSpPr/>
            <p:nvPr/>
          </p:nvSpPr>
          <p:spPr>
            <a:xfrm>
              <a:off x="3700159" y="28673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78" name="tx178"/>
            <p:cNvSpPr/>
            <p:nvPr/>
          </p:nvSpPr>
          <p:spPr>
            <a:xfrm>
              <a:off x="3908960" y="2797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79" name="rc179"/>
            <p:cNvSpPr/>
            <p:nvPr/>
          </p:nvSpPr>
          <p:spPr>
            <a:xfrm>
              <a:off x="2434560" y="3643117"/>
              <a:ext cx="1607770" cy="1000072"/>
            </a:xfrm>
            <a:prstGeom prst="rect">
              <a:avLst/>
            </a:prstGeom>
            <a:solidFill>
              <a:srgbClr val="EBEBEB">
                <a:alpha val="100000"/>
              </a:srgbClr>
            </a:solidFill>
          </p:spPr>
          <p:txBody>
            <a:bodyPr/>
            <a:lstStyle/>
            <a:p>
              <a:endParaRPr/>
            </a:p>
          </p:txBody>
        </p:sp>
        <p:sp>
          <p:nvSpPr>
            <p:cNvPr id="180" name="pl180"/>
            <p:cNvSpPr/>
            <p:nvPr/>
          </p:nvSpPr>
          <p:spPr>
            <a:xfrm>
              <a:off x="2434560" y="45627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1" name="pl181"/>
            <p:cNvSpPr/>
            <p:nvPr/>
          </p:nvSpPr>
          <p:spPr>
            <a:xfrm>
              <a:off x="2434560" y="42130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2" name="pl182"/>
            <p:cNvSpPr/>
            <p:nvPr/>
          </p:nvSpPr>
          <p:spPr>
            <a:xfrm>
              <a:off x="2434560" y="38634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3" name="pl183"/>
            <p:cNvSpPr/>
            <p:nvPr/>
          </p:nvSpPr>
          <p:spPr>
            <a:xfrm>
              <a:off x="243456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4" name="pl184"/>
            <p:cNvSpPr/>
            <p:nvPr/>
          </p:nvSpPr>
          <p:spPr>
            <a:xfrm>
              <a:off x="2434560" y="438792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2434560" y="403825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50764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7" name="pl187"/>
            <p:cNvSpPr/>
            <p:nvPr/>
          </p:nvSpPr>
          <p:spPr>
            <a:xfrm>
              <a:off x="271644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8" name="pl188"/>
            <p:cNvSpPr/>
            <p:nvPr/>
          </p:nvSpPr>
          <p:spPr>
            <a:xfrm>
              <a:off x="292524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9" name="pl189"/>
            <p:cNvSpPr/>
            <p:nvPr/>
          </p:nvSpPr>
          <p:spPr>
            <a:xfrm>
              <a:off x="313404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334284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355164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376044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396925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2507640" y="4234069"/>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195" name="pl195"/>
            <p:cNvSpPr/>
            <p:nvPr/>
          </p:nvSpPr>
          <p:spPr>
            <a:xfrm>
              <a:off x="2507640" y="4178121"/>
              <a:ext cx="1461609" cy="195818"/>
            </a:xfrm>
            <a:custGeom>
              <a:avLst/>
              <a:gdLst/>
              <a:ahLst/>
              <a:cxnLst/>
              <a:rect l="0" t="0" r="0" b="0"/>
              <a:pathLst>
                <a:path w="1461609" h="195818">
                  <a:moveTo>
                    <a:pt x="0" y="0"/>
                  </a:moveTo>
                  <a:lnTo>
                    <a:pt x="208801" y="0"/>
                  </a:lnTo>
                  <a:lnTo>
                    <a:pt x="417602" y="97909"/>
                  </a:lnTo>
                  <a:lnTo>
                    <a:pt x="626404" y="195818"/>
                  </a:lnTo>
                  <a:lnTo>
                    <a:pt x="835205" y="125883"/>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196" name="pl196"/>
            <p:cNvSpPr/>
            <p:nvPr/>
          </p:nvSpPr>
          <p:spPr>
            <a:xfrm>
              <a:off x="2507640" y="4178121"/>
              <a:ext cx="1461609" cy="195818"/>
            </a:xfrm>
            <a:custGeom>
              <a:avLst/>
              <a:gdLst/>
              <a:ahLst/>
              <a:cxnLst/>
              <a:rect l="0" t="0" r="0" b="0"/>
              <a:pathLst>
                <a:path w="1461609" h="195818">
                  <a:moveTo>
                    <a:pt x="0" y="0"/>
                  </a:moveTo>
                  <a:lnTo>
                    <a:pt x="208801" y="0"/>
                  </a:lnTo>
                  <a:lnTo>
                    <a:pt x="417602" y="97909"/>
                  </a:lnTo>
                  <a:lnTo>
                    <a:pt x="626404" y="195818"/>
                  </a:lnTo>
                  <a:lnTo>
                    <a:pt x="835205" y="125883"/>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197" name="pl197"/>
            <p:cNvSpPr/>
            <p:nvPr/>
          </p:nvSpPr>
          <p:spPr>
            <a:xfrm>
              <a:off x="2507640" y="4234069"/>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198" name="pl198"/>
            <p:cNvSpPr/>
            <p:nvPr/>
          </p:nvSpPr>
          <p:spPr>
            <a:xfrm>
              <a:off x="2507640" y="4178121"/>
              <a:ext cx="1461609" cy="195818"/>
            </a:xfrm>
            <a:custGeom>
              <a:avLst/>
              <a:gdLst/>
              <a:ahLst/>
              <a:cxnLst/>
              <a:rect l="0" t="0" r="0" b="0"/>
              <a:pathLst>
                <a:path w="1461609" h="195818">
                  <a:moveTo>
                    <a:pt x="0" y="0"/>
                  </a:moveTo>
                  <a:lnTo>
                    <a:pt x="208801" y="0"/>
                  </a:lnTo>
                  <a:lnTo>
                    <a:pt x="417602" y="97909"/>
                  </a:lnTo>
                  <a:lnTo>
                    <a:pt x="626404" y="195818"/>
                  </a:lnTo>
                  <a:lnTo>
                    <a:pt x="835205" y="125883"/>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199" name="pl199"/>
            <p:cNvSpPr/>
            <p:nvPr/>
          </p:nvSpPr>
          <p:spPr>
            <a:xfrm>
              <a:off x="2507640" y="4178121"/>
              <a:ext cx="1461609" cy="195818"/>
            </a:xfrm>
            <a:custGeom>
              <a:avLst/>
              <a:gdLst/>
              <a:ahLst/>
              <a:cxnLst/>
              <a:rect l="0" t="0" r="0" b="0"/>
              <a:pathLst>
                <a:path w="1461609" h="195818">
                  <a:moveTo>
                    <a:pt x="0" y="0"/>
                  </a:moveTo>
                  <a:lnTo>
                    <a:pt x="208801" y="0"/>
                  </a:lnTo>
                  <a:lnTo>
                    <a:pt x="417602" y="97909"/>
                  </a:lnTo>
                  <a:lnTo>
                    <a:pt x="626404" y="195818"/>
                  </a:lnTo>
                  <a:lnTo>
                    <a:pt x="835205" y="125883"/>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200" name="tx200"/>
            <p:cNvSpPr/>
            <p:nvPr/>
          </p:nvSpPr>
          <p:spPr>
            <a:xfrm>
              <a:off x="2447351" y="39980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01" name="tx201"/>
            <p:cNvSpPr/>
            <p:nvPr/>
          </p:nvSpPr>
          <p:spPr>
            <a:xfrm>
              <a:off x="2656152" y="39980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02" name="tx202"/>
            <p:cNvSpPr/>
            <p:nvPr/>
          </p:nvSpPr>
          <p:spPr>
            <a:xfrm>
              <a:off x="2864953" y="409586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03" name="tx203"/>
            <p:cNvSpPr/>
            <p:nvPr/>
          </p:nvSpPr>
          <p:spPr>
            <a:xfrm>
              <a:off x="3073755" y="41938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04" name="tx204"/>
            <p:cNvSpPr/>
            <p:nvPr/>
          </p:nvSpPr>
          <p:spPr>
            <a:xfrm>
              <a:off x="3282556" y="4123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05" name="tx205"/>
            <p:cNvSpPr/>
            <p:nvPr/>
          </p:nvSpPr>
          <p:spPr>
            <a:xfrm>
              <a:off x="3491358" y="39980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06" name="tx206"/>
            <p:cNvSpPr/>
            <p:nvPr/>
          </p:nvSpPr>
          <p:spPr>
            <a:xfrm>
              <a:off x="3700159" y="39980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07" name="tx207"/>
            <p:cNvSpPr/>
            <p:nvPr/>
          </p:nvSpPr>
          <p:spPr>
            <a:xfrm>
              <a:off x="3908960" y="39980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08" name="rc208"/>
            <p:cNvSpPr/>
            <p:nvPr/>
          </p:nvSpPr>
          <p:spPr>
            <a:xfrm>
              <a:off x="2434560" y="4927641"/>
              <a:ext cx="1607770" cy="1000072"/>
            </a:xfrm>
            <a:prstGeom prst="rect">
              <a:avLst/>
            </a:prstGeom>
            <a:solidFill>
              <a:srgbClr val="EBEBEB">
                <a:alpha val="100000"/>
              </a:srgbClr>
            </a:solidFill>
          </p:spPr>
          <p:txBody>
            <a:bodyPr/>
            <a:lstStyle/>
            <a:p>
              <a:endParaRPr/>
            </a:p>
          </p:txBody>
        </p:sp>
        <p:sp>
          <p:nvSpPr>
            <p:cNvPr id="209" name="pl209"/>
            <p:cNvSpPr/>
            <p:nvPr/>
          </p:nvSpPr>
          <p:spPr>
            <a:xfrm>
              <a:off x="2434560" y="584728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0" name="pl210"/>
            <p:cNvSpPr/>
            <p:nvPr/>
          </p:nvSpPr>
          <p:spPr>
            <a:xfrm>
              <a:off x="2434560" y="5497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1" name="pl211"/>
            <p:cNvSpPr/>
            <p:nvPr/>
          </p:nvSpPr>
          <p:spPr>
            <a:xfrm>
              <a:off x="2434560" y="51479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2" name="pl212"/>
            <p:cNvSpPr/>
            <p:nvPr/>
          </p:nvSpPr>
          <p:spPr>
            <a:xfrm>
              <a:off x="243456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3" name="pl213"/>
            <p:cNvSpPr/>
            <p:nvPr/>
          </p:nvSpPr>
          <p:spPr>
            <a:xfrm>
              <a:off x="2434560" y="567245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34560" y="532277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15" name="pl215"/>
            <p:cNvSpPr/>
            <p:nvPr/>
          </p:nvSpPr>
          <p:spPr>
            <a:xfrm>
              <a:off x="250764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6" name="pl216"/>
            <p:cNvSpPr/>
            <p:nvPr/>
          </p:nvSpPr>
          <p:spPr>
            <a:xfrm>
              <a:off x="271644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7" name="pl217"/>
            <p:cNvSpPr/>
            <p:nvPr/>
          </p:nvSpPr>
          <p:spPr>
            <a:xfrm>
              <a:off x="292524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8" name="pl218"/>
            <p:cNvSpPr/>
            <p:nvPr/>
          </p:nvSpPr>
          <p:spPr>
            <a:xfrm>
              <a:off x="313404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9" name="pl219"/>
            <p:cNvSpPr/>
            <p:nvPr/>
          </p:nvSpPr>
          <p:spPr>
            <a:xfrm>
              <a:off x="334284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355164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376044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396925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2507640" y="5518593"/>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224" name="pl224"/>
            <p:cNvSpPr/>
            <p:nvPr/>
          </p:nvSpPr>
          <p:spPr>
            <a:xfrm>
              <a:off x="2507640" y="5658464"/>
              <a:ext cx="1461609" cy="125883"/>
            </a:xfrm>
            <a:custGeom>
              <a:avLst/>
              <a:gdLst/>
              <a:ahLst/>
              <a:cxnLst/>
              <a:rect l="0" t="0" r="0" b="0"/>
              <a:pathLst>
                <a:path w="1461609" h="125883">
                  <a:moveTo>
                    <a:pt x="0" y="125883"/>
                  </a:moveTo>
                  <a:lnTo>
                    <a:pt x="208801" y="111896"/>
                  </a:lnTo>
                  <a:lnTo>
                    <a:pt x="417602" y="69935"/>
                  </a:lnTo>
                  <a:lnTo>
                    <a:pt x="626404" y="41961"/>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225" name="pl225"/>
            <p:cNvSpPr/>
            <p:nvPr/>
          </p:nvSpPr>
          <p:spPr>
            <a:xfrm>
              <a:off x="2507640" y="5658464"/>
              <a:ext cx="1461609" cy="125883"/>
            </a:xfrm>
            <a:custGeom>
              <a:avLst/>
              <a:gdLst/>
              <a:ahLst/>
              <a:cxnLst/>
              <a:rect l="0" t="0" r="0" b="0"/>
              <a:pathLst>
                <a:path w="1461609" h="125883">
                  <a:moveTo>
                    <a:pt x="0" y="125883"/>
                  </a:moveTo>
                  <a:lnTo>
                    <a:pt x="208801" y="111896"/>
                  </a:lnTo>
                  <a:lnTo>
                    <a:pt x="417602" y="69935"/>
                  </a:lnTo>
                  <a:lnTo>
                    <a:pt x="626404" y="41961"/>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226" name="pl226"/>
            <p:cNvSpPr/>
            <p:nvPr/>
          </p:nvSpPr>
          <p:spPr>
            <a:xfrm>
              <a:off x="2507640" y="5518593"/>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227" name="pl227"/>
            <p:cNvSpPr/>
            <p:nvPr/>
          </p:nvSpPr>
          <p:spPr>
            <a:xfrm>
              <a:off x="2507640" y="5658464"/>
              <a:ext cx="1461609" cy="125883"/>
            </a:xfrm>
            <a:custGeom>
              <a:avLst/>
              <a:gdLst/>
              <a:ahLst/>
              <a:cxnLst/>
              <a:rect l="0" t="0" r="0" b="0"/>
              <a:pathLst>
                <a:path w="1461609" h="125883">
                  <a:moveTo>
                    <a:pt x="0" y="125883"/>
                  </a:moveTo>
                  <a:lnTo>
                    <a:pt x="208801" y="111896"/>
                  </a:lnTo>
                  <a:lnTo>
                    <a:pt x="417602" y="69935"/>
                  </a:lnTo>
                  <a:lnTo>
                    <a:pt x="626404" y="41961"/>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228" name="pl228"/>
            <p:cNvSpPr/>
            <p:nvPr/>
          </p:nvSpPr>
          <p:spPr>
            <a:xfrm>
              <a:off x="2507640" y="5658464"/>
              <a:ext cx="1461609" cy="125883"/>
            </a:xfrm>
            <a:custGeom>
              <a:avLst/>
              <a:gdLst/>
              <a:ahLst/>
              <a:cxnLst/>
              <a:rect l="0" t="0" r="0" b="0"/>
              <a:pathLst>
                <a:path w="1461609" h="125883">
                  <a:moveTo>
                    <a:pt x="0" y="125883"/>
                  </a:moveTo>
                  <a:lnTo>
                    <a:pt x="208801" y="111896"/>
                  </a:lnTo>
                  <a:lnTo>
                    <a:pt x="417602" y="69935"/>
                  </a:lnTo>
                  <a:lnTo>
                    <a:pt x="626404" y="41961"/>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229" name="tx229"/>
            <p:cNvSpPr/>
            <p:nvPr/>
          </p:nvSpPr>
          <p:spPr>
            <a:xfrm>
              <a:off x="2447351" y="56042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30" name="tx230"/>
            <p:cNvSpPr/>
            <p:nvPr/>
          </p:nvSpPr>
          <p:spPr>
            <a:xfrm>
              <a:off x="2656152" y="55902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31" name="tx231"/>
            <p:cNvSpPr/>
            <p:nvPr/>
          </p:nvSpPr>
          <p:spPr>
            <a:xfrm>
              <a:off x="2864953" y="55496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32" name="tx232"/>
            <p:cNvSpPr/>
            <p:nvPr/>
          </p:nvSpPr>
          <p:spPr>
            <a:xfrm>
              <a:off x="3073755" y="55202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33" name="tx233"/>
            <p:cNvSpPr/>
            <p:nvPr/>
          </p:nvSpPr>
          <p:spPr>
            <a:xfrm>
              <a:off x="3282556" y="54783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34" name="tx234"/>
            <p:cNvSpPr/>
            <p:nvPr/>
          </p:nvSpPr>
          <p:spPr>
            <a:xfrm>
              <a:off x="3491358" y="54783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35" name="tx235"/>
            <p:cNvSpPr/>
            <p:nvPr/>
          </p:nvSpPr>
          <p:spPr>
            <a:xfrm>
              <a:off x="3700159" y="54783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36" name="tx236"/>
            <p:cNvSpPr/>
            <p:nvPr/>
          </p:nvSpPr>
          <p:spPr>
            <a:xfrm>
              <a:off x="3908960" y="54783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37" name="rc237"/>
            <p:cNvSpPr/>
            <p:nvPr/>
          </p:nvSpPr>
          <p:spPr>
            <a:xfrm>
              <a:off x="4111920" y="1074069"/>
              <a:ext cx="1607770" cy="1000072"/>
            </a:xfrm>
            <a:prstGeom prst="rect">
              <a:avLst/>
            </a:prstGeom>
            <a:solidFill>
              <a:srgbClr val="EBEBEB">
                <a:alpha val="100000"/>
              </a:srgbClr>
            </a:solidFill>
          </p:spPr>
          <p:txBody>
            <a:bodyPr/>
            <a:lstStyle/>
            <a:p>
              <a:endParaRPr/>
            </a:p>
          </p:txBody>
        </p:sp>
        <p:sp>
          <p:nvSpPr>
            <p:cNvPr id="238" name="pl238"/>
            <p:cNvSpPr/>
            <p:nvPr/>
          </p:nvSpPr>
          <p:spPr>
            <a:xfrm>
              <a:off x="4111920" y="199371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39" name="pl239"/>
            <p:cNvSpPr/>
            <p:nvPr/>
          </p:nvSpPr>
          <p:spPr>
            <a:xfrm>
              <a:off x="4111920" y="16440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0" name="pl240"/>
            <p:cNvSpPr/>
            <p:nvPr/>
          </p:nvSpPr>
          <p:spPr>
            <a:xfrm>
              <a:off x="4111920" y="12943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1" name="pl241"/>
            <p:cNvSpPr/>
            <p:nvPr/>
          </p:nvSpPr>
          <p:spPr>
            <a:xfrm>
              <a:off x="411192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2" name="pl242"/>
            <p:cNvSpPr/>
            <p:nvPr/>
          </p:nvSpPr>
          <p:spPr>
            <a:xfrm>
              <a:off x="4111920" y="181887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43" name="pl243"/>
            <p:cNvSpPr/>
            <p:nvPr/>
          </p:nvSpPr>
          <p:spPr>
            <a:xfrm>
              <a:off x="4111920" y="146920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44" name="pl244"/>
            <p:cNvSpPr/>
            <p:nvPr/>
          </p:nvSpPr>
          <p:spPr>
            <a:xfrm>
              <a:off x="418500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45" name="pl245"/>
            <p:cNvSpPr/>
            <p:nvPr/>
          </p:nvSpPr>
          <p:spPr>
            <a:xfrm>
              <a:off x="439380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46" name="pl246"/>
            <p:cNvSpPr/>
            <p:nvPr/>
          </p:nvSpPr>
          <p:spPr>
            <a:xfrm>
              <a:off x="460260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47" name="pl247"/>
            <p:cNvSpPr/>
            <p:nvPr/>
          </p:nvSpPr>
          <p:spPr>
            <a:xfrm>
              <a:off x="481140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48" name="pl248"/>
            <p:cNvSpPr/>
            <p:nvPr/>
          </p:nvSpPr>
          <p:spPr>
            <a:xfrm>
              <a:off x="502020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49" name="pl249"/>
            <p:cNvSpPr/>
            <p:nvPr/>
          </p:nvSpPr>
          <p:spPr>
            <a:xfrm>
              <a:off x="522900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543780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564661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4185000" y="1665021"/>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253" name="pl253"/>
            <p:cNvSpPr/>
            <p:nvPr/>
          </p:nvSpPr>
          <p:spPr>
            <a:xfrm>
              <a:off x="4185000" y="1497176"/>
              <a:ext cx="1461609" cy="125883"/>
            </a:xfrm>
            <a:custGeom>
              <a:avLst/>
              <a:gdLst/>
              <a:ahLst/>
              <a:cxnLst/>
              <a:rect l="0" t="0" r="0" b="0"/>
              <a:pathLst>
                <a:path w="1461609" h="125883">
                  <a:moveTo>
                    <a:pt x="0" y="55948"/>
                  </a:moveTo>
                  <a:lnTo>
                    <a:pt x="208801" y="13987"/>
                  </a:lnTo>
                  <a:lnTo>
                    <a:pt x="417602" y="0"/>
                  </a:lnTo>
                  <a:lnTo>
                    <a:pt x="626404" y="27974"/>
                  </a:lnTo>
                  <a:lnTo>
                    <a:pt x="835205" y="69935"/>
                  </a:lnTo>
                  <a:lnTo>
                    <a:pt x="1044007" y="125883"/>
                  </a:lnTo>
                  <a:lnTo>
                    <a:pt x="1252808" y="125883"/>
                  </a:lnTo>
                  <a:lnTo>
                    <a:pt x="1461609" y="125883"/>
                  </a:lnTo>
                </a:path>
              </a:pathLst>
            </a:custGeom>
            <a:ln w="40651" cap="flat">
              <a:solidFill>
                <a:srgbClr val="BEBEBE">
                  <a:alpha val="69803"/>
                </a:srgbClr>
              </a:solidFill>
              <a:prstDash val="solid"/>
              <a:round/>
            </a:ln>
          </p:spPr>
          <p:txBody>
            <a:bodyPr/>
            <a:lstStyle/>
            <a:p>
              <a:endParaRPr/>
            </a:p>
          </p:txBody>
        </p:sp>
        <p:sp>
          <p:nvSpPr>
            <p:cNvPr id="254" name="pl254"/>
            <p:cNvSpPr/>
            <p:nvPr/>
          </p:nvSpPr>
          <p:spPr>
            <a:xfrm>
              <a:off x="4185000" y="1497176"/>
              <a:ext cx="1461609" cy="125883"/>
            </a:xfrm>
            <a:custGeom>
              <a:avLst/>
              <a:gdLst/>
              <a:ahLst/>
              <a:cxnLst/>
              <a:rect l="0" t="0" r="0" b="0"/>
              <a:pathLst>
                <a:path w="1461609" h="125883">
                  <a:moveTo>
                    <a:pt x="0" y="55948"/>
                  </a:moveTo>
                  <a:lnTo>
                    <a:pt x="208801" y="13987"/>
                  </a:lnTo>
                  <a:lnTo>
                    <a:pt x="417602" y="0"/>
                  </a:lnTo>
                  <a:lnTo>
                    <a:pt x="626404" y="27974"/>
                  </a:lnTo>
                  <a:lnTo>
                    <a:pt x="835205" y="69935"/>
                  </a:lnTo>
                  <a:lnTo>
                    <a:pt x="1044007" y="125883"/>
                  </a:lnTo>
                  <a:lnTo>
                    <a:pt x="1252808" y="125883"/>
                  </a:lnTo>
                  <a:lnTo>
                    <a:pt x="1461609" y="125883"/>
                  </a:lnTo>
                </a:path>
              </a:pathLst>
            </a:custGeom>
            <a:ln w="35231" cap="flat">
              <a:solidFill>
                <a:srgbClr val="BEBEBE">
                  <a:alpha val="69803"/>
                </a:srgbClr>
              </a:solidFill>
              <a:prstDash val="solid"/>
              <a:round/>
            </a:ln>
          </p:spPr>
          <p:txBody>
            <a:bodyPr/>
            <a:lstStyle/>
            <a:p>
              <a:endParaRPr/>
            </a:p>
          </p:txBody>
        </p:sp>
        <p:sp>
          <p:nvSpPr>
            <p:cNvPr id="255" name="pl255"/>
            <p:cNvSpPr/>
            <p:nvPr/>
          </p:nvSpPr>
          <p:spPr>
            <a:xfrm>
              <a:off x="4185000" y="1665021"/>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256" name="pl256"/>
            <p:cNvSpPr/>
            <p:nvPr/>
          </p:nvSpPr>
          <p:spPr>
            <a:xfrm>
              <a:off x="4185000" y="1497176"/>
              <a:ext cx="1461609" cy="125883"/>
            </a:xfrm>
            <a:custGeom>
              <a:avLst/>
              <a:gdLst/>
              <a:ahLst/>
              <a:cxnLst/>
              <a:rect l="0" t="0" r="0" b="0"/>
              <a:pathLst>
                <a:path w="1461609" h="125883">
                  <a:moveTo>
                    <a:pt x="0" y="55948"/>
                  </a:moveTo>
                  <a:lnTo>
                    <a:pt x="208801" y="13987"/>
                  </a:lnTo>
                  <a:lnTo>
                    <a:pt x="417602" y="0"/>
                  </a:lnTo>
                  <a:lnTo>
                    <a:pt x="626404" y="27974"/>
                  </a:lnTo>
                  <a:lnTo>
                    <a:pt x="835205" y="69935"/>
                  </a:lnTo>
                  <a:lnTo>
                    <a:pt x="1044007" y="125883"/>
                  </a:lnTo>
                  <a:lnTo>
                    <a:pt x="1252808" y="125883"/>
                  </a:lnTo>
                  <a:lnTo>
                    <a:pt x="1461609" y="125883"/>
                  </a:lnTo>
                </a:path>
              </a:pathLst>
            </a:custGeom>
            <a:ln w="40651" cap="flat">
              <a:solidFill>
                <a:srgbClr val="000000">
                  <a:alpha val="100000"/>
                </a:srgbClr>
              </a:solidFill>
              <a:prstDash val="solid"/>
              <a:round/>
            </a:ln>
          </p:spPr>
          <p:txBody>
            <a:bodyPr/>
            <a:lstStyle/>
            <a:p>
              <a:endParaRPr/>
            </a:p>
          </p:txBody>
        </p:sp>
        <p:sp>
          <p:nvSpPr>
            <p:cNvPr id="257" name="pl257"/>
            <p:cNvSpPr/>
            <p:nvPr/>
          </p:nvSpPr>
          <p:spPr>
            <a:xfrm>
              <a:off x="4185000" y="1497176"/>
              <a:ext cx="1461609" cy="125883"/>
            </a:xfrm>
            <a:custGeom>
              <a:avLst/>
              <a:gdLst/>
              <a:ahLst/>
              <a:cxnLst/>
              <a:rect l="0" t="0" r="0" b="0"/>
              <a:pathLst>
                <a:path w="1461609" h="125883">
                  <a:moveTo>
                    <a:pt x="0" y="55948"/>
                  </a:moveTo>
                  <a:lnTo>
                    <a:pt x="208801" y="13987"/>
                  </a:lnTo>
                  <a:lnTo>
                    <a:pt x="417602" y="0"/>
                  </a:lnTo>
                  <a:lnTo>
                    <a:pt x="626404" y="27974"/>
                  </a:lnTo>
                  <a:lnTo>
                    <a:pt x="835205" y="69935"/>
                  </a:lnTo>
                  <a:lnTo>
                    <a:pt x="1044007" y="125883"/>
                  </a:lnTo>
                  <a:lnTo>
                    <a:pt x="1252808" y="125883"/>
                  </a:lnTo>
                  <a:lnTo>
                    <a:pt x="1461609" y="125883"/>
                  </a:lnTo>
                </a:path>
              </a:pathLst>
            </a:custGeom>
            <a:ln w="35231" cap="flat">
              <a:solidFill>
                <a:srgbClr val="1CABE2">
                  <a:alpha val="100000"/>
                </a:srgbClr>
              </a:solidFill>
              <a:prstDash val="solid"/>
              <a:round/>
            </a:ln>
          </p:spPr>
          <p:txBody>
            <a:bodyPr/>
            <a:lstStyle/>
            <a:p>
              <a:endParaRPr/>
            </a:p>
          </p:txBody>
        </p:sp>
        <p:sp>
          <p:nvSpPr>
            <p:cNvPr id="258" name="tx258"/>
            <p:cNvSpPr/>
            <p:nvPr/>
          </p:nvSpPr>
          <p:spPr>
            <a:xfrm>
              <a:off x="4124710" y="13730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59" name="tx259"/>
            <p:cNvSpPr/>
            <p:nvPr/>
          </p:nvSpPr>
          <p:spPr>
            <a:xfrm>
              <a:off x="4333512" y="13310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60" name="tx260"/>
            <p:cNvSpPr/>
            <p:nvPr/>
          </p:nvSpPr>
          <p:spPr>
            <a:xfrm>
              <a:off x="4542313" y="13170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61" name="tx261"/>
            <p:cNvSpPr/>
            <p:nvPr/>
          </p:nvSpPr>
          <p:spPr>
            <a:xfrm>
              <a:off x="4751115" y="13450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62" name="tx262"/>
            <p:cNvSpPr/>
            <p:nvPr/>
          </p:nvSpPr>
          <p:spPr>
            <a:xfrm>
              <a:off x="4959916" y="13869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5168718" y="14429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64" name="tx264"/>
            <p:cNvSpPr/>
            <p:nvPr/>
          </p:nvSpPr>
          <p:spPr>
            <a:xfrm>
              <a:off x="5377519" y="14429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65" name="tx265"/>
            <p:cNvSpPr/>
            <p:nvPr/>
          </p:nvSpPr>
          <p:spPr>
            <a:xfrm>
              <a:off x="5586320" y="14429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66" name="rc266"/>
            <p:cNvSpPr/>
            <p:nvPr/>
          </p:nvSpPr>
          <p:spPr>
            <a:xfrm>
              <a:off x="4111920" y="2358593"/>
              <a:ext cx="1607770" cy="1000072"/>
            </a:xfrm>
            <a:prstGeom prst="rect">
              <a:avLst/>
            </a:prstGeom>
            <a:solidFill>
              <a:srgbClr val="EBEBEB">
                <a:alpha val="100000"/>
              </a:srgbClr>
            </a:solidFill>
          </p:spPr>
          <p:txBody>
            <a:bodyPr/>
            <a:lstStyle/>
            <a:p>
              <a:endParaRPr/>
            </a:p>
          </p:txBody>
        </p:sp>
        <p:sp>
          <p:nvSpPr>
            <p:cNvPr id="267" name="pl267"/>
            <p:cNvSpPr/>
            <p:nvPr/>
          </p:nvSpPr>
          <p:spPr>
            <a:xfrm>
              <a:off x="4111920" y="32782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68" name="pl268"/>
            <p:cNvSpPr/>
            <p:nvPr/>
          </p:nvSpPr>
          <p:spPr>
            <a:xfrm>
              <a:off x="4111920" y="29285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69" name="pl269"/>
            <p:cNvSpPr/>
            <p:nvPr/>
          </p:nvSpPr>
          <p:spPr>
            <a:xfrm>
              <a:off x="4111920" y="25788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0" name="pl270"/>
            <p:cNvSpPr/>
            <p:nvPr/>
          </p:nvSpPr>
          <p:spPr>
            <a:xfrm>
              <a:off x="411192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1" name="pl271"/>
            <p:cNvSpPr/>
            <p:nvPr/>
          </p:nvSpPr>
          <p:spPr>
            <a:xfrm>
              <a:off x="4111920" y="310340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72" name="pl272"/>
            <p:cNvSpPr/>
            <p:nvPr/>
          </p:nvSpPr>
          <p:spPr>
            <a:xfrm>
              <a:off x="4111920" y="275372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73" name="pl273"/>
            <p:cNvSpPr/>
            <p:nvPr/>
          </p:nvSpPr>
          <p:spPr>
            <a:xfrm>
              <a:off x="418500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4" name="pl274"/>
            <p:cNvSpPr/>
            <p:nvPr/>
          </p:nvSpPr>
          <p:spPr>
            <a:xfrm>
              <a:off x="439380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5" name="pl275"/>
            <p:cNvSpPr/>
            <p:nvPr/>
          </p:nvSpPr>
          <p:spPr>
            <a:xfrm>
              <a:off x="460260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6" name="pl276"/>
            <p:cNvSpPr/>
            <p:nvPr/>
          </p:nvSpPr>
          <p:spPr>
            <a:xfrm>
              <a:off x="481140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7" name="pl277"/>
            <p:cNvSpPr/>
            <p:nvPr/>
          </p:nvSpPr>
          <p:spPr>
            <a:xfrm>
              <a:off x="502020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8" name="pl278"/>
            <p:cNvSpPr/>
            <p:nvPr/>
          </p:nvSpPr>
          <p:spPr>
            <a:xfrm>
              <a:off x="522900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9" name="pl279"/>
            <p:cNvSpPr/>
            <p:nvPr/>
          </p:nvSpPr>
          <p:spPr>
            <a:xfrm>
              <a:off x="543780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0" name="pl280"/>
            <p:cNvSpPr/>
            <p:nvPr/>
          </p:nvSpPr>
          <p:spPr>
            <a:xfrm>
              <a:off x="564661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1" name="pl281"/>
            <p:cNvSpPr/>
            <p:nvPr/>
          </p:nvSpPr>
          <p:spPr>
            <a:xfrm>
              <a:off x="4185000" y="2949545"/>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282" name="pl282"/>
            <p:cNvSpPr/>
            <p:nvPr/>
          </p:nvSpPr>
          <p:spPr>
            <a:xfrm>
              <a:off x="4185000" y="2767713"/>
              <a:ext cx="1461609" cy="111896"/>
            </a:xfrm>
            <a:custGeom>
              <a:avLst/>
              <a:gdLst/>
              <a:ahLst/>
              <a:cxnLst/>
              <a:rect l="0" t="0" r="0" b="0"/>
              <a:pathLst>
                <a:path w="1461609" h="111896">
                  <a:moveTo>
                    <a:pt x="0" y="83922"/>
                  </a:moveTo>
                  <a:lnTo>
                    <a:pt x="208801" y="41961"/>
                  </a:lnTo>
                  <a:lnTo>
                    <a:pt x="417602" y="27974"/>
                  </a:lnTo>
                  <a:lnTo>
                    <a:pt x="626404" y="0"/>
                  </a:lnTo>
                  <a:lnTo>
                    <a:pt x="835205" y="0"/>
                  </a:lnTo>
                  <a:lnTo>
                    <a:pt x="1044007" y="27974"/>
                  </a:lnTo>
                  <a:lnTo>
                    <a:pt x="1252808" y="83922"/>
                  </a:lnTo>
                  <a:lnTo>
                    <a:pt x="1461609" y="111896"/>
                  </a:lnTo>
                </a:path>
              </a:pathLst>
            </a:custGeom>
            <a:ln w="40651" cap="flat">
              <a:solidFill>
                <a:srgbClr val="BEBEBE">
                  <a:alpha val="69803"/>
                </a:srgbClr>
              </a:solidFill>
              <a:prstDash val="solid"/>
              <a:round/>
            </a:ln>
          </p:spPr>
          <p:txBody>
            <a:bodyPr/>
            <a:lstStyle/>
            <a:p>
              <a:endParaRPr/>
            </a:p>
          </p:txBody>
        </p:sp>
        <p:sp>
          <p:nvSpPr>
            <p:cNvPr id="283" name="pl283"/>
            <p:cNvSpPr/>
            <p:nvPr/>
          </p:nvSpPr>
          <p:spPr>
            <a:xfrm>
              <a:off x="4185000" y="2767713"/>
              <a:ext cx="1461609" cy="111896"/>
            </a:xfrm>
            <a:custGeom>
              <a:avLst/>
              <a:gdLst/>
              <a:ahLst/>
              <a:cxnLst/>
              <a:rect l="0" t="0" r="0" b="0"/>
              <a:pathLst>
                <a:path w="1461609" h="111896">
                  <a:moveTo>
                    <a:pt x="0" y="83922"/>
                  </a:moveTo>
                  <a:lnTo>
                    <a:pt x="208801" y="41961"/>
                  </a:lnTo>
                  <a:lnTo>
                    <a:pt x="417602" y="27974"/>
                  </a:lnTo>
                  <a:lnTo>
                    <a:pt x="626404" y="0"/>
                  </a:lnTo>
                  <a:lnTo>
                    <a:pt x="835205" y="0"/>
                  </a:lnTo>
                  <a:lnTo>
                    <a:pt x="1044007" y="27974"/>
                  </a:lnTo>
                  <a:lnTo>
                    <a:pt x="1252808" y="83922"/>
                  </a:lnTo>
                  <a:lnTo>
                    <a:pt x="1461609" y="111896"/>
                  </a:lnTo>
                </a:path>
              </a:pathLst>
            </a:custGeom>
            <a:ln w="35231" cap="flat">
              <a:solidFill>
                <a:srgbClr val="BEBEBE">
                  <a:alpha val="69803"/>
                </a:srgbClr>
              </a:solidFill>
              <a:prstDash val="solid"/>
              <a:round/>
            </a:ln>
          </p:spPr>
          <p:txBody>
            <a:bodyPr/>
            <a:lstStyle/>
            <a:p>
              <a:endParaRPr/>
            </a:p>
          </p:txBody>
        </p:sp>
        <p:sp>
          <p:nvSpPr>
            <p:cNvPr id="284" name="pl284"/>
            <p:cNvSpPr/>
            <p:nvPr/>
          </p:nvSpPr>
          <p:spPr>
            <a:xfrm>
              <a:off x="4185000" y="2949545"/>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285" name="pl285"/>
            <p:cNvSpPr/>
            <p:nvPr/>
          </p:nvSpPr>
          <p:spPr>
            <a:xfrm>
              <a:off x="4185000" y="2767713"/>
              <a:ext cx="1461609" cy="111896"/>
            </a:xfrm>
            <a:custGeom>
              <a:avLst/>
              <a:gdLst/>
              <a:ahLst/>
              <a:cxnLst/>
              <a:rect l="0" t="0" r="0" b="0"/>
              <a:pathLst>
                <a:path w="1461609" h="111896">
                  <a:moveTo>
                    <a:pt x="0" y="83922"/>
                  </a:moveTo>
                  <a:lnTo>
                    <a:pt x="208801" y="41961"/>
                  </a:lnTo>
                  <a:lnTo>
                    <a:pt x="417602" y="27974"/>
                  </a:lnTo>
                  <a:lnTo>
                    <a:pt x="626404" y="0"/>
                  </a:lnTo>
                  <a:lnTo>
                    <a:pt x="835205" y="0"/>
                  </a:lnTo>
                  <a:lnTo>
                    <a:pt x="1044007" y="27974"/>
                  </a:lnTo>
                  <a:lnTo>
                    <a:pt x="1252808" y="83922"/>
                  </a:lnTo>
                  <a:lnTo>
                    <a:pt x="1461609" y="111896"/>
                  </a:lnTo>
                </a:path>
              </a:pathLst>
            </a:custGeom>
            <a:ln w="40651" cap="flat">
              <a:solidFill>
                <a:srgbClr val="000000">
                  <a:alpha val="100000"/>
                </a:srgbClr>
              </a:solidFill>
              <a:prstDash val="solid"/>
              <a:round/>
            </a:ln>
          </p:spPr>
          <p:txBody>
            <a:bodyPr/>
            <a:lstStyle/>
            <a:p>
              <a:endParaRPr/>
            </a:p>
          </p:txBody>
        </p:sp>
        <p:sp>
          <p:nvSpPr>
            <p:cNvPr id="286" name="pl286"/>
            <p:cNvSpPr/>
            <p:nvPr/>
          </p:nvSpPr>
          <p:spPr>
            <a:xfrm>
              <a:off x="4185000" y="2767713"/>
              <a:ext cx="1461609" cy="111896"/>
            </a:xfrm>
            <a:custGeom>
              <a:avLst/>
              <a:gdLst/>
              <a:ahLst/>
              <a:cxnLst/>
              <a:rect l="0" t="0" r="0" b="0"/>
              <a:pathLst>
                <a:path w="1461609" h="111896">
                  <a:moveTo>
                    <a:pt x="0" y="83922"/>
                  </a:moveTo>
                  <a:lnTo>
                    <a:pt x="208801" y="41961"/>
                  </a:lnTo>
                  <a:lnTo>
                    <a:pt x="417602" y="27974"/>
                  </a:lnTo>
                  <a:lnTo>
                    <a:pt x="626404" y="0"/>
                  </a:lnTo>
                  <a:lnTo>
                    <a:pt x="835205" y="0"/>
                  </a:lnTo>
                  <a:lnTo>
                    <a:pt x="1044007" y="27974"/>
                  </a:lnTo>
                  <a:lnTo>
                    <a:pt x="1252808" y="83922"/>
                  </a:lnTo>
                  <a:lnTo>
                    <a:pt x="1461609" y="111896"/>
                  </a:lnTo>
                </a:path>
              </a:pathLst>
            </a:custGeom>
            <a:ln w="35231" cap="flat">
              <a:solidFill>
                <a:srgbClr val="1CABE2">
                  <a:alpha val="100000"/>
                </a:srgbClr>
              </a:solidFill>
              <a:prstDash val="solid"/>
              <a:round/>
            </a:ln>
          </p:spPr>
          <p:txBody>
            <a:bodyPr/>
            <a:lstStyle/>
            <a:p>
              <a:endParaRPr/>
            </a:p>
          </p:txBody>
        </p:sp>
        <p:sp>
          <p:nvSpPr>
            <p:cNvPr id="287" name="tx287"/>
            <p:cNvSpPr/>
            <p:nvPr/>
          </p:nvSpPr>
          <p:spPr>
            <a:xfrm>
              <a:off x="4124710" y="267146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88" name="tx288"/>
            <p:cNvSpPr/>
            <p:nvPr/>
          </p:nvSpPr>
          <p:spPr>
            <a:xfrm>
              <a:off x="4333512" y="2629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89" name="tx289"/>
            <p:cNvSpPr/>
            <p:nvPr/>
          </p:nvSpPr>
          <p:spPr>
            <a:xfrm>
              <a:off x="4542313" y="26155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90" name="tx290"/>
            <p:cNvSpPr/>
            <p:nvPr/>
          </p:nvSpPr>
          <p:spPr>
            <a:xfrm>
              <a:off x="4751115" y="25875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4959916" y="25875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5168718" y="26155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93" name="tx293"/>
            <p:cNvSpPr/>
            <p:nvPr/>
          </p:nvSpPr>
          <p:spPr>
            <a:xfrm>
              <a:off x="5377519" y="267146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94" name="tx294"/>
            <p:cNvSpPr/>
            <p:nvPr/>
          </p:nvSpPr>
          <p:spPr>
            <a:xfrm>
              <a:off x="5586320" y="26994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95" name="rc295"/>
            <p:cNvSpPr/>
            <p:nvPr/>
          </p:nvSpPr>
          <p:spPr>
            <a:xfrm>
              <a:off x="4111920" y="3643117"/>
              <a:ext cx="1607770" cy="1000072"/>
            </a:xfrm>
            <a:prstGeom prst="rect">
              <a:avLst/>
            </a:prstGeom>
            <a:solidFill>
              <a:srgbClr val="EBEBEB">
                <a:alpha val="100000"/>
              </a:srgbClr>
            </a:solidFill>
          </p:spPr>
          <p:txBody>
            <a:bodyPr/>
            <a:lstStyle/>
            <a:p>
              <a:endParaRPr/>
            </a:p>
          </p:txBody>
        </p:sp>
        <p:sp>
          <p:nvSpPr>
            <p:cNvPr id="296" name="pl296"/>
            <p:cNvSpPr/>
            <p:nvPr/>
          </p:nvSpPr>
          <p:spPr>
            <a:xfrm>
              <a:off x="4111920" y="45627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97" name="pl297"/>
            <p:cNvSpPr/>
            <p:nvPr/>
          </p:nvSpPr>
          <p:spPr>
            <a:xfrm>
              <a:off x="4111920" y="42130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98" name="pl298"/>
            <p:cNvSpPr/>
            <p:nvPr/>
          </p:nvSpPr>
          <p:spPr>
            <a:xfrm>
              <a:off x="4111920" y="38634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99" name="pl299"/>
            <p:cNvSpPr/>
            <p:nvPr/>
          </p:nvSpPr>
          <p:spPr>
            <a:xfrm>
              <a:off x="411192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0" name="pl300"/>
            <p:cNvSpPr/>
            <p:nvPr/>
          </p:nvSpPr>
          <p:spPr>
            <a:xfrm>
              <a:off x="4111920" y="438792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111920" y="403825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02" name="pl302"/>
            <p:cNvSpPr/>
            <p:nvPr/>
          </p:nvSpPr>
          <p:spPr>
            <a:xfrm>
              <a:off x="418500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3" name="pl303"/>
            <p:cNvSpPr/>
            <p:nvPr/>
          </p:nvSpPr>
          <p:spPr>
            <a:xfrm>
              <a:off x="439380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4" name="pl304"/>
            <p:cNvSpPr/>
            <p:nvPr/>
          </p:nvSpPr>
          <p:spPr>
            <a:xfrm>
              <a:off x="460260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5" name="pl305"/>
            <p:cNvSpPr/>
            <p:nvPr/>
          </p:nvSpPr>
          <p:spPr>
            <a:xfrm>
              <a:off x="481140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6" name="pl306"/>
            <p:cNvSpPr/>
            <p:nvPr/>
          </p:nvSpPr>
          <p:spPr>
            <a:xfrm>
              <a:off x="502020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7" name="pl307"/>
            <p:cNvSpPr/>
            <p:nvPr/>
          </p:nvSpPr>
          <p:spPr>
            <a:xfrm>
              <a:off x="522900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8" name="pl308"/>
            <p:cNvSpPr/>
            <p:nvPr/>
          </p:nvSpPr>
          <p:spPr>
            <a:xfrm>
              <a:off x="543780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9" name="pl309"/>
            <p:cNvSpPr/>
            <p:nvPr/>
          </p:nvSpPr>
          <p:spPr>
            <a:xfrm>
              <a:off x="564661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0" name="pl310"/>
            <p:cNvSpPr/>
            <p:nvPr/>
          </p:nvSpPr>
          <p:spPr>
            <a:xfrm>
              <a:off x="4185000" y="4234069"/>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311" name="pl311"/>
            <p:cNvSpPr/>
            <p:nvPr/>
          </p:nvSpPr>
          <p:spPr>
            <a:xfrm>
              <a:off x="4185000" y="4122173"/>
              <a:ext cx="1461609" cy="209805"/>
            </a:xfrm>
            <a:custGeom>
              <a:avLst/>
              <a:gdLst/>
              <a:ahLst/>
              <a:cxnLst/>
              <a:rect l="0" t="0" r="0" b="0"/>
              <a:pathLst>
                <a:path w="1461609" h="209805">
                  <a:moveTo>
                    <a:pt x="0" y="0"/>
                  </a:moveTo>
                  <a:lnTo>
                    <a:pt x="208801" y="27974"/>
                  </a:lnTo>
                  <a:lnTo>
                    <a:pt x="417602" y="13987"/>
                  </a:lnTo>
                  <a:lnTo>
                    <a:pt x="626404" y="0"/>
                  </a:lnTo>
                  <a:lnTo>
                    <a:pt x="835205" y="55948"/>
                  </a:lnTo>
                  <a:lnTo>
                    <a:pt x="1044007" y="83922"/>
                  </a:lnTo>
                  <a:lnTo>
                    <a:pt x="1252808" y="209805"/>
                  </a:lnTo>
                  <a:lnTo>
                    <a:pt x="1461609" y="111896"/>
                  </a:lnTo>
                </a:path>
              </a:pathLst>
            </a:custGeom>
            <a:ln w="40651" cap="flat">
              <a:solidFill>
                <a:srgbClr val="BEBEBE">
                  <a:alpha val="69803"/>
                </a:srgbClr>
              </a:solidFill>
              <a:prstDash val="solid"/>
              <a:round/>
            </a:ln>
          </p:spPr>
          <p:txBody>
            <a:bodyPr/>
            <a:lstStyle/>
            <a:p>
              <a:endParaRPr/>
            </a:p>
          </p:txBody>
        </p:sp>
        <p:sp>
          <p:nvSpPr>
            <p:cNvPr id="312" name="pl312"/>
            <p:cNvSpPr/>
            <p:nvPr/>
          </p:nvSpPr>
          <p:spPr>
            <a:xfrm>
              <a:off x="4185000" y="4122173"/>
              <a:ext cx="1461609" cy="209805"/>
            </a:xfrm>
            <a:custGeom>
              <a:avLst/>
              <a:gdLst/>
              <a:ahLst/>
              <a:cxnLst/>
              <a:rect l="0" t="0" r="0" b="0"/>
              <a:pathLst>
                <a:path w="1461609" h="209805">
                  <a:moveTo>
                    <a:pt x="0" y="0"/>
                  </a:moveTo>
                  <a:lnTo>
                    <a:pt x="208801" y="27974"/>
                  </a:lnTo>
                  <a:lnTo>
                    <a:pt x="417602" y="13987"/>
                  </a:lnTo>
                  <a:lnTo>
                    <a:pt x="626404" y="0"/>
                  </a:lnTo>
                  <a:lnTo>
                    <a:pt x="835205" y="55948"/>
                  </a:lnTo>
                  <a:lnTo>
                    <a:pt x="1044007" y="83922"/>
                  </a:lnTo>
                  <a:lnTo>
                    <a:pt x="1252808" y="209805"/>
                  </a:lnTo>
                  <a:lnTo>
                    <a:pt x="1461609" y="111896"/>
                  </a:lnTo>
                </a:path>
              </a:pathLst>
            </a:custGeom>
            <a:ln w="35231" cap="flat">
              <a:solidFill>
                <a:srgbClr val="BEBEBE">
                  <a:alpha val="69803"/>
                </a:srgbClr>
              </a:solidFill>
              <a:prstDash val="solid"/>
              <a:round/>
            </a:ln>
          </p:spPr>
          <p:txBody>
            <a:bodyPr/>
            <a:lstStyle/>
            <a:p>
              <a:endParaRPr/>
            </a:p>
          </p:txBody>
        </p:sp>
        <p:sp>
          <p:nvSpPr>
            <p:cNvPr id="313" name="pl313"/>
            <p:cNvSpPr/>
            <p:nvPr/>
          </p:nvSpPr>
          <p:spPr>
            <a:xfrm>
              <a:off x="4185000" y="4234069"/>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314" name="pl314"/>
            <p:cNvSpPr/>
            <p:nvPr/>
          </p:nvSpPr>
          <p:spPr>
            <a:xfrm>
              <a:off x="4185000" y="4122173"/>
              <a:ext cx="1461609" cy="209805"/>
            </a:xfrm>
            <a:custGeom>
              <a:avLst/>
              <a:gdLst/>
              <a:ahLst/>
              <a:cxnLst/>
              <a:rect l="0" t="0" r="0" b="0"/>
              <a:pathLst>
                <a:path w="1461609" h="209805">
                  <a:moveTo>
                    <a:pt x="0" y="0"/>
                  </a:moveTo>
                  <a:lnTo>
                    <a:pt x="208801" y="27974"/>
                  </a:lnTo>
                  <a:lnTo>
                    <a:pt x="417602" y="13987"/>
                  </a:lnTo>
                  <a:lnTo>
                    <a:pt x="626404" y="0"/>
                  </a:lnTo>
                  <a:lnTo>
                    <a:pt x="835205" y="55948"/>
                  </a:lnTo>
                  <a:lnTo>
                    <a:pt x="1044007" y="83922"/>
                  </a:lnTo>
                  <a:lnTo>
                    <a:pt x="1252808" y="209805"/>
                  </a:lnTo>
                  <a:lnTo>
                    <a:pt x="1461609" y="111896"/>
                  </a:lnTo>
                </a:path>
              </a:pathLst>
            </a:custGeom>
            <a:ln w="40651" cap="flat">
              <a:solidFill>
                <a:srgbClr val="000000">
                  <a:alpha val="100000"/>
                </a:srgbClr>
              </a:solidFill>
              <a:prstDash val="solid"/>
              <a:round/>
            </a:ln>
          </p:spPr>
          <p:txBody>
            <a:bodyPr/>
            <a:lstStyle/>
            <a:p>
              <a:endParaRPr/>
            </a:p>
          </p:txBody>
        </p:sp>
        <p:sp>
          <p:nvSpPr>
            <p:cNvPr id="315" name="pl315"/>
            <p:cNvSpPr/>
            <p:nvPr/>
          </p:nvSpPr>
          <p:spPr>
            <a:xfrm>
              <a:off x="4185000" y="4122173"/>
              <a:ext cx="1461609" cy="209805"/>
            </a:xfrm>
            <a:custGeom>
              <a:avLst/>
              <a:gdLst/>
              <a:ahLst/>
              <a:cxnLst/>
              <a:rect l="0" t="0" r="0" b="0"/>
              <a:pathLst>
                <a:path w="1461609" h="209805">
                  <a:moveTo>
                    <a:pt x="0" y="0"/>
                  </a:moveTo>
                  <a:lnTo>
                    <a:pt x="208801" y="27974"/>
                  </a:lnTo>
                  <a:lnTo>
                    <a:pt x="417602" y="13987"/>
                  </a:lnTo>
                  <a:lnTo>
                    <a:pt x="626404" y="0"/>
                  </a:lnTo>
                  <a:lnTo>
                    <a:pt x="835205" y="55948"/>
                  </a:lnTo>
                  <a:lnTo>
                    <a:pt x="1044007" y="83922"/>
                  </a:lnTo>
                  <a:lnTo>
                    <a:pt x="1252808" y="209805"/>
                  </a:lnTo>
                  <a:lnTo>
                    <a:pt x="1461609" y="111896"/>
                  </a:lnTo>
                </a:path>
              </a:pathLst>
            </a:custGeom>
            <a:ln w="35231" cap="flat">
              <a:solidFill>
                <a:srgbClr val="1CABE2">
                  <a:alpha val="100000"/>
                </a:srgbClr>
              </a:solidFill>
              <a:prstDash val="solid"/>
              <a:round/>
            </a:ln>
          </p:spPr>
          <p:txBody>
            <a:bodyPr/>
            <a:lstStyle/>
            <a:p>
              <a:endParaRPr/>
            </a:p>
          </p:txBody>
        </p:sp>
        <p:sp>
          <p:nvSpPr>
            <p:cNvPr id="316" name="tx316"/>
            <p:cNvSpPr/>
            <p:nvPr/>
          </p:nvSpPr>
          <p:spPr>
            <a:xfrm>
              <a:off x="4124710" y="39420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17" name="tx317"/>
            <p:cNvSpPr/>
            <p:nvPr/>
          </p:nvSpPr>
          <p:spPr>
            <a:xfrm>
              <a:off x="4333512" y="3970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18" name="tx318"/>
            <p:cNvSpPr/>
            <p:nvPr/>
          </p:nvSpPr>
          <p:spPr>
            <a:xfrm>
              <a:off x="4542313" y="395598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19" name="tx319"/>
            <p:cNvSpPr/>
            <p:nvPr/>
          </p:nvSpPr>
          <p:spPr>
            <a:xfrm>
              <a:off x="4751115" y="39420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20" name="tx320"/>
            <p:cNvSpPr/>
            <p:nvPr/>
          </p:nvSpPr>
          <p:spPr>
            <a:xfrm>
              <a:off x="4959916" y="39980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21" name="tx321"/>
            <p:cNvSpPr/>
            <p:nvPr/>
          </p:nvSpPr>
          <p:spPr>
            <a:xfrm>
              <a:off x="5168718" y="40259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22" name="tx322"/>
            <p:cNvSpPr/>
            <p:nvPr/>
          </p:nvSpPr>
          <p:spPr>
            <a:xfrm>
              <a:off x="5377519" y="41518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23" name="tx323"/>
            <p:cNvSpPr/>
            <p:nvPr/>
          </p:nvSpPr>
          <p:spPr>
            <a:xfrm>
              <a:off x="5586320" y="40539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24" name="rc324"/>
            <p:cNvSpPr/>
            <p:nvPr/>
          </p:nvSpPr>
          <p:spPr>
            <a:xfrm>
              <a:off x="4111920" y="4927641"/>
              <a:ext cx="1607770" cy="1000072"/>
            </a:xfrm>
            <a:prstGeom prst="rect">
              <a:avLst/>
            </a:prstGeom>
            <a:solidFill>
              <a:srgbClr val="EBEBEB">
                <a:alpha val="100000"/>
              </a:srgbClr>
            </a:solidFill>
          </p:spPr>
          <p:txBody>
            <a:bodyPr/>
            <a:lstStyle/>
            <a:p>
              <a:endParaRPr/>
            </a:p>
          </p:txBody>
        </p:sp>
        <p:sp>
          <p:nvSpPr>
            <p:cNvPr id="325" name="pl325"/>
            <p:cNvSpPr/>
            <p:nvPr/>
          </p:nvSpPr>
          <p:spPr>
            <a:xfrm>
              <a:off x="4111920" y="584728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6" name="pl326"/>
            <p:cNvSpPr/>
            <p:nvPr/>
          </p:nvSpPr>
          <p:spPr>
            <a:xfrm>
              <a:off x="4111920" y="5497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7" name="pl327"/>
            <p:cNvSpPr/>
            <p:nvPr/>
          </p:nvSpPr>
          <p:spPr>
            <a:xfrm>
              <a:off x="4111920" y="51479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8" name="pl328"/>
            <p:cNvSpPr/>
            <p:nvPr/>
          </p:nvSpPr>
          <p:spPr>
            <a:xfrm>
              <a:off x="411192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9" name="pl329"/>
            <p:cNvSpPr/>
            <p:nvPr/>
          </p:nvSpPr>
          <p:spPr>
            <a:xfrm>
              <a:off x="4111920" y="567245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4111920" y="532277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418500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39380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3" name="pl333"/>
            <p:cNvSpPr/>
            <p:nvPr/>
          </p:nvSpPr>
          <p:spPr>
            <a:xfrm>
              <a:off x="460260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4" name="pl334"/>
            <p:cNvSpPr/>
            <p:nvPr/>
          </p:nvSpPr>
          <p:spPr>
            <a:xfrm>
              <a:off x="481140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5" name="pl335"/>
            <p:cNvSpPr/>
            <p:nvPr/>
          </p:nvSpPr>
          <p:spPr>
            <a:xfrm>
              <a:off x="502020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6" name="pl336"/>
            <p:cNvSpPr/>
            <p:nvPr/>
          </p:nvSpPr>
          <p:spPr>
            <a:xfrm>
              <a:off x="522900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7" name="pl337"/>
            <p:cNvSpPr/>
            <p:nvPr/>
          </p:nvSpPr>
          <p:spPr>
            <a:xfrm>
              <a:off x="543780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8" name="pl338"/>
            <p:cNvSpPr/>
            <p:nvPr/>
          </p:nvSpPr>
          <p:spPr>
            <a:xfrm>
              <a:off x="564661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9" name="pl339"/>
            <p:cNvSpPr/>
            <p:nvPr/>
          </p:nvSpPr>
          <p:spPr>
            <a:xfrm>
              <a:off x="4185000" y="5518593"/>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340" name="pl340"/>
            <p:cNvSpPr/>
            <p:nvPr/>
          </p:nvSpPr>
          <p:spPr>
            <a:xfrm>
              <a:off x="4185000" y="5392710"/>
              <a:ext cx="1461609" cy="111896"/>
            </a:xfrm>
            <a:custGeom>
              <a:avLst/>
              <a:gdLst/>
              <a:ahLst/>
              <a:cxnLst/>
              <a:rect l="0" t="0" r="0" b="0"/>
              <a:pathLst>
                <a:path w="1461609" h="111896">
                  <a:moveTo>
                    <a:pt x="0" y="55948"/>
                  </a:moveTo>
                  <a:lnTo>
                    <a:pt x="208801" y="0"/>
                  </a:lnTo>
                  <a:lnTo>
                    <a:pt x="417602" y="0"/>
                  </a:lnTo>
                  <a:lnTo>
                    <a:pt x="626404" y="69935"/>
                  </a:lnTo>
                  <a:lnTo>
                    <a:pt x="835205" y="55948"/>
                  </a:lnTo>
                  <a:lnTo>
                    <a:pt x="1044007" y="111896"/>
                  </a:lnTo>
                  <a:lnTo>
                    <a:pt x="1252808" y="111896"/>
                  </a:lnTo>
                  <a:lnTo>
                    <a:pt x="1461609" y="111896"/>
                  </a:lnTo>
                </a:path>
              </a:pathLst>
            </a:custGeom>
            <a:ln w="40651" cap="flat">
              <a:solidFill>
                <a:srgbClr val="BEBEBE">
                  <a:alpha val="69803"/>
                </a:srgbClr>
              </a:solidFill>
              <a:prstDash val="solid"/>
              <a:round/>
            </a:ln>
          </p:spPr>
          <p:txBody>
            <a:bodyPr/>
            <a:lstStyle/>
            <a:p>
              <a:endParaRPr/>
            </a:p>
          </p:txBody>
        </p:sp>
        <p:sp>
          <p:nvSpPr>
            <p:cNvPr id="341" name="pl341"/>
            <p:cNvSpPr/>
            <p:nvPr/>
          </p:nvSpPr>
          <p:spPr>
            <a:xfrm>
              <a:off x="4185000" y="5392710"/>
              <a:ext cx="1461609" cy="111896"/>
            </a:xfrm>
            <a:custGeom>
              <a:avLst/>
              <a:gdLst/>
              <a:ahLst/>
              <a:cxnLst/>
              <a:rect l="0" t="0" r="0" b="0"/>
              <a:pathLst>
                <a:path w="1461609" h="111896">
                  <a:moveTo>
                    <a:pt x="0" y="55948"/>
                  </a:moveTo>
                  <a:lnTo>
                    <a:pt x="208801" y="0"/>
                  </a:lnTo>
                  <a:lnTo>
                    <a:pt x="417602" y="0"/>
                  </a:lnTo>
                  <a:lnTo>
                    <a:pt x="626404" y="69935"/>
                  </a:lnTo>
                  <a:lnTo>
                    <a:pt x="835205" y="55948"/>
                  </a:lnTo>
                  <a:lnTo>
                    <a:pt x="1044007" y="111896"/>
                  </a:lnTo>
                  <a:lnTo>
                    <a:pt x="1252808" y="111896"/>
                  </a:lnTo>
                  <a:lnTo>
                    <a:pt x="1461609" y="111896"/>
                  </a:lnTo>
                </a:path>
              </a:pathLst>
            </a:custGeom>
            <a:ln w="35231" cap="flat">
              <a:solidFill>
                <a:srgbClr val="BEBEBE">
                  <a:alpha val="69803"/>
                </a:srgbClr>
              </a:solidFill>
              <a:prstDash val="solid"/>
              <a:round/>
            </a:ln>
          </p:spPr>
          <p:txBody>
            <a:bodyPr/>
            <a:lstStyle/>
            <a:p>
              <a:endParaRPr/>
            </a:p>
          </p:txBody>
        </p:sp>
        <p:sp>
          <p:nvSpPr>
            <p:cNvPr id="342" name="pl342"/>
            <p:cNvSpPr/>
            <p:nvPr/>
          </p:nvSpPr>
          <p:spPr>
            <a:xfrm>
              <a:off x="4185000" y="5518593"/>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343" name="pl343"/>
            <p:cNvSpPr/>
            <p:nvPr/>
          </p:nvSpPr>
          <p:spPr>
            <a:xfrm>
              <a:off x="4185000" y="5392710"/>
              <a:ext cx="1461609" cy="111896"/>
            </a:xfrm>
            <a:custGeom>
              <a:avLst/>
              <a:gdLst/>
              <a:ahLst/>
              <a:cxnLst/>
              <a:rect l="0" t="0" r="0" b="0"/>
              <a:pathLst>
                <a:path w="1461609" h="111896">
                  <a:moveTo>
                    <a:pt x="0" y="55948"/>
                  </a:moveTo>
                  <a:lnTo>
                    <a:pt x="208801" y="0"/>
                  </a:lnTo>
                  <a:lnTo>
                    <a:pt x="417602" y="0"/>
                  </a:lnTo>
                  <a:lnTo>
                    <a:pt x="626404" y="69935"/>
                  </a:lnTo>
                  <a:lnTo>
                    <a:pt x="835205" y="55948"/>
                  </a:lnTo>
                  <a:lnTo>
                    <a:pt x="1044007" y="111896"/>
                  </a:lnTo>
                  <a:lnTo>
                    <a:pt x="1252808" y="111896"/>
                  </a:lnTo>
                  <a:lnTo>
                    <a:pt x="1461609" y="111896"/>
                  </a:lnTo>
                </a:path>
              </a:pathLst>
            </a:custGeom>
            <a:ln w="40651" cap="flat">
              <a:solidFill>
                <a:srgbClr val="000000">
                  <a:alpha val="100000"/>
                </a:srgbClr>
              </a:solidFill>
              <a:prstDash val="solid"/>
              <a:round/>
            </a:ln>
          </p:spPr>
          <p:txBody>
            <a:bodyPr/>
            <a:lstStyle/>
            <a:p>
              <a:endParaRPr/>
            </a:p>
          </p:txBody>
        </p:sp>
        <p:sp>
          <p:nvSpPr>
            <p:cNvPr id="344" name="pl344"/>
            <p:cNvSpPr/>
            <p:nvPr/>
          </p:nvSpPr>
          <p:spPr>
            <a:xfrm>
              <a:off x="4185000" y="5392710"/>
              <a:ext cx="1461609" cy="111896"/>
            </a:xfrm>
            <a:custGeom>
              <a:avLst/>
              <a:gdLst/>
              <a:ahLst/>
              <a:cxnLst/>
              <a:rect l="0" t="0" r="0" b="0"/>
              <a:pathLst>
                <a:path w="1461609" h="111896">
                  <a:moveTo>
                    <a:pt x="0" y="55948"/>
                  </a:moveTo>
                  <a:lnTo>
                    <a:pt x="208801" y="0"/>
                  </a:lnTo>
                  <a:lnTo>
                    <a:pt x="417602" y="0"/>
                  </a:lnTo>
                  <a:lnTo>
                    <a:pt x="626404" y="69935"/>
                  </a:lnTo>
                  <a:lnTo>
                    <a:pt x="835205" y="55948"/>
                  </a:lnTo>
                  <a:lnTo>
                    <a:pt x="1044007" y="111896"/>
                  </a:lnTo>
                  <a:lnTo>
                    <a:pt x="1252808" y="111896"/>
                  </a:lnTo>
                  <a:lnTo>
                    <a:pt x="1461609" y="111896"/>
                  </a:lnTo>
                </a:path>
              </a:pathLst>
            </a:custGeom>
            <a:ln w="35231" cap="flat">
              <a:solidFill>
                <a:srgbClr val="1CABE2">
                  <a:alpha val="100000"/>
                </a:srgbClr>
              </a:solidFill>
              <a:prstDash val="solid"/>
              <a:round/>
            </a:ln>
          </p:spPr>
          <p:txBody>
            <a:bodyPr/>
            <a:lstStyle/>
            <a:p>
              <a:endParaRPr/>
            </a:p>
          </p:txBody>
        </p:sp>
        <p:sp>
          <p:nvSpPr>
            <p:cNvPr id="345" name="tx345"/>
            <p:cNvSpPr/>
            <p:nvPr/>
          </p:nvSpPr>
          <p:spPr>
            <a:xfrm>
              <a:off x="4124710" y="52685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46" name="tx346"/>
            <p:cNvSpPr/>
            <p:nvPr/>
          </p:nvSpPr>
          <p:spPr>
            <a:xfrm>
              <a:off x="4333512" y="5212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47" name="tx347"/>
            <p:cNvSpPr/>
            <p:nvPr/>
          </p:nvSpPr>
          <p:spPr>
            <a:xfrm>
              <a:off x="4542313" y="5212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48" name="tx348"/>
            <p:cNvSpPr/>
            <p:nvPr/>
          </p:nvSpPr>
          <p:spPr>
            <a:xfrm>
              <a:off x="4751115" y="52825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49" name="tx349"/>
            <p:cNvSpPr/>
            <p:nvPr/>
          </p:nvSpPr>
          <p:spPr>
            <a:xfrm>
              <a:off x="4959916" y="52685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50" name="tx350"/>
            <p:cNvSpPr/>
            <p:nvPr/>
          </p:nvSpPr>
          <p:spPr>
            <a:xfrm>
              <a:off x="5168718" y="53244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51" name="tx351"/>
            <p:cNvSpPr/>
            <p:nvPr/>
          </p:nvSpPr>
          <p:spPr>
            <a:xfrm>
              <a:off x="5377519" y="53244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52" name="tx352"/>
            <p:cNvSpPr/>
            <p:nvPr/>
          </p:nvSpPr>
          <p:spPr>
            <a:xfrm>
              <a:off x="5586320" y="53244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53" name="rc353"/>
            <p:cNvSpPr/>
            <p:nvPr/>
          </p:nvSpPr>
          <p:spPr>
            <a:xfrm>
              <a:off x="5789280" y="1074069"/>
              <a:ext cx="1607770" cy="1000072"/>
            </a:xfrm>
            <a:prstGeom prst="rect">
              <a:avLst/>
            </a:prstGeom>
            <a:solidFill>
              <a:srgbClr val="EBEBEB">
                <a:alpha val="100000"/>
              </a:srgbClr>
            </a:solidFill>
          </p:spPr>
          <p:txBody>
            <a:bodyPr/>
            <a:lstStyle/>
            <a:p>
              <a:endParaRPr/>
            </a:p>
          </p:txBody>
        </p:sp>
        <p:sp>
          <p:nvSpPr>
            <p:cNvPr id="354" name="pl354"/>
            <p:cNvSpPr/>
            <p:nvPr/>
          </p:nvSpPr>
          <p:spPr>
            <a:xfrm>
              <a:off x="5789280" y="199371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5" name="pl355"/>
            <p:cNvSpPr/>
            <p:nvPr/>
          </p:nvSpPr>
          <p:spPr>
            <a:xfrm>
              <a:off x="5789280" y="16440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6" name="pl356"/>
            <p:cNvSpPr/>
            <p:nvPr/>
          </p:nvSpPr>
          <p:spPr>
            <a:xfrm>
              <a:off x="5789280" y="12943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7" name="pl357"/>
            <p:cNvSpPr/>
            <p:nvPr/>
          </p:nvSpPr>
          <p:spPr>
            <a:xfrm>
              <a:off x="578928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8" name="pl358"/>
            <p:cNvSpPr/>
            <p:nvPr/>
          </p:nvSpPr>
          <p:spPr>
            <a:xfrm>
              <a:off x="5789280" y="181887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5789280" y="146920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586236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607116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627996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648876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4" name="pl364"/>
            <p:cNvSpPr/>
            <p:nvPr/>
          </p:nvSpPr>
          <p:spPr>
            <a:xfrm>
              <a:off x="669756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5" name="pl365"/>
            <p:cNvSpPr/>
            <p:nvPr/>
          </p:nvSpPr>
          <p:spPr>
            <a:xfrm>
              <a:off x="690636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6" name="pl366"/>
            <p:cNvSpPr/>
            <p:nvPr/>
          </p:nvSpPr>
          <p:spPr>
            <a:xfrm>
              <a:off x="711516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7" name="pl367"/>
            <p:cNvSpPr/>
            <p:nvPr/>
          </p:nvSpPr>
          <p:spPr>
            <a:xfrm>
              <a:off x="732397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8" name="pl368"/>
            <p:cNvSpPr/>
            <p:nvPr/>
          </p:nvSpPr>
          <p:spPr>
            <a:xfrm>
              <a:off x="5862360" y="1665021"/>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369" name="pl369"/>
            <p:cNvSpPr/>
            <p:nvPr/>
          </p:nvSpPr>
          <p:spPr>
            <a:xfrm>
              <a:off x="5862360" y="1679008"/>
              <a:ext cx="1461609" cy="97909"/>
            </a:xfrm>
            <a:custGeom>
              <a:avLst/>
              <a:gdLst/>
              <a:ahLst/>
              <a:cxnLst/>
              <a:rect l="0" t="0" r="0" b="0"/>
              <a:pathLst>
                <a:path w="1461609" h="97909">
                  <a:moveTo>
                    <a:pt x="0" y="69935"/>
                  </a:moveTo>
                  <a:lnTo>
                    <a:pt x="208801" y="55948"/>
                  </a:lnTo>
                  <a:lnTo>
                    <a:pt x="417602" y="97909"/>
                  </a:lnTo>
                  <a:lnTo>
                    <a:pt x="626404" y="69935"/>
                  </a:lnTo>
                  <a:lnTo>
                    <a:pt x="835205" y="0"/>
                  </a:lnTo>
                  <a:lnTo>
                    <a:pt x="1044007" y="69935"/>
                  </a:lnTo>
                  <a:lnTo>
                    <a:pt x="1252808" y="69935"/>
                  </a:lnTo>
                  <a:lnTo>
                    <a:pt x="1461609" y="69935"/>
                  </a:lnTo>
                </a:path>
              </a:pathLst>
            </a:custGeom>
            <a:ln w="40651" cap="flat">
              <a:solidFill>
                <a:srgbClr val="BEBEBE">
                  <a:alpha val="69803"/>
                </a:srgbClr>
              </a:solidFill>
              <a:prstDash val="solid"/>
              <a:round/>
            </a:ln>
          </p:spPr>
          <p:txBody>
            <a:bodyPr/>
            <a:lstStyle/>
            <a:p>
              <a:endParaRPr/>
            </a:p>
          </p:txBody>
        </p:sp>
        <p:sp>
          <p:nvSpPr>
            <p:cNvPr id="370" name="pl370"/>
            <p:cNvSpPr/>
            <p:nvPr/>
          </p:nvSpPr>
          <p:spPr>
            <a:xfrm>
              <a:off x="5862360" y="1679008"/>
              <a:ext cx="1461609" cy="97909"/>
            </a:xfrm>
            <a:custGeom>
              <a:avLst/>
              <a:gdLst/>
              <a:ahLst/>
              <a:cxnLst/>
              <a:rect l="0" t="0" r="0" b="0"/>
              <a:pathLst>
                <a:path w="1461609" h="97909">
                  <a:moveTo>
                    <a:pt x="0" y="69935"/>
                  </a:moveTo>
                  <a:lnTo>
                    <a:pt x="208801" y="55948"/>
                  </a:lnTo>
                  <a:lnTo>
                    <a:pt x="417602" y="97909"/>
                  </a:lnTo>
                  <a:lnTo>
                    <a:pt x="626404" y="69935"/>
                  </a:lnTo>
                  <a:lnTo>
                    <a:pt x="835205" y="0"/>
                  </a:lnTo>
                  <a:lnTo>
                    <a:pt x="1044007" y="69935"/>
                  </a:lnTo>
                  <a:lnTo>
                    <a:pt x="1252808" y="69935"/>
                  </a:lnTo>
                  <a:lnTo>
                    <a:pt x="1461609" y="69935"/>
                  </a:lnTo>
                </a:path>
              </a:pathLst>
            </a:custGeom>
            <a:ln w="35231" cap="flat">
              <a:solidFill>
                <a:srgbClr val="BEBEBE">
                  <a:alpha val="69803"/>
                </a:srgbClr>
              </a:solidFill>
              <a:prstDash val="solid"/>
              <a:round/>
            </a:ln>
          </p:spPr>
          <p:txBody>
            <a:bodyPr/>
            <a:lstStyle/>
            <a:p>
              <a:endParaRPr/>
            </a:p>
          </p:txBody>
        </p:sp>
        <p:sp>
          <p:nvSpPr>
            <p:cNvPr id="371" name="pl371"/>
            <p:cNvSpPr/>
            <p:nvPr/>
          </p:nvSpPr>
          <p:spPr>
            <a:xfrm>
              <a:off x="5862360" y="1665021"/>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372" name="pl372"/>
            <p:cNvSpPr/>
            <p:nvPr/>
          </p:nvSpPr>
          <p:spPr>
            <a:xfrm>
              <a:off x="5862360" y="1679008"/>
              <a:ext cx="1461609" cy="97909"/>
            </a:xfrm>
            <a:custGeom>
              <a:avLst/>
              <a:gdLst/>
              <a:ahLst/>
              <a:cxnLst/>
              <a:rect l="0" t="0" r="0" b="0"/>
              <a:pathLst>
                <a:path w="1461609" h="97909">
                  <a:moveTo>
                    <a:pt x="0" y="69935"/>
                  </a:moveTo>
                  <a:lnTo>
                    <a:pt x="208801" y="55948"/>
                  </a:lnTo>
                  <a:lnTo>
                    <a:pt x="417602" y="97909"/>
                  </a:lnTo>
                  <a:lnTo>
                    <a:pt x="626404" y="69935"/>
                  </a:lnTo>
                  <a:lnTo>
                    <a:pt x="835205" y="0"/>
                  </a:lnTo>
                  <a:lnTo>
                    <a:pt x="1044007" y="69935"/>
                  </a:lnTo>
                  <a:lnTo>
                    <a:pt x="1252808" y="69935"/>
                  </a:lnTo>
                  <a:lnTo>
                    <a:pt x="1461609" y="69935"/>
                  </a:lnTo>
                </a:path>
              </a:pathLst>
            </a:custGeom>
            <a:ln w="40651" cap="flat">
              <a:solidFill>
                <a:srgbClr val="000000">
                  <a:alpha val="100000"/>
                </a:srgbClr>
              </a:solidFill>
              <a:prstDash val="solid"/>
              <a:round/>
            </a:ln>
          </p:spPr>
          <p:txBody>
            <a:bodyPr/>
            <a:lstStyle/>
            <a:p>
              <a:endParaRPr/>
            </a:p>
          </p:txBody>
        </p:sp>
        <p:sp>
          <p:nvSpPr>
            <p:cNvPr id="373" name="pl373"/>
            <p:cNvSpPr/>
            <p:nvPr/>
          </p:nvSpPr>
          <p:spPr>
            <a:xfrm>
              <a:off x="5862360" y="1679008"/>
              <a:ext cx="1461609" cy="97909"/>
            </a:xfrm>
            <a:custGeom>
              <a:avLst/>
              <a:gdLst/>
              <a:ahLst/>
              <a:cxnLst/>
              <a:rect l="0" t="0" r="0" b="0"/>
              <a:pathLst>
                <a:path w="1461609" h="97909">
                  <a:moveTo>
                    <a:pt x="0" y="69935"/>
                  </a:moveTo>
                  <a:lnTo>
                    <a:pt x="208801" y="55948"/>
                  </a:lnTo>
                  <a:lnTo>
                    <a:pt x="417602" y="97909"/>
                  </a:lnTo>
                  <a:lnTo>
                    <a:pt x="626404" y="69935"/>
                  </a:lnTo>
                  <a:lnTo>
                    <a:pt x="835205" y="0"/>
                  </a:lnTo>
                  <a:lnTo>
                    <a:pt x="1044007" y="69935"/>
                  </a:lnTo>
                  <a:lnTo>
                    <a:pt x="1252808" y="69935"/>
                  </a:lnTo>
                  <a:lnTo>
                    <a:pt x="1461609" y="69935"/>
                  </a:lnTo>
                </a:path>
              </a:pathLst>
            </a:custGeom>
            <a:ln w="35231" cap="flat">
              <a:solidFill>
                <a:srgbClr val="1CABE2">
                  <a:alpha val="100000"/>
                </a:srgbClr>
              </a:solidFill>
              <a:prstDash val="solid"/>
              <a:round/>
            </a:ln>
          </p:spPr>
          <p:txBody>
            <a:bodyPr/>
            <a:lstStyle/>
            <a:p>
              <a:endParaRPr/>
            </a:p>
          </p:txBody>
        </p:sp>
        <p:sp>
          <p:nvSpPr>
            <p:cNvPr id="374" name="tx374"/>
            <p:cNvSpPr/>
            <p:nvPr/>
          </p:nvSpPr>
          <p:spPr>
            <a:xfrm>
              <a:off x="5802070" y="1568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75" name="tx375"/>
            <p:cNvSpPr/>
            <p:nvPr/>
          </p:nvSpPr>
          <p:spPr>
            <a:xfrm>
              <a:off x="6010872" y="1554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76" name="tx376"/>
            <p:cNvSpPr/>
            <p:nvPr/>
          </p:nvSpPr>
          <p:spPr>
            <a:xfrm>
              <a:off x="6219673" y="15968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77" name="tx377"/>
            <p:cNvSpPr/>
            <p:nvPr/>
          </p:nvSpPr>
          <p:spPr>
            <a:xfrm>
              <a:off x="6428475" y="1568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78" name="tx378"/>
            <p:cNvSpPr/>
            <p:nvPr/>
          </p:nvSpPr>
          <p:spPr>
            <a:xfrm>
              <a:off x="6637276" y="14988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79" name="tx379"/>
            <p:cNvSpPr/>
            <p:nvPr/>
          </p:nvSpPr>
          <p:spPr>
            <a:xfrm>
              <a:off x="6846078" y="1568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80" name="tx380"/>
            <p:cNvSpPr/>
            <p:nvPr/>
          </p:nvSpPr>
          <p:spPr>
            <a:xfrm>
              <a:off x="7054879" y="1568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81" name="tx381"/>
            <p:cNvSpPr/>
            <p:nvPr/>
          </p:nvSpPr>
          <p:spPr>
            <a:xfrm>
              <a:off x="7263680" y="1568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82" name="rc382"/>
            <p:cNvSpPr/>
            <p:nvPr/>
          </p:nvSpPr>
          <p:spPr>
            <a:xfrm>
              <a:off x="5789280" y="2358593"/>
              <a:ext cx="1607770" cy="1000072"/>
            </a:xfrm>
            <a:prstGeom prst="rect">
              <a:avLst/>
            </a:prstGeom>
            <a:solidFill>
              <a:srgbClr val="EBEBEB">
                <a:alpha val="100000"/>
              </a:srgbClr>
            </a:solidFill>
          </p:spPr>
          <p:txBody>
            <a:bodyPr/>
            <a:lstStyle/>
            <a:p>
              <a:endParaRPr/>
            </a:p>
          </p:txBody>
        </p:sp>
        <p:sp>
          <p:nvSpPr>
            <p:cNvPr id="383" name="pl383"/>
            <p:cNvSpPr/>
            <p:nvPr/>
          </p:nvSpPr>
          <p:spPr>
            <a:xfrm>
              <a:off x="5789280" y="32782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4" name="pl384"/>
            <p:cNvSpPr/>
            <p:nvPr/>
          </p:nvSpPr>
          <p:spPr>
            <a:xfrm>
              <a:off x="5789280" y="29285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5" name="pl385"/>
            <p:cNvSpPr/>
            <p:nvPr/>
          </p:nvSpPr>
          <p:spPr>
            <a:xfrm>
              <a:off x="5789280" y="25788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6" name="pl386"/>
            <p:cNvSpPr/>
            <p:nvPr/>
          </p:nvSpPr>
          <p:spPr>
            <a:xfrm>
              <a:off x="578928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7" name="pl387"/>
            <p:cNvSpPr/>
            <p:nvPr/>
          </p:nvSpPr>
          <p:spPr>
            <a:xfrm>
              <a:off x="5789280" y="310340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5789280" y="275372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586236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07116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627996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648876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669756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690636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5" name="pl395"/>
            <p:cNvSpPr/>
            <p:nvPr/>
          </p:nvSpPr>
          <p:spPr>
            <a:xfrm>
              <a:off x="711516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6" name="pl396"/>
            <p:cNvSpPr/>
            <p:nvPr/>
          </p:nvSpPr>
          <p:spPr>
            <a:xfrm>
              <a:off x="732397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7" name="pl397"/>
            <p:cNvSpPr/>
            <p:nvPr/>
          </p:nvSpPr>
          <p:spPr>
            <a:xfrm>
              <a:off x="5862360" y="2949545"/>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398" name="pl398"/>
            <p:cNvSpPr/>
            <p:nvPr/>
          </p:nvSpPr>
          <p:spPr>
            <a:xfrm>
              <a:off x="5862360" y="2823662"/>
              <a:ext cx="1461609" cy="125883"/>
            </a:xfrm>
            <a:custGeom>
              <a:avLst/>
              <a:gdLst/>
              <a:ahLst/>
              <a:cxnLst/>
              <a:rect l="0" t="0" r="0" b="0"/>
              <a:pathLst>
                <a:path w="1461609" h="125883">
                  <a:moveTo>
                    <a:pt x="0" y="27974"/>
                  </a:moveTo>
                  <a:lnTo>
                    <a:pt x="208801" y="41961"/>
                  </a:lnTo>
                  <a:lnTo>
                    <a:pt x="417602" y="27974"/>
                  </a:lnTo>
                  <a:lnTo>
                    <a:pt x="626404" y="0"/>
                  </a:lnTo>
                  <a:lnTo>
                    <a:pt x="835205" y="13987"/>
                  </a:lnTo>
                  <a:lnTo>
                    <a:pt x="1044007" y="69935"/>
                  </a:lnTo>
                  <a:lnTo>
                    <a:pt x="1252808" y="125883"/>
                  </a:lnTo>
                  <a:lnTo>
                    <a:pt x="1461609" y="97909"/>
                  </a:lnTo>
                </a:path>
              </a:pathLst>
            </a:custGeom>
            <a:ln w="40651" cap="flat">
              <a:solidFill>
                <a:srgbClr val="BEBEBE">
                  <a:alpha val="69803"/>
                </a:srgbClr>
              </a:solidFill>
              <a:prstDash val="solid"/>
              <a:round/>
            </a:ln>
          </p:spPr>
          <p:txBody>
            <a:bodyPr/>
            <a:lstStyle/>
            <a:p>
              <a:endParaRPr/>
            </a:p>
          </p:txBody>
        </p:sp>
        <p:sp>
          <p:nvSpPr>
            <p:cNvPr id="399" name="pl399"/>
            <p:cNvSpPr/>
            <p:nvPr/>
          </p:nvSpPr>
          <p:spPr>
            <a:xfrm>
              <a:off x="5862360" y="2823662"/>
              <a:ext cx="1461609" cy="125883"/>
            </a:xfrm>
            <a:custGeom>
              <a:avLst/>
              <a:gdLst/>
              <a:ahLst/>
              <a:cxnLst/>
              <a:rect l="0" t="0" r="0" b="0"/>
              <a:pathLst>
                <a:path w="1461609" h="125883">
                  <a:moveTo>
                    <a:pt x="0" y="27974"/>
                  </a:moveTo>
                  <a:lnTo>
                    <a:pt x="208801" y="41961"/>
                  </a:lnTo>
                  <a:lnTo>
                    <a:pt x="417602" y="27974"/>
                  </a:lnTo>
                  <a:lnTo>
                    <a:pt x="626404" y="0"/>
                  </a:lnTo>
                  <a:lnTo>
                    <a:pt x="835205" y="13987"/>
                  </a:lnTo>
                  <a:lnTo>
                    <a:pt x="1044007" y="69935"/>
                  </a:lnTo>
                  <a:lnTo>
                    <a:pt x="1252808" y="125883"/>
                  </a:lnTo>
                  <a:lnTo>
                    <a:pt x="1461609" y="97909"/>
                  </a:lnTo>
                </a:path>
              </a:pathLst>
            </a:custGeom>
            <a:ln w="35231" cap="flat">
              <a:solidFill>
                <a:srgbClr val="BEBEBE">
                  <a:alpha val="69803"/>
                </a:srgbClr>
              </a:solidFill>
              <a:prstDash val="solid"/>
              <a:round/>
            </a:ln>
          </p:spPr>
          <p:txBody>
            <a:bodyPr/>
            <a:lstStyle/>
            <a:p>
              <a:endParaRPr/>
            </a:p>
          </p:txBody>
        </p:sp>
        <p:sp>
          <p:nvSpPr>
            <p:cNvPr id="400" name="pl400"/>
            <p:cNvSpPr/>
            <p:nvPr/>
          </p:nvSpPr>
          <p:spPr>
            <a:xfrm>
              <a:off x="5862360" y="2949545"/>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401" name="pl401"/>
            <p:cNvSpPr/>
            <p:nvPr/>
          </p:nvSpPr>
          <p:spPr>
            <a:xfrm>
              <a:off x="5862360" y="2823662"/>
              <a:ext cx="1461609" cy="125883"/>
            </a:xfrm>
            <a:custGeom>
              <a:avLst/>
              <a:gdLst/>
              <a:ahLst/>
              <a:cxnLst/>
              <a:rect l="0" t="0" r="0" b="0"/>
              <a:pathLst>
                <a:path w="1461609" h="125883">
                  <a:moveTo>
                    <a:pt x="0" y="27974"/>
                  </a:moveTo>
                  <a:lnTo>
                    <a:pt x="208801" y="41961"/>
                  </a:lnTo>
                  <a:lnTo>
                    <a:pt x="417602" y="27974"/>
                  </a:lnTo>
                  <a:lnTo>
                    <a:pt x="626404" y="0"/>
                  </a:lnTo>
                  <a:lnTo>
                    <a:pt x="835205" y="13987"/>
                  </a:lnTo>
                  <a:lnTo>
                    <a:pt x="1044007" y="69935"/>
                  </a:lnTo>
                  <a:lnTo>
                    <a:pt x="1252808" y="125883"/>
                  </a:lnTo>
                  <a:lnTo>
                    <a:pt x="1461609" y="97909"/>
                  </a:lnTo>
                </a:path>
              </a:pathLst>
            </a:custGeom>
            <a:ln w="40651" cap="flat">
              <a:solidFill>
                <a:srgbClr val="000000">
                  <a:alpha val="100000"/>
                </a:srgbClr>
              </a:solidFill>
              <a:prstDash val="solid"/>
              <a:round/>
            </a:ln>
          </p:spPr>
          <p:txBody>
            <a:bodyPr/>
            <a:lstStyle/>
            <a:p>
              <a:endParaRPr/>
            </a:p>
          </p:txBody>
        </p:sp>
        <p:sp>
          <p:nvSpPr>
            <p:cNvPr id="402" name="pl402"/>
            <p:cNvSpPr/>
            <p:nvPr/>
          </p:nvSpPr>
          <p:spPr>
            <a:xfrm>
              <a:off x="5862360" y="2823662"/>
              <a:ext cx="1461609" cy="125883"/>
            </a:xfrm>
            <a:custGeom>
              <a:avLst/>
              <a:gdLst/>
              <a:ahLst/>
              <a:cxnLst/>
              <a:rect l="0" t="0" r="0" b="0"/>
              <a:pathLst>
                <a:path w="1461609" h="125883">
                  <a:moveTo>
                    <a:pt x="0" y="27974"/>
                  </a:moveTo>
                  <a:lnTo>
                    <a:pt x="208801" y="41961"/>
                  </a:lnTo>
                  <a:lnTo>
                    <a:pt x="417602" y="27974"/>
                  </a:lnTo>
                  <a:lnTo>
                    <a:pt x="626404" y="0"/>
                  </a:lnTo>
                  <a:lnTo>
                    <a:pt x="835205" y="13987"/>
                  </a:lnTo>
                  <a:lnTo>
                    <a:pt x="1044007" y="69935"/>
                  </a:lnTo>
                  <a:lnTo>
                    <a:pt x="1252808" y="125883"/>
                  </a:lnTo>
                  <a:lnTo>
                    <a:pt x="1461609" y="97909"/>
                  </a:lnTo>
                </a:path>
              </a:pathLst>
            </a:custGeom>
            <a:ln w="35231" cap="flat">
              <a:solidFill>
                <a:srgbClr val="1CABE2">
                  <a:alpha val="100000"/>
                </a:srgbClr>
              </a:solidFill>
              <a:prstDash val="solid"/>
              <a:round/>
            </a:ln>
          </p:spPr>
          <p:txBody>
            <a:bodyPr/>
            <a:lstStyle/>
            <a:p>
              <a:endParaRPr/>
            </a:p>
          </p:txBody>
        </p:sp>
        <p:sp>
          <p:nvSpPr>
            <p:cNvPr id="403" name="tx403"/>
            <p:cNvSpPr/>
            <p:nvPr/>
          </p:nvSpPr>
          <p:spPr>
            <a:xfrm>
              <a:off x="5802070" y="267146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04" name="tx404"/>
            <p:cNvSpPr/>
            <p:nvPr/>
          </p:nvSpPr>
          <p:spPr>
            <a:xfrm>
              <a:off x="6010872" y="26855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05" name="tx405"/>
            <p:cNvSpPr/>
            <p:nvPr/>
          </p:nvSpPr>
          <p:spPr>
            <a:xfrm>
              <a:off x="6219673" y="267146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06" name="tx406"/>
            <p:cNvSpPr/>
            <p:nvPr/>
          </p:nvSpPr>
          <p:spPr>
            <a:xfrm>
              <a:off x="6428475" y="26435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07" name="tx407"/>
            <p:cNvSpPr/>
            <p:nvPr/>
          </p:nvSpPr>
          <p:spPr>
            <a:xfrm>
              <a:off x="6637276" y="26575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08" name="tx408"/>
            <p:cNvSpPr/>
            <p:nvPr/>
          </p:nvSpPr>
          <p:spPr>
            <a:xfrm>
              <a:off x="6846078" y="2713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09" name="tx409"/>
            <p:cNvSpPr/>
            <p:nvPr/>
          </p:nvSpPr>
          <p:spPr>
            <a:xfrm>
              <a:off x="7054879" y="2769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10" name="tx410"/>
            <p:cNvSpPr/>
            <p:nvPr/>
          </p:nvSpPr>
          <p:spPr>
            <a:xfrm>
              <a:off x="7263680" y="27414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11" name="rc411"/>
            <p:cNvSpPr/>
            <p:nvPr/>
          </p:nvSpPr>
          <p:spPr>
            <a:xfrm>
              <a:off x="5789280" y="3643117"/>
              <a:ext cx="1607770" cy="1000072"/>
            </a:xfrm>
            <a:prstGeom prst="rect">
              <a:avLst/>
            </a:prstGeom>
            <a:solidFill>
              <a:srgbClr val="EBEBEB">
                <a:alpha val="100000"/>
              </a:srgbClr>
            </a:solidFill>
          </p:spPr>
          <p:txBody>
            <a:bodyPr/>
            <a:lstStyle/>
            <a:p>
              <a:endParaRPr/>
            </a:p>
          </p:txBody>
        </p:sp>
        <p:sp>
          <p:nvSpPr>
            <p:cNvPr id="412" name="pl412"/>
            <p:cNvSpPr/>
            <p:nvPr/>
          </p:nvSpPr>
          <p:spPr>
            <a:xfrm>
              <a:off x="5789280" y="45627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5789280" y="42130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5789280" y="38634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5" name="pl415"/>
            <p:cNvSpPr/>
            <p:nvPr/>
          </p:nvSpPr>
          <p:spPr>
            <a:xfrm>
              <a:off x="578928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6" name="pl416"/>
            <p:cNvSpPr/>
            <p:nvPr/>
          </p:nvSpPr>
          <p:spPr>
            <a:xfrm>
              <a:off x="5789280" y="438792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5789280" y="403825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586236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07116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27996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48876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669756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690636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711516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732397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6" name="pl426"/>
            <p:cNvSpPr/>
            <p:nvPr/>
          </p:nvSpPr>
          <p:spPr>
            <a:xfrm>
              <a:off x="5862360" y="4234069"/>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427" name="pl427"/>
            <p:cNvSpPr/>
            <p:nvPr/>
          </p:nvSpPr>
          <p:spPr>
            <a:xfrm>
              <a:off x="5862360" y="4052238"/>
              <a:ext cx="1461609" cy="69935"/>
            </a:xfrm>
            <a:custGeom>
              <a:avLst/>
              <a:gdLst/>
              <a:ahLst/>
              <a:cxnLst/>
              <a:rect l="0" t="0" r="0" b="0"/>
              <a:pathLst>
                <a:path w="1461609" h="69935">
                  <a:moveTo>
                    <a:pt x="0" y="13987"/>
                  </a:moveTo>
                  <a:lnTo>
                    <a:pt x="208801" y="0"/>
                  </a:lnTo>
                  <a:lnTo>
                    <a:pt x="417602" y="69935"/>
                  </a:lnTo>
                  <a:lnTo>
                    <a:pt x="626404" y="69935"/>
                  </a:lnTo>
                  <a:lnTo>
                    <a:pt x="835205" y="13987"/>
                  </a:lnTo>
                  <a:lnTo>
                    <a:pt x="1044007" y="69935"/>
                  </a:lnTo>
                  <a:lnTo>
                    <a:pt x="1252808" y="0"/>
                  </a:lnTo>
                  <a:lnTo>
                    <a:pt x="1461609" y="13987"/>
                  </a:lnTo>
                </a:path>
              </a:pathLst>
            </a:custGeom>
            <a:ln w="40651" cap="flat">
              <a:solidFill>
                <a:srgbClr val="BEBEBE">
                  <a:alpha val="69803"/>
                </a:srgbClr>
              </a:solidFill>
              <a:prstDash val="solid"/>
              <a:round/>
            </a:ln>
          </p:spPr>
          <p:txBody>
            <a:bodyPr/>
            <a:lstStyle/>
            <a:p>
              <a:endParaRPr/>
            </a:p>
          </p:txBody>
        </p:sp>
        <p:sp>
          <p:nvSpPr>
            <p:cNvPr id="428" name="pl428"/>
            <p:cNvSpPr/>
            <p:nvPr/>
          </p:nvSpPr>
          <p:spPr>
            <a:xfrm>
              <a:off x="5862360" y="4052238"/>
              <a:ext cx="1461609" cy="69935"/>
            </a:xfrm>
            <a:custGeom>
              <a:avLst/>
              <a:gdLst/>
              <a:ahLst/>
              <a:cxnLst/>
              <a:rect l="0" t="0" r="0" b="0"/>
              <a:pathLst>
                <a:path w="1461609" h="69935">
                  <a:moveTo>
                    <a:pt x="0" y="13987"/>
                  </a:moveTo>
                  <a:lnTo>
                    <a:pt x="208801" y="0"/>
                  </a:lnTo>
                  <a:lnTo>
                    <a:pt x="417602" y="69935"/>
                  </a:lnTo>
                  <a:lnTo>
                    <a:pt x="626404" y="69935"/>
                  </a:lnTo>
                  <a:lnTo>
                    <a:pt x="835205" y="13987"/>
                  </a:lnTo>
                  <a:lnTo>
                    <a:pt x="1044007" y="69935"/>
                  </a:lnTo>
                  <a:lnTo>
                    <a:pt x="1252808" y="0"/>
                  </a:lnTo>
                  <a:lnTo>
                    <a:pt x="1461609" y="13987"/>
                  </a:lnTo>
                </a:path>
              </a:pathLst>
            </a:custGeom>
            <a:ln w="35231" cap="flat">
              <a:solidFill>
                <a:srgbClr val="BEBEBE">
                  <a:alpha val="69803"/>
                </a:srgbClr>
              </a:solidFill>
              <a:prstDash val="solid"/>
              <a:round/>
            </a:ln>
          </p:spPr>
          <p:txBody>
            <a:bodyPr/>
            <a:lstStyle/>
            <a:p>
              <a:endParaRPr/>
            </a:p>
          </p:txBody>
        </p:sp>
        <p:sp>
          <p:nvSpPr>
            <p:cNvPr id="429" name="pl429"/>
            <p:cNvSpPr/>
            <p:nvPr/>
          </p:nvSpPr>
          <p:spPr>
            <a:xfrm>
              <a:off x="5862360" y="4234069"/>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430" name="pl430"/>
            <p:cNvSpPr/>
            <p:nvPr/>
          </p:nvSpPr>
          <p:spPr>
            <a:xfrm>
              <a:off x="5862360" y="4052238"/>
              <a:ext cx="1461609" cy="69935"/>
            </a:xfrm>
            <a:custGeom>
              <a:avLst/>
              <a:gdLst/>
              <a:ahLst/>
              <a:cxnLst/>
              <a:rect l="0" t="0" r="0" b="0"/>
              <a:pathLst>
                <a:path w="1461609" h="69935">
                  <a:moveTo>
                    <a:pt x="0" y="13987"/>
                  </a:moveTo>
                  <a:lnTo>
                    <a:pt x="208801" y="0"/>
                  </a:lnTo>
                  <a:lnTo>
                    <a:pt x="417602" y="69935"/>
                  </a:lnTo>
                  <a:lnTo>
                    <a:pt x="626404" y="69935"/>
                  </a:lnTo>
                  <a:lnTo>
                    <a:pt x="835205" y="13987"/>
                  </a:lnTo>
                  <a:lnTo>
                    <a:pt x="1044007" y="69935"/>
                  </a:lnTo>
                  <a:lnTo>
                    <a:pt x="1252808" y="0"/>
                  </a:lnTo>
                  <a:lnTo>
                    <a:pt x="1461609" y="13987"/>
                  </a:lnTo>
                </a:path>
              </a:pathLst>
            </a:custGeom>
            <a:ln w="40651" cap="flat">
              <a:solidFill>
                <a:srgbClr val="000000">
                  <a:alpha val="100000"/>
                </a:srgbClr>
              </a:solidFill>
              <a:prstDash val="solid"/>
              <a:round/>
            </a:ln>
          </p:spPr>
          <p:txBody>
            <a:bodyPr/>
            <a:lstStyle/>
            <a:p>
              <a:endParaRPr/>
            </a:p>
          </p:txBody>
        </p:sp>
        <p:sp>
          <p:nvSpPr>
            <p:cNvPr id="431" name="pl431"/>
            <p:cNvSpPr/>
            <p:nvPr/>
          </p:nvSpPr>
          <p:spPr>
            <a:xfrm>
              <a:off x="5862360" y="4052238"/>
              <a:ext cx="1461609" cy="69935"/>
            </a:xfrm>
            <a:custGeom>
              <a:avLst/>
              <a:gdLst/>
              <a:ahLst/>
              <a:cxnLst/>
              <a:rect l="0" t="0" r="0" b="0"/>
              <a:pathLst>
                <a:path w="1461609" h="69935">
                  <a:moveTo>
                    <a:pt x="0" y="13987"/>
                  </a:moveTo>
                  <a:lnTo>
                    <a:pt x="208801" y="0"/>
                  </a:lnTo>
                  <a:lnTo>
                    <a:pt x="417602" y="69935"/>
                  </a:lnTo>
                  <a:lnTo>
                    <a:pt x="626404" y="69935"/>
                  </a:lnTo>
                  <a:lnTo>
                    <a:pt x="835205" y="13987"/>
                  </a:lnTo>
                  <a:lnTo>
                    <a:pt x="1044007" y="69935"/>
                  </a:lnTo>
                  <a:lnTo>
                    <a:pt x="1252808" y="0"/>
                  </a:lnTo>
                  <a:lnTo>
                    <a:pt x="1461609" y="13987"/>
                  </a:lnTo>
                </a:path>
              </a:pathLst>
            </a:custGeom>
            <a:ln w="35231" cap="flat">
              <a:solidFill>
                <a:srgbClr val="1CABE2">
                  <a:alpha val="100000"/>
                </a:srgbClr>
              </a:solidFill>
              <a:prstDash val="solid"/>
              <a:round/>
            </a:ln>
          </p:spPr>
          <p:txBody>
            <a:bodyPr/>
            <a:lstStyle/>
            <a:p>
              <a:endParaRPr/>
            </a:p>
          </p:txBody>
        </p:sp>
        <p:sp>
          <p:nvSpPr>
            <p:cNvPr id="432" name="tx432"/>
            <p:cNvSpPr/>
            <p:nvPr/>
          </p:nvSpPr>
          <p:spPr>
            <a:xfrm>
              <a:off x="5802070" y="3886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33" name="tx433"/>
            <p:cNvSpPr/>
            <p:nvPr/>
          </p:nvSpPr>
          <p:spPr>
            <a:xfrm>
              <a:off x="6010872" y="38721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6219673" y="39420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35" name="tx435"/>
            <p:cNvSpPr/>
            <p:nvPr/>
          </p:nvSpPr>
          <p:spPr>
            <a:xfrm>
              <a:off x="6428475" y="39420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36" name="tx436"/>
            <p:cNvSpPr/>
            <p:nvPr/>
          </p:nvSpPr>
          <p:spPr>
            <a:xfrm>
              <a:off x="6637276" y="3886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37" name="tx437"/>
            <p:cNvSpPr/>
            <p:nvPr/>
          </p:nvSpPr>
          <p:spPr>
            <a:xfrm>
              <a:off x="6846078" y="39420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38" name="tx438"/>
            <p:cNvSpPr/>
            <p:nvPr/>
          </p:nvSpPr>
          <p:spPr>
            <a:xfrm>
              <a:off x="7054879" y="38721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7263680" y="3886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40" name="rc440"/>
            <p:cNvSpPr/>
            <p:nvPr/>
          </p:nvSpPr>
          <p:spPr>
            <a:xfrm>
              <a:off x="5789280" y="4927641"/>
              <a:ext cx="1607770" cy="1000072"/>
            </a:xfrm>
            <a:prstGeom prst="rect">
              <a:avLst/>
            </a:prstGeom>
            <a:solidFill>
              <a:srgbClr val="EBEBEB">
                <a:alpha val="100000"/>
              </a:srgbClr>
            </a:solidFill>
          </p:spPr>
          <p:txBody>
            <a:bodyPr/>
            <a:lstStyle/>
            <a:p>
              <a:endParaRPr/>
            </a:p>
          </p:txBody>
        </p:sp>
        <p:sp>
          <p:nvSpPr>
            <p:cNvPr id="441" name="pl441"/>
            <p:cNvSpPr/>
            <p:nvPr/>
          </p:nvSpPr>
          <p:spPr>
            <a:xfrm>
              <a:off x="5789280" y="584728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89280" y="5497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89280" y="51479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4" name="pl444"/>
            <p:cNvSpPr/>
            <p:nvPr/>
          </p:nvSpPr>
          <p:spPr>
            <a:xfrm>
              <a:off x="578928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5" name="pl445"/>
            <p:cNvSpPr/>
            <p:nvPr/>
          </p:nvSpPr>
          <p:spPr>
            <a:xfrm>
              <a:off x="5789280" y="567245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789280" y="532277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586236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607116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27996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48876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69756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690636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711516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732397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5" name="pl455"/>
            <p:cNvSpPr/>
            <p:nvPr/>
          </p:nvSpPr>
          <p:spPr>
            <a:xfrm>
              <a:off x="5862360" y="5518593"/>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456" name="pl456"/>
            <p:cNvSpPr/>
            <p:nvPr/>
          </p:nvSpPr>
          <p:spPr>
            <a:xfrm>
              <a:off x="5862360" y="5350749"/>
              <a:ext cx="1461609" cy="139870"/>
            </a:xfrm>
            <a:custGeom>
              <a:avLst/>
              <a:gdLst/>
              <a:ahLst/>
              <a:cxnLst/>
              <a:rect l="0" t="0" r="0" b="0"/>
              <a:pathLst>
                <a:path w="1461609" h="139870">
                  <a:moveTo>
                    <a:pt x="0" y="55948"/>
                  </a:moveTo>
                  <a:lnTo>
                    <a:pt x="208801" y="55948"/>
                  </a:lnTo>
                  <a:lnTo>
                    <a:pt x="417602" y="139870"/>
                  </a:lnTo>
                  <a:lnTo>
                    <a:pt x="626404" y="55948"/>
                  </a:lnTo>
                  <a:lnTo>
                    <a:pt x="835205" y="0"/>
                  </a:lnTo>
                  <a:lnTo>
                    <a:pt x="1044007" y="55948"/>
                  </a:lnTo>
                  <a:lnTo>
                    <a:pt x="1252808" y="55948"/>
                  </a:lnTo>
                  <a:lnTo>
                    <a:pt x="1461609" y="27974"/>
                  </a:lnTo>
                </a:path>
              </a:pathLst>
            </a:custGeom>
            <a:ln w="40651" cap="flat">
              <a:solidFill>
                <a:srgbClr val="BEBEBE">
                  <a:alpha val="69803"/>
                </a:srgbClr>
              </a:solidFill>
              <a:prstDash val="solid"/>
              <a:round/>
            </a:ln>
          </p:spPr>
          <p:txBody>
            <a:bodyPr/>
            <a:lstStyle/>
            <a:p>
              <a:endParaRPr/>
            </a:p>
          </p:txBody>
        </p:sp>
        <p:sp>
          <p:nvSpPr>
            <p:cNvPr id="457" name="pl457"/>
            <p:cNvSpPr/>
            <p:nvPr/>
          </p:nvSpPr>
          <p:spPr>
            <a:xfrm>
              <a:off x="5862360" y="5350749"/>
              <a:ext cx="1461609" cy="139870"/>
            </a:xfrm>
            <a:custGeom>
              <a:avLst/>
              <a:gdLst/>
              <a:ahLst/>
              <a:cxnLst/>
              <a:rect l="0" t="0" r="0" b="0"/>
              <a:pathLst>
                <a:path w="1461609" h="139870">
                  <a:moveTo>
                    <a:pt x="0" y="55948"/>
                  </a:moveTo>
                  <a:lnTo>
                    <a:pt x="208801" y="55948"/>
                  </a:lnTo>
                  <a:lnTo>
                    <a:pt x="417602" y="139870"/>
                  </a:lnTo>
                  <a:lnTo>
                    <a:pt x="626404" y="55948"/>
                  </a:lnTo>
                  <a:lnTo>
                    <a:pt x="835205" y="0"/>
                  </a:lnTo>
                  <a:lnTo>
                    <a:pt x="1044007" y="55948"/>
                  </a:lnTo>
                  <a:lnTo>
                    <a:pt x="1252808" y="55948"/>
                  </a:lnTo>
                  <a:lnTo>
                    <a:pt x="1461609" y="27974"/>
                  </a:lnTo>
                </a:path>
              </a:pathLst>
            </a:custGeom>
            <a:ln w="35231" cap="flat">
              <a:solidFill>
                <a:srgbClr val="BEBEBE">
                  <a:alpha val="69803"/>
                </a:srgbClr>
              </a:solidFill>
              <a:prstDash val="solid"/>
              <a:round/>
            </a:ln>
          </p:spPr>
          <p:txBody>
            <a:bodyPr/>
            <a:lstStyle/>
            <a:p>
              <a:endParaRPr/>
            </a:p>
          </p:txBody>
        </p:sp>
        <p:sp>
          <p:nvSpPr>
            <p:cNvPr id="458" name="pl458"/>
            <p:cNvSpPr/>
            <p:nvPr/>
          </p:nvSpPr>
          <p:spPr>
            <a:xfrm>
              <a:off x="5862360" y="5518593"/>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459" name="pl459"/>
            <p:cNvSpPr/>
            <p:nvPr/>
          </p:nvSpPr>
          <p:spPr>
            <a:xfrm>
              <a:off x="5862360" y="5350749"/>
              <a:ext cx="1461609" cy="139870"/>
            </a:xfrm>
            <a:custGeom>
              <a:avLst/>
              <a:gdLst/>
              <a:ahLst/>
              <a:cxnLst/>
              <a:rect l="0" t="0" r="0" b="0"/>
              <a:pathLst>
                <a:path w="1461609" h="139870">
                  <a:moveTo>
                    <a:pt x="0" y="55948"/>
                  </a:moveTo>
                  <a:lnTo>
                    <a:pt x="208801" y="55948"/>
                  </a:lnTo>
                  <a:lnTo>
                    <a:pt x="417602" y="139870"/>
                  </a:lnTo>
                  <a:lnTo>
                    <a:pt x="626404" y="55948"/>
                  </a:lnTo>
                  <a:lnTo>
                    <a:pt x="835205" y="0"/>
                  </a:lnTo>
                  <a:lnTo>
                    <a:pt x="1044007" y="55948"/>
                  </a:lnTo>
                  <a:lnTo>
                    <a:pt x="1252808" y="55948"/>
                  </a:lnTo>
                  <a:lnTo>
                    <a:pt x="1461609" y="27974"/>
                  </a:lnTo>
                </a:path>
              </a:pathLst>
            </a:custGeom>
            <a:ln w="40651" cap="flat">
              <a:solidFill>
                <a:srgbClr val="000000">
                  <a:alpha val="100000"/>
                </a:srgbClr>
              </a:solidFill>
              <a:prstDash val="solid"/>
              <a:round/>
            </a:ln>
          </p:spPr>
          <p:txBody>
            <a:bodyPr/>
            <a:lstStyle/>
            <a:p>
              <a:endParaRPr/>
            </a:p>
          </p:txBody>
        </p:sp>
        <p:sp>
          <p:nvSpPr>
            <p:cNvPr id="460" name="pl460"/>
            <p:cNvSpPr/>
            <p:nvPr/>
          </p:nvSpPr>
          <p:spPr>
            <a:xfrm>
              <a:off x="5862360" y="5350749"/>
              <a:ext cx="1461609" cy="139870"/>
            </a:xfrm>
            <a:custGeom>
              <a:avLst/>
              <a:gdLst/>
              <a:ahLst/>
              <a:cxnLst/>
              <a:rect l="0" t="0" r="0" b="0"/>
              <a:pathLst>
                <a:path w="1461609" h="139870">
                  <a:moveTo>
                    <a:pt x="0" y="55948"/>
                  </a:moveTo>
                  <a:lnTo>
                    <a:pt x="208801" y="55948"/>
                  </a:lnTo>
                  <a:lnTo>
                    <a:pt x="417602" y="139870"/>
                  </a:lnTo>
                  <a:lnTo>
                    <a:pt x="626404" y="55948"/>
                  </a:lnTo>
                  <a:lnTo>
                    <a:pt x="835205" y="0"/>
                  </a:lnTo>
                  <a:lnTo>
                    <a:pt x="1044007" y="55948"/>
                  </a:lnTo>
                  <a:lnTo>
                    <a:pt x="1252808" y="55948"/>
                  </a:lnTo>
                  <a:lnTo>
                    <a:pt x="1461609" y="27974"/>
                  </a:lnTo>
                </a:path>
              </a:pathLst>
            </a:custGeom>
            <a:ln w="35231" cap="flat">
              <a:solidFill>
                <a:srgbClr val="1CABE2">
                  <a:alpha val="100000"/>
                </a:srgbClr>
              </a:solidFill>
              <a:prstDash val="solid"/>
              <a:round/>
            </a:ln>
          </p:spPr>
          <p:txBody>
            <a:bodyPr/>
            <a:lstStyle/>
            <a:p>
              <a:endParaRPr/>
            </a:p>
          </p:txBody>
        </p:sp>
        <p:sp>
          <p:nvSpPr>
            <p:cNvPr id="461" name="tx461"/>
            <p:cNvSpPr/>
            <p:nvPr/>
          </p:nvSpPr>
          <p:spPr>
            <a:xfrm>
              <a:off x="5802070" y="52265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62" name="tx462"/>
            <p:cNvSpPr/>
            <p:nvPr/>
          </p:nvSpPr>
          <p:spPr>
            <a:xfrm>
              <a:off x="6010872" y="52265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63" name="tx463"/>
            <p:cNvSpPr/>
            <p:nvPr/>
          </p:nvSpPr>
          <p:spPr>
            <a:xfrm>
              <a:off x="6219673" y="5310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64" name="tx464"/>
            <p:cNvSpPr/>
            <p:nvPr/>
          </p:nvSpPr>
          <p:spPr>
            <a:xfrm>
              <a:off x="6428475" y="52265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65" name="tx465"/>
            <p:cNvSpPr/>
            <p:nvPr/>
          </p:nvSpPr>
          <p:spPr>
            <a:xfrm>
              <a:off x="6637276" y="51706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66" name="tx466"/>
            <p:cNvSpPr/>
            <p:nvPr/>
          </p:nvSpPr>
          <p:spPr>
            <a:xfrm>
              <a:off x="6846078" y="52265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67" name="tx467"/>
            <p:cNvSpPr/>
            <p:nvPr/>
          </p:nvSpPr>
          <p:spPr>
            <a:xfrm>
              <a:off x="7054879" y="52265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68" name="tx468"/>
            <p:cNvSpPr/>
            <p:nvPr/>
          </p:nvSpPr>
          <p:spPr>
            <a:xfrm>
              <a:off x="7263680" y="51986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69" name="rc469"/>
            <p:cNvSpPr/>
            <p:nvPr/>
          </p:nvSpPr>
          <p:spPr>
            <a:xfrm>
              <a:off x="7466640" y="1074069"/>
              <a:ext cx="1607770" cy="1000072"/>
            </a:xfrm>
            <a:prstGeom prst="rect">
              <a:avLst/>
            </a:prstGeom>
            <a:solidFill>
              <a:srgbClr val="EBEBEB">
                <a:alpha val="100000"/>
              </a:srgbClr>
            </a:solidFill>
          </p:spPr>
          <p:txBody>
            <a:bodyPr/>
            <a:lstStyle/>
            <a:p>
              <a:endParaRPr/>
            </a:p>
          </p:txBody>
        </p:sp>
        <p:sp>
          <p:nvSpPr>
            <p:cNvPr id="470" name="pl470"/>
            <p:cNvSpPr/>
            <p:nvPr/>
          </p:nvSpPr>
          <p:spPr>
            <a:xfrm>
              <a:off x="7466640" y="199371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1" name="pl471"/>
            <p:cNvSpPr/>
            <p:nvPr/>
          </p:nvSpPr>
          <p:spPr>
            <a:xfrm>
              <a:off x="7466640" y="16440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7466640" y="12943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3" name="pl473"/>
            <p:cNvSpPr/>
            <p:nvPr/>
          </p:nvSpPr>
          <p:spPr>
            <a:xfrm>
              <a:off x="746664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4" name="pl474"/>
            <p:cNvSpPr/>
            <p:nvPr/>
          </p:nvSpPr>
          <p:spPr>
            <a:xfrm>
              <a:off x="7466640" y="181887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5" name="pl475"/>
            <p:cNvSpPr/>
            <p:nvPr/>
          </p:nvSpPr>
          <p:spPr>
            <a:xfrm>
              <a:off x="7466640" y="146920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6" name="pl476"/>
            <p:cNvSpPr/>
            <p:nvPr/>
          </p:nvSpPr>
          <p:spPr>
            <a:xfrm>
              <a:off x="753972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7748521"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795732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816612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837492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858372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879252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900133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4" name="pl484"/>
            <p:cNvSpPr/>
            <p:nvPr/>
          </p:nvSpPr>
          <p:spPr>
            <a:xfrm>
              <a:off x="7539720" y="1665021"/>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485" name="pl485"/>
            <p:cNvSpPr/>
            <p:nvPr/>
          </p:nvSpPr>
          <p:spPr>
            <a:xfrm>
              <a:off x="7539720" y="1497176"/>
              <a:ext cx="1461609" cy="13987"/>
            </a:xfrm>
            <a:custGeom>
              <a:avLst/>
              <a:gdLst/>
              <a:ahLst/>
              <a:cxnLst/>
              <a:rect l="0" t="0" r="0" b="0"/>
              <a:pathLst>
                <a:path w="1461609" h="13987">
                  <a:moveTo>
                    <a:pt x="0" y="13987"/>
                  </a:moveTo>
                  <a:lnTo>
                    <a:pt x="208801" y="13987"/>
                  </a:lnTo>
                  <a:lnTo>
                    <a:pt x="417602" y="13987"/>
                  </a:lnTo>
                  <a:lnTo>
                    <a:pt x="626404" y="13987"/>
                  </a:lnTo>
                  <a:lnTo>
                    <a:pt x="835205" y="13987"/>
                  </a:lnTo>
                  <a:lnTo>
                    <a:pt x="1044007" y="13987"/>
                  </a:lnTo>
                  <a:lnTo>
                    <a:pt x="1252808" y="13987"/>
                  </a:lnTo>
                  <a:lnTo>
                    <a:pt x="1461609" y="0"/>
                  </a:lnTo>
                </a:path>
              </a:pathLst>
            </a:custGeom>
            <a:ln w="40651" cap="flat">
              <a:solidFill>
                <a:srgbClr val="BEBEBE">
                  <a:alpha val="69803"/>
                </a:srgbClr>
              </a:solidFill>
              <a:prstDash val="solid"/>
              <a:round/>
            </a:ln>
          </p:spPr>
          <p:txBody>
            <a:bodyPr/>
            <a:lstStyle/>
            <a:p>
              <a:endParaRPr/>
            </a:p>
          </p:txBody>
        </p:sp>
        <p:sp>
          <p:nvSpPr>
            <p:cNvPr id="486" name="pl486"/>
            <p:cNvSpPr/>
            <p:nvPr/>
          </p:nvSpPr>
          <p:spPr>
            <a:xfrm>
              <a:off x="7539720" y="1497176"/>
              <a:ext cx="1461609" cy="13987"/>
            </a:xfrm>
            <a:custGeom>
              <a:avLst/>
              <a:gdLst/>
              <a:ahLst/>
              <a:cxnLst/>
              <a:rect l="0" t="0" r="0" b="0"/>
              <a:pathLst>
                <a:path w="1461609" h="13987">
                  <a:moveTo>
                    <a:pt x="0" y="13987"/>
                  </a:moveTo>
                  <a:lnTo>
                    <a:pt x="208801" y="13987"/>
                  </a:lnTo>
                  <a:lnTo>
                    <a:pt x="417602" y="13987"/>
                  </a:lnTo>
                  <a:lnTo>
                    <a:pt x="626404" y="13987"/>
                  </a:lnTo>
                  <a:lnTo>
                    <a:pt x="835205" y="13987"/>
                  </a:lnTo>
                  <a:lnTo>
                    <a:pt x="1044007" y="13987"/>
                  </a:lnTo>
                  <a:lnTo>
                    <a:pt x="1252808" y="13987"/>
                  </a:lnTo>
                  <a:lnTo>
                    <a:pt x="1461609" y="0"/>
                  </a:lnTo>
                </a:path>
              </a:pathLst>
            </a:custGeom>
            <a:ln w="35231" cap="flat">
              <a:solidFill>
                <a:srgbClr val="BEBEBE">
                  <a:alpha val="69803"/>
                </a:srgbClr>
              </a:solidFill>
              <a:prstDash val="solid"/>
              <a:round/>
            </a:ln>
          </p:spPr>
          <p:txBody>
            <a:bodyPr/>
            <a:lstStyle/>
            <a:p>
              <a:endParaRPr/>
            </a:p>
          </p:txBody>
        </p:sp>
        <p:sp>
          <p:nvSpPr>
            <p:cNvPr id="487" name="pl487"/>
            <p:cNvSpPr/>
            <p:nvPr/>
          </p:nvSpPr>
          <p:spPr>
            <a:xfrm>
              <a:off x="7539720" y="1665021"/>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488" name="pl488"/>
            <p:cNvSpPr/>
            <p:nvPr/>
          </p:nvSpPr>
          <p:spPr>
            <a:xfrm>
              <a:off x="7539720" y="1497176"/>
              <a:ext cx="1461609" cy="13987"/>
            </a:xfrm>
            <a:custGeom>
              <a:avLst/>
              <a:gdLst/>
              <a:ahLst/>
              <a:cxnLst/>
              <a:rect l="0" t="0" r="0" b="0"/>
              <a:pathLst>
                <a:path w="1461609" h="13987">
                  <a:moveTo>
                    <a:pt x="0" y="13987"/>
                  </a:moveTo>
                  <a:lnTo>
                    <a:pt x="208801" y="13987"/>
                  </a:lnTo>
                  <a:lnTo>
                    <a:pt x="417602" y="13987"/>
                  </a:lnTo>
                  <a:lnTo>
                    <a:pt x="626404" y="13987"/>
                  </a:lnTo>
                  <a:lnTo>
                    <a:pt x="835205" y="13987"/>
                  </a:lnTo>
                  <a:lnTo>
                    <a:pt x="1044007" y="13987"/>
                  </a:lnTo>
                  <a:lnTo>
                    <a:pt x="1252808" y="13987"/>
                  </a:lnTo>
                  <a:lnTo>
                    <a:pt x="1461609" y="0"/>
                  </a:lnTo>
                </a:path>
              </a:pathLst>
            </a:custGeom>
            <a:ln w="40651" cap="flat">
              <a:solidFill>
                <a:srgbClr val="000000">
                  <a:alpha val="100000"/>
                </a:srgbClr>
              </a:solidFill>
              <a:prstDash val="solid"/>
              <a:round/>
            </a:ln>
          </p:spPr>
          <p:txBody>
            <a:bodyPr/>
            <a:lstStyle/>
            <a:p>
              <a:endParaRPr/>
            </a:p>
          </p:txBody>
        </p:sp>
        <p:sp>
          <p:nvSpPr>
            <p:cNvPr id="489" name="pl489"/>
            <p:cNvSpPr/>
            <p:nvPr/>
          </p:nvSpPr>
          <p:spPr>
            <a:xfrm>
              <a:off x="7539720" y="1497176"/>
              <a:ext cx="1461609" cy="13987"/>
            </a:xfrm>
            <a:custGeom>
              <a:avLst/>
              <a:gdLst/>
              <a:ahLst/>
              <a:cxnLst/>
              <a:rect l="0" t="0" r="0" b="0"/>
              <a:pathLst>
                <a:path w="1461609" h="13987">
                  <a:moveTo>
                    <a:pt x="0" y="13987"/>
                  </a:moveTo>
                  <a:lnTo>
                    <a:pt x="208801" y="13987"/>
                  </a:lnTo>
                  <a:lnTo>
                    <a:pt x="417602" y="13987"/>
                  </a:lnTo>
                  <a:lnTo>
                    <a:pt x="626404" y="13987"/>
                  </a:lnTo>
                  <a:lnTo>
                    <a:pt x="835205" y="13987"/>
                  </a:lnTo>
                  <a:lnTo>
                    <a:pt x="1044007" y="13987"/>
                  </a:lnTo>
                  <a:lnTo>
                    <a:pt x="1252808" y="13987"/>
                  </a:lnTo>
                  <a:lnTo>
                    <a:pt x="1461609" y="0"/>
                  </a:lnTo>
                </a:path>
              </a:pathLst>
            </a:custGeom>
            <a:ln w="35231" cap="flat">
              <a:solidFill>
                <a:srgbClr val="1CABE2">
                  <a:alpha val="100000"/>
                </a:srgbClr>
              </a:solidFill>
              <a:prstDash val="solid"/>
              <a:round/>
            </a:ln>
          </p:spPr>
          <p:txBody>
            <a:bodyPr/>
            <a:lstStyle/>
            <a:p>
              <a:endParaRPr/>
            </a:p>
          </p:txBody>
        </p:sp>
        <p:sp>
          <p:nvSpPr>
            <p:cNvPr id="490" name="tx490"/>
            <p:cNvSpPr/>
            <p:nvPr/>
          </p:nvSpPr>
          <p:spPr>
            <a:xfrm>
              <a:off x="7479430" y="13310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91" name="tx491"/>
            <p:cNvSpPr/>
            <p:nvPr/>
          </p:nvSpPr>
          <p:spPr>
            <a:xfrm>
              <a:off x="7688232" y="13310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92" name="tx492"/>
            <p:cNvSpPr/>
            <p:nvPr/>
          </p:nvSpPr>
          <p:spPr>
            <a:xfrm>
              <a:off x="7897033" y="13310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93" name="tx493"/>
            <p:cNvSpPr/>
            <p:nvPr/>
          </p:nvSpPr>
          <p:spPr>
            <a:xfrm>
              <a:off x="8105835" y="13310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94" name="tx494"/>
            <p:cNvSpPr/>
            <p:nvPr/>
          </p:nvSpPr>
          <p:spPr>
            <a:xfrm>
              <a:off x="8314636" y="13310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95" name="tx495"/>
            <p:cNvSpPr/>
            <p:nvPr/>
          </p:nvSpPr>
          <p:spPr>
            <a:xfrm>
              <a:off x="8523437" y="13310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96" name="tx496"/>
            <p:cNvSpPr/>
            <p:nvPr/>
          </p:nvSpPr>
          <p:spPr>
            <a:xfrm>
              <a:off x="8732239" y="13310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97" name="tx497"/>
            <p:cNvSpPr/>
            <p:nvPr/>
          </p:nvSpPr>
          <p:spPr>
            <a:xfrm>
              <a:off x="8941040" y="13170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98" name="rc498"/>
            <p:cNvSpPr/>
            <p:nvPr/>
          </p:nvSpPr>
          <p:spPr>
            <a:xfrm>
              <a:off x="7466640" y="2358593"/>
              <a:ext cx="1607770" cy="1000072"/>
            </a:xfrm>
            <a:prstGeom prst="rect">
              <a:avLst/>
            </a:prstGeom>
            <a:solidFill>
              <a:srgbClr val="EBEBEB">
                <a:alpha val="100000"/>
              </a:srgbClr>
            </a:solidFill>
          </p:spPr>
          <p:txBody>
            <a:bodyPr/>
            <a:lstStyle/>
            <a:p>
              <a:endParaRPr/>
            </a:p>
          </p:txBody>
        </p:sp>
        <p:sp>
          <p:nvSpPr>
            <p:cNvPr id="499" name="pl499"/>
            <p:cNvSpPr/>
            <p:nvPr/>
          </p:nvSpPr>
          <p:spPr>
            <a:xfrm>
              <a:off x="7466640" y="32782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0" name="pl500"/>
            <p:cNvSpPr/>
            <p:nvPr/>
          </p:nvSpPr>
          <p:spPr>
            <a:xfrm>
              <a:off x="7466640" y="29285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1" name="pl501"/>
            <p:cNvSpPr/>
            <p:nvPr/>
          </p:nvSpPr>
          <p:spPr>
            <a:xfrm>
              <a:off x="7466640" y="25788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2" name="pl502"/>
            <p:cNvSpPr/>
            <p:nvPr/>
          </p:nvSpPr>
          <p:spPr>
            <a:xfrm>
              <a:off x="746664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3" name="pl503"/>
            <p:cNvSpPr/>
            <p:nvPr/>
          </p:nvSpPr>
          <p:spPr>
            <a:xfrm>
              <a:off x="7466640" y="310340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4" name="pl504"/>
            <p:cNvSpPr/>
            <p:nvPr/>
          </p:nvSpPr>
          <p:spPr>
            <a:xfrm>
              <a:off x="7466640" y="275372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5" name="pl505"/>
            <p:cNvSpPr/>
            <p:nvPr/>
          </p:nvSpPr>
          <p:spPr>
            <a:xfrm>
              <a:off x="753972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6" name="pl506"/>
            <p:cNvSpPr/>
            <p:nvPr/>
          </p:nvSpPr>
          <p:spPr>
            <a:xfrm>
              <a:off x="7748521"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7" name="pl507"/>
            <p:cNvSpPr/>
            <p:nvPr/>
          </p:nvSpPr>
          <p:spPr>
            <a:xfrm>
              <a:off x="795732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816612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837492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858372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879252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900133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7539720" y="2949545"/>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514" name="pl514"/>
            <p:cNvSpPr/>
            <p:nvPr/>
          </p:nvSpPr>
          <p:spPr>
            <a:xfrm>
              <a:off x="7539720" y="3075428"/>
              <a:ext cx="1461609" cy="181831"/>
            </a:xfrm>
            <a:custGeom>
              <a:avLst/>
              <a:gdLst/>
              <a:ahLst/>
              <a:cxnLst/>
              <a:rect l="0" t="0" r="0" b="0"/>
              <a:pathLst>
                <a:path w="1461609" h="181831">
                  <a:moveTo>
                    <a:pt x="0" y="0"/>
                  </a:moveTo>
                  <a:lnTo>
                    <a:pt x="208801" y="0"/>
                  </a:lnTo>
                  <a:lnTo>
                    <a:pt x="417602" y="0"/>
                  </a:lnTo>
                  <a:lnTo>
                    <a:pt x="626404" y="181831"/>
                  </a:lnTo>
                  <a:lnTo>
                    <a:pt x="835205" y="153857"/>
                  </a:lnTo>
                  <a:lnTo>
                    <a:pt x="1044007" y="41961"/>
                  </a:lnTo>
                  <a:lnTo>
                    <a:pt x="1252808" y="97909"/>
                  </a:lnTo>
                  <a:lnTo>
                    <a:pt x="1461609" y="41961"/>
                  </a:lnTo>
                </a:path>
              </a:pathLst>
            </a:custGeom>
            <a:ln w="40651" cap="flat">
              <a:solidFill>
                <a:srgbClr val="BEBEBE">
                  <a:alpha val="69803"/>
                </a:srgbClr>
              </a:solidFill>
              <a:prstDash val="solid"/>
              <a:round/>
            </a:ln>
          </p:spPr>
          <p:txBody>
            <a:bodyPr/>
            <a:lstStyle/>
            <a:p>
              <a:endParaRPr/>
            </a:p>
          </p:txBody>
        </p:sp>
        <p:sp>
          <p:nvSpPr>
            <p:cNvPr id="515" name="pl515"/>
            <p:cNvSpPr/>
            <p:nvPr/>
          </p:nvSpPr>
          <p:spPr>
            <a:xfrm>
              <a:off x="7539720" y="3075428"/>
              <a:ext cx="1461609" cy="181831"/>
            </a:xfrm>
            <a:custGeom>
              <a:avLst/>
              <a:gdLst/>
              <a:ahLst/>
              <a:cxnLst/>
              <a:rect l="0" t="0" r="0" b="0"/>
              <a:pathLst>
                <a:path w="1461609" h="181831">
                  <a:moveTo>
                    <a:pt x="0" y="0"/>
                  </a:moveTo>
                  <a:lnTo>
                    <a:pt x="208801" y="0"/>
                  </a:lnTo>
                  <a:lnTo>
                    <a:pt x="417602" y="0"/>
                  </a:lnTo>
                  <a:lnTo>
                    <a:pt x="626404" y="181831"/>
                  </a:lnTo>
                  <a:lnTo>
                    <a:pt x="835205" y="153857"/>
                  </a:lnTo>
                  <a:lnTo>
                    <a:pt x="1044007" y="41961"/>
                  </a:lnTo>
                  <a:lnTo>
                    <a:pt x="1252808" y="97909"/>
                  </a:lnTo>
                  <a:lnTo>
                    <a:pt x="1461609" y="41961"/>
                  </a:lnTo>
                </a:path>
              </a:pathLst>
            </a:custGeom>
            <a:ln w="35231" cap="flat">
              <a:solidFill>
                <a:srgbClr val="BEBEBE">
                  <a:alpha val="69803"/>
                </a:srgbClr>
              </a:solidFill>
              <a:prstDash val="solid"/>
              <a:round/>
            </a:ln>
          </p:spPr>
          <p:txBody>
            <a:bodyPr/>
            <a:lstStyle/>
            <a:p>
              <a:endParaRPr/>
            </a:p>
          </p:txBody>
        </p:sp>
        <p:sp>
          <p:nvSpPr>
            <p:cNvPr id="516" name="pl516"/>
            <p:cNvSpPr/>
            <p:nvPr/>
          </p:nvSpPr>
          <p:spPr>
            <a:xfrm>
              <a:off x="7539720" y="2949545"/>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517" name="pl517"/>
            <p:cNvSpPr/>
            <p:nvPr/>
          </p:nvSpPr>
          <p:spPr>
            <a:xfrm>
              <a:off x="7539720" y="3075428"/>
              <a:ext cx="1461609" cy="181831"/>
            </a:xfrm>
            <a:custGeom>
              <a:avLst/>
              <a:gdLst/>
              <a:ahLst/>
              <a:cxnLst/>
              <a:rect l="0" t="0" r="0" b="0"/>
              <a:pathLst>
                <a:path w="1461609" h="181831">
                  <a:moveTo>
                    <a:pt x="0" y="0"/>
                  </a:moveTo>
                  <a:lnTo>
                    <a:pt x="208801" y="0"/>
                  </a:lnTo>
                  <a:lnTo>
                    <a:pt x="417602" y="0"/>
                  </a:lnTo>
                  <a:lnTo>
                    <a:pt x="626404" y="181831"/>
                  </a:lnTo>
                  <a:lnTo>
                    <a:pt x="835205" y="153857"/>
                  </a:lnTo>
                  <a:lnTo>
                    <a:pt x="1044007" y="41961"/>
                  </a:lnTo>
                  <a:lnTo>
                    <a:pt x="1252808" y="97909"/>
                  </a:lnTo>
                  <a:lnTo>
                    <a:pt x="1461609" y="41961"/>
                  </a:lnTo>
                </a:path>
              </a:pathLst>
            </a:custGeom>
            <a:ln w="40651" cap="flat">
              <a:solidFill>
                <a:srgbClr val="000000">
                  <a:alpha val="100000"/>
                </a:srgbClr>
              </a:solidFill>
              <a:prstDash val="solid"/>
              <a:round/>
            </a:ln>
          </p:spPr>
          <p:txBody>
            <a:bodyPr/>
            <a:lstStyle/>
            <a:p>
              <a:endParaRPr/>
            </a:p>
          </p:txBody>
        </p:sp>
        <p:sp>
          <p:nvSpPr>
            <p:cNvPr id="518" name="pl518"/>
            <p:cNvSpPr/>
            <p:nvPr/>
          </p:nvSpPr>
          <p:spPr>
            <a:xfrm>
              <a:off x="7539720" y="3075428"/>
              <a:ext cx="1461609" cy="181831"/>
            </a:xfrm>
            <a:custGeom>
              <a:avLst/>
              <a:gdLst/>
              <a:ahLst/>
              <a:cxnLst/>
              <a:rect l="0" t="0" r="0" b="0"/>
              <a:pathLst>
                <a:path w="1461609" h="181831">
                  <a:moveTo>
                    <a:pt x="0" y="0"/>
                  </a:moveTo>
                  <a:lnTo>
                    <a:pt x="208801" y="0"/>
                  </a:lnTo>
                  <a:lnTo>
                    <a:pt x="417602" y="0"/>
                  </a:lnTo>
                  <a:lnTo>
                    <a:pt x="626404" y="181831"/>
                  </a:lnTo>
                  <a:lnTo>
                    <a:pt x="835205" y="153857"/>
                  </a:lnTo>
                  <a:lnTo>
                    <a:pt x="1044007" y="41961"/>
                  </a:lnTo>
                  <a:lnTo>
                    <a:pt x="1252808" y="97909"/>
                  </a:lnTo>
                  <a:lnTo>
                    <a:pt x="1461609" y="41961"/>
                  </a:lnTo>
                </a:path>
              </a:pathLst>
            </a:custGeom>
            <a:ln w="35231" cap="flat">
              <a:solidFill>
                <a:srgbClr val="1CABE2">
                  <a:alpha val="100000"/>
                </a:srgbClr>
              </a:solidFill>
              <a:prstDash val="solid"/>
              <a:round/>
            </a:ln>
          </p:spPr>
          <p:txBody>
            <a:bodyPr/>
            <a:lstStyle/>
            <a:p>
              <a:endParaRPr/>
            </a:p>
          </p:txBody>
        </p:sp>
        <p:sp>
          <p:nvSpPr>
            <p:cNvPr id="519" name="tx519"/>
            <p:cNvSpPr/>
            <p:nvPr/>
          </p:nvSpPr>
          <p:spPr>
            <a:xfrm>
              <a:off x="7479430" y="289795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20" name="tx520"/>
            <p:cNvSpPr/>
            <p:nvPr/>
          </p:nvSpPr>
          <p:spPr>
            <a:xfrm>
              <a:off x="7688232" y="289795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21" name="tx521"/>
            <p:cNvSpPr/>
            <p:nvPr/>
          </p:nvSpPr>
          <p:spPr>
            <a:xfrm>
              <a:off x="7897033" y="289795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22" name="tx522"/>
            <p:cNvSpPr/>
            <p:nvPr/>
          </p:nvSpPr>
          <p:spPr>
            <a:xfrm>
              <a:off x="8105835" y="30771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23" name="tx523"/>
            <p:cNvSpPr/>
            <p:nvPr/>
          </p:nvSpPr>
          <p:spPr>
            <a:xfrm>
              <a:off x="8314636" y="30491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524" name="tx524"/>
            <p:cNvSpPr/>
            <p:nvPr/>
          </p:nvSpPr>
          <p:spPr>
            <a:xfrm>
              <a:off x="8523437" y="293891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25" name="tx525"/>
            <p:cNvSpPr/>
            <p:nvPr/>
          </p:nvSpPr>
          <p:spPr>
            <a:xfrm>
              <a:off x="8732239" y="2993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26" name="tx526"/>
            <p:cNvSpPr/>
            <p:nvPr/>
          </p:nvSpPr>
          <p:spPr>
            <a:xfrm>
              <a:off x="8941040" y="293891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27" name="rc527"/>
            <p:cNvSpPr/>
            <p:nvPr/>
          </p:nvSpPr>
          <p:spPr>
            <a:xfrm>
              <a:off x="7466640" y="3643117"/>
              <a:ext cx="1607770" cy="1000072"/>
            </a:xfrm>
            <a:prstGeom prst="rect">
              <a:avLst/>
            </a:prstGeom>
            <a:solidFill>
              <a:srgbClr val="EBEBEB">
                <a:alpha val="100000"/>
              </a:srgbClr>
            </a:solidFill>
          </p:spPr>
          <p:txBody>
            <a:bodyPr/>
            <a:lstStyle/>
            <a:p>
              <a:endParaRPr/>
            </a:p>
          </p:txBody>
        </p:sp>
        <p:sp>
          <p:nvSpPr>
            <p:cNvPr id="528" name="pl528"/>
            <p:cNvSpPr/>
            <p:nvPr/>
          </p:nvSpPr>
          <p:spPr>
            <a:xfrm>
              <a:off x="7466640" y="45627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29" name="pl529"/>
            <p:cNvSpPr/>
            <p:nvPr/>
          </p:nvSpPr>
          <p:spPr>
            <a:xfrm>
              <a:off x="7466640" y="42130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0" name="pl530"/>
            <p:cNvSpPr/>
            <p:nvPr/>
          </p:nvSpPr>
          <p:spPr>
            <a:xfrm>
              <a:off x="7466640" y="38634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1" name="pl531"/>
            <p:cNvSpPr/>
            <p:nvPr/>
          </p:nvSpPr>
          <p:spPr>
            <a:xfrm>
              <a:off x="746664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2" name="pl532"/>
            <p:cNvSpPr/>
            <p:nvPr/>
          </p:nvSpPr>
          <p:spPr>
            <a:xfrm>
              <a:off x="7466640" y="438792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33" name="pl533"/>
            <p:cNvSpPr/>
            <p:nvPr/>
          </p:nvSpPr>
          <p:spPr>
            <a:xfrm>
              <a:off x="7466640" y="403825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34" name="pl534"/>
            <p:cNvSpPr/>
            <p:nvPr/>
          </p:nvSpPr>
          <p:spPr>
            <a:xfrm>
              <a:off x="753972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5" name="pl535"/>
            <p:cNvSpPr/>
            <p:nvPr/>
          </p:nvSpPr>
          <p:spPr>
            <a:xfrm>
              <a:off x="7748521"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6" name="pl536"/>
            <p:cNvSpPr/>
            <p:nvPr/>
          </p:nvSpPr>
          <p:spPr>
            <a:xfrm>
              <a:off x="795732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7" name="pl537"/>
            <p:cNvSpPr/>
            <p:nvPr/>
          </p:nvSpPr>
          <p:spPr>
            <a:xfrm>
              <a:off x="816612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8" name="pl538"/>
            <p:cNvSpPr/>
            <p:nvPr/>
          </p:nvSpPr>
          <p:spPr>
            <a:xfrm>
              <a:off x="837492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858372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879252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900133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539720" y="4234069"/>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543" name="pl543"/>
            <p:cNvSpPr/>
            <p:nvPr/>
          </p:nvSpPr>
          <p:spPr>
            <a:xfrm>
              <a:off x="7539720" y="4331978"/>
              <a:ext cx="1461609" cy="265753"/>
            </a:xfrm>
            <a:custGeom>
              <a:avLst/>
              <a:gdLst/>
              <a:ahLst/>
              <a:cxnLst/>
              <a:rect l="0" t="0" r="0" b="0"/>
              <a:pathLst>
                <a:path w="1461609" h="265753">
                  <a:moveTo>
                    <a:pt x="0" y="265753"/>
                  </a:moveTo>
                  <a:lnTo>
                    <a:pt x="208801" y="209805"/>
                  </a:lnTo>
                  <a:lnTo>
                    <a:pt x="417602" y="237779"/>
                  </a:lnTo>
                  <a:lnTo>
                    <a:pt x="626404" y="153857"/>
                  </a:lnTo>
                  <a:lnTo>
                    <a:pt x="835205" y="0"/>
                  </a:lnTo>
                  <a:lnTo>
                    <a:pt x="1044007" y="27974"/>
                  </a:lnTo>
                  <a:lnTo>
                    <a:pt x="1252808" y="13987"/>
                  </a:lnTo>
                  <a:lnTo>
                    <a:pt x="1461609" y="27974"/>
                  </a:lnTo>
                </a:path>
              </a:pathLst>
            </a:custGeom>
            <a:ln w="40651" cap="flat">
              <a:solidFill>
                <a:srgbClr val="BEBEBE">
                  <a:alpha val="69803"/>
                </a:srgbClr>
              </a:solidFill>
              <a:prstDash val="solid"/>
              <a:round/>
            </a:ln>
          </p:spPr>
          <p:txBody>
            <a:bodyPr/>
            <a:lstStyle/>
            <a:p>
              <a:endParaRPr/>
            </a:p>
          </p:txBody>
        </p:sp>
        <p:sp>
          <p:nvSpPr>
            <p:cNvPr id="544" name="pl544"/>
            <p:cNvSpPr/>
            <p:nvPr/>
          </p:nvSpPr>
          <p:spPr>
            <a:xfrm>
              <a:off x="7539720" y="4331978"/>
              <a:ext cx="1461609" cy="265753"/>
            </a:xfrm>
            <a:custGeom>
              <a:avLst/>
              <a:gdLst/>
              <a:ahLst/>
              <a:cxnLst/>
              <a:rect l="0" t="0" r="0" b="0"/>
              <a:pathLst>
                <a:path w="1461609" h="265753">
                  <a:moveTo>
                    <a:pt x="0" y="265753"/>
                  </a:moveTo>
                  <a:lnTo>
                    <a:pt x="208801" y="209805"/>
                  </a:lnTo>
                  <a:lnTo>
                    <a:pt x="417602" y="237779"/>
                  </a:lnTo>
                  <a:lnTo>
                    <a:pt x="626404" y="153857"/>
                  </a:lnTo>
                  <a:lnTo>
                    <a:pt x="835205" y="0"/>
                  </a:lnTo>
                  <a:lnTo>
                    <a:pt x="1044007" y="27974"/>
                  </a:lnTo>
                  <a:lnTo>
                    <a:pt x="1252808" y="13987"/>
                  </a:lnTo>
                  <a:lnTo>
                    <a:pt x="1461609" y="27974"/>
                  </a:lnTo>
                </a:path>
              </a:pathLst>
            </a:custGeom>
            <a:ln w="35231" cap="flat">
              <a:solidFill>
                <a:srgbClr val="BEBEBE">
                  <a:alpha val="69803"/>
                </a:srgbClr>
              </a:solidFill>
              <a:prstDash val="solid"/>
              <a:round/>
            </a:ln>
          </p:spPr>
          <p:txBody>
            <a:bodyPr/>
            <a:lstStyle/>
            <a:p>
              <a:endParaRPr/>
            </a:p>
          </p:txBody>
        </p:sp>
        <p:sp>
          <p:nvSpPr>
            <p:cNvPr id="545" name="pl545"/>
            <p:cNvSpPr/>
            <p:nvPr/>
          </p:nvSpPr>
          <p:spPr>
            <a:xfrm>
              <a:off x="7539720" y="4234069"/>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546" name="pl546"/>
            <p:cNvSpPr/>
            <p:nvPr/>
          </p:nvSpPr>
          <p:spPr>
            <a:xfrm>
              <a:off x="7539720" y="4331978"/>
              <a:ext cx="1461609" cy="265753"/>
            </a:xfrm>
            <a:custGeom>
              <a:avLst/>
              <a:gdLst/>
              <a:ahLst/>
              <a:cxnLst/>
              <a:rect l="0" t="0" r="0" b="0"/>
              <a:pathLst>
                <a:path w="1461609" h="265753">
                  <a:moveTo>
                    <a:pt x="0" y="265753"/>
                  </a:moveTo>
                  <a:lnTo>
                    <a:pt x="208801" y="209805"/>
                  </a:lnTo>
                  <a:lnTo>
                    <a:pt x="417602" y="237779"/>
                  </a:lnTo>
                  <a:lnTo>
                    <a:pt x="626404" y="153857"/>
                  </a:lnTo>
                  <a:lnTo>
                    <a:pt x="835205" y="0"/>
                  </a:lnTo>
                  <a:lnTo>
                    <a:pt x="1044007" y="27974"/>
                  </a:lnTo>
                  <a:lnTo>
                    <a:pt x="1252808" y="13987"/>
                  </a:lnTo>
                  <a:lnTo>
                    <a:pt x="1461609" y="27974"/>
                  </a:lnTo>
                </a:path>
              </a:pathLst>
            </a:custGeom>
            <a:ln w="40651" cap="flat">
              <a:solidFill>
                <a:srgbClr val="000000">
                  <a:alpha val="100000"/>
                </a:srgbClr>
              </a:solidFill>
              <a:prstDash val="solid"/>
              <a:round/>
            </a:ln>
          </p:spPr>
          <p:txBody>
            <a:bodyPr/>
            <a:lstStyle/>
            <a:p>
              <a:endParaRPr/>
            </a:p>
          </p:txBody>
        </p:sp>
        <p:sp>
          <p:nvSpPr>
            <p:cNvPr id="547" name="pl547"/>
            <p:cNvSpPr/>
            <p:nvPr/>
          </p:nvSpPr>
          <p:spPr>
            <a:xfrm>
              <a:off x="7539720" y="4331978"/>
              <a:ext cx="1461609" cy="265753"/>
            </a:xfrm>
            <a:custGeom>
              <a:avLst/>
              <a:gdLst/>
              <a:ahLst/>
              <a:cxnLst/>
              <a:rect l="0" t="0" r="0" b="0"/>
              <a:pathLst>
                <a:path w="1461609" h="265753">
                  <a:moveTo>
                    <a:pt x="0" y="265753"/>
                  </a:moveTo>
                  <a:lnTo>
                    <a:pt x="208801" y="209805"/>
                  </a:lnTo>
                  <a:lnTo>
                    <a:pt x="417602" y="237779"/>
                  </a:lnTo>
                  <a:lnTo>
                    <a:pt x="626404" y="153857"/>
                  </a:lnTo>
                  <a:lnTo>
                    <a:pt x="835205" y="0"/>
                  </a:lnTo>
                  <a:lnTo>
                    <a:pt x="1044007" y="27974"/>
                  </a:lnTo>
                  <a:lnTo>
                    <a:pt x="1252808" y="13987"/>
                  </a:lnTo>
                  <a:lnTo>
                    <a:pt x="1461609" y="27974"/>
                  </a:lnTo>
                </a:path>
              </a:pathLst>
            </a:custGeom>
            <a:ln w="35231" cap="flat">
              <a:solidFill>
                <a:srgbClr val="1CABE2">
                  <a:alpha val="100000"/>
                </a:srgbClr>
              </a:solidFill>
              <a:prstDash val="solid"/>
              <a:round/>
            </a:ln>
          </p:spPr>
          <p:txBody>
            <a:bodyPr/>
            <a:lstStyle/>
            <a:p>
              <a:endParaRPr/>
            </a:p>
          </p:txBody>
        </p:sp>
        <p:sp>
          <p:nvSpPr>
            <p:cNvPr id="548" name="tx548"/>
            <p:cNvSpPr/>
            <p:nvPr/>
          </p:nvSpPr>
          <p:spPr>
            <a:xfrm>
              <a:off x="7479430" y="44176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549" name="tx549"/>
            <p:cNvSpPr/>
            <p:nvPr/>
          </p:nvSpPr>
          <p:spPr>
            <a:xfrm>
              <a:off x="7688232" y="43616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50" name="tx550"/>
            <p:cNvSpPr/>
            <p:nvPr/>
          </p:nvSpPr>
          <p:spPr>
            <a:xfrm>
              <a:off x="7897033" y="4389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51" name="tx551"/>
            <p:cNvSpPr/>
            <p:nvPr/>
          </p:nvSpPr>
          <p:spPr>
            <a:xfrm>
              <a:off x="8105835" y="43057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52" name="tx552"/>
            <p:cNvSpPr/>
            <p:nvPr/>
          </p:nvSpPr>
          <p:spPr>
            <a:xfrm>
              <a:off x="8314636" y="41518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53" name="tx553"/>
            <p:cNvSpPr/>
            <p:nvPr/>
          </p:nvSpPr>
          <p:spPr>
            <a:xfrm>
              <a:off x="8523437" y="41824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54" name="tx554"/>
            <p:cNvSpPr/>
            <p:nvPr/>
          </p:nvSpPr>
          <p:spPr>
            <a:xfrm>
              <a:off x="8732239" y="4165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55" name="tx555"/>
            <p:cNvSpPr/>
            <p:nvPr/>
          </p:nvSpPr>
          <p:spPr>
            <a:xfrm>
              <a:off x="8941040" y="41824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56" name="rc556"/>
            <p:cNvSpPr/>
            <p:nvPr/>
          </p:nvSpPr>
          <p:spPr>
            <a:xfrm>
              <a:off x="7466640" y="4927641"/>
              <a:ext cx="1607770" cy="1000072"/>
            </a:xfrm>
            <a:prstGeom prst="rect">
              <a:avLst/>
            </a:prstGeom>
            <a:solidFill>
              <a:srgbClr val="EBEBEB">
                <a:alpha val="100000"/>
              </a:srgbClr>
            </a:solidFill>
          </p:spPr>
          <p:txBody>
            <a:bodyPr/>
            <a:lstStyle/>
            <a:p>
              <a:endParaRPr/>
            </a:p>
          </p:txBody>
        </p:sp>
        <p:sp>
          <p:nvSpPr>
            <p:cNvPr id="557" name="pl557"/>
            <p:cNvSpPr/>
            <p:nvPr/>
          </p:nvSpPr>
          <p:spPr>
            <a:xfrm>
              <a:off x="7466640" y="584728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58" name="pl558"/>
            <p:cNvSpPr/>
            <p:nvPr/>
          </p:nvSpPr>
          <p:spPr>
            <a:xfrm>
              <a:off x="7466640" y="5497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59" name="pl559"/>
            <p:cNvSpPr/>
            <p:nvPr/>
          </p:nvSpPr>
          <p:spPr>
            <a:xfrm>
              <a:off x="7466640" y="51479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0" name="pl560"/>
            <p:cNvSpPr/>
            <p:nvPr/>
          </p:nvSpPr>
          <p:spPr>
            <a:xfrm>
              <a:off x="746664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1" name="pl561"/>
            <p:cNvSpPr/>
            <p:nvPr/>
          </p:nvSpPr>
          <p:spPr>
            <a:xfrm>
              <a:off x="7466640" y="567245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62" name="pl562"/>
            <p:cNvSpPr/>
            <p:nvPr/>
          </p:nvSpPr>
          <p:spPr>
            <a:xfrm>
              <a:off x="7466640" y="532277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63" name="pl563"/>
            <p:cNvSpPr/>
            <p:nvPr/>
          </p:nvSpPr>
          <p:spPr>
            <a:xfrm>
              <a:off x="753972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4" name="pl564"/>
            <p:cNvSpPr/>
            <p:nvPr/>
          </p:nvSpPr>
          <p:spPr>
            <a:xfrm>
              <a:off x="7748521"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5" name="pl565"/>
            <p:cNvSpPr/>
            <p:nvPr/>
          </p:nvSpPr>
          <p:spPr>
            <a:xfrm>
              <a:off x="795732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6" name="pl566"/>
            <p:cNvSpPr/>
            <p:nvPr/>
          </p:nvSpPr>
          <p:spPr>
            <a:xfrm>
              <a:off x="816612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7" name="pl567"/>
            <p:cNvSpPr/>
            <p:nvPr/>
          </p:nvSpPr>
          <p:spPr>
            <a:xfrm>
              <a:off x="837492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8" name="pl568"/>
            <p:cNvSpPr/>
            <p:nvPr/>
          </p:nvSpPr>
          <p:spPr>
            <a:xfrm>
              <a:off x="858372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9" name="pl569"/>
            <p:cNvSpPr/>
            <p:nvPr/>
          </p:nvSpPr>
          <p:spPr>
            <a:xfrm>
              <a:off x="879252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900133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1" name="pl571"/>
            <p:cNvSpPr/>
            <p:nvPr/>
          </p:nvSpPr>
          <p:spPr>
            <a:xfrm>
              <a:off x="7539720" y="5518593"/>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BEBEBE">
                  <a:alpha val="69803"/>
                </a:srgbClr>
              </a:solidFill>
              <a:prstDash val="solid"/>
              <a:round/>
            </a:ln>
          </p:spPr>
          <p:txBody>
            <a:bodyPr/>
            <a:lstStyle/>
            <a:p>
              <a:endParaRPr/>
            </a:p>
          </p:txBody>
        </p:sp>
        <p:sp>
          <p:nvSpPr>
            <p:cNvPr id="572" name="pl572"/>
            <p:cNvSpPr/>
            <p:nvPr/>
          </p:nvSpPr>
          <p:spPr>
            <a:xfrm>
              <a:off x="7539720" y="5406697"/>
              <a:ext cx="1461609" cy="13987"/>
            </a:xfrm>
            <a:custGeom>
              <a:avLst/>
              <a:gdLst/>
              <a:ahLst/>
              <a:cxnLst/>
              <a:rect l="0" t="0" r="0" b="0"/>
              <a:pathLst>
                <a:path w="1461609" h="13987">
                  <a:moveTo>
                    <a:pt x="0" y="0"/>
                  </a:moveTo>
                  <a:lnTo>
                    <a:pt x="208801" y="0"/>
                  </a:lnTo>
                  <a:lnTo>
                    <a:pt x="417602" y="13987"/>
                  </a:lnTo>
                  <a:lnTo>
                    <a:pt x="626404" y="13987"/>
                  </a:lnTo>
                  <a:lnTo>
                    <a:pt x="835205" y="13987"/>
                  </a:lnTo>
                  <a:lnTo>
                    <a:pt x="1044007" y="13987"/>
                  </a:lnTo>
                  <a:lnTo>
                    <a:pt x="1252808" y="13987"/>
                  </a:lnTo>
                  <a:lnTo>
                    <a:pt x="1461609" y="13987"/>
                  </a:lnTo>
                </a:path>
              </a:pathLst>
            </a:custGeom>
            <a:ln w="40651" cap="flat">
              <a:solidFill>
                <a:srgbClr val="BEBEBE">
                  <a:alpha val="69803"/>
                </a:srgbClr>
              </a:solidFill>
              <a:prstDash val="solid"/>
              <a:round/>
            </a:ln>
          </p:spPr>
          <p:txBody>
            <a:bodyPr/>
            <a:lstStyle/>
            <a:p>
              <a:endParaRPr/>
            </a:p>
          </p:txBody>
        </p:sp>
        <p:sp>
          <p:nvSpPr>
            <p:cNvPr id="573" name="pl573"/>
            <p:cNvSpPr/>
            <p:nvPr/>
          </p:nvSpPr>
          <p:spPr>
            <a:xfrm>
              <a:off x="7539720" y="5406697"/>
              <a:ext cx="1461609" cy="13987"/>
            </a:xfrm>
            <a:custGeom>
              <a:avLst/>
              <a:gdLst/>
              <a:ahLst/>
              <a:cxnLst/>
              <a:rect l="0" t="0" r="0" b="0"/>
              <a:pathLst>
                <a:path w="1461609" h="13987">
                  <a:moveTo>
                    <a:pt x="0" y="0"/>
                  </a:moveTo>
                  <a:lnTo>
                    <a:pt x="208801" y="0"/>
                  </a:lnTo>
                  <a:lnTo>
                    <a:pt x="417602" y="13987"/>
                  </a:lnTo>
                  <a:lnTo>
                    <a:pt x="626404" y="13987"/>
                  </a:lnTo>
                  <a:lnTo>
                    <a:pt x="835205" y="13987"/>
                  </a:lnTo>
                  <a:lnTo>
                    <a:pt x="1044007" y="13987"/>
                  </a:lnTo>
                  <a:lnTo>
                    <a:pt x="1252808" y="13987"/>
                  </a:lnTo>
                  <a:lnTo>
                    <a:pt x="1461609" y="13987"/>
                  </a:lnTo>
                </a:path>
              </a:pathLst>
            </a:custGeom>
            <a:ln w="35231" cap="flat">
              <a:solidFill>
                <a:srgbClr val="BEBEBE">
                  <a:alpha val="69803"/>
                </a:srgbClr>
              </a:solidFill>
              <a:prstDash val="solid"/>
              <a:round/>
            </a:ln>
          </p:spPr>
          <p:txBody>
            <a:bodyPr/>
            <a:lstStyle/>
            <a:p>
              <a:endParaRPr/>
            </a:p>
          </p:txBody>
        </p:sp>
        <p:sp>
          <p:nvSpPr>
            <p:cNvPr id="574" name="pl574"/>
            <p:cNvSpPr/>
            <p:nvPr/>
          </p:nvSpPr>
          <p:spPr>
            <a:xfrm>
              <a:off x="7539720" y="5518593"/>
              <a:ext cx="1461609" cy="41961"/>
            </a:xfrm>
            <a:custGeom>
              <a:avLst/>
              <a:gdLst/>
              <a:ahLst/>
              <a:cxnLst/>
              <a:rect l="0" t="0" r="0" b="0"/>
              <a:pathLst>
                <a:path w="1461609" h="41961">
                  <a:moveTo>
                    <a:pt x="0" y="13987"/>
                  </a:moveTo>
                  <a:lnTo>
                    <a:pt x="208801" y="0"/>
                  </a:lnTo>
                  <a:lnTo>
                    <a:pt x="417602" y="27974"/>
                  </a:lnTo>
                  <a:lnTo>
                    <a:pt x="626404" y="41961"/>
                  </a:lnTo>
                  <a:lnTo>
                    <a:pt x="835205" y="27974"/>
                  </a:lnTo>
                  <a:lnTo>
                    <a:pt x="1044007" y="0"/>
                  </a:lnTo>
                  <a:lnTo>
                    <a:pt x="1252808" y="27974"/>
                  </a:lnTo>
                  <a:lnTo>
                    <a:pt x="1461609" y="13987"/>
                  </a:lnTo>
                </a:path>
              </a:pathLst>
            </a:custGeom>
            <a:ln w="20325" cap="flat">
              <a:solidFill>
                <a:srgbClr val="6B6B6B">
                  <a:alpha val="100000"/>
                </a:srgbClr>
              </a:solidFill>
              <a:prstDash val="solid"/>
              <a:round/>
            </a:ln>
          </p:spPr>
          <p:txBody>
            <a:bodyPr/>
            <a:lstStyle/>
            <a:p>
              <a:endParaRPr/>
            </a:p>
          </p:txBody>
        </p:sp>
        <p:sp>
          <p:nvSpPr>
            <p:cNvPr id="575" name="pl575"/>
            <p:cNvSpPr/>
            <p:nvPr/>
          </p:nvSpPr>
          <p:spPr>
            <a:xfrm>
              <a:off x="7539720" y="5406697"/>
              <a:ext cx="1461609" cy="13987"/>
            </a:xfrm>
            <a:custGeom>
              <a:avLst/>
              <a:gdLst/>
              <a:ahLst/>
              <a:cxnLst/>
              <a:rect l="0" t="0" r="0" b="0"/>
              <a:pathLst>
                <a:path w="1461609" h="13987">
                  <a:moveTo>
                    <a:pt x="0" y="0"/>
                  </a:moveTo>
                  <a:lnTo>
                    <a:pt x="208801" y="0"/>
                  </a:lnTo>
                  <a:lnTo>
                    <a:pt x="417602" y="13987"/>
                  </a:lnTo>
                  <a:lnTo>
                    <a:pt x="626404" y="13987"/>
                  </a:lnTo>
                  <a:lnTo>
                    <a:pt x="835205" y="13987"/>
                  </a:lnTo>
                  <a:lnTo>
                    <a:pt x="1044007" y="13987"/>
                  </a:lnTo>
                  <a:lnTo>
                    <a:pt x="1252808" y="13987"/>
                  </a:lnTo>
                  <a:lnTo>
                    <a:pt x="1461609" y="13987"/>
                  </a:lnTo>
                </a:path>
              </a:pathLst>
            </a:custGeom>
            <a:ln w="40651" cap="flat">
              <a:solidFill>
                <a:srgbClr val="000000">
                  <a:alpha val="100000"/>
                </a:srgbClr>
              </a:solidFill>
              <a:prstDash val="solid"/>
              <a:round/>
            </a:ln>
          </p:spPr>
          <p:txBody>
            <a:bodyPr/>
            <a:lstStyle/>
            <a:p>
              <a:endParaRPr/>
            </a:p>
          </p:txBody>
        </p:sp>
        <p:sp>
          <p:nvSpPr>
            <p:cNvPr id="576" name="pl576"/>
            <p:cNvSpPr/>
            <p:nvPr/>
          </p:nvSpPr>
          <p:spPr>
            <a:xfrm>
              <a:off x="7539720" y="5406697"/>
              <a:ext cx="1461609" cy="13987"/>
            </a:xfrm>
            <a:custGeom>
              <a:avLst/>
              <a:gdLst/>
              <a:ahLst/>
              <a:cxnLst/>
              <a:rect l="0" t="0" r="0" b="0"/>
              <a:pathLst>
                <a:path w="1461609" h="13987">
                  <a:moveTo>
                    <a:pt x="0" y="0"/>
                  </a:moveTo>
                  <a:lnTo>
                    <a:pt x="208801" y="0"/>
                  </a:lnTo>
                  <a:lnTo>
                    <a:pt x="417602" y="13987"/>
                  </a:lnTo>
                  <a:lnTo>
                    <a:pt x="626404" y="13987"/>
                  </a:lnTo>
                  <a:lnTo>
                    <a:pt x="835205" y="13987"/>
                  </a:lnTo>
                  <a:lnTo>
                    <a:pt x="1044007" y="13987"/>
                  </a:lnTo>
                  <a:lnTo>
                    <a:pt x="1252808" y="13987"/>
                  </a:lnTo>
                  <a:lnTo>
                    <a:pt x="1461609" y="13987"/>
                  </a:lnTo>
                </a:path>
              </a:pathLst>
            </a:custGeom>
            <a:ln w="35231" cap="flat">
              <a:solidFill>
                <a:srgbClr val="1CABE2">
                  <a:alpha val="100000"/>
                </a:srgbClr>
              </a:solidFill>
              <a:prstDash val="solid"/>
              <a:round/>
            </a:ln>
          </p:spPr>
          <p:txBody>
            <a:bodyPr/>
            <a:lstStyle/>
            <a:p>
              <a:endParaRPr/>
            </a:p>
          </p:txBody>
        </p:sp>
        <p:sp>
          <p:nvSpPr>
            <p:cNvPr id="577" name="tx577"/>
            <p:cNvSpPr/>
            <p:nvPr/>
          </p:nvSpPr>
          <p:spPr>
            <a:xfrm>
              <a:off x="7479430" y="52265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78" name="tx578"/>
            <p:cNvSpPr/>
            <p:nvPr/>
          </p:nvSpPr>
          <p:spPr>
            <a:xfrm>
              <a:off x="7688232" y="52265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79" name="tx579"/>
            <p:cNvSpPr/>
            <p:nvPr/>
          </p:nvSpPr>
          <p:spPr>
            <a:xfrm>
              <a:off x="7897033" y="524051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80" name="tx580"/>
            <p:cNvSpPr/>
            <p:nvPr/>
          </p:nvSpPr>
          <p:spPr>
            <a:xfrm>
              <a:off x="8105835" y="524051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81" name="tx581"/>
            <p:cNvSpPr/>
            <p:nvPr/>
          </p:nvSpPr>
          <p:spPr>
            <a:xfrm>
              <a:off x="8314636" y="524051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82" name="tx582"/>
            <p:cNvSpPr/>
            <p:nvPr/>
          </p:nvSpPr>
          <p:spPr>
            <a:xfrm>
              <a:off x="8523437" y="524051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83" name="tx583"/>
            <p:cNvSpPr/>
            <p:nvPr/>
          </p:nvSpPr>
          <p:spPr>
            <a:xfrm>
              <a:off x="8732239" y="524051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84" name="tx584"/>
            <p:cNvSpPr/>
            <p:nvPr/>
          </p:nvSpPr>
          <p:spPr>
            <a:xfrm>
              <a:off x="8941040" y="524051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85" name="tx585"/>
            <p:cNvSpPr/>
            <p:nvPr/>
          </p:nvSpPr>
          <p:spPr>
            <a:xfrm>
              <a:off x="1256692" y="4777481"/>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South Africa</a:t>
              </a:r>
            </a:p>
          </p:txBody>
        </p:sp>
        <p:sp>
          <p:nvSpPr>
            <p:cNvPr id="586" name="tx586"/>
            <p:cNvSpPr/>
            <p:nvPr/>
          </p:nvSpPr>
          <p:spPr>
            <a:xfrm>
              <a:off x="2915307" y="4777481"/>
              <a:ext cx="6462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South Sudan</a:t>
              </a:r>
            </a:p>
          </p:txBody>
        </p:sp>
        <p:sp>
          <p:nvSpPr>
            <p:cNvPr id="587" name="tx587"/>
            <p:cNvSpPr/>
            <p:nvPr/>
          </p:nvSpPr>
          <p:spPr>
            <a:xfrm>
              <a:off x="4685928" y="4778900"/>
              <a:ext cx="45975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Tanzania</a:t>
              </a:r>
            </a:p>
          </p:txBody>
        </p:sp>
        <p:sp>
          <p:nvSpPr>
            <p:cNvPr id="588" name="tx588"/>
            <p:cNvSpPr/>
            <p:nvPr/>
          </p:nvSpPr>
          <p:spPr>
            <a:xfrm>
              <a:off x="6406835" y="4778900"/>
              <a:ext cx="37266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Zambia</a:t>
              </a:r>
            </a:p>
          </p:txBody>
        </p:sp>
        <p:sp>
          <p:nvSpPr>
            <p:cNvPr id="589" name="tx589"/>
            <p:cNvSpPr/>
            <p:nvPr/>
          </p:nvSpPr>
          <p:spPr>
            <a:xfrm>
              <a:off x="8012762" y="4778900"/>
              <a:ext cx="51552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Zimbabwe</a:t>
              </a:r>
            </a:p>
          </p:txBody>
        </p:sp>
        <p:sp>
          <p:nvSpPr>
            <p:cNvPr id="590" name="tx590"/>
            <p:cNvSpPr/>
            <p:nvPr/>
          </p:nvSpPr>
          <p:spPr>
            <a:xfrm>
              <a:off x="1387197" y="3494376"/>
              <a:ext cx="3477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Malawi</a:t>
              </a:r>
            </a:p>
          </p:txBody>
        </p:sp>
        <p:sp>
          <p:nvSpPr>
            <p:cNvPr id="591" name="tx591"/>
            <p:cNvSpPr/>
            <p:nvPr/>
          </p:nvSpPr>
          <p:spPr>
            <a:xfrm>
              <a:off x="2918527" y="3473476"/>
              <a:ext cx="63983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Mozambique</a:t>
              </a:r>
            </a:p>
          </p:txBody>
        </p:sp>
        <p:sp>
          <p:nvSpPr>
            <p:cNvPr id="592" name="tx592"/>
            <p:cNvSpPr/>
            <p:nvPr/>
          </p:nvSpPr>
          <p:spPr>
            <a:xfrm>
              <a:off x="4710839" y="3494376"/>
              <a:ext cx="40993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Namibia</a:t>
              </a:r>
            </a:p>
          </p:txBody>
        </p:sp>
        <p:sp>
          <p:nvSpPr>
            <p:cNvPr id="593" name="tx593"/>
            <p:cNvSpPr/>
            <p:nvPr/>
          </p:nvSpPr>
          <p:spPr>
            <a:xfrm>
              <a:off x="6388144" y="3494376"/>
              <a:ext cx="4100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Rwanda</a:t>
              </a:r>
            </a:p>
          </p:txBody>
        </p:sp>
        <p:sp>
          <p:nvSpPr>
            <p:cNvPr id="594" name="tx594"/>
            <p:cNvSpPr/>
            <p:nvPr/>
          </p:nvSpPr>
          <p:spPr>
            <a:xfrm>
              <a:off x="8068642" y="3492957"/>
              <a:ext cx="4037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Somalia</a:t>
              </a:r>
            </a:p>
          </p:txBody>
        </p:sp>
        <p:sp>
          <p:nvSpPr>
            <p:cNvPr id="595" name="tx595"/>
            <p:cNvSpPr/>
            <p:nvPr/>
          </p:nvSpPr>
          <p:spPr>
            <a:xfrm>
              <a:off x="1353009" y="2209852"/>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Eswatini</a:t>
              </a:r>
            </a:p>
          </p:txBody>
        </p:sp>
        <p:sp>
          <p:nvSpPr>
            <p:cNvPr id="596" name="tx596"/>
            <p:cNvSpPr/>
            <p:nvPr/>
          </p:nvSpPr>
          <p:spPr>
            <a:xfrm>
              <a:off x="3036508" y="2188951"/>
              <a:ext cx="403874"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Ethiopia</a:t>
              </a:r>
            </a:p>
          </p:txBody>
        </p:sp>
        <p:sp>
          <p:nvSpPr>
            <p:cNvPr id="597" name="tx597"/>
            <p:cNvSpPr/>
            <p:nvPr/>
          </p:nvSpPr>
          <p:spPr>
            <a:xfrm>
              <a:off x="4757360" y="2187642"/>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Kenya</a:t>
              </a:r>
            </a:p>
          </p:txBody>
        </p:sp>
        <p:sp>
          <p:nvSpPr>
            <p:cNvPr id="598" name="tx598"/>
            <p:cNvSpPr/>
            <p:nvPr/>
          </p:nvSpPr>
          <p:spPr>
            <a:xfrm>
              <a:off x="6394311" y="2209852"/>
              <a:ext cx="3977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Lesotho</a:t>
              </a:r>
            </a:p>
          </p:txBody>
        </p:sp>
        <p:sp>
          <p:nvSpPr>
            <p:cNvPr id="599" name="tx599"/>
            <p:cNvSpPr/>
            <p:nvPr/>
          </p:nvSpPr>
          <p:spPr>
            <a:xfrm>
              <a:off x="7963021" y="2187642"/>
              <a:ext cx="61500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Madagascar</a:t>
              </a:r>
            </a:p>
          </p:txBody>
        </p:sp>
        <p:sp>
          <p:nvSpPr>
            <p:cNvPr id="600" name="tx600"/>
            <p:cNvSpPr/>
            <p:nvPr/>
          </p:nvSpPr>
          <p:spPr>
            <a:xfrm>
              <a:off x="1387088" y="903118"/>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Angola</a:t>
              </a:r>
            </a:p>
          </p:txBody>
        </p:sp>
        <p:sp>
          <p:nvSpPr>
            <p:cNvPr id="601" name="tx601"/>
            <p:cNvSpPr/>
            <p:nvPr/>
          </p:nvSpPr>
          <p:spPr>
            <a:xfrm>
              <a:off x="2993043" y="925328"/>
              <a:ext cx="49080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Botswana</a:t>
              </a:r>
            </a:p>
          </p:txBody>
        </p:sp>
        <p:sp>
          <p:nvSpPr>
            <p:cNvPr id="602" name="tx602"/>
            <p:cNvSpPr/>
            <p:nvPr/>
          </p:nvSpPr>
          <p:spPr>
            <a:xfrm>
              <a:off x="4723199" y="925328"/>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Burundi</a:t>
              </a:r>
            </a:p>
          </p:txBody>
        </p:sp>
        <p:sp>
          <p:nvSpPr>
            <p:cNvPr id="603" name="tx603"/>
            <p:cNvSpPr/>
            <p:nvPr/>
          </p:nvSpPr>
          <p:spPr>
            <a:xfrm>
              <a:off x="6366480" y="923909"/>
              <a:ext cx="45337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Comoros</a:t>
              </a:r>
            </a:p>
          </p:txBody>
        </p:sp>
        <p:sp>
          <p:nvSpPr>
            <p:cNvPr id="604" name="tx604"/>
            <p:cNvSpPr/>
            <p:nvPr/>
          </p:nvSpPr>
          <p:spPr>
            <a:xfrm>
              <a:off x="8105941" y="925328"/>
              <a:ext cx="32916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Eritrea</a:t>
              </a:r>
            </a:p>
          </p:txBody>
        </p:sp>
        <p:sp>
          <p:nvSpPr>
            <p:cNvPr id="605" name="pl605"/>
            <p:cNvSpPr/>
            <p:nvPr/>
          </p:nvSpPr>
          <p:spPr>
            <a:xfrm>
              <a:off x="83028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6" name="pl606"/>
            <p:cNvSpPr/>
            <p:nvPr/>
          </p:nvSpPr>
          <p:spPr>
            <a:xfrm>
              <a:off x="103908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7" name="pl607"/>
            <p:cNvSpPr/>
            <p:nvPr/>
          </p:nvSpPr>
          <p:spPr>
            <a:xfrm>
              <a:off x="124788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8" name="pl608"/>
            <p:cNvSpPr/>
            <p:nvPr/>
          </p:nvSpPr>
          <p:spPr>
            <a:xfrm>
              <a:off x="145668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9" name="pl609"/>
            <p:cNvSpPr/>
            <p:nvPr/>
          </p:nvSpPr>
          <p:spPr>
            <a:xfrm>
              <a:off x="16654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0" name="pl610"/>
            <p:cNvSpPr/>
            <p:nvPr/>
          </p:nvSpPr>
          <p:spPr>
            <a:xfrm>
              <a:off x="187428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1" name="pl611"/>
            <p:cNvSpPr/>
            <p:nvPr/>
          </p:nvSpPr>
          <p:spPr>
            <a:xfrm>
              <a:off x="208308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2" name="pl612"/>
            <p:cNvSpPr/>
            <p:nvPr/>
          </p:nvSpPr>
          <p:spPr>
            <a:xfrm>
              <a:off x="229189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3" name="tx613"/>
            <p:cNvSpPr/>
            <p:nvPr/>
          </p:nvSpPr>
          <p:spPr>
            <a:xfrm rot="-5400000">
              <a:off x="70512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14" name="tx614"/>
            <p:cNvSpPr/>
            <p:nvPr/>
          </p:nvSpPr>
          <p:spPr>
            <a:xfrm rot="-5400000">
              <a:off x="91392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15" name="tx615"/>
            <p:cNvSpPr/>
            <p:nvPr/>
          </p:nvSpPr>
          <p:spPr>
            <a:xfrm rot="-5400000">
              <a:off x="112272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16" name="tx616"/>
            <p:cNvSpPr/>
            <p:nvPr/>
          </p:nvSpPr>
          <p:spPr>
            <a:xfrm rot="-5400000">
              <a:off x="133152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17" name="tx617"/>
            <p:cNvSpPr/>
            <p:nvPr/>
          </p:nvSpPr>
          <p:spPr>
            <a:xfrm rot="-5400000">
              <a:off x="15403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18" name="tx618"/>
            <p:cNvSpPr/>
            <p:nvPr/>
          </p:nvSpPr>
          <p:spPr>
            <a:xfrm rot="-5400000">
              <a:off x="174910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19" name="tx619"/>
            <p:cNvSpPr/>
            <p:nvPr/>
          </p:nvSpPr>
          <p:spPr>
            <a:xfrm rot="-5400000">
              <a:off x="195793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20" name="tx620"/>
            <p:cNvSpPr/>
            <p:nvPr/>
          </p:nvSpPr>
          <p:spPr>
            <a:xfrm rot="-5400000">
              <a:off x="216673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21" name="pl621"/>
            <p:cNvSpPr/>
            <p:nvPr/>
          </p:nvSpPr>
          <p:spPr>
            <a:xfrm>
              <a:off x="250764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2" name="pl622"/>
            <p:cNvSpPr/>
            <p:nvPr/>
          </p:nvSpPr>
          <p:spPr>
            <a:xfrm>
              <a:off x="271644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3" name="pl623"/>
            <p:cNvSpPr/>
            <p:nvPr/>
          </p:nvSpPr>
          <p:spPr>
            <a:xfrm>
              <a:off x="292524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4" name="pl624"/>
            <p:cNvSpPr/>
            <p:nvPr/>
          </p:nvSpPr>
          <p:spPr>
            <a:xfrm>
              <a:off x="313404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5" name="pl625"/>
            <p:cNvSpPr/>
            <p:nvPr/>
          </p:nvSpPr>
          <p:spPr>
            <a:xfrm>
              <a:off x="3342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6" name="pl626"/>
            <p:cNvSpPr/>
            <p:nvPr/>
          </p:nvSpPr>
          <p:spPr>
            <a:xfrm>
              <a:off x="3551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7" name="pl627"/>
            <p:cNvSpPr/>
            <p:nvPr/>
          </p:nvSpPr>
          <p:spPr>
            <a:xfrm>
              <a:off x="376044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8" name="pl628"/>
            <p:cNvSpPr/>
            <p:nvPr/>
          </p:nvSpPr>
          <p:spPr>
            <a:xfrm>
              <a:off x="396925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9" name="tx629"/>
            <p:cNvSpPr/>
            <p:nvPr/>
          </p:nvSpPr>
          <p:spPr>
            <a:xfrm rot="-5400000">
              <a:off x="238248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30" name="tx630"/>
            <p:cNvSpPr/>
            <p:nvPr/>
          </p:nvSpPr>
          <p:spPr>
            <a:xfrm rot="-5400000">
              <a:off x="259128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31" name="tx631"/>
            <p:cNvSpPr/>
            <p:nvPr/>
          </p:nvSpPr>
          <p:spPr>
            <a:xfrm rot="-5400000">
              <a:off x="280008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32" name="tx632"/>
            <p:cNvSpPr/>
            <p:nvPr/>
          </p:nvSpPr>
          <p:spPr>
            <a:xfrm rot="-5400000">
              <a:off x="300888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33" name="tx633"/>
            <p:cNvSpPr/>
            <p:nvPr/>
          </p:nvSpPr>
          <p:spPr>
            <a:xfrm rot="-5400000">
              <a:off x="321768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4" name="tx634"/>
            <p:cNvSpPr/>
            <p:nvPr/>
          </p:nvSpPr>
          <p:spPr>
            <a:xfrm rot="-5400000">
              <a:off x="3426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5" name="tx635"/>
            <p:cNvSpPr/>
            <p:nvPr/>
          </p:nvSpPr>
          <p:spPr>
            <a:xfrm rot="-5400000">
              <a:off x="363529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36" name="tx636"/>
            <p:cNvSpPr/>
            <p:nvPr/>
          </p:nvSpPr>
          <p:spPr>
            <a:xfrm rot="-5400000">
              <a:off x="384409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37" name="pl637"/>
            <p:cNvSpPr/>
            <p:nvPr/>
          </p:nvSpPr>
          <p:spPr>
            <a:xfrm>
              <a:off x="418500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8" name="pl638"/>
            <p:cNvSpPr/>
            <p:nvPr/>
          </p:nvSpPr>
          <p:spPr>
            <a:xfrm>
              <a:off x="43938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9" name="pl639"/>
            <p:cNvSpPr/>
            <p:nvPr/>
          </p:nvSpPr>
          <p:spPr>
            <a:xfrm>
              <a:off x="460260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0" name="pl640"/>
            <p:cNvSpPr/>
            <p:nvPr/>
          </p:nvSpPr>
          <p:spPr>
            <a:xfrm>
              <a:off x="481140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1" name="pl641"/>
            <p:cNvSpPr/>
            <p:nvPr/>
          </p:nvSpPr>
          <p:spPr>
            <a:xfrm>
              <a:off x="502020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2" name="pl642"/>
            <p:cNvSpPr/>
            <p:nvPr/>
          </p:nvSpPr>
          <p:spPr>
            <a:xfrm>
              <a:off x="522900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3" name="pl643"/>
            <p:cNvSpPr/>
            <p:nvPr/>
          </p:nvSpPr>
          <p:spPr>
            <a:xfrm>
              <a:off x="54378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4" name="pl644"/>
            <p:cNvSpPr/>
            <p:nvPr/>
          </p:nvSpPr>
          <p:spPr>
            <a:xfrm>
              <a:off x="564661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5" name="tx645"/>
            <p:cNvSpPr/>
            <p:nvPr/>
          </p:nvSpPr>
          <p:spPr>
            <a:xfrm rot="-5400000">
              <a:off x="405984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46" name="tx646"/>
            <p:cNvSpPr/>
            <p:nvPr/>
          </p:nvSpPr>
          <p:spPr>
            <a:xfrm rot="-5400000">
              <a:off x="42686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47" name="tx647"/>
            <p:cNvSpPr/>
            <p:nvPr/>
          </p:nvSpPr>
          <p:spPr>
            <a:xfrm rot="-5400000">
              <a:off x="447744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48" name="tx648"/>
            <p:cNvSpPr/>
            <p:nvPr/>
          </p:nvSpPr>
          <p:spPr>
            <a:xfrm rot="-5400000">
              <a:off x="468624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49" name="tx649"/>
            <p:cNvSpPr/>
            <p:nvPr/>
          </p:nvSpPr>
          <p:spPr>
            <a:xfrm rot="-5400000">
              <a:off x="489504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0" name="tx650"/>
            <p:cNvSpPr/>
            <p:nvPr/>
          </p:nvSpPr>
          <p:spPr>
            <a:xfrm rot="-5400000">
              <a:off x="510382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1" name="tx651"/>
            <p:cNvSpPr/>
            <p:nvPr/>
          </p:nvSpPr>
          <p:spPr>
            <a:xfrm rot="-5400000">
              <a:off x="53126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52" name="tx652"/>
            <p:cNvSpPr/>
            <p:nvPr/>
          </p:nvSpPr>
          <p:spPr>
            <a:xfrm rot="-5400000">
              <a:off x="552145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53" name="pl653"/>
            <p:cNvSpPr/>
            <p:nvPr/>
          </p:nvSpPr>
          <p:spPr>
            <a:xfrm>
              <a:off x="586236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4" name="pl654"/>
            <p:cNvSpPr/>
            <p:nvPr/>
          </p:nvSpPr>
          <p:spPr>
            <a:xfrm>
              <a:off x="607116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5" name="pl655"/>
            <p:cNvSpPr/>
            <p:nvPr/>
          </p:nvSpPr>
          <p:spPr>
            <a:xfrm>
              <a:off x="62799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6" name="pl656"/>
            <p:cNvSpPr/>
            <p:nvPr/>
          </p:nvSpPr>
          <p:spPr>
            <a:xfrm>
              <a:off x="6488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7" name="pl657"/>
            <p:cNvSpPr/>
            <p:nvPr/>
          </p:nvSpPr>
          <p:spPr>
            <a:xfrm>
              <a:off x="669756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8" name="pl658"/>
            <p:cNvSpPr/>
            <p:nvPr/>
          </p:nvSpPr>
          <p:spPr>
            <a:xfrm>
              <a:off x="690636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9" name="pl659"/>
            <p:cNvSpPr/>
            <p:nvPr/>
          </p:nvSpPr>
          <p:spPr>
            <a:xfrm>
              <a:off x="7115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0" name="pl660"/>
            <p:cNvSpPr/>
            <p:nvPr/>
          </p:nvSpPr>
          <p:spPr>
            <a:xfrm>
              <a:off x="732397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1" name="tx661"/>
            <p:cNvSpPr/>
            <p:nvPr/>
          </p:nvSpPr>
          <p:spPr>
            <a:xfrm rot="-5400000">
              <a:off x="573720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62" name="tx662"/>
            <p:cNvSpPr/>
            <p:nvPr/>
          </p:nvSpPr>
          <p:spPr>
            <a:xfrm rot="-5400000">
              <a:off x="594600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3" name="tx663"/>
            <p:cNvSpPr/>
            <p:nvPr/>
          </p:nvSpPr>
          <p:spPr>
            <a:xfrm rot="-5400000">
              <a:off x="61548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4" name="tx664"/>
            <p:cNvSpPr/>
            <p:nvPr/>
          </p:nvSpPr>
          <p:spPr>
            <a:xfrm rot="-5400000">
              <a:off x="6363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5" name="tx665"/>
            <p:cNvSpPr/>
            <p:nvPr/>
          </p:nvSpPr>
          <p:spPr>
            <a:xfrm rot="-5400000">
              <a:off x="657240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6" name="tx666"/>
            <p:cNvSpPr/>
            <p:nvPr/>
          </p:nvSpPr>
          <p:spPr>
            <a:xfrm rot="-5400000">
              <a:off x="678118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7" name="tx667"/>
            <p:cNvSpPr/>
            <p:nvPr/>
          </p:nvSpPr>
          <p:spPr>
            <a:xfrm rot="-5400000">
              <a:off x="6990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8" name="tx668"/>
            <p:cNvSpPr/>
            <p:nvPr/>
          </p:nvSpPr>
          <p:spPr>
            <a:xfrm rot="-5400000">
              <a:off x="719881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9" name="pl669"/>
            <p:cNvSpPr/>
            <p:nvPr/>
          </p:nvSpPr>
          <p:spPr>
            <a:xfrm>
              <a:off x="753972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0" name="pl670"/>
            <p:cNvSpPr/>
            <p:nvPr/>
          </p:nvSpPr>
          <p:spPr>
            <a:xfrm>
              <a:off x="774852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1" name="pl671"/>
            <p:cNvSpPr/>
            <p:nvPr/>
          </p:nvSpPr>
          <p:spPr>
            <a:xfrm>
              <a:off x="795732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2" name="pl672"/>
            <p:cNvSpPr/>
            <p:nvPr/>
          </p:nvSpPr>
          <p:spPr>
            <a:xfrm>
              <a:off x="816612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3" name="pl673"/>
            <p:cNvSpPr/>
            <p:nvPr/>
          </p:nvSpPr>
          <p:spPr>
            <a:xfrm>
              <a:off x="837492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4" name="pl674"/>
            <p:cNvSpPr/>
            <p:nvPr/>
          </p:nvSpPr>
          <p:spPr>
            <a:xfrm>
              <a:off x="858372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5" name="pl675"/>
            <p:cNvSpPr/>
            <p:nvPr/>
          </p:nvSpPr>
          <p:spPr>
            <a:xfrm>
              <a:off x="879252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900133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7" name="tx677"/>
            <p:cNvSpPr/>
            <p:nvPr/>
          </p:nvSpPr>
          <p:spPr>
            <a:xfrm rot="-5400000">
              <a:off x="741456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8" name="tx678"/>
            <p:cNvSpPr/>
            <p:nvPr/>
          </p:nvSpPr>
          <p:spPr>
            <a:xfrm rot="-5400000">
              <a:off x="762336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9" name="tx679"/>
            <p:cNvSpPr/>
            <p:nvPr/>
          </p:nvSpPr>
          <p:spPr>
            <a:xfrm rot="-5400000">
              <a:off x="783216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0" name="tx680"/>
            <p:cNvSpPr/>
            <p:nvPr/>
          </p:nvSpPr>
          <p:spPr>
            <a:xfrm rot="-5400000">
              <a:off x="804096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1" name="tx681"/>
            <p:cNvSpPr/>
            <p:nvPr/>
          </p:nvSpPr>
          <p:spPr>
            <a:xfrm rot="-5400000">
              <a:off x="824976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82" name="tx682"/>
            <p:cNvSpPr/>
            <p:nvPr/>
          </p:nvSpPr>
          <p:spPr>
            <a:xfrm rot="-5400000">
              <a:off x="845854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83" name="tx683"/>
            <p:cNvSpPr/>
            <p:nvPr/>
          </p:nvSpPr>
          <p:spPr>
            <a:xfrm rot="-5400000">
              <a:off x="866737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84" name="tx684"/>
            <p:cNvSpPr/>
            <p:nvPr/>
          </p:nvSpPr>
          <p:spPr>
            <a:xfrm rot="-5400000">
              <a:off x="887617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85" name="tx685"/>
            <p:cNvSpPr/>
            <p:nvPr/>
          </p:nvSpPr>
          <p:spPr>
            <a:xfrm>
              <a:off x="570259" y="1778551"/>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686" name="tx686"/>
            <p:cNvSpPr/>
            <p:nvPr/>
          </p:nvSpPr>
          <p:spPr>
            <a:xfrm>
              <a:off x="508103" y="142751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687" name="pl687"/>
            <p:cNvSpPr/>
            <p:nvPr/>
          </p:nvSpPr>
          <p:spPr>
            <a:xfrm>
              <a:off x="722405" y="181887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8" name="pl688"/>
            <p:cNvSpPr/>
            <p:nvPr/>
          </p:nvSpPr>
          <p:spPr>
            <a:xfrm>
              <a:off x="722405" y="146920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9" name="tx689"/>
            <p:cNvSpPr/>
            <p:nvPr/>
          </p:nvSpPr>
          <p:spPr>
            <a:xfrm>
              <a:off x="570259" y="306307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690" name="tx690"/>
            <p:cNvSpPr/>
            <p:nvPr/>
          </p:nvSpPr>
          <p:spPr>
            <a:xfrm>
              <a:off x="508103" y="271203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691" name="pl691"/>
            <p:cNvSpPr/>
            <p:nvPr/>
          </p:nvSpPr>
          <p:spPr>
            <a:xfrm>
              <a:off x="722405" y="310340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2" name="pl692"/>
            <p:cNvSpPr/>
            <p:nvPr/>
          </p:nvSpPr>
          <p:spPr>
            <a:xfrm>
              <a:off x="722405" y="275372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3" name="tx693"/>
            <p:cNvSpPr/>
            <p:nvPr/>
          </p:nvSpPr>
          <p:spPr>
            <a:xfrm>
              <a:off x="570259" y="434759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694" name="tx694"/>
            <p:cNvSpPr/>
            <p:nvPr/>
          </p:nvSpPr>
          <p:spPr>
            <a:xfrm>
              <a:off x="508103" y="3996559"/>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695" name="pl695"/>
            <p:cNvSpPr/>
            <p:nvPr/>
          </p:nvSpPr>
          <p:spPr>
            <a:xfrm>
              <a:off x="722405" y="438792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722405" y="403825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7" name="tx697"/>
            <p:cNvSpPr/>
            <p:nvPr/>
          </p:nvSpPr>
          <p:spPr>
            <a:xfrm>
              <a:off x="570259" y="5632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698" name="tx698"/>
            <p:cNvSpPr/>
            <p:nvPr/>
          </p:nvSpPr>
          <p:spPr>
            <a:xfrm>
              <a:off x="508103" y="528108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699" name="pl699"/>
            <p:cNvSpPr/>
            <p:nvPr/>
          </p:nvSpPr>
          <p:spPr>
            <a:xfrm>
              <a:off x="722405" y="567245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722405" y="532277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1" name="tx701"/>
            <p:cNvSpPr/>
            <p:nvPr/>
          </p:nvSpPr>
          <p:spPr>
            <a:xfrm rot="-5400000">
              <a:off x="-52544" y="3435339"/>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02" name="tx702"/>
            <p:cNvSpPr/>
            <p:nvPr/>
          </p:nvSpPr>
          <p:spPr>
            <a:xfrm>
              <a:off x="757200" y="629112"/>
              <a:ext cx="36344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Showing top 20 countries with the lowest coverage in 2025</a:t>
              </a:r>
            </a:p>
          </p:txBody>
        </p:sp>
        <p:sp>
          <p:nvSpPr>
            <p:cNvPr id="703" name="tx703"/>
            <p:cNvSpPr/>
            <p:nvPr/>
          </p:nvSpPr>
          <p:spPr>
            <a:xfrm>
              <a:off x="757200" y="398022"/>
              <a:ext cx="369937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DTP1, by country, ESAR, 2018-2025</a:t>
              </a:r>
            </a:p>
          </p:txBody>
        </p:sp>
        <p:sp>
          <p:nvSpPr>
            <p:cNvPr id="704" name="tx704"/>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05" name="tx705"/>
            <p:cNvSpPr/>
            <p:nvPr/>
          </p:nvSpPr>
          <p:spPr>
            <a:xfrm>
              <a:off x="6067805" y="6568567"/>
              <a:ext cx="30066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for reference</a:t>
              </a:r>
            </a:p>
          </p:txBody>
        </p:sp>
      </p:grpSp>
      <p:sp>
        <p:nvSpPr>
          <p:cNvPr id="70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Among the 20 countries with the lowest DTP1 coverage in 2025, Botswana, Eritrea, and Rwanda had the highest coverage (98%), while Angola and South Africa had the lowest coverage (67%).
DTP1 coverage increased in 6 out of these 20 countries between 2024 and 2025. The largest increase was 7 percentage points in Namibia from 79% to 86%.
6 countries saw a decrease in coverage (Angola, Eswatini, Kenya, Rwanda, Somalia, and South Africa). The largest decline was 9% points in South Africa from 76% to 67%. Coverage remained constant between 2024 and 2025 in the remaining 8 countries.
In 2025, 8 out of these 20 countries had achieved DTP1 coverage of at least 90%.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1019644"/>
            </a:xfrm>
            <a:prstGeom prst="rect">
              <a:avLst/>
            </a:prstGeom>
            <a:solidFill>
              <a:srgbClr val="EBEBEB">
                <a:alpha val="100000"/>
              </a:srgbClr>
            </a:solidFill>
          </p:spPr>
          <p:txBody>
            <a:bodyPr/>
            <a:lstStyle/>
            <a:p>
              <a:endParaRPr/>
            </a:p>
          </p:txBody>
        </p:sp>
        <p:sp>
          <p:nvSpPr>
            <p:cNvPr id="6" name="pl6"/>
            <p:cNvSpPr/>
            <p:nvPr/>
          </p:nvSpPr>
          <p:spPr>
            <a:xfrm>
              <a:off x="695044" y="170649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23356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4700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99709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6869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97910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18952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39993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61035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82076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03118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24160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768690" y="1470030"/>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19" name="pl19"/>
            <p:cNvSpPr/>
            <p:nvPr/>
          </p:nvSpPr>
          <p:spPr>
            <a:xfrm>
              <a:off x="768690" y="1299774"/>
              <a:ext cx="1472910" cy="302677"/>
            </a:xfrm>
            <a:custGeom>
              <a:avLst/>
              <a:gdLst/>
              <a:ahLst/>
              <a:cxnLst/>
              <a:rect l="0" t="0" r="0" b="0"/>
              <a:pathLst>
                <a:path w="1472910" h="302677">
                  <a:moveTo>
                    <a:pt x="0" y="75669"/>
                  </a:moveTo>
                  <a:lnTo>
                    <a:pt x="210415" y="170256"/>
                  </a:lnTo>
                  <a:lnTo>
                    <a:pt x="420831" y="227008"/>
                  </a:lnTo>
                  <a:lnTo>
                    <a:pt x="631247" y="264842"/>
                  </a:lnTo>
                  <a:lnTo>
                    <a:pt x="841663" y="302677"/>
                  </a:lnTo>
                  <a:lnTo>
                    <a:pt x="1052079" y="0"/>
                  </a:lnTo>
                  <a:lnTo>
                    <a:pt x="1262495" y="170256"/>
                  </a:lnTo>
                  <a:lnTo>
                    <a:pt x="1472910" y="227008"/>
                  </a:lnTo>
                </a:path>
              </a:pathLst>
            </a:custGeom>
            <a:ln w="40651" cap="flat">
              <a:solidFill>
                <a:srgbClr val="BEBEBE">
                  <a:alpha val="69803"/>
                </a:srgbClr>
              </a:solidFill>
              <a:prstDash val="solid"/>
              <a:round/>
            </a:ln>
          </p:spPr>
          <p:txBody>
            <a:bodyPr/>
            <a:lstStyle/>
            <a:p>
              <a:endParaRPr/>
            </a:p>
          </p:txBody>
        </p:sp>
        <p:sp>
          <p:nvSpPr>
            <p:cNvPr id="20" name="pl20"/>
            <p:cNvSpPr/>
            <p:nvPr/>
          </p:nvSpPr>
          <p:spPr>
            <a:xfrm>
              <a:off x="768690" y="1299774"/>
              <a:ext cx="1472910" cy="302677"/>
            </a:xfrm>
            <a:custGeom>
              <a:avLst/>
              <a:gdLst/>
              <a:ahLst/>
              <a:cxnLst/>
              <a:rect l="0" t="0" r="0" b="0"/>
              <a:pathLst>
                <a:path w="1472910" h="302677">
                  <a:moveTo>
                    <a:pt x="0" y="75669"/>
                  </a:moveTo>
                  <a:lnTo>
                    <a:pt x="210415" y="170256"/>
                  </a:lnTo>
                  <a:lnTo>
                    <a:pt x="420831" y="227008"/>
                  </a:lnTo>
                  <a:lnTo>
                    <a:pt x="631247" y="264842"/>
                  </a:lnTo>
                  <a:lnTo>
                    <a:pt x="841663" y="302677"/>
                  </a:lnTo>
                  <a:lnTo>
                    <a:pt x="1052079" y="0"/>
                  </a:lnTo>
                  <a:lnTo>
                    <a:pt x="1262495" y="170256"/>
                  </a:lnTo>
                  <a:lnTo>
                    <a:pt x="1472910" y="227008"/>
                  </a:lnTo>
                </a:path>
              </a:pathLst>
            </a:custGeom>
            <a:ln w="35231" cap="flat">
              <a:solidFill>
                <a:srgbClr val="BEBEBE">
                  <a:alpha val="69803"/>
                </a:srgbClr>
              </a:solidFill>
              <a:prstDash val="solid"/>
              <a:round/>
            </a:ln>
          </p:spPr>
          <p:txBody>
            <a:bodyPr/>
            <a:lstStyle/>
            <a:p>
              <a:endParaRPr/>
            </a:p>
          </p:txBody>
        </p:sp>
        <p:sp>
          <p:nvSpPr>
            <p:cNvPr id="21" name="pl21"/>
            <p:cNvSpPr/>
            <p:nvPr/>
          </p:nvSpPr>
          <p:spPr>
            <a:xfrm>
              <a:off x="768690" y="1470030"/>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22" name="pl22"/>
            <p:cNvSpPr/>
            <p:nvPr/>
          </p:nvSpPr>
          <p:spPr>
            <a:xfrm>
              <a:off x="768690" y="1299774"/>
              <a:ext cx="1472910" cy="302677"/>
            </a:xfrm>
            <a:custGeom>
              <a:avLst/>
              <a:gdLst/>
              <a:ahLst/>
              <a:cxnLst/>
              <a:rect l="0" t="0" r="0" b="0"/>
              <a:pathLst>
                <a:path w="1472910" h="302677">
                  <a:moveTo>
                    <a:pt x="0" y="75669"/>
                  </a:moveTo>
                  <a:lnTo>
                    <a:pt x="210415" y="170256"/>
                  </a:lnTo>
                  <a:lnTo>
                    <a:pt x="420831" y="227008"/>
                  </a:lnTo>
                  <a:lnTo>
                    <a:pt x="631247" y="264842"/>
                  </a:lnTo>
                  <a:lnTo>
                    <a:pt x="841663" y="302677"/>
                  </a:lnTo>
                  <a:lnTo>
                    <a:pt x="1052079" y="0"/>
                  </a:lnTo>
                  <a:lnTo>
                    <a:pt x="1262495" y="170256"/>
                  </a:lnTo>
                  <a:lnTo>
                    <a:pt x="1472910" y="227008"/>
                  </a:lnTo>
                </a:path>
              </a:pathLst>
            </a:custGeom>
            <a:ln w="40651" cap="flat">
              <a:solidFill>
                <a:srgbClr val="000000">
                  <a:alpha val="100000"/>
                </a:srgbClr>
              </a:solidFill>
              <a:prstDash val="solid"/>
              <a:round/>
            </a:ln>
          </p:spPr>
          <p:txBody>
            <a:bodyPr/>
            <a:lstStyle/>
            <a:p>
              <a:endParaRPr/>
            </a:p>
          </p:txBody>
        </p:sp>
        <p:sp>
          <p:nvSpPr>
            <p:cNvPr id="23" name="pl23"/>
            <p:cNvSpPr/>
            <p:nvPr/>
          </p:nvSpPr>
          <p:spPr>
            <a:xfrm>
              <a:off x="768690" y="1299774"/>
              <a:ext cx="1472910" cy="302677"/>
            </a:xfrm>
            <a:custGeom>
              <a:avLst/>
              <a:gdLst/>
              <a:ahLst/>
              <a:cxnLst/>
              <a:rect l="0" t="0" r="0" b="0"/>
              <a:pathLst>
                <a:path w="1472910" h="302677">
                  <a:moveTo>
                    <a:pt x="0" y="75669"/>
                  </a:moveTo>
                  <a:lnTo>
                    <a:pt x="210415" y="170256"/>
                  </a:lnTo>
                  <a:lnTo>
                    <a:pt x="420831" y="227008"/>
                  </a:lnTo>
                  <a:lnTo>
                    <a:pt x="631247" y="264842"/>
                  </a:lnTo>
                  <a:lnTo>
                    <a:pt x="841663" y="302677"/>
                  </a:lnTo>
                  <a:lnTo>
                    <a:pt x="1052079" y="0"/>
                  </a:lnTo>
                  <a:lnTo>
                    <a:pt x="1262495" y="170256"/>
                  </a:lnTo>
                  <a:lnTo>
                    <a:pt x="1472910" y="227008"/>
                  </a:lnTo>
                </a:path>
              </a:pathLst>
            </a:custGeom>
            <a:ln w="35231" cap="flat">
              <a:solidFill>
                <a:srgbClr val="80BD41">
                  <a:alpha val="100000"/>
                </a:srgbClr>
              </a:solidFill>
              <a:prstDash val="solid"/>
              <a:round/>
            </a:ln>
          </p:spPr>
          <p:txBody>
            <a:bodyPr/>
            <a:lstStyle/>
            <a:p>
              <a:endParaRPr/>
            </a:p>
          </p:txBody>
        </p:sp>
        <p:sp>
          <p:nvSpPr>
            <p:cNvPr id="24" name="pl24"/>
            <p:cNvSpPr/>
            <p:nvPr/>
          </p:nvSpPr>
          <p:spPr>
            <a:xfrm>
              <a:off x="695044" y="147003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5" name="tx25"/>
            <p:cNvSpPr/>
            <p:nvPr/>
          </p:nvSpPr>
          <p:spPr>
            <a:xfrm>
              <a:off x="738545" y="119670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6" name="tx26"/>
            <p:cNvSpPr/>
            <p:nvPr/>
          </p:nvSpPr>
          <p:spPr>
            <a:xfrm>
              <a:off x="948961"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 name="tx27"/>
            <p:cNvSpPr/>
            <p:nvPr/>
          </p:nvSpPr>
          <p:spPr>
            <a:xfrm>
              <a:off x="1141327" y="134661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8" name="tx28"/>
            <p:cNvSpPr/>
            <p:nvPr/>
          </p:nvSpPr>
          <p:spPr>
            <a:xfrm>
              <a:off x="1351743" y="1385876"/>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9" name="tx29"/>
            <p:cNvSpPr/>
            <p:nvPr/>
          </p:nvSpPr>
          <p:spPr>
            <a:xfrm>
              <a:off x="1562158" y="1424981"/>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0" name="tx30"/>
            <p:cNvSpPr/>
            <p:nvPr/>
          </p:nvSpPr>
          <p:spPr>
            <a:xfrm>
              <a:off x="1790624" y="11196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1" name="tx31"/>
            <p:cNvSpPr/>
            <p:nvPr/>
          </p:nvSpPr>
          <p:spPr>
            <a:xfrm>
              <a:off x="2001040"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 name="tx32"/>
            <p:cNvSpPr/>
            <p:nvPr/>
          </p:nvSpPr>
          <p:spPr>
            <a:xfrm>
              <a:off x="2193406" y="134661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3" name="rc33"/>
            <p:cNvSpPr/>
            <p:nvPr/>
          </p:nvSpPr>
          <p:spPr>
            <a:xfrm>
              <a:off x="695044" y="2179176"/>
              <a:ext cx="1620202" cy="1019644"/>
            </a:xfrm>
            <a:prstGeom prst="rect">
              <a:avLst/>
            </a:prstGeom>
            <a:solidFill>
              <a:srgbClr val="EBEBEB">
                <a:alpha val="100000"/>
              </a:srgbClr>
            </a:solidFill>
          </p:spPr>
          <p:txBody>
            <a:bodyPr/>
            <a:lstStyle/>
            <a:p>
              <a:endParaRPr/>
            </a:p>
          </p:txBody>
        </p:sp>
        <p:sp>
          <p:nvSpPr>
            <p:cNvPr id="34" name="pl34"/>
            <p:cNvSpPr/>
            <p:nvPr/>
          </p:nvSpPr>
          <p:spPr>
            <a:xfrm>
              <a:off x="695044" y="301059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 name="pl35"/>
            <p:cNvSpPr/>
            <p:nvPr/>
          </p:nvSpPr>
          <p:spPr>
            <a:xfrm>
              <a:off x="695044" y="253766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277412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 name="pl37"/>
            <p:cNvSpPr/>
            <p:nvPr/>
          </p:nvSpPr>
          <p:spPr>
            <a:xfrm>
              <a:off x="695044" y="23011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76869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97910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118952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39993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61035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82076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203118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224160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768690" y="2774126"/>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47" name="pl47"/>
            <p:cNvSpPr/>
            <p:nvPr/>
          </p:nvSpPr>
          <p:spPr>
            <a:xfrm>
              <a:off x="768690" y="2717374"/>
              <a:ext cx="1472910" cy="283760"/>
            </a:xfrm>
            <a:custGeom>
              <a:avLst/>
              <a:gdLst/>
              <a:ahLst/>
              <a:cxnLst/>
              <a:rect l="0" t="0" r="0" b="0"/>
              <a:pathLst>
                <a:path w="1472910" h="283760">
                  <a:moveTo>
                    <a:pt x="0" y="56752"/>
                  </a:moveTo>
                  <a:lnTo>
                    <a:pt x="210415" y="56752"/>
                  </a:lnTo>
                  <a:lnTo>
                    <a:pt x="420831" y="227008"/>
                  </a:lnTo>
                  <a:lnTo>
                    <a:pt x="631247" y="245925"/>
                  </a:lnTo>
                  <a:lnTo>
                    <a:pt x="841663" y="0"/>
                  </a:lnTo>
                  <a:lnTo>
                    <a:pt x="1052079" y="189173"/>
                  </a:lnTo>
                  <a:lnTo>
                    <a:pt x="1262495" y="151338"/>
                  </a:lnTo>
                  <a:lnTo>
                    <a:pt x="1472910" y="283760"/>
                  </a:lnTo>
                </a:path>
              </a:pathLst>
            </a:custGeom>
            <a:ln w="40651" cap="flat">
              <a:solidFill>
                <a:srgbClr val="BEBEBE">
                  <a:alpha val="69803"/>
                </a:srgbClr>
              </a:solidFill>
              <a:prstDash val="solid"/>
              <a:round/>
            </a:ln>
          </p:spPr>
          <p:txBody>
            <a:bodyPr/>
            <a:lstStyle/>
            <a:p>
              <a:endParaRPr/>
            </a:p>
          </p:txBody>
        </p:sp>
        <p:sp>
          <p:nvSpPr>
            <p:cNvPr id="48" name="pl48"/>
            <p:cNvSpPr/>
            <p:nvPr/>
          </p:nvSpPr>
          <p:spPr>
            <a:xfrm>
              <a:off x="768690" y="2717374"/>
              <a:ext cx="1472910" cy="283760"/>
            </a:xfrm>
            <a:custGeom>
              <a:avLst/>
              <a:gdLst/>
              <a:ahLst/>
              <a:cxnLst/>
              <a:rect l="0" t="0" r="0" b="0"/>
              <a:pathLst>
                <a:path w="1472910" h="283760">
                  <a:moveTo>
                    <a:pt x="0" y="56752"/>
                  </a:moveTo>
                  <a:lnTo>
                    <a:pt x="210415" y="56752"/>
                  </a:lnTo>
                  <a:lnTo>
                    <a:pt x="420831" y="227008"/>
                  </a:lnTo>
                  <a:lnTo>
                    <a:pt x="631247" y="245925"/>
                  </a:lnTo>
                  <a:lnTo>
                    <a:pt x="841663" y="0"/>
                  </a:lnTo>
                  <a:lnTo>
                    <a:pt x="1052079" y="189173"/>
                  </a:lnTo>
                  <a:lnTo>
                    <a:pt x="1262495" y="151338"/>
                  </a:lnTo>
                  <a:lnTo>
                    <a:pt x="1472910" y="283760"/>
                  </a:lnTo>
                </a:path>
              </a:pathLst>
            </a:custGeom>
            <a:ln w="35231" cap="flat">
              <a:solidFill>
                <a:srgbClr val="BEBEBE">
                  <a:alpha val="69803"/>
                </a:srgbClr>
              </a:solidFill>
              <a:prstDash val="solid"/>
              <a:round/>
            </a:ln>
          </p:spPr>
          <p:txBody>
            <a:bodyPr/>
            <a:lstStyle/>
            <a:p>
              <a:endParaRPr/>
            </a:p>
          </p:txBody>
        </p:sp>
        <p:sp>
          <p:nvSpPr>
            <p:cNvPr id="49" name="pl49"/>
            <p:cNvSpPr/>
            <p:nvPr/>
          </p:nvSpPr>
          <p:spPr>
            <a:xfrm>
              <a:off x="768690" y="2774126"/>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50" name="pl50"/>
            <p:cNvSpPr/>
            <p:nvPr/>
          </p:nvSpPr>
          <p:spPr>
            <a:xfrm>
              <a:off x="768690" y="2717374"/>
              <a:ext cx="1472910" cy="283760"/>
            </a:xfrm>
            <a:custGeom>
              <a:avLst/>
              <a:gdLst/>
              <a:ahLst/>
              <a:cxnLst/>
              <a:rect l="0" t="0" r="0" b="0"/>
              <a:pathLst>
                <a:path w="1472910" h="283760">
                  <a:moveTo>
                    <a:pt x="0" y="56752"/>
                  </a:moveTo>
                  <a:lnTo>
                    <a:pt x="210415" y="56752"/>
                  </a:lnTo>
                  <a:lnTo>
                    <a:pt x="420831" y="227008"/>
                  </a:lnTo>
                  <a:lnTo>
                    <a:pt x="631247" y="245925"/>
                  </a:lnTo>
                  <a:lnTo>
                    <a:pt x="841663" y="0"/>
                  </a:lnTo>
                  <a:lnTo>
                    <a:pt x="1052079" y="189173"/>
                  </a:lnTo>
                  <a:lnTo>
                    <a:pt x="1262495" y="151338"/>
                  </a:lnTo>
                  <a:lnTo>
                    <a:pt x="1472910" y="283760"/>
                  </a:lnTo>
                </a:path>
              </a:pathLst>
            </a:custGeom>
            <a:ln w="40651" cap="flat">
              <a:solidFill>
                <a:srgbClr val="000000">
                  <a:alpha val="100000"/>
                </a:srgbClr>
              </a:solidFill>
              <a:prstDash val="solid"/>
              <a:round/>
            </a:ln>
          </p:spPr>
          <p:txBody>
            <a:bodyPr/>
            <a:lstStyle/>
            <a:p>
              <a:endParaRPr/>
            </a:p>
          </p:txBody>
        </p:sp>
        <p:sp>
          <p:nvSpPr>
            <p:cNvPr id="51" name="pl51"/>
            <p:cNvSpPr/>
            <p:nvPr/>
          </p:nvSpPr>
          <p:spPr>
            <a:xfrm>
              <a:off x="768690" y="2717374"/>
              <a:ext cx="1472910" cy="283760"/>
            </a:xfrm>
            <a:custGeom>
              <a:avLst/>
              <a:gdLst/>
              <a:ahLst/>
              <a:cxnLst/>
              <a:rect l="0" t="0" r="0" b="0"/>
              <a:pathLst>
                <a:path w="1472910" h="283760">
                  <a:moveTo>
                    <a:pt x="0" y="56752"/>
                  </a:moveTo>
                  <a:lnTo>
                    <a:pt x="210415" y="56752"/>
                  </a:lnTo>
                  <a:lnTo>
                    <a:pt x="420831" y="227008"/>
                  </a:lnTo>
                  <a:lnTo>
                    <a:pt x="631247" y="245925"/>
                  </a:lnTo>
                  <a:lnTo>
                    <a:pt x="841663" y="0"/>
                  </a:lnTo>
                  <a:lnTo>
                    <a:pt x="1052079" y="189173"/>
                  </a:lnTo>
                  <a:lnTo>
                    <a:pt x="1262495" y="151338"/>
                  </a:lnTo>
                  <a:lnTo>
                    <a:pt x="1472910" y="283760"/>
                  </a:lnTo>
                </a:path>
              </a:pathLst>
            </a:custGeom>
            <a:ln w="35231" cap="flat">
              <a:solidFill>
                <a:srgbClr val="80BD41">
                  <a:alpha val="100000"/>
                </a:srgbClr>
              </a:solidFill>
              <a:prstDash val="solid"/>
              <a:round/>
            </a:ln>
          </p:spPr>
          <p:txBody>
            <a:bodyPr/>
            <a:lstStyle/>
            <a:p>
              <a:endParaRPr/>
            </a:p>
          </p:txBody>
        </p:sp>
        <p:sp>
          <p:nvSpPr>
            <p:cNvPr id="52" name="pl52"/>
            <p:cNvSpPr/>
            <p:nvPr/>
          </p:nvSpPr>
          <p:spPr>
            <a:xfrm>
              <a:off x="695044" y="277412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3" name="tx53"/>
            <p:cNvSpPr/>
            <p:nvPr/>
          </p:nvSpPr>
          <p:spPr>
            <a:xfrm>
              <a:off x="738545" y="25940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 name="tx54"/>
            <p:cNvSpPr/>
            <p:nvPr/>
          </p:nvSpPr>
          <p:spPr>
            <a:xfrm>
              <a:off x="948961" y="25940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 name="tx55"/>
            <p:cNvSpPr/>
            <p:nvPr/>
          </p:nvSpPr>
          <p:spPr>
            <a:xfrm>
              <a:off x="1141327" y="276426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6" name="tx56"/>
            <p:cNvSpPr/>
            <p:nvPr/>
          </p:nvSpPr>
          <p:spPr>
            <a:xfrm>
              <a:off x="1321598" y="2783182"/>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7" name="tx57"/>
            <p:cNvSpPr/>
            <p:nvPr/>
          </p:nvSpPr>
          <p:spPr>
            <a:xfrm>
              <a:off x="1580208" y="253720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8" name="tx58"/>
            <p:cNvSpPr/>
            <p:nvPr/>
          </p:nvSpPr>
          <p:spPr>
            <a:xfrm>
              <a:off x="1772574" y="2729077"/>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9" name="tx59"/>
            <p:cNvSpPr/>
            <p:nvPr/>
          </p:nvSpPr>
          <p:spPr>
            <a:xfrm>
              <a:off x="1982990" y="2689972"/>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0" name="tx60"/>
            <p:cNvSpPr/>
            <p:nvPr/>
          </p:nvSpPr>
          <p:spPr>
            <a:xfrm>
              <a:off x="2163261" y="282234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1" name="rc61"/>
            <p:cNvSpPr/>
            <p:nvPr/>
          </p:nvSpPr>
          <p:spPr>
            <a:xfrm>
              <a:off x="695044" y="3483272"/>
              <a:ext cx="1620202" cy="1019644"/>
            </a:xfrm>
            <a:prstGeom prst="rect">
              <a:avLst/>
            </a:prstGeom>
            <a:solidFill>
              <a:srgbClr val="EBEBEB">
                <a:alpha val="100000"/>
              </a:srgbClr>
            </a:solidFill>
          </p:spPr>
          <p:txBody>
            <a:bodyPr/>
            <a:lstStyle/>
            <a:p>
              <a:endParaRPr/>
            </a:p>
          </p:txBody>
        </p:sp>
        <p:sp>
          <p:nvSpPr>
            <p:cNvPr id="62" name="pl62"/>
            <p:cNvSpPr/>
            <p:nvPr/>
          </p:nvSpPr>
          <p:spPr>
            <a:xfrm>
              <a:off x="695044" y="43146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 name="pl63"/>
            <p:cNvSpPr/>
            <p:nvPr/>
          </p:nvSpPr>
          <p:spPr>
            <a:xfrm>
              <a:off x="695044" y="384175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4" name="pl64"/>
            <p:cNvSpPr/>
            <p:nvPr/>
          </p:nvSpPr>
          <p:spPr>
            <a:xfrm>
              <a:off x="695044" y="407822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695044" y="360528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76869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97910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118952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139993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61035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82076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203118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224160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68690" y="4078223"/>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75" name="pl75"/>
            <p:cNvSpPr/>
            <p:nvPr/>
          </p:nvSpPr>
          <p:spPr>
            <a:xfrm>
              <a:off x="768690" y="4078223"/>
              <a:ext cx="1472910" cy="151338"/>
            </a:xfrm>
            <a:custGeom>
              <a:avLst/>
              <a:gdLst/>
              <a:ahLst/>
              <a:cxnLst/>
              <a:rect l="0" t="0" r="0" b="0"/>
              <a:pathLst>
                <a:path w="1472910" h="151338">
                  <a:moveTo>
                    <a:pt x="0" y="18917"/>
                  </a:moveTo>
                  <a:lnTo>
                    <a:pt x="210415" y="0"/>
                  </a:lnTo>
                  <a:lnTo>
                    <a:pt x="420831" y="37834"/>
                  </a:lnTo>
                  <a:lnTo>
                    <a:pt x="631247" y="37834"/>
                  </a:lnTo>
                  <a:lnTo>
                    <a:pt x="841663" y="151338"/>
                  </a:lnTo>
                  <a:lnTo>
                    <a:pt x="1052079" y="37834"/>
                  </a:lnTo>
                  <a:lnTo>
                    <a:pt x="1262495" y="56752"/>
                  </a:lnTo>
                  <a:lnTo>
                    <a:pt x="1472910" y="56752"/>
                  </a:lnTo>
                </a:path>
              </a:pathLst>
            </a:custGeom>
            <a:ln w="40651" cap="flat">
              <a:solidFill>
                <a:srgbClr val="BEBEBE">
                  <a:alpha val="69803"/>
                </a:srgbClr>
              </a:solidFill>
              <a:prstDash val="solid"/>
              <a:round/>
            </a:ln>
          </p:spPr>
          <p:txBody>
            <a:bodyPr/>
            <a:lstStyle/>
            <a:p>
              <a:endParaRPr/>
            </a:p>
          </p:txBody>
        </p:sp>
        <p:sp>
          <p:nvSpPr>
            <p:cNvPr id="76" name="pl76"/>
            <p:cNvSpPr/>
            <p:nvPr/>
          </p:nvSpPr>
          <p:spPr>
            <a:xfrm>
              <a:off x="768690" y="4078223"/>
              <a:ext cx="1472910" cy="151338"/>
            </a:xfrm>
            <a:custGeom>
              <a:avLst/>
              <a:gdLst/>
              <a:ahLst/>
              <a:cxnLst/>
              <a:rect l="0" t="0" r="0" b="0"/>
              <a:pathLst>
                <a:path w="1472910" h="151338">
                  <a:moveTo>
                    <a:pt x="0" y="18917"/>
                  </a:moveTo>
                  <a:lnTo>
                    <a:pt x="210415" y="0"/>
                  </a:lnTo>
                  <a:lnTo>
                    <a:pt x="420831" y="37834"/>
                  </a:lnTo>
                  <a:lnTo>
                    <a:pt x="631247" y="37834"/>
                  </a:lnTo>
                  <a:lnTo>
                    <a:pt x="841663" y="151338"/>
                  </a:lnTo>
                  <a:lnTo>
                    <a:pt x="1052079" y="37834"/>
                  </a:lnTo>
                  <a:lnTo>
                    <a:pt x="1262495" y="56752"/>
                  </a:lnTo>
                  <a:lnTo>
                    <a:pt x="1472910" y="56752"/>
                  </a:lnTo>
                </a:path>
              </a:pathLst>
            </a:custGeom>
            <a:ln w="35231" cap="flat">
              <a:solidFill>
                <a:srgbClr val="BEBEBE">
                  <a:alpha val="69803"/>
                </a:srgbClr>
              </a:solidFill>
              <a:prstDash val="solid"/>
              <a:round/>
            </a:ln>
          </p:spPr>
          <p:txBody>
            <a:bodyPr/>
            <a:lstStyle/>
            <a:p>
              <a:endParaRPr/>
            </a:p>
          </p:txBody>
        </p:sp>
        <p:sp>
          <p:nvSpPr>
            <p:cNvPr id="77" name="pl77"/>
            <p:cNvSpPr/>
            <p:nvPr/>
          </p:nvSpPr>
          <p:spPr>
            <a:xfrm>
              <a:off x="768690" y="4078223"/>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78" name="pl78"/>
            <p:cNvSpPr/>
            <p:nvPr/>
          </p:nvSpPr>
          <p:spPr>
            <a:xfrm>
              <a:off x="768690" y="4078223"/>
              <a:ext cx="1472910" cy="151338"/>
            </a:xfrm>
            <a:custGeom>
              <a:avLst/>
              <a:gdLst/>
              <a:ahLst/>
              <a:cxnLst/>
              <a:rect l="0" t="0" r="0" b="0"/>
              <a:pathLst>
                <a:path w="1472910" h="151338">
                  <a:moveTo>
                    <a:pt x="0" y="18917"/>
                  </a:moveTo>
                  <a:lnTo>
                    <a:pt x="210415" y="0"/>
                  </a:lnTo>
                  <a:lnTo>
                    <a:pt x="420831" y="37834"/>
                  </a:lnTo>
                  <a:lnTo>
                    <a:pt x="631247" y="37834"/>
                  </a:lnTo>
                  <a:lnTo>
                    <a:pt x="841663" y="151338"/>
                  </a:lnTo>
                  <a:lnTo>
                    <a:pt x="1052079" y="37834"/>
                  </a:lnTo>
                  <a:lnTo>
                    <a:pt x="1262495" y="56752"/>
                  </a:lnTo>
                  <a:lnTo>
                    <a:pt x="1472910" y="56752"/>
                  </a:lnTo>
                </a:path>
              </a:pathLst>
            </a:custGeom>
            <a:ln w="40651" cap="flat">
              <a:solidFill>
                <a:srgbClr val="000000">
                  <a:alpha val="100000"/>
                </a:srgbClr>
              </a:solidFill>
              <a:prstDash val="solid"/>
              <a:round/>
            </a:ln>
          </p:spPr>
          <p:txBody>
            <a:bodyPr/>
            <a:lstStyle/>
            <a:p>
              <a:endParaRPr/>
            </a:p>
          </p:txBody>
        </p:sp>
        <p:sp>
          <p:nvSpPr>
            <p:cNvPr id="79" name="pl79"/>
            <p:cNvSpPr/>
            <p:nvPr/>
          </p:nvSpPr>
          <p:spPr>
            <a:xfrm>
              <a:off x="768690" y="4078223"/>
              <a:ext cx="1472910" cy="151338"/>
            </a:xfrm>
            <a:custGeom>
              <a:avLst/>
              <a:gdLst/>
              <a:ahLst/>
              <a:cxnLst/>
              <a:rect l="0" t="0" r="0" b="0"/>
              <a:pathLst>
                <a:path w="1472910" h="151338">
                  <a:moveTo>
                    <a:pt x="0" y="18917"/>
                  </a:moveTo>
                  <a:lnTo>
                    <a:pt x="210415" y="0"/>
                  </a:lnTo>
                  <a:lnTo>
                    <a:pt x="420831" y="37834"/>
                  </a:lnTo>
                  <a:lnTo>
                    <a:pt x="631247" y="37834"/>
                  </a:lnTo>
                  <a:lnTo>
                    <a:pt x="841663" y="151338"/>
                  </a:lnTo>
                  <a:lnTo>
                    <a:pt x="1052079" y="37834"/>
                  </a:lnTo>
                  <a:lnTo>
                    <a:pt x="1262495" y="56752"/>
                  </a:lnTo>
                  <a:lnTo>
                    <a:pt x="1472910" y="56752"/>
                  </a:lnTo>
                </a:path>
              </a:pathLst>
            </a:custGeom>
            <a:ln w="35231" cap="flat">
              <a:solidFill>
                <a:srgbClr val="80BD41">
                  <a:alpha val="100000"/>
                </a:srgbClr>
              </a:solidFill>
              <a:prstDash val="solid"/>
              <a:round/>
            </a:ln>
          </p:spPr>
          <p:txBody>
            <a:bodyPr/>
            <a:lstStyle/>
            <a:p>
              <a:endParaRPr/>
            </a:p>
          </p:txBody>
        </p:sp>
        <p:sp>
          <p:nvSpPr>
            <p:cNvPr id="80" name="pl80"/>
            <p:cNvSpPr/>
            <p:nvPr/>
          </p:nvSpPr>
          <p:spPr>
            <a:xfrm>
              <a:off x="695044" y="407822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1" name="tx81"/>
            <p:cNvSpPr/>
            <p:nvPr/>
          </p:nvSpPr>
          <p:spPr>
            <a:xfrm>
              <a:off x="720495" y="391834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2" name="tx82"/>
            <p:cNvSpPr/>
            <p:nvPr/>
          </p:nvSpPr>
          <p:spPr>
            <a:xfrm>
              <a:off x="948961" y="38981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1141327" y="393726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4" name="tx84"/>
            <p:cNvSpPr/>
            <p:nvPr/>
          </p:nvSpPr>
          <p:spPr>
            <a:xfrm>
              <a:off x="1351743" y="393726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5" name="tx85"/>
            <p:cNvSpPr/>
            <p:nvPr/>
          </p:nvSpPr>
          <p:spPr>
            <a:xfrm>
              <a:off x="1562158" y="404944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6" name="tx86"/>
            <p:cNvSpPr/>
            <p:nvPr/>
          </p:nvSpPr>
          <p:spPr>
            <a:xfrm>
              <a:off x="1772574" y="393726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7" name="tx87"/>
            <p:cNvSpPr/>
            <p:nvPr/>
          </p:nvSpPr>
          <p:spPr>
            <a:xfrm>
              <a:off x="1982990" y="395480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8" name="tx88"/>
            <p:cNvSpPr/>
            <p:nvPr/>
          </p:nvSpPr>
          <p:spPr>
            <a:xfrm>
              <a:off x="2193406" y="395480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9" name="rc89"/>
            <p:cNvSpPr/>
            <p:nvPr/>
          </p:nvSpPr>
          <p:spPr>
            <a:xfrm>
              <a:off x="695044" y="4787368"/>
              <a:ext cx="1620202" cy="1019644"/>
            </a:xfrm>
            <a:prstGeom prst="rect">
              <a:avLst/>
            </a:prstGeom>
            <a:solidFill>
              <a:srgbClr val="EBEBEB">
                <a:alpha val="100000"/>
              </a:srgbClr>
            </a:solidFill>
          </p:spPr>
          <p:txBody>
            <a:bodyPr/>
            <a:lstStyle/>
            <a:p>
              <a:endParaRPr/>
            </a:p>
          </p:txBody>
        </p:sp>
        <p:sp>
          <p:nvSpPr>
            <p:cNvPr id="90" name="pl90"/>
            <p:cNvSpPr/>
            <p:nvPr/>
          </p:nvSpPr>
          <p:spPr>
            <a:xfrm>
              <a:off x="695044" y="56187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1" name="pl91"/>
            <p:cNvSpPr/>
            <p:nvPr/>
          </p:nvSpPr>
          <p:spPr>
            <a:xfrm>
              <a:off x="695044" y="514585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2" name="pl92"/>
            <p:cNvSpPr/>
            <p:nvPr/>
          </p:nvSpPr>
          <p:spPr>
            <a:xfrm>
              <a:off x="695044" y="538231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3" name="pl93"/>
            <p:cNvSpPr/>
            <p:nvPr/>
          </p:nvSpPr>
          <p:spPr>
            <a:xfrm>
              <a:off x="695044" y="490938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4" name="pl94"/>
            <p:cNvSpPr/>
            <p:nvPr/>
          </p:nvSpPr>
          <p:spPr>
            <a:xfrm>
              <a:off x="76869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5" name="pl95"/>
            <p:cNvSpPr/>
            <p:nvPr/>
          </p:nvSpPr>
          <p:spPr>
            <a:xfrm>
              <a:off x="97910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118952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139993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161035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182076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203118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224160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68690" y="5382319"/>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103" name="pl103"/>
            <p:cNvSpPr/>
            <p:nvPr/>
          </p:nvSpPr>
          <p:spPr>
            <a:xfrm>
              <a:off x="768690" y="5230980"/>
              <a:ext cx="1472910" cy="170256"/>
            </a:xfrm>
            <a:custGeom>
              <a:avLst/>
              <a:gdLst/>
              <a:ahLst/>
              <a:cxnLst/>
              <a:rect l="0" t="0" r="0" b="0"/>
              <a:pathLst>
                <a:path w="1472910" h="170256">
                  <a:moveTo>
                    <a:pt x="0" y="170256"/>
                  </a:moveTo>
                  <a:lnTo>
                    <a:pt x="210415" y="151338"/>
                  </a:lnTo>
                  <a:lnTo>
                    <a:pt x="420831" y="94586"/>
                  </a:lnTo>
                  <a:lnTo>
                    <a:pt x="631247" y="56752"/>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04" name="pl104"/>
            <p:cNvSpPr/>
            <p:nvPr/>
          </p:nvSpPr>
          <p:spPr>
            <a:xfrm>
              <a:off x="768690" y="5230980"/>
              <a:ext cx="1472910" cy="170256"/>
            </a:xfrm>
            <a:custGeom>
              <a:avLst/>
              <a:gdLst/>
              <a:ahLst/>
              <a:cxnLst/>
              <a:rect l="0" t="0" r="0" b="0"/>
              <a:pathLst>
                <a:path w="1472910" h="170256">
                  <a:moveTo>
                    <a:pt x="0" y="170256"/>
                  </a:moveTo>
                  <a:lnTo>
                    <a:pt x="210415" y="151338"/>
                  </a:lnTo>
                  <a:lnTo>
                    <a:pt x="420831" y="94586"/>
                  </a:lnTo>
                  <a:lnTo>
                    <a:pt x="631247" y="56752"/>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05" name="pl105"/>
            <p:cNvSpPr/>
            <p:nvPr/>
          </p:nvSpPr>
          <p:spPr>
            <a:xfrm>
              <a:off x="768690" y="5382319"/>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106" name="pl106"/>
            <p:cNvSpPr/>
            <p:nvPr/>
          </p:nvSpPr>
          <p:spPr>
            <a:xfrm>
              <a:off x="768690" y="5230980"/>
              <a:ext cx="1472910" cy="170256"/>
            </a:xfrm>
            <a:custGeom>
              <a:avLst/>
              <a:gdLst/>
              <a:ahLst/>
              <a:cxnLst/>
              <a:rect l="0" t="0" r="0" b="0"/>
              <a:pathLst>
                <a:path w="1472910" h="170256">
                  <a:moveTo>
                    <a:pt x="0" y="170256"/>
                  </a:moveTo>
                  <a:lnTo>
                    <a:pt x="210415" y="151338"/>
                  </a:lnTo>
                  <a:lnTo>
                    <a:pt x="420831" y="94586"/>
                  </a:lnTo>
                  <a:lnTo>
                    <a:pt x="631247" y="56752"/>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07" name="pl107"/>
            <p:cNvSpPr/>
            <p:nvPr/>
          </p:nvSpPr>
          <p:spPr>
            <a:xfrm>
              <a:off x="768690" y="5230980"/>
              <a:ext cx="1472910" cy="170256"/>
            </a:xfrm>
            <a:custGeom>
              <a:avLst/>
              <a:gdLst/>
              <a:ahLst/>
              <a:cxnLst/>
              <a:rect l="0" t="0" r="0" b="0"/>
              <a:pathLst>
                <a:path w="1472910" h="170256">
                  <a:moveTo>
                    <a:pt x="0" y="170256"/>
                  </a:moveTo>
                  <a:lnTo>
                    <a:pt x="210415" y="151338"/>
                  </a:lnTo>
                  <a:lnTo>
                    <a:pt x="420831" y="94586"/>
                  </a:lnTo>
                  <a:lnTo>
                    <a:pt x="631247" y="56752"/>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108" name="pl108"/>
            <p:cNvSpPr/>
            <p:nvPr/>
          </p:nvSpPr>
          <p:spPr>
            <a:xfrm>
              <a:off x="695044" y="538231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09" name="tx109"/>
            <p:cNvSpPr/>
            <p:nvPr/>
          </p:nvSpPr>
          <p:spPr>
            <a:xfrm>
              <a:off x="720495" y="522244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0" name="tx110"/>
            <p:cNvSpPr/>
            <p:nvPr/>
          </p:nvSpPr>
          <p:spPr>
            <a:xfrm>
              <a:off x="948961" y="5202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1" name="tx111"/>
            <p:cNvSpPr/>
            <p:nvPr/>
          </p:nvSpPr>
          <p:spPr>
            <a:xfrm>
              <a:off x="1159377" y="514539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2" name="tx112"/>
            <p:cNvSpPr/>
            <p:nvPr/>
          </p:nvSpPr>
          <p:spPr>
            <a:xfrm>
              <a:off x="1369792" y="510899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3" name="tx113"/>
            <p:cNvSpPr/>
            <p:nvPr/>
          </p:nvSpPr>
          <p:spPr>
            <a:xfrm>
              <a:off x="1580208" y="505086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14" name="tx114"/>
            <p:cNvSpPr/>
            <p:nvPr/>
          </p:nvSpPr>
          <p:spPr>
            <a:xfrm>
              <a:off x="1790624" y="505086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15" name="tx115"/>
            <p:cNvSpPr/>
            <p:nvPr/>
          </p:nvSpPr>
          <p:spPr>
            <a:xfrm>
              <a:off x="2001040" y="505086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16" name="tx116"/>
            <p:cNvSpPr/>
            <p:nvPr/>
          </p:nvSpPr>
          <p:spPr>
            <a:xfrm>
              <a:off x="2211456" y="505086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17" name="rc117"/>
            <p:cNvSpPr/>
            <p:nvPr/>
          </p:nvSpPr>
          <p:spPr>
            <a:xfrm>
              <a:off x="2384835" y="875080"/>
              <a:ext cx="1620202" cy="1019644"/>
            </a:xfrm>
            <a:prstGeom prst="rect">
              <a:avLst/>
            </a:prstGeom>
            <a:solidFill>
              <a:srgbClr val="EBEBEB">
                <a:alpha val="100000"/>
              </a:srgbClr>
            </a:solidFill>
          </p:spPr>
          <p:txBody>
            <a:bodyPr/>
            <a:lstStyle/>
            <a:p>
              <a:endParaRPr/>
            </a:p>
          </p:txBody>
        </p:sp>
        <p:sp>
          <p:nvSpPr>
            <p:cNvPr id="118" name="pl118"/>
            <p:cNvSpPr/>
            <p:nvPr/>
          </p:nvSpPr>
          <p:spPr>
            <a:xfrm>
              <a:off x="2384835" y="170649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19" name="pl119"/>
            <p:cNvSpPr/>
            <p:nvPr/>
          </p:nvSpPr>
          <p:spPr>
            <a:xfrm>
              <a:off x="2384835" y="123356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0" name="pl120"/>
            <p:cNvSpPr/>
            <p:nvPr/>
          </p:nvSpPr>
          <p:spPr>
            <a:xfrm>
              <a:off x="2384835" y="14700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2384835" y="99709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245848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266889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4" name="pl124"/>
            <p:cNvSpPr/>
            <p:nvPr/>
          </p:nvSpPr>
          <p:spPr>
            <a:xfrm>
              <a:off x="28793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308972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330014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35105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372097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393139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2458481" y="1470030"/>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131" name="pl131"/>
            <p:cNvSpPr/>
            <p:nvPr/>
          </p:nvSpPr>
          <p:spPr>
            <a:xfrm>
              <a:off x="2458481" y="1470030"/>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32" name="pl132"/>
            <p:cNvSpPr/>
            <p:nvPr/>
          </p:nvSpPr>
          <p:spPr>
            <a:xfrm>
              <a:off x="2458481" y="1470030"/>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33" name="pl133"/>
            <p:cNvSpPr/>
            <p:nvPr/>
          </p:nvSpPr>
          <p:spPr>
            <a:xfrm>
              <a:off x="2458481" y="1470030"/>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134" name="pl134"/>
            <p:cNvSpPr/>
            <p:nvPr/>
          </p:nvSpPr>
          <p:spPr>
            <a:xfrm>
              <a:off x="2458481" y="1470030"/>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35" name="pl135"/>
            <p:cNvSpPr/>
            <p:nvPr/>
          </p:nvSpPr>
          <p:spPr>
            <a:xfrm>
              <a:off x="2458481" y="1470030"/>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136" name="pl136"/>
            <p:cNvSpPr/>
            <p:nvPr/>
          </p:nvSpPr>
          <p:spPr>
            <a:xfrm>
              <a:off x="2384835" y="147003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37" name="tx137"/>
            <p:cNvSpPr/>
            <p:nvPr/>
          </p:nvSpPr>
          <p:spPr>
            <a:xfrm>
              <a:off x="2428336"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8" name="tx138"/>
            <p:cNvSpPr/>
            <p:nvPr/>
          </p:nvSpPr>
          <p:spPr>
            <a:xfrm>
              <a:off x="2638752"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9" name="tx139"/>
            <p:cNvSpPr/>
            <p:nvPr/>
          </p:nvSpPr>
          <p:spPr>
            <a:xfrm>
              <a:off x="2849168"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0" name="tx140"/>
            <p:cNvSpPr/>
            <p:nvPr/>
          </p:nvSpPr>
          <p:spPr>
            <a:xfrm>
              <a:off x="3059584"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1" name="tx141"/>
            <p:cNvSpPr/>
            <p:nvPr/>
          </p:nvSpPr>
          <p:spPr>
            <a:xfrm>
              <a:off x="3269999"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2" name="tx142"/>
            <p:cNvSpPr/>
            <p:nvPr/>
          </p:nvSpPr>
          <p:spPr>
            <a:xfrm>
              <a:off x="3480415"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3" name="tx143"/>
            <p:cNvSpPr/>
            <p:nvPr/>
          </p:nvSpPr>
          <p:spPr>
            <a:xfrm>
              <a:off x="3690831"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4" name="tx144"/>
            <p:cNvSpPr/>
            <p:nvPr/>
          </p:nvSpPr>
          <p:spPr>
            <a:xfrm>
              <a:off x="3901247"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5" name="rc145"/>
            <p:cNvSpPr/>
            <p:nvPr/>
          </p:nvSpPr>
          <p:spPr>
            <a:xfrm>
              <a:off x="2384835" y="2179176"/>
              <a:ext cx="1620202" cy="1019644"/>
            </a:xfrm>
            <a:prstGeom prst="rect">
              <a:avLst/>
            </a:prstGeom>
            <a:solidFill>
              <a:srgbClr val="EBEBEB">
                <a:alpha val="100000"/>
              </a:srgbClr>
            </a:solidFill>
          </p:spPr>
          <p:txBody>
            <a:bodyPr/>
            <a:lstStyle/>
            <a:p>
              <a:endParaRPr/>
            </a:p>
          </p:txBody>
        </p:sp>
        <p:sp>
          <p:nvSpPr>
            <p:cNvPr id="146" name="pl146"/>
            <p:cNvSpPr/>
            <p:nvPr/>
          </p:nvSpPr>
          <p:spPr>
            <a:xfrm>
              <a:off x="2384835" y="301059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7" name="pl147"/>
            <p:cNvSpPr/>
            <p:nvPr/>
          </p:nvSpPr>
          <p:spPr>
            <a:xfrm>
              <a:off x="2384835" y="253766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8" name="pl148"/>
            <p:cNvSpPr/>
            <p:nvPr/>
          </p:nvSpPr>
          <p:spPr>
            <a:xfrm>
              <a:off x="2384835" y="277412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2384835" y="23011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245848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1" name="pl151"/>
            <p:cNvSpPr/>
            <p:nvPr/>
          </p:nvSpPr>
          <p:spPr>
            <a:xfrm>
              <a:off x="266889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2" name="pl152"/>
            <p:cNvSpPr/>
            <p:nvPr/>
          </p:nvSpPr>
          <p:spPr>
            <a:xfrm>
              <a:off x="28793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3" name="pl153"/>
            <p:cNvSpPr/>
            <p:nvPr/>
          </p:nvSpPr>
          <p:spPr>
            <a:xfrm>
              <a:off x="308972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330014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35105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372097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393139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458481" y="2774126"/>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159" name="pl159"/>
            <p:cNvSpPr/>
            <p:nvPr/>
          </p:nvSpPr>
          <p:spPr>
            <a:xfrm>
              <a:off x="2458481" y="2603870"/>
              <a:ext cx="1472910" cy="189173"/>
            </a:xfrm>
            <a:custGeom>
              <a:avLst/>
              <a:gdLst/>
              <a:ahLst/>
              <a:cxnLst/>
              <a:rect l="0" t="0" r="0" b="0"/>
              <a:pathLst>
                <a:path w="1472910" h="189173">
                  <a:moveTo>
                    <a:pt x="0" y="151338"/>
                  </a:moveTo>
                  <a:lnTo>
                    <a:pt x="210415" y="170256"/>
                  </a:lnTo>
                  <a:lnTo>
                    <a:pt x="420831" y="170256"/>
                  </a:lnTo>
                  <a:lnTo>
                    <a:pt x="631247" y="189173"/>
                  </a:lnTo>
                  <a:lnTo>
                    <a:pt x="841663" y="151338"/>
                  </a:lnTo>
                  <a:lnTo>
                    <a:pt x="1052079" y="94586"/>
                  </a:lnTo>
                  <a:lnTo>
                    <a:pt x="1262495" y="94586"/>
                  </a:lnTo>
                  <a:lnTo>
                    <a:pt x="1472910" y="0"/>
                  </a:lnTo>
                </a:path>
              </a:pathLst>
            </a:custGeom>
            <a:ln w="40651" cap="flat">
              <a:solidFill>
                <a:srgbClr val="BEBEBE">
                  <a:alpha val="69803"/>
                </a:srgbClr>
              </a:solidFill>
              <a:prstDash val="solid"/>
              <a:round/>
            </a:ln>
          </p:spPr>
          <p:txBody>
            <a:bodyPr/>
            <a:lstStyle/>
            <a:p>
              <a:endParaRPr/>
            </a:p>
          </p:txBody>
        </p:sp>
        <p:sp>
          <p:nvSpPr>
            <p:cNvPr id="160" name="pl160"/>
            <p:cNvSpPr/>
            <p:nvPr/>
          </p:nvSpPr>
          <p:spPr>
            <a:xfrm>
              <a:off x="2458481" y="2603870"/>
              <a:ext cx="1472910" cy="189173"/>
            </a:xfrm>
            <a:custGeom>
              <a:avLst/>
              <a:gdLst/>
              <a:ahLst/>
              <a:cxnLst/>
              <a:rect l="0" t="0" r="0" b="0"/>
              <a:pathLst>
                <a:path w="1472910" h="189173">
                  <a:moveTo>
                    <a:pt x="0" y="151338"/>
                  </a:moveTo>
                  <a:lnTo>
                    <a:pt x="210415" y="170256"/>
                  </a:lnTo>
                  <a:lnTo>
                    <a:pt x="420831" y="170256"/>
                  </a:lnTo>
                  <a:lnTo>
                    <a:pt x="631247" y="189173"/>
                  </a:lnTo>
                  <a:lnTo>
                    <a:pt x="841663" y="151338"/>
                  </a:lnTo>
                  <a:lnTo>
                    <a:pt x="1052079" y="94586"/>
                  </a:lnTo>
                  <a:lnTo>
                    <a:pt x="1262495" y="94586"/>
                  </a:lnTo>
                  <a:lnTo>
                    <a:pt x="1472910" y="0"/>
                  </a:lnTo>
                </a:path>
              </a:pathLst>
            </a:custGeom>
            <a:ln w="35231" cap="flat">
              <a:solidFill>
                <a:srgbClr val="BEBEBE">
                  <a:alpha val="69803"/>
                </a:srgbClr>
              </a:solidFill>
              <a:prstDash val="solid"/>
              <a:round/>
            </a:ln>
          </p:spPr>
          <p:txBody>
            <a:bodyPr/>
            <a:lstStyle/>
            <a:p>
              <a:endParaRPr/>
            </a:p>
          </p:txBody>
        </p:sp>
        <p:sp>
          <p:nvSpPr>
            <p:cNvPr id="161" name="pl161"/>
            <p:cNvSpPr/>
            <p:nvPr/>
          </p:nvSpPr>
          <p:spPr>
            <a:xfrm>
              <a:off x="2458481" y="2774126"/>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162" name="pl162"/>
            <p:cNvSpPr/>
            <p:nvPr/>
          </p:nvSpPr>
          <p:spPr>
            <a:xfrm>
              <a:off x="2458481" y="2603870"/>
              <a:ext cx="1472910" cy="189173"/>
            </a:xfrm>
            <a:custGeom>
              <a:avLst/>
              <a:gdLst/>
              <a:ahLst/>
              <a:cxnLst/>
              <a:rect l="0" t="0" r="0" b="0"/>
              <a:pathLst>
                <a:path w="1472910" h="189173">
                  <a:moveTo>
                    <a:pt x="0" y="151338"/>
                  </a:moveTo>
                  <a:lnTo>
                    <a:pt x="210415" y="170256"/>
                  </a:lnTo>
                  <a:lnTo>
                    <a:pt x="420831" y="170256"/>
                  </a:lnTo>
                  <a:lnTo>
                    <a:pt x="631247" y="189173"/>
                  </a:lnTo>
                  <a:lnTo>
                    <a:pt x="841663" y="151338"/>
                  </a:lnTo>
                  <a:lnTo>
                    <a:pt x="1052079" y="94586"/>
                  </a:lnTo>
                  <a:lnTo>
                    <a:pt x="1262495" y="94586"/>
                  </a:lnTo>
                  <a:lnTo>
                    <a:pt x="1472910" y="0"/>
                  </a:lnTo>
                </a:path>
              </a:pathLst>
            </a:custGeom>
            <a:ln w="40651" cap="flat">
              <a:solidFill>
                <a:srgbClr val="000000">
                  <a:alpha val="100000"/>
                </a:srgbClr>
              </a:solidFill>
              <a:prstDash val="solid"/>
              <a:round/>
            </a:ln>
          </p:spPr>
          <p:txBody>
            <a:bodyPr/>
            <a:lstStyle/>
            <a:p>
              <a:endParaRPr/>
            </a:p>
          </p:txBody>
        </p:sp>
        <p:sp>
          <p:nvSpPr>
            <p:cNvPr id="163" name="pl163"/>
            <p:cNvSpPr/>
            <p:nvPr/>
          </p:nvSpPr>
          <p:spPr>
            <a:xfrm>
              <a:off x="2458481" y="2603870"/>
              <a:ext cx="1472910" cy="189173"/>
            </a:xfrm>
            <a:custGeom>
              <a:avLst/>
              <a:gdLst/>
              <a:ahLst/>
              <a:cxnLst/>
              <a:rect l="0" t="0" r="0" b="0"/>
              <a:pathLst>
                <a:path w="1472910" h="189173">
                  <a:moveTo>
                    <a:pt x="0" y="151338"/>
                  </a:moveTo>
                  <a:lnTo>
                    <a:pt x="210415" y="170256"/>
                  </a:lnTo>
                  <a:lnTo>
                    <a:pt x="420831" y="170256"/>
                  </a:lnTo>
                  <a:lnTo>
                    <a:pt x="631247" y="189173"/>
                  </a:lnTo>
                  <a:lnTo>
                    <a:pt x="841663" y="151338"/>
                  </a:lnTo>
                  <a:lnTo>
                    <a:pt x="1052079" y="94586"/>
                  </a:lnTo>
                  <a:lnTo>
                    <a:pt x="1262495" y="94586"/>
                  </a:lnTo>
                  <a:lnTo>
                    <a:pt x="1472910" y="0"/>
                  </a:lnTo>
                </a:path>
              </a:pathLst>
            </a:custGeom>
            <a:ln w="35231" cap="flat">
              <a:solidFill>
                <a:srgbClr val="80BD41">
                  <a:alpha val="100000"/>
                </a:srgbClr>
              </a:solidFill>
              <a:prstDash val="solid"/>
              <a:round/>
            </a:ln>
          </p:spPr>
          <p:txBody>
            <a:bodyPr/>
            <a:lstStyle/>
            <a:p>
              <a:endParaRPr/>
            </a:p>
          </p:txBody>
        </p:sp>
        <p:sp>
          <p:nvSpPr>
            <p:cNvPr id="164" name="pl164"/>
            <p:cNvSpPr/>
            <p:nvPr/>
          </p:nvSpPr>
          <p:spPr>
            <a:xfrm>
              <a:off x="2384835" y="277412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65" name="tx165"/>
            <p:cNvSpPr/>
            <p:nvPr/>
          </p:nvSpPr>
          <p:spPr>
            <a:xfrm>
              <a:off x="2428336" y="257641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66" name="tx166"/>
            <p:cNvSpPr/>
            <p:nvPr/>
          </p:nvSpPr>
          <p:spPr>
            <a:xfrm>
              <a:off x="2638752" y="25940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7" name="tx167"/>
            <p:cNvSpPr/>
            <p:nvPr/>
          </p:nvSpPr>
          <p:spPr>
            <a:xfrm>
              <a:off x="2849168" y="25940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8" name="tx168"/>
            <p:cNvSpPr/>
            <p:nvPr/>
          </p:nvSpPr>
          <p:spPr>
            <a:xfrm>
              <a:off x="3041534" y="261425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69" name="tx169"/>
            <p:cNvSpPr/>
            <p:nvPr/>
          </p:nvSpPr>
          <p:spPr>
            <a:xfrm>
              <a:off x="3269999" y="257641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0" name="tx170"/>
            <p:cNvSpPr/>
            <p:nvPr/>
          </p:nvSpPr>
          <p:spPr>
            <a:xfrm>
              <a:off x="3480415" y="251998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1" name="tx171"/>
            <p:cNvSpPr/>
            <p:nvPr/>
          </p:nvSpPr>
          <p:spPr>
            <a:xfrm>
              <a:off x="3690831" y="251998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2" name="tx172"/>
            <p:cNvSpPr/>
            <p:nvPr/>
          </p:nvSpPr>
          <p:spPr>
            <a:xfrm>
              <a:off x="3901247" y="242375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73" name="rc173"/>
            <p:cNvSpPr/>
            <p:nvPr/>
          </p:nvSpPr>
          <p:spPr>
            <a:xfrm>
              <a:off x="2384835" y="3483272"/>
              <a:ext cx="1620202" cy="1019644"/>
            </a:xfrm>
            <a:prstGeom prst="rect">
              <a:avLst/>
            </a:prstGeom>
            <a:solidFill>
              <a:srgbClr val="EBEBEB">
                <a:alpha val="100000"/>
              </a:srgbClr>
            </a:solidFill>
          </p:spPr>
          <p:txBody>
            <a:bodyPr/>
            <a:lstStyle/>
            <a:p>
              <a:endParaRPr/>
            </a:p>
          </p:txBody>
        </p:sp>
        <p:sp>
          <p:nvSpPr>
            <p:cNvPr id="174" name="pl174"/>
            <p:cNvSpPr/>
            <p:nvPr/>
          </p:nvSpPr>
          <p:spPr>
            <a:xfrm>
              <a:off x="2384835" y="43146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5" name="pl175"/>
            <p:cNvSpPr/>
            <p:nvPr/>
          </p:nvSpPr>
          <p:spPr>
            <a:xfrm>
              <a:off x="2384835" y="384175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6" name="pl176"/>
            <p:cNvSpPr/>
            <p:nvPr/>
          </p:nvSpPr>
          <p:spPr>
            <a:xfrm>
              <a:off x="2384835" y="407822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384835" y="360528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245848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266889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0" name="pl180"/>
            <p:cNvSpPr/>
            <p:nvPr/>
          </p:nvSpPr>
          <p:spPr>
            <a:xfrm>
              <a:off x="28793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1" name="pl181"/>
            <p:cNvSpPr/>
            <p:nvPr/>
          </p:nvSpPr>
          <p:spPr>
            <a:xfrm>
              <a:off x="308972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2" name="pl182"/>
            <p:cNvSpPr/>
            <p:nvPr/>
          </p:nvSpPr>
          <p:spPr>
            <a:xfrm>
              <a:off x="330014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35105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372097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393139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458481" y="4078223"/>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187" name="pl187"/>
            <p:cNvSpPr/>
            <p:nvPr/>
          </p:nvSpPr>
          <p:spPr>
            <a:xfrm>
              <a:off x="2458481" y="4078223"/>
              <a:ext cx="1472910" cy="264842"/>
            </a:xfrm>
            <a:custGeom>
              <a:avLst/>
              <a:gdLst/>
              <a:ahLst/>
              <a:cxnLst/>
              <a:rect l="0" t="0" r="0" b="0"/>
              <a:pathLst>
                <a:path w="1472910" h="264842">
                  <a:moveTo>
                    <a:pt x="0" y="0"/>
                  </a:moveTo>
                  <a:lnTo>
                    <a:pt x="210415" y="0"/>
                  </a:lnTo>
                  <a:lnTo>
                    <a:pt x="420831" y="132421"/>
                  </a:lnTo>
                  <a:lnTo>
                    <a:pt x="631247" y="264842"/>
                  </a:lnTo>
                  <a:lnTo>
                    <a:pt x="841663" y="170256"/>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88" name="pl188"/>
            <p:cNvSpPr/>
            <p:nvPr/>
          </p:nvSpPr>
          <p:spPr>
            <a:xfrm>
              <a:off x="2458481" y="4078223"/>
              <a:ext cx="1472910" cy="264842"/>
            </a:xfrm>
            <a:custGeom>
              <a:avLst/>
              <a:gdLst/>
              <a:ahLst/>
              <a:cxnLst/>
              <a:rect l="0" t="0" r="0" b="0"/>
              <a:pathLst>
                <a:path w="1472910" h="264842">
                  <a:moveTo>
                    <a:pt x="0" y="0"/>
                  </a:moveTo>
                  <a:lnTo>
                    <a:pt x="210415" y="0"/>
                  </a:lnTo>
                  <a:lnTo>
                    <a:pt x="420831" y="132421"/>
                  </a:lnTo>
                  <a:lnTo>
                    <a:pt x="631247" y="264842"/>
                  </a:lnTo>
                  <a:lnTo>
                    <a:pt x="841663" y="170256"/>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89" name="pl189"/>
            <p:cNvSpPr/>
            <p:nvPr/>
          </p:nvSpPr>
          <p:spPr>
            <a:xfrm>
              <a:off x="2458481" y="4078223"/>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190" name="pl190"/>
            <p:cNvSpPr/>
            <p:nvPr/>
          </p:nvSpPr>
          <p:spPr>
            <a:xfrm>
              <a:off x="2458481" y="4078223"/>
              <a:ext cx="1472910" cy="264842"/>
            </a:xfrm>
            <a:custGeom>
              <a:avLst/>
              <a:gdLst/>
              <a:ahLst/>
              <a:cxnLst/>
              <a:rect l="0" t="0" r="0" b="0"/>
              <a:pathLst>
                <a:path w="1472910" h="264842">
                  <a:moveTo>
                    <a:pt x="0" y="0"/>
                  </a:moveTo>
                  <a:lnTo>
                    <a:pt x="210415" y="0"/>
                  </a:lnTo>
                  <a:lnTo>
                    <a:pt x="420831" y="132421"/>
                  </a:lnTo>
                  <a:lnTo>
                    <a:pt x="631247" y="264842"/>
                  </a:lnTo>
                  <a:lnTo>
                    <a:pt x="841663" y="170256"/>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91" name="pl191"/>
            <p:cNvSpPr/>
            <p:nvPr/>
          </p:nvSpPr>
          <p:spPr>
            <a:xfrm>
              <a:off x="2458481" y="4078223"/>
              <a:ext cx="1472910" cy="264842"/>
            </a:xfrm>
            <a:custGeom>
              <a:avLst/>
              <a:gdLst/>
              <a:ahLst/>
              <a:cxnLst/>
              <a:rect l="0" t="0" r="0" b="0"/>
              <a:pathLst>
                <a:path w="1472910" h="264842">
                  <a:moveTo>
                    <a:pt x="0" y="0"/>
                  </a:moveTo>
                  <a:lnTo>
                    <a:pt x="210415" y="0"/>
                  </a:lnTo>
                  <a:lnTo>
                    <a:pt x="420831" y="132421"/>
                  </a:lnTo>
                  <a:lnTo>
                    <a:pt x="631247" y="264842"/>
                  </a:lnTo>
                  <a:lnTo>
                    <a:pt x="841663" y="170256"/>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192" name="pl192"/>
            <p:cNvSpPr/>
            <p:nvPr/>
          </p:nvSpPr>
          <p:spPr>
            <a:xfrm>
              <a:off x="2384835" y="407822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93" name="tx193"/>
            <p:cNvSpPr/>
            <p:nvPr/>
          </p:nvSpPr>
          <p:spPr>
            <a:xfrm>
              <a:off x="2428336" y="38981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4" name="tx194"/>
            <p:cNvSpPr/>
            <p:nvPr/>
          </p:nvSpPr>
          <p:spPr>
            <a:xfrm>
              <a:off x="2638752" y="38981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5" name="tx195"/>
            <p:cNvSpPr/>
            <p:nvPr/>
          </p:nvSpPr>
          <p:spPr>
            <a:xfrm>
              <a:off x="2831118" y="4033173"/>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96" name="tx196"/>
            <p:cNvSpPr/>
            <p:nvPr/>
          </p:nvSpPr>
          <p:spPr>
            <a:xfrm>
              <a:off x="3011389" y="416427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97" name="tx197"/>
            <p:cNvSpPr/>
            <p:nvPr/>
          </p:nvSpPr>
          <p:spPr>
            <a:xfrm>
              <a:off x="3251950" y="406836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98" name="tx198"/>
            <p:cNvSpPr/>
            <p:nvPr/>
          </p:nvSpPr>
          <p:spPr>
            <a:xfrm>
              <a:off x="3480415" y="38981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9" name="tx199"/>
            <p:cNvSpPr/>
            <p:nvPr/>
          </p:nvSpPr>
          <p:spPr>
            <a:xfrm>
              <a:off x="3690831" y="38981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00" name="tx200"/>
            <p:cNvSpPr/>
            <p:nvPr/>
          </p:nvSpPr>
          <p:spPr>
            <a:xfrm>
              <a:off x="3901247" y="38981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01" name="rc201"/>
            <p:cNvSpPr/>
            <p:nvPr/>
          </p:nvSpPr>
          <p:spPr>
            <a:xfrm>
              <a:off x="2384835" y="4787368"/>
              <a:ext cx="1620202" cy="1019644"/>
            </a:xfrm>
            <a:prstGeom prst="rect">
              <a:avLst/>
            </a:prstGeom>
            <a:solidFill>
              <a:srgbClr val="EBEBEB">
                <a:alpha val="100000"/>
              </a:srgbClr>
            </a:solidFill>
          </p:spPr>
          <p:txBody>
            <a:bodyPr/>
            <a:lstStyle/>
            <a:p>
              <a:endParaRPr/>
            </a:p>
          </p:txBody>
        </p:sp>
        <p:sp>
          <p:nvSpPr>
            <p:cNvPr id="202" name="pl202"/>
            <p:cNvSpPr/>
            <p:nvPr/>
          </p:nvSpPr>
          <p:spPr>
            <a:xfrm>
              <a:off x="2384835" y="56187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3" name="pl203"/>
            <p:cNvSpPr/>
            <p:nvPr/>
          </p:nvSpPr>
          <p:spPr>
            <a:xfrm>
              <a:off x="2384835" y="514585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4" name="pl204"/>
            <p:cNvSpPr/>
            <p:nvPr/>
          </p:nvSpPr>
          <p:spPr>
            <a:xfrm>
              <a:off x="2384835" y="538231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2384835" y="490938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245848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266889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8793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9" name="pl209"/>
            <p:cNvSpPr/>
            <p:nvPr/>
          </p:nvSpPr>
          <p:spPr>
            <a:xfrm>
              <a:off x="308972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0" name="pl210"/>
            <p:cNvSpPr/>
            <p:nvPr/>
          </p:nvSpPr>
          <p:spPr>
            <a:xfrm>
              <a:off x="330014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1" name="pl211"/>
            <p:cNvSpPr/>
            <p:nvPr/>
          </p:nvSpPr>
          <p:spPr>
            <a:xfrm>
              <a:off x="35105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372097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393139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58481" y="5382319"/>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215" name="pl215"/>
            <p:cNvSpPr/>
            <p:nvPr/>
          </p:nvSpPr>
          <p:spPr>
            <a:xfrm>
              <a:off x="2458481" y="5382319"/>
              <a:ext cx="1472910" cy="151338"/>
            </a:xfrm>
            <a:custGeom>
              <a:avLst/>
              <a:gdLst/>
              <a:ahLst/>
              <a:cxnLst/>
              <a:rect l="0" t="0" r="0" b="0"/>
              <a:pathLst>
                <a:path w="1472910" h="151338">
                  <a:moveTo>
                    <a:pt x="0" y="75669"/>
                  </a:moveTo>
                  <a:lnTo>
                    <a:pt x="210415" y="0"/>
                  </a:lnTo>
                  <a:lnTo>
                    <a:pt x="420831" y="0"/>
                  </a:lnTo>
                  <a:lnTo>
                    <a:pt x="631247" y="94586"/>
                  </a:lnTo>
                  <a:lnTo>
                    <a:pt x="841663" y="75669"/>
                  </a:lnTo>
                  <a:lnTo>
                    <a:pt x="1052079" y="151338"/>
                  </a:lnTo>
                  <a:lnTo>
                    <a:pt x="1262495" y="151338"/>
                  </a:lnTo>
                  <a:lnTo>
                    <a:pt x="1472910" y="151338"/>
                  </a:lnTo>
                </a:path>
              </a:pathLst>
            </a:custGeom>
            <a:ln w="40651" cap="flat">
              <a:solidFill>
                <a:srgbClr val="BEBEBE">
                  <a:alpha val="69803"/>
                </a:srgbClr>
              </a:solidFill>
              <a:prstDash val="solid"/>
              <a:round/>
            </a:ln>
          </p:spPr>
          <p:txBody>
            <a:bodyPr/>
            <a:lstStyle/>
            <a:p>
              <a:endParaRPr/>
            </a:p>
          </p:txBody>
        </p:sp>
        <p:sp>
          <p:nvSpPr>
            <p:cNvPr id="216" name="pl216"/>
            <p:cNvSpPr/>
            <p:nvPr/>
          </p:nvSpPr>
          <p:spPr>
            <a:xfrm>
              <a:off x="2458481" y="5382319"/>
              <a:ext cx="1472910" cy="151338"/>
            </a:xfrm>
            <a:custGeom>
              <a:avLst/>
              <a:gdLst/>
              <a:ahLst/>
              <a:cxnLst/>
              <a:rect l="0" t="0" r="0" b="0"/>
              <a:pathLst>
                <a:path w="1472910" h="151338">
                  <a:moveTo>
                    <a:pt x="0" y="75669"/>
                  </a:moveTo>
                  <a:lnTo>
                    <a:pt x="210415" y="0"/>
                  </a:lnTo>
                  <a:lnTo>
                    <a:pt x="420831" y="0"/>
                  </a:lnTo>
                  <a:lnTo>
                    <a:pt x="631247" y="94586"/>
                  </a:lnTo>
                  <a:lnTo>
                    <a:pt x="841663" y="75669"/>
                  </a:lnTo>
                  <a:lnTo>
                    <a:pt x="1052079" y="151338"/>
                  </a:lnTo>
                  <a:lnTo>
                    <a:pt x="1262495" y="151338"/>
                  </a:lnTo>
                  <a:lnTo>
                    <a:pt x="1472910" y="151338"/>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2458481" y="5382319"/>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218" name="pl218"/>
            <p:cNvSpPr/>
            <p:nvPr/>
          </p:nvSpPr>
          <p:spPr>
            <a:xfrm>
              <a:off x="2458481" y="5382319"/>
              <a:ext cx="1472910" cy="151338"/>
            </a:xfrm>
            <a:custGeom>
              <a:avLst/>
              <a:gdLst/>
              <a:ahLst/>
              <a:cxnLst/>
              <a:rect l="0" t="0" r="0" b="0"/>
              <a:pathLst>
                <a:path w="1472910" h="151338">
                  <a:moveTo>
                    <a:pt x="0" y="75669"/>
                  </a:moveTo>
                  <a:lnTo>
                    <a:pt x="210415" y="0"/>
                  </a:lnTo>
                  <a:lnTo>
                    <a:pt x="420831" y="0"/>
                  </a:lnTo>
                  <a:lnTo>
                    <a:pt x="631247" y="94586"/>
                  </a:lnTo>
                  <a:lnTo>
                    <a:pt x="841663" y="75669"/>
                  </a:lnTo>
                  <a:lnTo>
                    <a:pt x="1052079" y="151338"/>
                  </a:lnTo>
                  <a:lnTo>
                    <a:pt x="1262495" y="151338"/>
                  </a:lnTo>
                  <a:lnTo>
                    <a:pt x="1472910" y="151338"/>
                  </a:lnTo>
                </a:path>
              </a:pathLst>
            </a:custGeom>
            <a:ln w="40651" cap="flat">
              <a:solidFill>
                <a:srgbClr val="000000">
                  <a:alpha val="100000"/>
                </a:srgbClr>
              </a:solidFill>
              <a:prstDash val="solid"/>
              <a:round/>
            </a:ln>
          </p:spPr>
          <p:txBody>
            <a:bodyPr/>
            <a:lstStyle/>
            <a:p>
              <a:endParaRPr/>
            </a:p>
          </p:txBody>
        </p:sp>
        <p:sp>
          <p:nvSpPr>
            <p:cNvPr id="219" name="pl219"/>
            <p:cNvSpPr/>
            <p:nvPr/>
          </p:nvSpPr>
          <p:spPr>
            <a:xfrm>
              <a:off x="2458481" y="5382319"/>
              <a:ext cx="1472910" cy="151338"/>
            </a:xfrm>
            <a:custGeom>
              <a:avLst/>
              <a:gdLst/>
              <a:ahLst/>
              <a:cxnLst/>
              <a:rect l="0" t="0" r="0" b="0"/>
              <a:pathLst>
                <a:path w="1472910" h="151338">
                  <a:moveTo>
                    <a:pt x="0" y="75669"/>
                  </a:moveTo>
                  <a:lnTo>
                    <a:pt x="210415" y="0"/>
                  </a:lnTo>
                  <a:lnTo>
                    <a:pt x="420831" y="0"/>
                  </a:lnTo>
                  <a:lnTo>
                    <a:pt x="631247" y="94586"/>
                  </a:lnTo>
                  <a:lnTo>
                    <a:pt x="841663" y="75669"/>
                  </a:lnTo>
                  <a:lnTo>
                    <a:pt x="1052079" y="151338"/>
                  </a:lnTo>
                  <a:lnTo>
                    <a:pt x="1262495" y="151338"/>
                  </a:lnTo>
                  <a:lnTo>
                    <a:pt x="1472910" y="151338"/>
                  </a:lnTo>
                </a:path>
              </a:pathLst>
            </a:custGeom>
            <a:ln w="35231" cap="flat">
              <a:solidFill>
                <a:srgbClr val="80BD41">
                  <a:alpha val="100000"/>
                </a:srgbClr>
              </a:solidFill>
              <a:prstDash val="solid"/>
              <a:round/>
            </a:ln>
          </p:spPr>
          <p:txBody>
            <a:bodyPr/>
            <a:lstStyle/>
            <a:p>
              <a:endParaRPr/>
            </a:p>
          </p:txBody>
        </p:sp>
        <p:sp>
          <p:nvSpPr>
            <p:cNvPr id="220" name="pl220"/>
            <p:cNvSpPr/>
            <p:nvPr/>
          </p:nvSpPr>
          <p:spPr>
            <a:xfrm>
              <a:off x="2384835" y="538231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21" name="tx221"/>
            <p:cNvSpPr/>
            <p:nvPr/>
          </p:nvSpPr>
          <p:spPr>
            <a:xfrm>
              <a:off x="2410286" y="527951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22" name="tx222"/>
            <p:cNvSpPr/>
            <p:nvPr/>
          </p:nvSpPr>
          <p:spPr>
            <a:xfrm>
              <a:off x="2638752" y="5202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3" name="tx223"/>
            <p:cNvSpPr/>
            <p:nvPr/>
          </p:nvSpPr>
          <p:spPr>
            <a:xfrm>
              <a:off x="2849168" y="5202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4" name="tx224"/>
            <p:cNvSpPr/>
            <p:nvPr/>
          </p:nvSpPr>
          <p:spPr>
            <a:xfrm>
              <a:off x="3041534" y="5298164"/>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25" name="tx225"/>
            <p:cNvSpPr/>
            <p:nvPr/>
          </p:nvSpPr>
          <p:spPr>
            <a:xfrm>
              <a:off x="3251950" y="527951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26" name="tx226"/>
            <p:cNvSpPr/>
            <p:nvPr/>
          </p:nvSpPr>
          <p:spPr>
            <a:xfrm>
              <a:off x="3462365" y="535354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27" name="tx227"/>
            <p:cNvSpPr/>
            <p:nvPr/>
          </p:nvSpPr>
          <p:spPr>
            <a:xfrm>
              <a:off x="3672781" y="535354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28" name="tx228"/>
            <p:cNvSpPr/>
            <p:nvPr/>
          </p:nvSpPr>
          <p:spPr>
            <a:xfrm>
              <a:off x="3883197" y="535354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29" name="rc229"/>
            <p:cNvSpPr/>
            <p:nvPr/>
          </p:nvSpPr>
          <p:spPr>
            <a:xfrm>
              <a:off x="4074626" y="875080"/>
              <a:ext cx="1620202" cy="1019644"/>
            </a:xfrm>
            <a:prstGeom prst="rect">
              <a:avLst/>
            </a:prstGeom>
            <a:solidFill>
              <a:srgbClr val="EBEBEB">
                <a:alpha val="100000"/>
              </a:srgbClr>
            </a:solidFill>
          </p:spPr>
          <p:txBody>
            <a:bodyPr/>
            <a:lstStyle/>
            <a:p>
              <a:endParaRPr/>
            </a:p>
          </p:txBody>
        </p:sp>
        <p:sp>
          <p:nvSpPr>
            <p:cNvPr id="230" name="pl230"/>
            <p:cNvSpPr/>
            <p:nvPr/>
          </p:nvSpPr>
          <p:spPr>
            <a:xfrm>
              <a:off x="4074626" y="170649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1" name="pl231"/>
            <p:cNvSpPr/>
            <p:nvPr/>
          </p:nvSpPr>
          <p:spPr>
            <a:xfrm>
              <a:off x="4074626" y="123356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2" name="pl232"/>
            <p:cNvSpPr/>
            <p:nvPr/>
          </p:nvSpPr>
          <p:spPr>
            <a:xfrm>
              <a:off x="4074626" y="14700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4074626" y="99709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414827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435868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456910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477951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498993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520035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0" name="pl240"/>
            <p:cNvSpPr/>
            <p:nvPr/>
          </p:nvSpPr>
          <p:spPr>
            <a:xfrm>
              <a:off x="54107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562118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4148272" y="1470030"/>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243" name="pl243"/>
            <p:cNvSpPr/>
            <p:nvPr/>
          </p:nvSpPr>
          <p:spPr>
            <a:xfrm>
              <a:off x="4148272" y="1451113"/>
              <a:ext cx="1472910" cy="170256"/>
            </a:xfrm>
            <a:custGeom>
              <a:avLst/>
              <a:gdLst/>
              <a:ahLst/>
              <a:cxnLst/>
              <a:rect l="0" t="0" r="0" b="0"/>
              <a:pathLst>
                <a:path w="1472910" h="170256">
                  <a:moveTo>
                    <a:pt x="0" y="75669"/>
                  </a:moveTo>
                  <a:lnTo>
                    <a:pt x="210415" y="18917"/>
                  </a:lnTo>
                  <a:lnTo>
                    <a:pt x="420831" y="0"/>
                  </a:lnTo>
                  <a:lnTo>
                    <a:pt x="631247" y="37834"/>
                  </a:lnTo>
                  <a:lnTo>
                    <a:pt x="841663" y="94586"/>
                  </a:lnTo>
                  <a:lnTo>
                    <a:pt x="1052079" y="170256"/>
                  </a:lnTo>
                  <a:lnTo>
                    <a:pt x="1262495" y="170256"/>
                  </a:lnTo>
                  <a:lnTo>
                    <a:pt x="1472910" y="170256"/>
                  </a:lnTo>
                </a:path>
              </a:pathLst>
            </a:custGeom>
            <a:ln w="40651" cap="flat">
              <a:solidFill>
                <a:srgbClr val="BEBEBE">
                  <a:alpha val="69803"/>
                </a:srgbClr>
              </a:solidFill>
              <a:prstDash val="solid"/>
              <a:round/>
            </a:ln>
          </p:spPr>
          <p:txBody>
            <a:bodyPr/>
            <a:lstStyle/>
            <a:p>
              <a:endParaRPr/>
            </a:p>
          </p:txBody>
        </p:sp>
        <p:sp>
          <p:nvSpPr>
            <p:cNvPr id="244" name="pl244"/>
            <p:cNvSpPr/>
            <p:nvPr/>
          </p:nvSpPr>
          <p:spPr>
            <a:xfrm>
              <a:off x="4148272" y="1451113"/>
              <a:ext cx="1472910" cy="170256"/>
            </a:xfrm>
            <a:custGeom>
              <a:avLst/>
              <a:gdLst/>
              <a:ahLst/>
              <a:cxnLst/>
              <a:rect l="0" t="0" r="0" b="0"/>
              <a:pathLst>
                <a:path w="1472910" h="170256">
                  <a:moveTo>
                    <a:pt x="0" y="75669"/>
                  </a:moveTo>
                  <a:lnTo>
                    <a:pt x="210415" y="18917"/>
                  </a:lnTo>
                  <a:lnTo>
                    <a:pt x="420831" y="0"/>
                  </a:lnTo>
                  <a:lnTo>
                    <a:pt x="631247" y="37834"/>
                  </a:lnTo>
                  <a:lnTo>
                    <a:pt x="841663" y="94586"/>
                  </a:lnTo>
                  <a:lnTo>
                    <a:pt x="1052079" y="170256"/>
                  </a:lnTo>
                  <a:lnTo>
                    <a:pt x="1262495" y="170256"/>
                  </a:lnTo>
                  <a:lnTo>
                    <a:pt x="1472910" y="170256"/>
                  </a:lnTo>
                </a:path>
              </a:pathLst>
            </a:custGeom>
            <a:ln w="35231" cap="flat">
              <a:solidFill>
                <a:srgbClr val="BEBEBE">
                  <a:alpha val="69803"/>
                </a:srgbClr>
              </a:solidFill>
              <a:prstDash val="solid"/>
              <a:round/>
            </a:ln>
          </p:spPr>
          <p:txBody>
            <a:bodyPr/>
            <a:lstStyle/>
            <a:p>
              <a:endParaRPr/>
            </a:p>
          </p:txBody>
        </p:sp>
        <p:sp>
          <p:nvSpPr>
            <p:cNvPr id="245" name="pl245"/>
            <p:cNvSpPr/>
            <p:nvPr/>
          </p:nvSpPr>
          <p:spPr>
            <a:xfrm>
              <a:off x="4148272" y="1470030"/>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246" name="pl246"/>
            <p:cNvSpPr/>
            <p:nvPr/>
          </p:nvSpPr>
          <p:spPr>
            <a:xfrm>
              <a:off x="4148272" y="1451113"/>
              <a:ext cx="1472910" cy="170256"/>
            </a:xfrm>
            <a:custGeom>
              <a:avLst/>
              <a:gdLst/>
              <a:ahLst/>
              <a:cxnLst/>
              <a:rect l="0" t="0" r="0" b="0"/>
              <a:pathLst>
                <a:path w="1472910" h="170256">
                  <a:moveTo>
                    <a:pt x="0" y="75669"/>
                  </a:moveTo>
                  <a:lnTo>
                    <a:pt x="210415" y="18917"/>
                  </a:lnTo>
                  <a:lnTo>
                    <a:pt x="420831" y="0"/>
                  </a:lnTo>
                  <a:lnTo>
                    <a:pt x="631247" y="37834"/>
                  </a:lnTo>
                  <a:lnTo>
                    <a:pt x="841663" y="94586"/>
                  </a:lnTo>
                  <a:lnTo>
                    <a:pt x="1052079" y="170256"/>
                  </a:lnTo>
                  <a:lnTo>
                    <a:pt x="1262495" y="170256"/>
                  </a:lnTo>
                  <a:lnTo>
                    <a:pt x="1472910" y="170256"/>
                  </a:lnTo>
                </a:path>
              </a:pathLst>
            </a:custGeom>
            <a:ln w="40651" cap="flat">
              <a:solidFill>
                <a:srgbClr val="000000">
                  <a:alpha val="100000"/>
                </a:srgbClr>
              </a:solidFill>
              <a:prstDash val="solid"/>
              <a:round/>
            </a:ln>
          </p:spPr>
          <p:txBody>
            <a:bodyPr/>
            <a:lstStyle/>
            <a:p>
              <a:endParaRPr/>
            </a:p>
          </p:txBody>
        </p:sp>
        <p:sp>
          <p:nvSpPr>
            <p:cNvPr id="247" name="pl247"/>
            <p:cNvSpPr/>
            <p:nvPr/>
          </p:nvSpPr>
          <p:spPr>
            <a:xfrm>
              <a:off x="4148272" y="1451113"/>
              <a:ext cx="1472910" cy="170256"/>
            </a:xfrm>
            <a:custGeom>
              <a:avLst/>
              <a:gdLst/>
              <a:ahLst/>
              <a:cxnLst/>
              <a:rect l="0" t="0" r="0" b="0"/>
              <a:pathLst>
                <a:path w="1472910" h="170256">
                  <a:moveTo>
                    <a:pt x="0" y="75669"/>
                  </a:moveTo>
                  <a:lnTo>
                    <a:pt x="210415" y="18917"/>
                  </a:lnTo>
                  <a:lnTo>
                    <a:pt x="420831" y="0"/>
                  </a:lnTo>
                  <a:lnTo>
                    <a:pt x="631247" y="37834"/>
                  </a:lnTo>
                  <a:lnTo>
                    <a:pt x="841663" y="94586"/>
                  </a:lnTo>
                  <a:lnTo>
                    <a:pt x="1052079" y="170256"/>
                  </a:lnTo>
                  <a:lnTo>
                    <a:pt x="1262495" y="170256"/>
                  </a:lnTo>
                  <a:lnTo>
                    <a:pt x="1472910" y="170256"/>
                  </a:lnTo>
                </a:path>
              </a:pathLst>
            </a:custGeom>
            <a:ln w="35231" cap="flat">
              <a:solidFill>
                <a:srgbClr val="80BD41">
                  <a:alpha val="100000"/>
                </a:srgbClr>
              </a:solidFill>
              <a:prstDash val="solid"/>
              <a:round/>
            </a:ln>
          </p:spPr>
          <p:txBody>
            <a:bodyPr/>
            <a:lstStyle/>
            <a:p>
              <a:endParaRPr/>
            </a:p>
          </p:txBody>
        </p:sp>
        <p:sp>
          <p:nvSpPr>
            <p:cNvPr id="248" name="pl248"/>
            <p:cNvSpPr/>
            <p:nvPr/>
          </p:nvSpPr>
          <p:spPr>
            <a:xfrm>
              <a:off x="4074626" y="147003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49" name="tx249"/>
            <p:cNvSpPr/>
            <p:nvPr/>
          </p:nvSpPr>
          <p:spPr>
            <a:xfrm>
              <a:off x="4100077" y="134661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0" name="tx250"/>
            <p:cNvSpPr/>
            <p:nvPr/>
          </p:nvSpPr>
          <p:spPr>
            <a:xfrm>
              <a:off x="4328543"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1" name="tx251"/>
            <p:cNvSpPr/>
            <p:nvPr/>
          </p:nvSpPr>
          <p:spPr>
            <a:xfrm>
              <a:off x="4538959" y="127231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52" name="tx252"/>
            <p:cNvSpPr/>
            <p:nvPr/>
          </p:nvSpPr>
          <p:spPr>
            <a:xfrm>
              <a:off x="4731325" y="131015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53" name="tx253"/>
            <p:cNvSpPr/>
            <p:nvPr/>
          </p:nvSpPr>
          <p:spPr>
            <a:xfrm>
              <a:off x="4941741" y="136722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54" name="tx254"/>
            <p:cNvSpPr/>
            <p:nvPr/>
          </p:nvSpPr>
          <p:spPr>
            <a:xfrm>
              <a:off x="5152156" y="144125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55" name="tx255"/>
            <p:cNvSpPr/>
            <p:nvPr/>
          </p:nvSpPr>
          <p:spPr>
            <a:xfrm>
              <a:off x="5362572" y="144125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56" name="tx256"/>
            <p:cNvSpPr/>
            <p:nvPr/>
          </p:nvSpPr>
          <p:spPr>
            <a:xfrm>
              <a:off x="5572988" y="144125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57" name="rc257"/>
            <p:cNvSpPr/>
            <p:nvPr/>
          </p:nvSpPr>
          <p:spPr>
            <a:xfrm>
              <a:off x="4074626" y="2179176"/>
              <a:ext cx="1620202" cy="1019644"/>
            </a:xfrm>
            <a:prstGeom prst="rect">
              <a:avLst/>
            </a:prstGeom>
            <a:solidFill>
              <a:srgbClr val="EBEBEB">
                <a:alpha val="100000"/>
              </a:srgbClr>
            </a:solidFill>
          </p:spPr>
          <p:txBody>
            <a:bodyPr/>
            <a:lstStyle/>
            <a:p>
              <a:endParaRPr/>
            </a:p>
          </p:txBody>
        </p:sp>
        <p:sp>
          <p:nvSpPr>
            <p:cNvPr id="258" name="pl258"/>
            <p:cNvSpPr/>
            <p:nvPr/>
          </p:nvSpPr>
          <p:spPr>
            <a:xfrm>
              <a:off x="4074626" y="301059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074626" y="253766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0" name="pl260"/>
            <p:cNvSpPr/>
            <p:nvPr/>
          </p:nvSpPr>
          <p:spPr>
            <a:xfrm>
              <a:off x="4074626" y="277412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074626" y="23011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14827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35868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56910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477951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498993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20035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4107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562118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48272" y="2774126"/>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4148272" y="2717374"/>
              <a:ext cx="1472910" cy="151338"/>
            </a:xfrm>
            <a:custGeom>
              <a:avLst/>
              <a:gdLst/>
              <a:ahLst/>
              <a:cxnLst/>
              <a:rect l="0" t="0" r="0" b="0"/>
              <a:pathLst>
                <a:path w="1472910" h="151338">
                  <a:moveTo>
                    <a:pt x="0" y="113504"/>
                  </a:moveTo>
                  <a:lnTo>
                    <a:pt x="210415" y="56752"/>
                  </a:lnTo>
                  <a:lnTo>
                    <a:pt x="420831" y="37834"/>
                  </a:lnTo>
                  <a:lnTo>
                    <a:pt x="631247" y="0"/>
                  </a:lnTo>
                  <a:lnTo>
                    <a:pt x="841663" y="0"/>
                  </a:lnTo>
                  <a:lnTo>
                    <a:pt x="1052079" y="37834"/>
                  </a:lnTo>
                  <a:lnTo>
                    <a:pt x="1262495" y="113504"/>
                  </a:lnTo>
                  <a:lnTo>
                    <a:pt x="1472910" y="151338"/>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4148272" y="2717374"/>
              <a:ext cx="1472910" cy="151338"/>
            </a:xfrm>
            <a:custGeom>
              <a:avLst/>
              <a:gdLst/>
              <a:ahLst/>
              <a:cxnLst/>
              <a:rect l="0" t="0" r="0" b="0"/>
              <a:pathLst>
                <a:path w="1472910" h="151338">
                  <a:moveTo>
                    <a:pt x="0" y="113504"/>
                  </a:moveTo>
                  <a:lnTo>
                    <a:pt x="210415" y="56752"/>
                  </a:lnTo>
                  <a:lnTo>
                    <a:pt x="420831" y="37834"/>
                  </a:lnTo>
                  <a:lnTo>
                    <a:pt x="631247" y="0"/>
                  </a:lnTo>
                  <a:lnTo>
                    <a:pt x="841663" y="0"/>
                  </a:lnTo>
                  <a:lnTo>
                    <a:pt x="1052079" y="37834"/>
                  </a:lnTo>
                  <a:lnTo>
                    <a:pt x="1262495" y="113504"/>
                  </a:lnTo>
                  <a:lnTo>
                    <a:pt x="1472910" y="151338"/>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4148272" y="2774126"/>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4148272" y="2717374"/>
              <a:ext cx="1472910" cy="151338"/>
            </a:xfrm>
            <a:custGeom>
              <a:avLst/>
              <a:gdLst/>
              <a:ahLst/>
              <a:cxnLst/>
              <a:rect l="0" t="0" r="0" b="0"/>
              <a:pathLst>
                <a:path w="1472910" h="151338">
                  <a:moveTo>
                    <a:pt x="0" y="113504"/>
                  </a:moveTo>
                  <a:lnTo>
                    <a:pt x="210415" y="56752"/>
                  </a:lnTo>
                  <a:lnTo>
                    <a:pt x="420831" y="37834"/>
                  </a:lnTo>
                  <a:lnTo>
                    <a:pt x="631247" y="0"/>
                  </a:lnTo>
                  <a:lnTo>
                    <a:pt x="841663" y="0"/>
                  </a:lnTo>
                  <a:lnTo>
                    <a:pt x="1052079" y="37834"/>
                  </a:lnTo>
                  <a:lnTo>
                    <a:pt x="1262495" y="113504"/>
                  </a:lnTo>
                  <a:lnTo>
                    <a:pt x="1472910" y="151338"/>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4148272" y="2717374"/>
              <a:ext cx="1472910" cy="151338"/>
            </a:xfrm>
            <a:custGeom>
              <a:avLst/>
              <a:gdLst/>
              <a:ahLst/>
              <a:cxnLst/>
              <a:rect l="0" t="0" r="0" b="0"/>
              <a:pathLst>
                <a:path w="1472910" h="151338">
                  <a:moveTo>
                    <a:pt x="0" y="113504"/>
                  </a:moveTo>
                  <a:lnTo>
                    <a:pt x="210415" y="56752"/>
                  </a:lnTo>
                  <a:lnTo>
                    <a:pt x="420831" y="37834"/>
                  </a:lnTo>
                  <a:lnTo>
                    <a:pt x="631247" y="0"/>
                  </a:lnTo>
                  <a:lnTo>
                    <a:pt x="841663" y="0"/>
                  </a:lnTo>
                  <a:lnTo>
                    <a:pt x="1052079" y="37834"/>
                  </a:lnTo>
                  <a:lnTo>
                    <a:pt x="1262495" y="113504"/>
                  </a:lnTo>
                  <a:lnTo>
                    <a:pt x="1472910" y="151338"/>
                  </a:lnTo>
                </a:path>
              </a:pathLst>
            </a:custGeom>
            <a:ln w="35231" cap="flat">
              <a:solidFill>
                <a:srgbClr val="80BD41">
                  <a:alpha val="100000"/>
                </a:srgbClr>
              </a:solidFill>
              <a:prstDash val="solid"/>
              <a:round/>
            </a:ln>
          </p:spPr>
          <p:txBody>
            <a:bodyPr/>
            <a:lstStyle/>
            <a:p>
              <a:endParaRPr/>
            </a:p>
          </p:txBody>
        </p:sp>
        <p:sp>
          <p:nvSpPr>
            <p:cNvPr id="276" name="pl276"/>
            <p:cNvSpPr/>
            <p:nvPr/>
          </p:nvSpPr>
          <p:spPr>
            <a:xfrm>
              <a:off x="4074626" y="277412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77" name="tx277"/>
            <p:cNvSpPr/>
            <p:nvPr/>
          </p:nvSpPr>
          <p:spPr>
            <a:xfrm>
              <a:off x="4100077" y="265070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78" name="tx278"/>
            <p:cNvSpPr/>
            <p:nvPr/>
          </p:nvSpPr>
          <p:spPr>
            <a:xfrm>
              <a:off x="4328543" y="25940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9" name="tx279"/>
            <p:cNvSpPr/>
            <p:nvPr/>
          </p:nvSpPr>
          <p:spPr>
            <a:xfrm>
              <a:off x="4538959" y="257641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80" name="tx280"/>
            <p:cNvSpPr/>
            <p:nvPr/>
          </p:nvSpPr>
          <p:spPr>
            <a:xfrm>
              <a:off x="4749375" y="253720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81" name="tx281"/>
            <p:cNvSpPr/>
            <p:nvPr/>
          </p:nvSpPr>
          <p:spPr>
            <a:xfrm>
              <a:off x="4959790" y="253720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82" name="tx282"/>
            <p:cNvSpPr/>
            <p:nvPr/>
          </p:nvSpPr>
          <p:spPr>
            <a:xfrm>
              <a:off x="5170206" y="257641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83" name="tx283"/>
            <p:cNvSpPr/>
            <p:nvPr/>
          </p:nvSpPr>
          <p:spPr>
            <a:xfrm>
              <a:off x="5362572" y="265070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84" name="tx284"/>
            <p:cNvSpPr/>
            <p:nvPr/>
          </p:nvSpPr>
          <p:spPr>
            <a:xfrm>
              <a:off x="5572988" y="2689972"/>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85" name="rc285"/>
            <p:cNvSpPr/>
            <p:nvPr/>
          </p:nvSpPr>
          <p:spPr>
            <a:xfrm>
              <a:off x="4074626" y="3483272"/>
              <a:ext cx="1620202" cy="1019644"/>
            </a:xfrm>
            <a:prstGeom prst="rect">
              <a:avLst/>
            </a:prstGeom>
            <a:solidFill>
              <a:srgbClr val="EBEBEB">
                <a:alpha val="100000"/>
              </a:srgbClr>
            </a:solidFill>
          </p:spPr>
          <p:txBody>
            <a:bodyPr/>
            <a:lstStyle/>
            <a:p>
              <a:endParaRPr/>
            </a:p>
          </p:txBody>
        </p:sp>
        <p:sp>
          <p:nvSpPr>
            <p:cNvPr id="286" name="pl286"/>
            <p:cNvSpPr/>
            <p:nvPr/>
          </p:nvSpPr>
          <p:spPr>
            <a:xfrm>
              <a:off x="4074626" y="43146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074626" y="384175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074626" y="407822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4074626" y="360528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414827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35868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56910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77951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98993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520035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54107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62118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4148272" y="4078223"/>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299" name="pl299"/>
            <p:cNvSpPr/>
            <p:nvPr/>
          </p:nvSpPr>
          <p:spPr>
            <a:xfrm>
              <a:off x="4148272" y="4040388"/>
              <a:ext cx="1472910" cy="283760"/>
            </a:xfrm>
            <a:custGeom>
              <a:avLst/>
              <a:gdLst/>
              <a:ahLst/>
              <a:cxnLst/>
              <a:rect l="0" t="0" r="0" b="0"/>
              <a:pathLst>
                <a:path w="1472910" h="283760">
                  <a:moveTo>
                    <a:pt x="0" y="0"/>
                  </a:moveTo>
                  <a:lnTo>
                    <a:pt x="210415" y="37834"/>
                  </a:lnTo>
                  <a:lnTo>
                    <a:pt x="420831" y="18917"/>
                  </a:lnTo>
                  <a:lnTo>
                    <a:pt x="631247" y="0"/>
                  </a:lnTo>
                  <a:lnTo>
                    <a:pt x="841663" y="75669"/>
                  </a:lnTo>
                  <a:lnTo>
                    <a:pt x="1052079" y="113504"/>
                  </a:lnTo>
                  <a:lnTo>
                    <a:pt x="1262495" y="283760"/>
                  </a:lnTo>
                  <a:lnTo>
                    <a:pt x="1472910" y="151338"/>
                  </a:lnTo>
                </a:path>
              </a:pathLst>
            </a:custGeom>
            <a:ln w="40651" cap="flat">
              <a:solidFill>
                <a:srgbClr val="BEBEBE">
                  <a:alpha val="69803"/>
                </a:srgbClr>
              </a:solidFill>
              <a:prstDash val="solid"/>
              <a:round/>
            </a:ln>
          </p:spPr>
          <p:txBody>
            <a:bodyPr/>
            <a:lstStyle/>
            <a:p>
              <a:endParaRPr/>
            </a:p>
          </p:txBody>
        </p:sp>
        <p:sp>
          <p:nvSpPr>
            <p:cNvPr id="300" name="pl300"/>
            <p:cNvSpPr/>
            <p:nvPr/>
          </p:nvSpPr>
          <p:spPr>
            <a:xfrm>
              <a:off x="4148272" y="4040388"/>
              <a:ext cx="1472910" cy="283760"/>
            </a:xfrm>
            <a:custGeom>
              <a:avLst/>
              <a:gdLst/>
              <a:ahLst/>
              <a:cxnLst/>
              <a:rect l="0" t="0" r="0" b="0"/>
              <a:pathLst>
                <a:path w="1472910" h="283760">
                  <a:moveTo>
                    <a:pt x="0" y="0"/>
                  </a:moveTo>
                  <a:lnTo>
                    <a:pt x="210415" y="37834"/>
                  </a:lnTo>
                  <a:lnTo>
                    <a:pt x="420831" y="18917"/>
                  </a:lnTo>
                  <a:lnTo>
                    <a:pt x="631247" y="0"/>
                  </a:lnTo>
                  <a:lnTo>
                    <a:pt x="841663" y="75669"/>
                  </a:lnTo>
                  <a:lnTo>
                    <a:pt x="1052079" y="113504"/>
                  </a:lnTo>
                  <a:lnTo>
                    <a:pt x="1262495" y="283760"/>
                  </a:lnTo>
                  <a:lnTo>
                    <a:pt x="1472910" y="151338"/>
                  </a:lnTo>
                </a:path>
              </a:pathLst>
            </a:custGeom>
            <a:ln w="35231" cap="flat">
              <a:solidFill>
                <a:srgbClr val="BEBEBE">
                  <a:alpha val="69803"/>
                </a:srgbClr>
              </a:solidFill>
              <a:prstDash val="solid"/>
              <a:round/>
            </a:ln>
          </p:spPr>
          <p:txBody>
            <a:bodyPr/>
            <a:lstStyle/>
            <a:p>
              <a:endParaRPr/>
            </a:p>
          </p:txBody>
        </p:sp>
        <p:sp>
          <p:nvSpPr>
            <p:cNvPr id="301" name="pl301"/>
            <p:cNvSpPr/>
            <p:nvPr/>
          </p:nvSpPr>
          <p:spPr>
            <a:xfrm>
              <a:off x="4148272" y="4078223"/>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302" name="pl302"/>
            <p:cNvSpPr/>
            <p:nvPr/>
          </p:nvSpPr>
          <p:spPr>
            <a:xfrm>
              <a:off x="4148272" y="4040388"/>
              <a:ext cx="1472910" cy="283760"/>
            </a:xfrm>
            <a:custGeom>
              <a:avLst/>
              <a:gdLst/>
              <a:ahLst/>
              <a:cxnLst/>
              <a:rect l="0" t="0" r="0" b="0"/>
              <a:pathLst>
                <a:path w="1472910" h="283760">
                  <a:moveTo>
                    <a:pt x="0" y="0"/>
                  </a:moveTo>
                  <a:lnTo>
                    <a:pt x="210415" y="37834"/>
                  </a:lnTo>
                  <a:lnTo>
                    <a:pt x="420831" y="18917"/>
                  </a:lnTo>
                  <a:lnTo>
                    <a:pt x="631247" y="0"/>
                  </a:lnTo>
                  <a:lnTo>
                    <a:pt x="841663" y="75669"/>
                  </a:lnTo>
                  <a:lnTo>
                    <a:pt x="1052079" y="113504"/>
                  </a:lnTo>
                  <a:lnTo>
                    <a:pt x="1262495" y="283760"/>
                  </a:lnTo>
                  <a:lnTo>
                    <a:pt x="1472910" y="151338"/>
                  </a:lnTo>
                </a:path>
              </a:pathLst>
            </a:custGeom>
            <a:ln w="40651" cap="flat">
              <a:solidFill>
                <a:srgbClr val="000000">
                  <a:alpha val="100000"/>
                </a:srgbClr>
              </a:solidFill>
              <a:prstDash val="solid"/>
              <a:round/>
            </a:ln>
          </p:spPr>
          <p:txBody>
            <a:bodyPr/>
            <a:lstStyle/>
            <a:p>
              <a:endParaRPr/>
            </a:p>
          </p:txBody>
        </p:sp>
        <p:sp>
          <p:nvSpPr>
            <p:cNvPr id="303" name="pl303"/>
            <p:cNvSpPr/>
            <p:nvPr/>
          </p:nvSpPr>
          <p:spPr>
            <a:xfrm>
              <a:off x="4148272" y="4040388"/>
              <a:ext cx="1472910" cy="283760"/>
            </a:xfrm>
            <a:custGeom>
              <a:avLst/>
              <a:gdLst/>
              <a:ahLst/>
              <a:cxnLst/>
              <a:rect l="0" t="0" r="0" b="0"/>
              <a:pathLst>
                <a:path w="1472910" h="283760">
                  <a:moveTo>
                    <a:pt x="0" y="0"/>
                  </a:moveTo>
                  <a:lnTo>
                    <a:pt x="210415" y="37834"/>
                  </a:lnTo>
                  <a:lnTo>
                    <a:pt x="420831" y="18917"/>
                  </a:lnTo>
                  <a:lnTo>
                    <a:pt x="631247" y="0"/>
                  </a:lnTo>
                  <a:lnTo>
                    <a:pt x="841663" y="75669"/>
                  </a:lnTo>
                  <a:lnTo>
                    <a:pt x="1052079" y="113504"/>
                  </a:lnTo>
                  <a:lnTo>
                    <a:pt x="1262495" y="283760"/>
                  </a:lnTo>
                  <a:lnTo>
                    <a:pt x="1472910" y="151338"/>
                  </a:lnTo>
                </a:path>
              </a:pathLst>
            </a:custGeom>
            <a:ln w="35231" cap="flat">
              <a:solidFill>
                <a:srgbClr val="80BD41">
                  <a:alpha val="100000"/>
                </a:srgbClr>
              </a:solidFill>
              <a:prstDash val="solid"/>
              <a:round/>
            </a:ln>
          </p:spPr>
          <p:txBody>
            <a:bodyPr/>
            <a:lstStyle/>
            <a:p>
              <a:endParaRPr/>
            </a:p>
          </p:txBody>
        </p:sp>
        <p:sp>
          <p:nvSpPr>
            <p:cNvPr id="304" name="pl304"/>
            <p:cNvSpPr/>
            <p:nvPr/>
          </p:nvSpPr>
          <p:spPr>
            <a:xfrm>
              <a:off x="4074626" y="407822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05" name="tx305"/>
            <p:cNvSpPr/>
            <p:nvPr/>
          </p:nvSpPr>
          <p:spPr>
            <a:xfrm>
              <a:off x="4118127" y="38615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6" name="tx306"/>
            <p:cNvSpPr/>
            <p:nvPr/>
          </p:nvSpPr>
          <p:spPr>
            <a:xfrm>
              <a:off x="4328543" y="38981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7" name="tx307"/>
            <p:cNvSpPr/>
            <p:nvPr/>
          </p:nvSpPr>
          <p:spPr>
            <a:xfrm>
              <a:off x="4538959" y="388051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8" name="tx308"/>
            <p:cNvSpPr/>
            <p:nvPr/>
          </p:nvSpPr>
          <p:spPr>
            <a:xfrm>
              <a:off x="4749375" y="38615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9" name="tx309"/>
            <p:cNvSpPr/>
            <p:nvPr/>
          </p:nvSpPr>
          <p:spPr>
            <a:xfrm>
              <a:off x="4941741" y="393726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0" name="tx310"/>
            <p:cNvSpPr/>
            <p:nvPr/>
          </p:nvSpPr>
          <p:spPr>
            <a:xfrm>
              <a:off x="5152156" y="397541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11" name="tx311"/>
            <p:cNvSpPr/>
            <p:nvPr/>
          </p:nvSpPr>
          <p:spPr>
            <a:xfrm>
              <a:off x="5332427" y="4143978"/>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12" name="tx312"/>
            <p:cNvSpPr/>
            <p:nvPr/>
          </p:nvSpPr>
          <p:spPr>
            <a:xfrm>
              <a:off x="5572988" y="401160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13" name="rc313"/>
            <p:cNvSpPr/>
            <p:nvPr/>
          </p:nvSpPr>
          <p:spPr>
            <a:xfrm>
              <a:off x="4074626" y="4787368"/>
              <a:ext cx="1620202" cy="1019644"/>
            </a:xfrm>
            <a:prstGeom prst="rect">
              <a:avLst/>
            </a:prstGeom>
            <a:solidFill>
              <a:srgbClr val="EBEBEB">
                <a:alpha val="100000"/>
              </a:srgbClr>
            </a:solidFill>
          </p:spPr>
          <p:txBody>
            <a:bodyPr/>
            <a:lstStyle/>
            <a:p>
              <a:endParaRPr/>
            </a:p>
          </p:txBody>
        </p:sp>
        <p:sp>
          <p:nvSpPr>
            <p:cNvPr id="314" name="pl314"/>
            <p:cNvSpPr/>
            <p:nvPr/>
          </p:nvSpPr>
          <p:spPr>
            <a:xfrm>
              <a:off x="4074626" y="56187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5" name="pl315"/>
            <p:cNvSpPr/>
            <p:nvPr/>
          </p:nvSpPr>
          <p:spPr>
            <a:xfrm>
              <a:off x="4074626" y="514585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6" name="pl316"/>
            <p:cNvSpPr/>
            <p:nvPr/>
          </p:nvSpPr>
          <p:spPr>
            <a:xfrm>
              <a:off x="4074626" y="538231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4074626" y="490938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414827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435868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56910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77951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98993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520035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541076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562118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148272" y="5382319"/>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327" name="pl327"/>
            <p:cNvSpPr/>
            <p:nvPr/>
          </p:nvSpPr>
          <p:spPr>
            <a:xfrm>
              <a:off x="4148272" y="5344484"/>
              <a:ext cx="1472910" cy="75669"/>
            </a:xfrm>
            <a:custGeom>
              <a:avLst/>
              <a:gdLst/>
              <a:ahLst/>
              <a:cxnLst/>
              <a:rect l="0" t="0" r="0" b="0"/>
              <a:pathLst>
                <a:path w="1472910" h="75669">
                  <a:moveTo>
                    <a:pt x="0" y="18917"/>
                  </a:moveTo>
                  <a:lnTo>
                    <a:pt x="210415" y="37834"/>
                  </a:lnTo>
                  <a:lnTo>
                    <a:pt x="420831" y="75669"/>
                  </a:lnTo>
                  <a:lnTo>
                    <a:pt x="631247" y="18917"/>
                  </a:lnTo>
                  <a:lnTo>
                    <a:pt x="841663" y="75669"/>
                  </a:lnTo>
                  <a:lnTo>
                    <a:pt x="1052079" y="56752"/>
                  </a:lnTo>
                  <a:lnTo>
                    <a:pt x="1262495" y="18917"/>
                  </a:lnTo>
                  <a:lnTo>
                    <a:pt x="1472910" y="0"/>
                  </a:lnTo>
                </a:path>
              </a:pathLst>
            </a:custGeom>
            <a:ln w="40651" cap="flat">
              <a:solidFill>
                <a:srgbClr val="BEBEBE">
                  <a:alpha val="69803"/>
                </a:srgbClr>
              </a:solidFill>
              <a:prstDash val="solid"/>
              <a:round/>
            </a:ln>
          </p:spPr>
          <p:txBody>
            <a:bodyPr/>
            <a:lstStyle/>
            <a:p>
              <a:endParaRPr/>
            </a:p>
          </p:txBody>
        </p:sp>
        <p:sp>
          <p:nvSpPr>
            <p:cNvPr id="328" name="pl328"/>
            <p:cNvSpPr/>
            <p:nvPr/>
          </p:nvSpPr>
          <p:spPr>
            <a:xfrm>
              <a:off x="4148272" y="5344484"/>
              <a:ext cx="1472910" cy="75669"/>
            </a:xfrm>
            <a:custGeom>
              <a:avLst/>
              <a:gdLst/>
              <a:ahLst/>
              <a:cxnLst/>
              <a:rect l="0" t="0" r="0" b="0"/>
              <a:pathLst>
                <a:path w="1472910" h="75669">
                  <a:moveTo>
                    <a:pt x="0" y="18917"/>
                  </a:moveTo>
                  <a:lnTo>
                    <a:pt x="210415" y="37834"/>
                  </a:lnTo>
                  <a:lnTo>
                    <a:pt x="420831" y="75669"/>
                  </a:lnTo>
                  <a:lnTo>
                    <a:pt x="631247" y="18917"/>
                  </a:lnTo>
                  <a:lnTo>
                    <a:pt x="841663" y="75669"/>
                  </a:lnTo>
                  <a:lnTo>
                    <a:pt x="1052079" y="56752"/>
                  </a:lnTo>
                  <a:lnTo>
                    <a:pt x="1262495" y="18917"/>
                  </a:lnTo>
                  <a:lnTo>
                    <a:pt x="1472910" y="0"/>
                  </a:lnTo>
                </a:path>
              </a:pathLst>
            </a:custGeom>
            <a:ln w="35231" cap="flat">
              <a:solidFill>
                <a:srgbClr val="BEBEBE">
                  <a:alpha val="69803"/>
                </a:srgbClr>
              </a:solidFill>
              <a:prstDash val="solid"/>
              <a:round/>
            </a:ln>
          </p:spPr>
          <p:txBody>
            <a:bodyPr/>
            <a:lstStyle/>
            <a:p>
              <a:endParaRPr/>
            </a:p>
          </p:txBody>
        </p:sp>
        <p:sp>
          <p:nvSpPr>
            <p:cNvPr id="329" name="pl329"/>
            <p:cNvSpPr/>
            <p:nvPr/>
          </p:nvSpPr>
          <p:spPr>
            <a:xfrm>
              <a:off x="4148272" y="5382319"/>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330" name="pl330"/>
            <p:cNvSpPr/>
            <p:nvPr/>
          </p:nvSpPr>
          <p:spPr>
            <a:xfrm>
              <a:off x="4148272" y="5344484"/>
              <a:ext cx="1472910" cy="75669"/>
            </a:xfrm>
            <a:custGeom>
              <a:avLst/>
              <a:gdLst/>
              <a:ahLst/>
              <a:cxnLst/>
              <a:rect l="0" t="0" r="0" b="0"/>
              <a:pathLst>
                <a:path w="1472910" h="75669">
                  <a:moveTo>
                    <a:pt x="0" y="18917"/>
                  </a:moveTo>
                  <a:lnTo>
                    <a:pt x="210415" y="37834"/>
                  </a:lnTo>
                  <a:lnTo>
                    <a:pt x="420831" y="75669"/>
                  </a:lnTo>
                  <a:lnTo>
                    <a:pt x="631247" y="18917"/>
                  </a:lnTo>
                  <a:lnTo>
                    <a:pt x="841663" y="75669"/>
                  </a:lnTo>
                  <a:lnTo>
                    <a:pt x="1052079" y="56752"/>
                  </a:lnTo>
                  <a:lnTo>
                    <a:pt x="1262495" y="18917"/>
                  </a:lnTo>
                  <a:lnTo>
                    <a:pt x="1472910" y="0"/>
                  </a:lnTo>
                </a:path>
              </a:pathLst>
            </a:custGeom>
            <a:ln w="40651" cap="flat">
              <a:solidFill>
                <a:srgbClr val="000000">
                  <a:alpha val="100000"/>
                </a:srgbClr>
              </a:solidFill>
              <a:prstDash val="solid"/>
              <a:round/>
            </a:ln>
          </p:spPr>
          <p:txBody>
            <a:bodyPr/>
            <a:lstStyle/>
            <a:p>
              <a:endParaRPr/>
            </a:p>
          </p:txBody>
        </p:sp>
        <p:sp>
          <p:nvSpPr>
            <p:cNvPr id="331" name="pl331"/>
            <p:cNvSpPr/>
            <p:nvPr/>
          </p:nvSpPr>
          <p:spPr>
            <a:xfrm>
              <a:off x="4148272" y="5344484"/>
              <a:ext cx="1472910" cy="75669"/>
            </a:xfrm>
            <a:custGeom>
              <a:avLst/>
              <a:gdLst/>
              <a:ahLst/>
              <a:cxnLst/>
              <a:rect l="0" t="0" r="0" b="0"/>
              <a:pathLst>
                <a:path w="1472910" h="75669">
                  <a:moveTo>
                    <a:pt x="0" y="18917"/>
                  </a:moveTo>
                  <a:lnTo>
                    <a:pt x="210415" y="37834"/>
                  </a:lnTo>
                  <a:lnTo>
                    <a:pt x="420831" y="75669"/>
                  </a:lnTo>
                  <a:lnTo>
                    <a:pt x="631247" y="18917"/>
                  </a:lnTo>
                  <a:lnTo>
                    <a:pt x="841663" y="75669"/>
                  </a:lnTo>
                  <a:lnTo>
                    <a:pt x="1052079" y="56752"/>
                  </a:lnTo>
                  <a:lnTo>
                    <a:pt x="1262495" y="18917"/>
                  </a:lnTo>
                  <a:lnTo>
                    <a:pt x="1472910" y="0"/>
                  </a:lnTo>
                </a:path>
              </a:pathLst>
            </a:custGeom>
            <a:ln w="35231" cap="flat">
              <a:solidFill>
                <a:srgbClr val="80BD41">
                  <a:alpha val="100000"/>
                </a:srgbClr>
              </a:solidFill>
              <a:prstDash val="solid"/>
              <a:round/>
            </a:ln>
          </p:spPr>
          <p:txBody>
            <a:bodyPr/>
            <a:lstStyle/>
            <a:p>
              <a:endParaRPr/>
            </a:p>
          </p:txBody>
        </p:sp>
        <p:sp>
          <p:nvSpPr>
            <p:cNvPr id="332" name="pl332"/>
            <p:cNvSpPr/>
            <p:nvPr/>
          </p:nvSpPr>
          <p:spPr>
            <a:xfrm>
              <a:off x="4074626" y="538231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33" name="tx333"/>
            <p:cNvSpPr/>
            <p:nvPr/>
          </p:nvSpPr>
          <p:spPr>
            <a:xfrm>
              <a:off x="4118127" y="518460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4" name="tx334"/>
            <p:cNvSpPr/>
            <p:nvPr/>
          </p:nvSpPr>
          <p:spPr>
            <a:xfrm>
              <a:off x="4328543" y="5202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5" name="tx335"/>
            <p:cNvSpPr/>
            <p:nvPr/>
          </p:nvSpPr>
          <p:spPr>
            <a:xfrm>
              <a:off x="4520909" y="524135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6" name="tx336"/>
            <p:cNvSpPr/>
            <p:nvPr/>
          </p:nvSpPr>
          <p:spPr>
            <a:xfrm>
              <a:off x="4749375" y="518460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7" name="tx337"/>
            <p:cNvSpPr/>
            <p:nvPr/>
          </p:nvSpPr>
          <p:spPr>
            <a:xfrm>
              <a:off x="4941741" y="524135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8" name="tx338"/>
            <p:cNvSpPr/>
            <p:nvPr/>
          </p:nvSpPr>
          <p:spPr>
            <a:xfrm>
              <a:off x="5152156" y="522244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9" name="tx339"/>
            <p:cNvSpPr/>
            <p:nvPr/>
          </p:nvSpPr>
          <p:spPr>
            <a:xfrm>
              <a:off x="5380622" y="518460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40" name="tx340"/>
            <p:cNvSpPr/>
            <p:nvPr/>
          </p:nvSpPr>
          <p:spPr>
            <a:xfrm>
              <a:off x="5591038" y="516569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41" name="rc341"/>
            <p:cNvSpPr/>
            <p:nvPr/>
          </p:nvSpPr>
          <p:spPr>
            <a:xfrm>
              <a:off x="5764417" y="875080"/>
              <a:ext cx="1620202" cy="1019644"/>
            </a:xfrm>
            <a:prstGeom prst="rect">
              <a:avLst/>
            </a:prstGeom>
            <a:solidFill>
              <a:srgbClr val="EBEBEB">
                <a:alpha val="100000"/>
              </a:srgbClr>
            </a:solidFill>
          </p:spPr>
          <p:txBody>
            <a:bodyPr/>
            <a:lstStyle/>
            <a:p>
              <a:endParaRPr/>
            </a:p>
          </p:txBody>
        </p:sp>
        <p:sp>
          <p:nvSpPr>
            <p:cNvPr id="342" name="pl342"/>
            <p:cNvSpPr/>
            <p:nvPr/>
          </p:nvSpPr>
          <p:spPr>
            <a:xfrm>
              <a:off x="5764417" y="170649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3" name="pl343"/>
            <p:cNvSpPr/>
            <p:nvPr/>
          </p:nvSpPr>
          <p:spPr>
            <a:xfrm>
              <a:off x="5764417" y="123356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4" name="pl344"/>
            <p:cNvSpPr/>
            <p:nvPr/>
          </p:nvSpPr>
          <p:spPr>
            <a:xfrm>
              <a:off x="5764417" y="14700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5764417" y="99709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58380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604847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625889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64693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667972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689014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2" name="pl352"/>
            <p:cNvSpPr/>
            <p:nvPr/>
          </p:nvSpPr>
          <p:spPr>
            <a:xfrm>
              <a:off x="710055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731097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5838063" y="1470030"/>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355" name="pl355"/>
            <p:cNvSpPr/>
            <p:nvPr/>
          </p:nvSpPr>
          <p:spPr>
            <a:xfrm>
              <a:off x="5838063" y="1394361"/>
              <a:ext cx="1472910" cy="132421"/>
            </a:xfrm>
            <a:custGeom>
              <a:avLst/>
              <a:gdLst/>
              <a:ahLst/>
              <a:cxnLst/>
              <a:rect l="0" t="0" r="0" b="0"/>
              <a:pathLst>
                <a:path w="1472910" h="132421">
                  <a:moveTo>
                    <a:pt x="0" y="94586"/>
                  </a:moveTo>
                  <a:lnTo>
                    <a:pt x="210415" y="75669"/>
                  </a:lnTo>
                  <a:lnTo>
                    <a:pt x="420831" y="132421"/>
                  </a:lnTo>
                  <a:lnTo>
                    <a:pt x="631247" y="94586"/>
                  </a:lnTo>
                  <a:lnTo>
                    <a:pt x="841663" y="0"/>
                  </a:lnTo>
                  <a:lnTo>
                    <a:pt x="1052079" y="94586"/>
                  </a:lnTo>
                  <a:lnTo>
                    <a:pt x="1262495" y="94586"/>
                  </a:lnTo>
                  <a:lnTo>
                    <a:pt x="1472910" y="94586"/>
                  </a:lnTo>
                </a:path>
              </a:pathLst>
            </a:custGeom>
            <a:ln w="40651" cap="flat">
              <a:solidFill>
                <a:srgbClr val="BEBEBE">
                  <a:alpha val="69803"/>
                </a:srgbClr>
              </a:solidFill>
              <a:prstDash val="solid"/>
              <a:round/>
            </a:ln>
          </p:spPr>
          <p:txBody>
            <a:bodyPr/>
            <a:lstStyle/>
            <a:p>
              <a:endParaRPr/>
            </a:p>
          </p:txBody>
        </p:sp>
        <p:sp>
          <p:nvSpPr>
            <p:cNvPr id="356" name="pl356"/>
            <p:cNvSpPr/>
            <p:nvPr/>
          </p:nvSpPr>
          <p:spPr>
            <a:xfrm>
              <a:off x="5838063" y="1394361"/>
              <a:ext cx="1472910" cy="132421"/>
            </a:xfrm>
            <a:custGeom>
              <a:avLst/>
              <a:gdLst/>
              <a:ahLst/>
              <a:cxnLst/>
              <a:rect l="0" t="0" r="0" b="0"/>
              <a:pathLst>
                <a:path w="1472910" h="132421">
                  <a:moveTo>
                    <a:pt x="0" y="94586"/>
                  </a:moveTo>
                  <a:lnTo>
                    <a:pt x="210415" y="75669"/>
                  </a:lnTo>
                  <a:lnTo>
                    <a:pt x="420831" y="132421"/>
                  </a:lnTo>
                  <a:lnTo>
                    <a:pt x="631247" y="94586"/>
                  </a:lnTo>
                  <a:lnTo>
                    <a:pt x="841663" y="0"/>
                  </a:lnTo>
                  <a:lnTo>
                    <a:pt x="1052079" y="94586"/>
                  </a:lnTo>
                  <a:lnTo>
                    <a:pt x="1262495" y="94586"/>
                  </a:lnTo>
                  <a:lnTo>
                    <a:pt x="1472910" y="94586"/>
                  </a:lnTo>
                </a:path>
              </a:pathLst>
            </a:custGeom>
            <a:ln w="35231" cap="flat">
              <a:solidFill>
                <a:srgbClr val="BEBEBE">
                  <a:alpha val="69803"/>
                </a:srgbClr>
              </a:solidFill>
              <a:prstDash val="solid"/>
              <a:round/>
            </a:ln>
          </p:spPr>
          <p:txBody>
            <a:bodyPr/>
            <a:lstStyle/>
            <a:p>
              <a:endParaRPr/>
            </a:p>
          </p:txBody>
        </p:sp>
        <p:sp>
          <p:nvSpPr>
            <p:cNvPr id="357" name="pl357"/>
            <p:cNvSpPr/>
            <p:nvPr/>
          </p:nvSpPr>
          <p:spPr>
            <a:xfrm>
              <a:off x="5838063" y="1470030"/>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358" name="pl358"/>
            <p:cNvSpPr/>
            <p:nvPr/>
          </p:nvSpPr>
          <p:spPr>
            <a:xfrm>
              <a:off x="5838063" y="1394361"/>
              <a:ext cx="1472910" cy="132421"/>
            </a:xfrm>
            <a:custGeom>
              <a:avLst/>
              <a:gdLst/>
              <a:ahLst/>
              <a:cxnLst/>
              <a:rect l="0" t="0" r="0" b="0"/>
              <a:pathLst>
                <a:path w="1472910" h="132421">
                  <a:moveTo>
                    <a:pt x="0" y="94586"/>
                  </a:moveTo>
                  <a:lnTo>
                    <a:pt x="210415" y="75669"/>
                  </a:lnTo>
                  <a:lnTo>
                    <a:pt x="420831" y="132421"/>
                  </a:lnTo>
                  <a:lnTo>
                    <a:pt x="631247" y="94586"/>
                  </a:lnTo>
                  <a:lnTo>
                    <a:pt x="841663" y="0"/>
                  </a:lnTo>
                  <a:lnTo>
                    <a:pt x="1052079" y="94586"/>
                  </a:lnTo>
                  <a:lnTo>
                    <a:pt x="1262495" y="94586"/>
                  </a:lnTo>
                  <a:lnTo>
                    <a:pt x="1472910" y="94586"/>
                  </a:lnTo>
                </a:path>
              </a:pathLst>
            </a:custGeom>
            <a:ln w="40651" cap="flat">
              <a:solidFill>
                <a:srgbClr val="000000">
                  <a:alpha val="100000"/>
                </a:srgbClr>
              </a:solidFill>
              <a:prstDash val="solid"/>
              <a:round/>
            </a:ln>
          </p:spPr>
          <p:txBody>
            <a:bodyPr/>
            <a:lstStyle/>
            <a:p>
              <a:endParaRPr/>
            </a:p>
          </p:txBody>
        </p:sp>
        <p:sp>
          <p:nvSpPr>
            <p:cNvPr id="359" name="pl359"/>
            <p:cNvSpPr/>
            <p:nvPr/>
          </p:nvSpPr>
          <p:spPr>
            <a:xfrm>
              <a:off x="5838063" y="1394361"/>
              <a:ext cx="1472910" cy="132421"/>
            </a:xfrm>
            <a:custGeom>
              <a:avLst/>
              <a:gdLst/>
              <a:ahLst/>
              <a:cxnLst/>
              <a:rect l="0" t="0" r="0" b="0"/>
              <a:pathLst>
                <a:path w="1472910" h="132421">
                  <a:moveTo>
                    <a:pt x="0" y="94586"/>
                  </a:moveTo>
                  <a:lnTo>
                    <a:pt x="210415" y="75669"/>
                  </a:lnTo>
                  <a:lnTo>
                    <a:pt x="420831" y="132421"/>
                  </a:lnTo>
                  <a:lnTo>
                    <a:pt x="631247" y="94586"/>
                  </a:lnTo>
                  <a:lnTo>
                    <a:pt x="841663" y="0"/>
                  </a:lnTo>
                  <a:lnTo>
                    <a:pt x="1052079" y="94586"/>
                  </a:lnTo>
                  <a:lnTo>
                    <a:pt x="1262495" y="94586"/>
                  </a:lnTo>
                  <a:lnTo>
                    <a:pt x="1472910" y="94586"/>
                  </a:lnTo>
                </a:path>
              </a:pathLst>
            </a:custGeom>
            <a:ln w="35231" cap="flat">
              <a:solidFill>
                <a:srgbClr val="80BD41">
                  <a:alpha val="100000"/>
                </a:srgbClr>
              </a:solidFill>
              <a:prstDash val="solid"/>
              <a:round/>
            </a:ln>
          </p:spPr>
          <p:txBody>
            <a:bodyPr/>
            <a:lstStyle/>
            <a:p>
              <a:endParaRPr/>
            </a:p>
          </p:txBody>
        </p:sp>
        <p:sp>
          <p:nvSpPr>
            <p:cNvPr id="360" name="pl360"/>
            <p:cNvSpPr/>
            <p:nvPr/>
          </p:nvSpPr>
          <p:spPr>
            <a:xfrm>
              <a:off x="5764417" y="147003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61" name="tx361"/>
            <p:cNvSpPr/>
            <p:nvPr/>
          </p:nvSpPr>
          <p:spPr>
            <a:xfrm>
              <a:off x="5789868" y="131015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2" name="tx362"/>
            <p:cNvSpPr/>
            <p:nvPr/>
          </p:nvSpPr>
          <p:spPr>
            <a:xfrm>
              <a:off x="6018334"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3" name="tx363"/>
            <p:cNvSpPr/>
            <p:nvPr/>
          </p:nvSpPr>
          <p:spPr>
            <a:xfrm>
              <a:off x="6210700" y="134661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64" name="tx364"/>
            <p:cNvSpPr/>
            <p:nvPr/>
          </p:nvSpPr>
          <p:spPr>
            <a:xfrm>
              <a:off x="6421116" y="131015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5" name="tx365"/>
            <p:cNvSpPr/>
            <p:nvPr/>
          </p:nvSpPr>
          <p:spPr>
            <a:xfrm>
              <a:off x="6649581" y="121588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66" name="tx366"/>
            <p:cNvSpPr/>
            <p:nvPr/>
          </p:nvSpPr>
          <p:spPr>
            <a:xfrm>
              <a:off x="6841947" y="131015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7" name="tx367"/>
            <p:cNvSpPr/>
            <p:nvPr/>
          </p:nvSpPr>
          <p:spPr>
            <a:xfrm>
              <a:off x="7052363" y="131015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8" name="tx368"/>
            <p:cNvSpPr/>
            <p:nvPr/>
          </p:nvSpPr>
          <p:spPr>
            <a:xfrm>
              <a:off x="7262779" y="131015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9" name="rc369"/>
            <p:cNvSpPr/>
            <p:nvPr/>
          </p:nvSpPr>
          <p:spPr>
            <a:xfrm>
              <a:off x="5764417" y="2179176"/>
              <a:ext cx="1620202" cy="1019644"/>
            </a:xfrm>
            <a:prstGeom prst="rect">
              <a:avLst/>
            </a:prstGeom>
            <a:solidFill>
              <a:srgbClr val="EBEBEB">
                <a:alpha val="100000"/>
              </a:srgbClr>
            </a:solidFill>
          </p:spPr>
          <p:txBody>
            <a:bodyPr/>
            <a:lstStyle/>
            <a:p>
              <a:endParaRPr/>
            </a:p>
          </p:txBody>
        </p:sp>
        <p:sp>
          <p:nvSpPr>
            <p:cNvPr id="370" name="pl370"/>
            <p:cNvSpPr/>
            <p:nvPr/>
          </p:nvSpPr>
          <p:spPr>
            <a:xfrm>
              <a:off x="5764417" y="301059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1" name="pl371"/>
            <p:cNvSpPr/>
            <p:nvPr/>
          </p:nvSpPr>
          <p:spPr>
            <a:xfrm>
              <a:off x="5764417" y="253766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2" name="pl372"/>
            <p:cNvSpPr/>
            <p:nvPr/>
          </p:nvSpPr>
          <p:spPr>
            <a:xfrm>
              <a:off x="5764417" y="277412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764417" y="23011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58380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604847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625889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64693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667972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689014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710055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731097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2" name="pl382"/>
            <p:cNvSpPr/>
            <p:nvPr/>
          </p:nvSpPr>
          <p:spPr>
            <a:xfrm>
              <a:off x="5838063" y="2774126"/>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383" name="pl383"/>
            <p:cNvSpPr/>
            <p:nvPr/>
          </p:nvSpPr>
          <p:spPr>
            <a:xfrm>
              <a:off x="5838063" y="2717374"/>
              <a:ext cx="1472910" cy="170256"/>
            </a:xfrm>
            <a:custGeom>
              <a:avLst/>
              <a:gdLst/>
              <a:ahLst/>
              <a:cxnLst/>
              <a:rect l="0" t="0" r="0" b="0"/>
              <a:pathLst>
                <a:path w="1472910" h="170256">
                  <a:moveTo>
                    <a:pt x="0" y="37834"/>
                  </a:moveTo>
                  <a:lnTo>
                    <a:pt x="210415" y="56752"/>
                  </a:lnTo>
                  <a:lnTo>
                    <a:pt x="420831" y="37834"/>
                  </a:lnTo>
                  <a:lnTo>
                    <a:pt x="631247" y="0"/>
                  </a:lnTo>
                  <a:lnTo>
                    <a:pt x="841663" y="18917"/>
                  </a:lnTo>
                  <a:lnTo>
                    <a:pt x="1052079" y="94586"/>
                  </a:lnTo>
                  <a:lnTo>
                    <a:pt x="1262495" y="170256"/>
                  </a:lnTo>
                  <a:lnTo>
                    <a:pt x="1472910" y="132421"/>
                  </a:lnTo>
                </a:path>
              </a:pathLst>
            </a:custGeom>
            <a:ln w="40651" cap="flat">
              <a:solidFill>
                <a:srgbClr val="BEBEBE">
                  <a:alpha val="69803"/>
                </a:srgbClr>
              </a:solidFill>
              <a:prstDash val="solid"/>
              <a:round/>
            </a:ln>
          </p:spPr>
          <p:txBody>
            <a:bodyPr/>
            <a:lstStyle/>
            <a:p>
              <a:endParaRPr/>
            </a:p>
          </p:txBody>
        </p:sp>
        <p:sp>
          <p:nvSpPr>
            <p:cNvPr id="384" name="pl384"/>
            <p:cNvSpPr/>
            <p:nvPr/>
          </p:nvSpPr>
          <p:spPr>
            <a:xfrm>
              <a:off x="5838063" y="2717374"/>
              <a:ext cx="1472910" cy="170256"/>
            </a:xfrm>
            <a:custGeom>
              <a:avLst/>
              <a:gdLst/>
              <a:ahLst/>
              <a:cxnLst/>
              <a:rect l="0" t="0" r="0" b="0"/>
              <a:pathLst>
                <a:path w="1472910" h="170256">
                  <a:moveTo>
                    <a:pt x="0" y="37834"/>
                  </a:moveTo>
                  <a:lnTo>
                    <a:pt x="210415" y="56752"/>
                  </a:lnTo>
                  <a:lnTo>
                    <a:pt x="420831" y="37834"/>
                  </a:lnTo>
                  <a:lnTo>
                    <a:pt x="631247" y="0"/>
                  </a:lnTo>
                  <a:lnTo>
                    <a:pt x="841663" y="18917"/>
                  </a:lnTo>
                  <a:lnTo>
                    <a:pt x="1052079" y="94586"/>
                  </a:lnTo>
                  <a:lnTo>
                    <a:pt x="1262495" y="170256"/>
                  </a:lnTo>
                  <a:lnTo>
                    <a:pt x="1472910" y="132421"/>
                  </a:lnTo>
                </a:path>
              </a:pathLst>
            </a:custGeom>
            <a:ln w="35231" cap="flat">
              <a:solidFill>
                <a:srgbClr val="BEBEBE">
                  <a:alpha val="69803"/>
                </a:srgbClr>
              </a:solidFill>
              <a:prstDash val="solid"/>
              <a:round/>
            </a:ln>
          </p:spPr>
          <p:txBody>
            <a:bodyPr/>
            <a:lstStyle/>
            <a:p>
              <a:endParaRPr/>
            </a:p>
          </p:txBody>
        </p:sp>
        <p:sp>
          <p:nvSpPr>
            <p:cNvPr id="385" name="pl385"/>
            <p:cNvSpPr/>
            <p:nvPr/>
          </p:nvSpPr>
          <p:spPr>
            <a:xfrm>
              <a:off x="5838063" y="2774126"/>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386" name="pl386"/>
            <p:cNvSpPr/>
            <p:nvPr/>
          </p:nvSpPr>
          <p:spPr>
            <a:xfrm>
              <a:off x="5838063" y="2717374"/>
              <a:ext cx="1472910" cy="170256"/>
            </a:xfrm>
            <a:custGeom>
              <a:avLst/>
              <a:gdLst/>
              <a:ahLst/>
              <a:cxnLst/>
              <a:rect l="0" t="0" r="0" b="0"/>
              <a:pathLst>
                <a:path w="1472910" h="170256">
                  <a:moveTo>
                    <a:pt x="0" y="37834"/>
                  </a:moveTo>
                  <a:lnTo>
                    <a:pt x="210415" y="56752"/>
                  </a:lnTo>
                  <a:lnTo>
                    <a:pt x="420831" y="37834"/>
                  </a:lnTo>
                  <a:lnTo>
                    <a:pt x="631247" y="0"/>
                  </a:lnTo>
                  <a:lnTo>
                    <a:pt x="841663" y="18917"/>
                  </a:lnTo>
                  <a:lnTo>
                    <a:pt x="1052079" y="94586"/>
                  </a:lnTo>
                  <a:lnTo>
                    <a:pt x="1262495" y="170256"/>
                  </a:lnTo>
                  <a:lnTo>
                    <a:pt x="1472910" y="132421"/>
                  </a:lnTo>
                </a:path>
              </a:pathLst>
            </a:custGeom>
            <a:ln w="40651" cap="flat">
              <a:solidFill>
                <a:srgbClr val="000000">
                  <a:alpha val="100000"/>
                </a:srgbClr>
              </a:solidFill>
              <a:prstDash val="solid"/>
              <a:round/>
            </a:ln>
          </p:spPr>
          <p:txBody>
            <a:bodyPr/>
            <a:lstStyle/>
            <a:p>
              <a:endParaRPr/>
            </a:p>
          </p:txBody>
        </p:sp>
        <p:sp>
          <p:nvSpPr>
            <p:cNvPr id="387" name="pl387"/>
            <p:cNvSpPr/>
            <p:nvPr/>
          </p:nvSpPr>
          <p:spPr>
            <a:xfrm>
              <a:off x="5838063" y="2717374"/>
              <a:ext cx="1472910" cy="170256"/>
            </a:xfrm>
            <a:custGeom>
              <a:avLst/>
              <a:gdLst/>
              <a:ahLst/>
              <a:cxnLst/>
              <a:rect l="0" t="0" r="0" b="0"/>
              <a:pathLst>
                <a:path w="1472910" h="170256">
                  <a:moveTo>
                    <a:pt x="0" y="37834"/>
                  </a:moveTo>
                  <a:lnTo>
                    <a:pt x="210415" y="56752"/>
                  </a:lnTo>
                  <a:lnTo>
                    <a:pt x="420831" y="37834"/>
                  </a:lnTo>
                  <a:lnTo>
                    <a:pt x="631247" y="0"/>
                  </a:lnTo>
                  <a:lnTo>
                    <a:pt x="841663" y="18917"/>
                  </a:lnTo>
                  <a:lnTo>
                    <a:pt x="1052079" y="94586"/>
                  </a:lnTo>
                  <a:lnTo>
                    <a:pt x="1262495" y="170256"/>
                  </a:lnTo>
                  <a:lnTo>
                    <a:pt x="1472910" y="132421"/>
                  </a:lnTo>
                </a:path>
              </a:pathLst>
            </a:custGeom>
            <a:ln w="35231" cap="flat">
              <a:solidFill>
                <a:srgbClr val="80BD41">
                  <a:alpha val="100000"/>
                </a:srgbClr>
              </a:solidFill>
              <a:prstDash val="solid"/>
              <a:round/>
            </a:ln>
          </p:spPr>
          <p:txBody>
            <a:bodyPr/>
            <a:lstStyle/>
            <a:p>
              <a:endParaRPr/>
            </a:p>
          </p:txBody>
        </p:sp>
        <p:sp>
          <p:nvSpPr>
            <p:cNvPr id="388" name="pl388"/>
            <p:cNvSpPr/>
            <p:nvPr/>
          </p:nvSpPr>
          <p:spPr>
            <a:xfrm>
              <a:off x="5764417" y="277412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89" name="tx389"/>
            <p:cNvSpPr/>
            <p:nvPr/>
          </p:nvSpPr>
          <p:spPr>
            <a:xfrm>
              <a:off x="5807918" y="257641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0" name="tx390"/>
            <p:cNvSpPr/>
            <p:nvPr/>
          </p:nvSpPr>
          <p:spPr>
            <a:xfrm>
              <a:off x="6018334" y="25940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1" name="tx391"/>
            <p:cNvSpPr/>
            <p:nvPr/>
          </p:nvSpPr>
          <p:spPr>
            <a:xfrm>
              <a:off x="6228750" y="257641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2" name="tx392"/>
            <p:cNvSpPr/>
            <p:nvPr/>
          </p:nvSpPr>
          <p:spPr>
            <a:xfrm>
              <a:off x="6439166" y="253720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93" name="tx393"/>
            <p:cNvSpPr/>
            <p:nvPr/>
          </p:nvSpPr>
          <p:spPr>
            <a:xfrm>
              <a:off x="6649581" y="255749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94" name="tx394"/>
            <p:cNvSpPr/>
            <p:nvPr/>
          </p:nvSpPr>
          <p:spPr>
            <a:xfrm>
              <a:off x="6841947" y="263316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95" name="tx395"/>
            <p:cNvSpPr/>
            <p:nvPr/>
          </p:nvSpPr>
          <p:spPr>
            <a:xfrm>
              <a:off x="7052363" y="270751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96" name="tx396"/>
            <p:cNvSpPr/>
            <p:nvPr/>
          </p:nvSpPr>
          <p:spPr>
            <a:xfrm>
              <a:off x="7262779" y="267131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97" name="rc397"/>
            <p:cNvSpPr/>
            <p:nvPr/>
          </p:nvSpPr>
          <p:spPr>
            <a:xfrm>
              <a:off x="5764417" y="3483272"/>
              <a:ext cx="1620202" cy="1019644"/>
            </a:xfrm>
            <a:prstGeom prst="rect">
              <a:avLst/>
            </a:prstGeom>
            <a:solidFill>
              <a:srgbClr val="EBEBEB">
                <a:alpha val="100000"/>
              </a:srgbClr>
            </a:solidFill>
          </p:spPr>
          <p:txBody>
            <a:bodyPr/>
            <a:lstStyle/>
            <a:p>
              <a:endParaRPr/>
            </a:p>
          </p:txBody>
        </p:sp>
        <p:sp>
          <p:nvSpPr>
            <p:cNvPr id="398" name="pl398"/>
            <p:cNvSpPr/>
            <p:nvPr/>
          </p:nvSpPr>
          <p:spPr>
            <a:xfrm>
              <a:off x="5764417" y="43146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5764417" y="384175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5764417" y="407822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5764417" y="360528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58380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604847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625889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64693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667972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689014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710055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731097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5838063" y="4078223"/>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5838063" y="4078223"/>
              <a:ext cx="1472910" cy="94586"/>
            </a:xfrm>
            <a:custGeom>
              <a:avLst/>
              <a:gdLst/>
              <a:ahLst/>
              <a:cxnLst/>
              <a:rect l="0" t="0" r="0" b="0"/>
              <a:pathLst>
                <a:path w="1472910" h="94586">
                  <a:moveTo>
                    <a:pt x="0" y="18917"/>
                  </a:moveTo>
                  <a:lnTo>
                    <a:pt x="210415" y="0"/>
                  </a:lnTo>
                  <a:lnTo>
                    <a:pt x="420831" y="94586"/>
                  </a:lnTo>
                  <a:lnTo>
                    <a:pt x="631247" y="94586"/>
                  </a:lnTo>
                  <a:lnTo>
                    <a:pt x="841663" y="18917"/>
                  </a:lnTo>
                  <a:lnTo>
                    <a:pt x="1052079" y="94586"/>
                  </a:lnTo>
                  <a:lnTo>
                    <a:pt x="1262495" y="0"/>
                  </a:lnTo>
                  <a:lnTo>
                    <a:pt x="1472910" y="18917"/>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5838063" y="4078223"/>
              <a:ext cx="1472910" cy="94586"/>
            </a:xfrm>
            <a:custGeom>
              <a:avLst/>
              <a:gdLst/>
              <a:ahLst/>
              <a:cxnLst/>
              <a:rect l="0" t="0" r="0" b="0"/>
              <a:pathLst>
                <a:path w="1472910" h="94586">
                  <a:moveTo>
                    <a:pt x="0" y="18917"/>
                  </a:moveTo>
                  <a:lnTo>
                    <a:pt x="210415" y="0"/>
                  </a:lnTo>
                  <a:lnTo>
                    <a:pt x="420831" y="94586"/>
                  </a:lnTo>
                  <a:lnTo>
                    <a:pt x="631247" y="94586"/>
                  </a:lnTo>
                  <a:lnTo>
                    <a:pt x="841663" y="18917"/>
                  </a:lnTo>
                  <a:lnTo>
                    <a:pt x="1052079" y="94586"/>
                  </a:lnTo>
                  <a:lnTo>
                    <a:pt x="1262495" y="0"/>
                  </a:lnTo>
                  <a:lnTo>
                    <a:pt x="1472910" y="18917"/>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5838063" y="4078223"/>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5838063" y="4078223"/>
              <a:ext cx="1472910" cy="94586"/>
            </a:xfrm>
            <a:custGeom>
              <a:avLst/>
              <a:gdLst/>
              <a:ahLst/>
              <a:cxnLst/>
              <a:rect l="0" t="0" r="0" b="0"/>
              <a:pathLst>
                <a:path w="1472910" h="94586">
                  <a:moveTo>
                    <a:pt x="0" y="18917"/>
                  </a:moveTo>
                  <a:lnTo>
                    <a:pt x="210415" y="0"/>
                  </a:lnTo>
                  <a:lnTo>
                    <a:pt x="420831" y="94586"/>
                  </a:lnTo>
                  <a:lnTo>
                    <a:pt x="631247" y="94586"/>
                  </a:lnTo>
                  <a:lnTo>
                    <a:pt x="841663" y="18917"/>
                  </a:lnTo>
                  <a:lnTo>
                    <a:pt x="1052079" y="94586"/>
                  </a:lnTo>
                  <a:lnTo>
                    <a:pt x="1262495" y="0"/>
                  </a:lnTo>
                  <a:lnTo>
                    <a:pt x="1472910" y="18917"/>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5838063" y="4078223"/>
              <a:ext cx="1472910" cy="94586"/>
            </a:xfrm>
            <a:custGeom>
              <a:avLst/>
              <a:gdLst/>
              <a:ahLst/>
              <a:cxnLst/>
              <a:rect l="0" t="0" r="0" b="0"/>
              <a:pathLst>
                <a:path w="1472910" h="94586">
                  <a:moveTo>
                    <a:pt x="0" y="18917"/>
                  </a:moveTo>
                  <a:lnTo>
                    <a:pt x="210415" y="0"/>
                  </a:lnTo>
                  <a:lnTo>
                    <a:pt x="420831" y="94586"/>
                  </a:lnTo>
                  <a:lnTo>
                    <a:pt x="631247" y="94586"/>
                  </a:lnTo>
                  <a:lnTo>
                    <a:pt x="841663" y="18917"/>
                  </a:lnTo>
                  <a:lnTo>
                    <a:pt x="1052079" y="94586"/>
                  </a:lnTo>
                  <a:lnTo>
                    <a:pt x="1262495" y="0"/>
                  </a:lnTo>
                  <a:lnTo>
                    <a:pt x="1472910" y="18917"/>
                  </a:lnTo>
                </a:path>
              </a:pathLst>
            </a:custGeom>
            <a:ln w="35231" cap="flat">
              <a:solidFill>
                <a:srgbClr val="80BD41">
                  <a:alpha val="100000"/>
                </a:srgbClr>
              </a:solidFill>
              <a:prstDash val="solid"/>
              <a:round/>
            </a:ln>
          </p:spPr>
          <p:txBody>
            <a:bodyPr/>
            <a:lstStyle/>
            <a:p>
              <a:endParaRPr/>
            </a:p>
          </p:txBody>
        </p:sp>
        <p:sp>
          <p:nvSpPr>
            <p:cNvPr id="416" name="pl416"/>
            <p:cNvSpPr/>
            <p:nvPr/>
          </p:nvSpPr>
          <p:spPr>
            <a:xfrm>
              <a:off x="5764417" y="407822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5789868" y="391834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18" name="tx418"/>
            <p:cNvSpPr/>
            <p:nvPr/>
          </p:nvSpPr>
          <p:spPr>
            <a:xfrm>
              <a:off x="6018334" y="38981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19" name="tx419"/>
            <p:cNvSpPr/>
            <p:nvPr/>
          </p:nvSpPr>
          <p:spPr>
            <a:xfrm>
              <a:off x="6210700" y="3994068"/>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20" name="tx420"/>
            <p:cNvSpPr/>
            <p:nvPr/>
          </p:nvSpPr>
          <p:spPr>
            <a:xfrm>
              <a:off x="6421116" y="3994068"/>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21" name="tx421"/>
            <p:cNvSpPr/>
            <p:nvPr/>
          </p:nvSpPr>
          <p:spPr>
            <a:xfrm>
              <a:off x="6631532" y="391834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22" name="tx422"/>
            <p:cNvSpPr/>
            <p:nvPr/>
          </p:nvSpPr>
          <p:spPr>
            <a:xfrm>
              <a:off x="6841947" y="3994068"/>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23" name="tx423"/>
            <p:cNvSpPr/>
            <p:nvPr/>
          </p:nvSpPr>
          <p:spPr>
            <a:xfrm>
              <a:off x="7070413" y="38981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24" name="tx424"/>
            <p:cNvSpPr/>
            <p:nvPr/>
          </p:nvSpPr>
          <p:spPr>
            <a:xfrm>
              <a:off x="7262779" y="391834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25" name="rc425"/>
            <p:cNvSpPr/>
            <p:nvPr/>
          </p:nvSpPr>
          <p:spPr>
            <a:xfrm>
              <a:off x="5764417" y="4787368"/>
              <a:ext cx="1620202" cy="1019644"/>
            </a:xfrm>
            <a:prstGeom prst="rect">
              <a:avLst/>
            </a:prstGeom>
            <a:solidFill>
              <a:srgbClr val="EBEBEB">
                <a:alpha val="100000"/>
              </a:srgbClr>
            </a:solidFill>
          </p:spPr>
          <p:txBody>
            <a:bodyPr/>
            <a:lstStyle/>
            <a:p>
              <a:endParaRPr/>
            </a:p>
          </p:txBody>
        </p:sp>
        <p:sp>
          <p:nvSpPr>
            <p:cNvPr id="426" name="pl426"/>
            <p:cNvSpPr/>
            <p:nvPr/>
          </p:nvSpPr>
          <p:spPr>
            <a:xfrm>
              <a:off x="5764417" y="56187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5764417" y="514585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5764417" y="538231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29" name="pl429"/>
            <p:cNvSpPr/>
            <p:nvPr/>
          </p:nvSpPr>
          <p:spPr>
            <a:xfrm>
              <a:off x="5764417" y="490938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583806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604847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625889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64693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67972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89014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710055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731097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5838063" y="5382319"/>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439" name="pl439"/>
            <p:cNvSpPr/>
            <p:nvPr/>
          </p:nvSpPr>
          <p:spPr>
            <a:xfrm>
              <a:off x="5838063" y="5306649"/>
              <a:ext cx="1472910" cy="189173"/>
            </a:xfrm>
            <a:custGeom>
              <a:avLst/>
              <a:gdLst/>
              <a:ahLst/>
              <a:cxnLst/>
              <a:rect l="0" t="0" r="0" b="0"/>
              <a:pathLst>
                <a:path w="1472910" h="189173">
                  <a:moveTo>
                    <a:pt x="0" y="75669"/>
                  </a:moveTo>
                  <a:lnTo>
                    <a:pt x="210415" y="75669"/>
                  </a:lnTo>
                  <a:lnTo>
                    <a:pt x="420831" y="189173"/>
                  </a:lnTo>
                  <a:lnTo>
                    <a:pt x="631247" y="75669"/>
                  </a:lnTo>
                  <a:lnTo>
                    <a:pt x="841663" y="0"/>
                  </a:lnTo>
                  <a:lnTo>
                    <a:pt x="1052079" y="75669"/>
                  </a:lnTo>
                  <a:lnTo>
                    <a:pt x="1262495" y="75669"/>
                  </a:lnTo>
                  <a:lnTo>
                    <a:pt x="1472910" y="37834"/>
                  </a:lnTo>
                </a:path>
              </a:pathLst>
            </a:custGeom>
            <a:ln w="40651" cap="flat">
              <a:solidFill>
                <a:srgbClr val="BEBEBE">
                  <a:alpha val="69803"/>
                </a:srgbClr>
              </a:solidFill>
              <a:prstDash val="solid"/>
              <a:round/>
            </a:ln>
          </p:spPr>
          <p:txBody>
            <a:bodyPr/>
            <a:lstStyle/>
            <a:p>
              <a:endParaRPr/>
            </a:p>
          </p:txBody>
        </p:sp>
        <p:sp>
          <p:nvSpPr>
            <p:cNvPr id="440" name="pl440"/>
            <p:cNvSpPr/>
            <p:nvPr/>
          </p:nvSpPr>
          <p:spPr>
            <a:xfrm>
              <a:off x="5838063" y="5306649"/>
              <a:ext cx="1472910" cy="189173"/>
            </a:xfrm>
            <a:custGeom>
              <a:avLst/>
              <a:gdLst/>
              <a:ahLst/>
              <a:cxnLst/>
              <a:rect l="0" t="0" r="0" b="0"/>
              <a:pathLst>
                <a:path w="1472910" h="189173">
                  <a:moveTo>
                    <a:pt x="0" y="75669"/>
                  </a:moveTo>
                  <a:lnTo>
                    <a:pt x="210415" y="75669"/>
                  </a:lnTo>
                  <a:lnTo>
                    <a:pt x="420831" y="189173"/>
                  </a:lnTo>
                  <a:lnTo>
                    <a:pt x="631247" y="75669"/>
                  </a:lnTo>
                  <a:lnTo>
                    <a:pt x="841663" y="0"/>
                  </a:lnTo>
                  <a:lnTo>
                    <a:pt x="1052079" y="75669"/>
                  </a:lnTo>
                  <a:lnTo>
                    <a:pt x="1262495" y="75669"/>
                  </a:lnTo>
                  <a:lnTo>
                    <a:pt x="1472910" y="37834"/>
                  </a:lnTo>
                </a:path>
              </a:pathLst>
            </a:custGeom>
            <a:ln w="35231" cap="flat">
              <a:solidFill>
                <a:srgbClr val="BEBEBE">
                  <a:alpha val="69803"/>
                </a:srgbClr>
              </a:solidFill>
              <a:prstDash val="solid"/>
              <a:round/>
            </a:ln>
          </p:spPr>
          <p:txBody>
            <a:bodyPr/>
            <a:lstStyle/>
            <a:p>
              <a:endParaRPr/>
            </a:p>
          </p:txBody>
        </p:sp>
        <p:sp>
          <p:nvSpPr>
            <p:cNvPr id="441" name="pl441"/>
            <p:cNvSpPr/>
            <p:nvPr/>
          </p:nvSpPr>
          <p:spPr>
            <a:xfrm>
              <a:off x="5838063" y="5382319"/>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442" name="pl442"/>
            <p:cNvSpPr/>
            <p:nvPr/>
          </p:nvSpPr>
          <p:spPr>
            <a:xfrm>
              <a:off x="5838063" y="5306649"/>
              <a:ext cx="1472910" cy="189173"/>
            </a:xfrm>
            <a:custGeom>
              <a:avLst/>
              <a:gdLst/>
              <a:ahLst/>
              <a:cxnLst/>
              <a:rect l="0" t="0" r="0" b="0"/>
              <a:pathLst>
                <a:path w="1472910" h="189173">
                  <a:moveTo>
                    <a:pt x="0" y="75669"/>
                  </a:moveTo>
                  <a:lnTo>
                    <a:pt x="210415" y="75669"/>
                  </a:lnTo>
                  <a:lnTo>
                    <a:pt x="420831" y="189173"/>
                  </a:lnTo>
                  <a:lnTo>
                    <a:pt x="631247" y="75669"/>
                  </a:lnTo>
                  <a:lnTo>
                    <a:pt x="841663" y="0"/>
                  </a:lnTo>
                  <a:lnTo>
                    <a:pt x="1052079" y="75669"/>
                  </a:lnTo>
                  <a:lnTo>
                    <a:pt x="1262495" y="75669"/>
                  </a:lnTo>
                  <a:lnTo>
                    <a:pt x="1472910" y="37834"/>
                  </a:lnTo>
                </a:path>
              </a:pathLst>
            </a:custGeom>
            <a:ln w="40651" cap="flat">
              <a:solidFill>
                <a:srgbClr val="000000">
                  <a:alpha val="100000"/>
                </a:srgbClr>
              </a:solidFill>
              <a:prstDash val="solid"/>
              <a:round/>
            </a:ln>
          </p:spPr>
          <p:txBody>
            <a:bodyPr/>
            <a:lstStyle/>
            <a:p>
              <a:endParaRPr/>
            </a:p>
          </p:txBody>
        </p:sp>
        <p:sp>
          <p:nvSpPr>
            <p:cNvPr id="443" name="pl443"/>
            <p:cNvSpPr/>
            <p:nvPr/>
          </p:nvSpPr>
          <p:spPr>
            <a:xfrm>
              <a:off x="5838063" y="5306649"/>
              <a:ext cx="1472910" cy="189173"/>
            </a:xfrm>
            <a:custGeom>
              <a:avLst/>
              <a:gdLst/>
              <a:ahLst/>
              <a:cxnLst/>
              <a:rect l="0" t="0" r="0" b="0"/>
              <a:pathLst>
                <a:path w="1472910" h="189173">
                  <a:moveTo>
                    <a:pt x="0" y="75669"/>
                  </a:moveTo>
                  <a:lnTo>
                    <a:pt x="210415" y="75669"/>
                  </a:lnTo>
                  <a:lnTo>
                    <a:pt x="420831" y="189173"/>
                  </a:lnTo>
                  <a:lnTo>
                    <a:pt x="631247" y="75669"/>
                  </a:lnTo>
                  <a:lnTo>
                    <a:pt x="841663" y="0"/>
                  </a:lnTo>
                  <a:lnTo>
                    <a:pt x="1052079" y="75669"/>
                  </a:lnTo>
                  <a:lnTo>
                    <a:pt x="1262495" y="75669"/>
                  </a:lnTo>
                  <a:lnTo>
                    <a:pt x="1472910" y="37834"/>
                  </a:lnTo>
                </a:path>
              </a:pathLst>
            </a:custGeom>
            <a:ln w="35231" cap="flat">
              <a:solidFill>
                <a:srgbClr val="80BD41">
                  <a:alpha val="100000"/>
                </a:srgbClr>
              </a:solidFill>
              <a:prstDash val="solid"/>
              <a:round/>
            </a:ln>
          </p:spPr>
          <p:txBody>
            <a:bodyPr/>
            <a:lstStyle/>
            <a:p>
              <a:endParaRPr/>
            </a:p>
          </p:txBody>
        </p:sp>
        <p:sp>
          <p:nvSpPr>
            <p:cNvPr id="444" name="pl444"/>
            <p:cNvSpPr/>
            <p:nvPr/>
          </p:nvSpPr>
          <p:spPr>
            <a:xfrm>
              <a:off x="5764417" y="538231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45" name="tx445"/>
            <p:cNvSpPr/>
            <p:nvPr/>
          </p:nvSpPr>
          <p:spPr>
            <a:xfrm>
              <a:off x="5807918" y="5202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6" name="tx446"/>
            <p:cNvSpPr/>
            <p:nvPr/>
          </p:nvSpPr>
          <p:spPr>
            <a:xfrm>
              <a:off x="6018334" y="5202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7" name="tx447"/>
            <p:cNvSpPr/>
            <p:nvPr/>
          </p:nvSpPr>
          <p:spPr>
            <a:xfrm>
              <a:off x="6210700" y="531570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48" name="tx448"/>
            <p:cNvSpPr/>
            <p:nvPr/>
          </p:nvSpPr>
          <p:spPr>
            <a:xfrm>
              <a:off x="6439166" y="5202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9" name="tx449"/>
            <p:cNvSpPr/>
            <p:nvPr/>
          </p:nvSpPr>
          <p:spPr>
            <a:xfrm>
              <a:off x="6649581" y="512817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50" name="tx450"/>
            <p:cNvSpPr/>
            <p:nvPr/>
          </p:nvSpPr>
          <p:spPr>
            <a:xfrm>
              <a:off x="6859997" y="5202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1" name="tx451"/>
            <p:cNvSpPr/>
            <p:nvPr/>
          </p:nvSpPr>
          <p:spPr>
            <a:xfrm>
              <a:off x="7070413" y="5202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2" name="tx452"/>
            <p:cNvSpPr/>
            <p:nvPr/>
          </p:nvSpPr>
          <p:spPr>
            <a:xfrm>
              <a:off x="7280829" y="516569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53" name="rc453"/>
            <p:cNvSpPr/>
            <p:nvPr/>
          </p:nvSpPr>
          <p:spPr>
            <a:xfrm>
              <a:off x="7454208" y="875080"/>
              <a:ext cx="1620202" cy="1019644"/>
            </a:xfrm>
            <a:prstGeom prst="rect">
              <a:avLst/>
            </a:prstGeom>
            <a:solidFill>
              <a:srgbClr val="EBEBEB">
                <a:alpha val="100000"/>
              </a:srgbClr>
            </a:solidFill>
          </p:spPr>
          <p:txBody>
            <a:bodyPr/>
            <a:lstStyle/>
            <a:p>
              <a:endParaRPr/>
            </a:p>
          </p:txBody>
        </p:sp>
        <p:sp>
          <p:nvSpPr>
            <p:cNvPr id="454" name="pl454"/>
            <p:cNvSpPr/>
            <p:nvPr/>
          </p:nvSpPr>
          <p:spPr>
            <a:xfrm>
              <a:off x="7454208" y="170649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5" name="pl455"/>
            <p:cNvSpPr/>
            <p:nvPr/>
          </p:nvSpPr>
          <p:spPr>
            <a:xfrm>
              <a:off x="7454208" y="123356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6" name="pl456"/>
            <p:cNvSpPr/>
            <p:nvPr/>
          </p:nvSpPr>
          <p:spPr>
            <a:xfrm>
              <a:off x="7454208" y="14700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7" name="pl457"/>
            <p:cNvSpPr/>
            <p:nvPr/>
          </p:nvSpPr>
          <p:spPr>
            <a:xfrm>
              <a:off x="7454208" y="99709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8" name="pl458"/>
            <p:cNvSpPr/>
            <p:nvPr/>
          </p:nvSpPr>
          <p:spPr>
            <a:xfrm>
              <a:off x="752785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9" name="pl459"/>
            <p:cNvSpPr/>
            <p:nvPr/>
          </p:nvSpPr>
          <p:spPr>
            <a:xfrm>
              <a:off x="773827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794868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815910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836951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857993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879034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90007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7527854" y="1470030"/>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467" name="pl467"/>
            <p:cNvSpPr/>
            <p:nvPr/>
          </p:nvSpPr>
          <p:spPr>
            <a:xfrm>
              <a:off x="7527854" y="1451113"/>
              <a:ext cx="1472910" cy="18917"/>
            </a:xfrm>
            <a:custGeom>
              <a:avLst/>
              <a:gdLst/>
              <a:ahLst/>
              <a:cxnLst/>
              <a:rect l="0" t="0" r="0" b="0"/>
              <a:pathLst>
                <a:path w="1472910" h="18917">
                  <a:moveTo>
                    <a:pt x="0" y="18917"/>
                  </a:moveTo>
                  <a:lnTo>
                    <a:pt x="210415" y="18917"/>
                  </a:lnTo>
                  <a:lnTo>
                    <a:pt x="420831" y="18917"/>
                  </a:lnTo>
                  <a:lnTo>
                    <a:pt x="631247" y="18917"/>
                  </a:lnTo>
                  <a:lnTo>
                    <a:pt x="841663" y="18917"/>
                  </a:lnTo>
                  <a:lnTo>
                    <a:pt x="1052079" y="18917"/>
                  </a:lnTo>
                  <a:lnTo>
                    <a:pt x="1262495" y="18917"/>
                  </a:lnTo>
                  <a:lnTo>
                    <a:pt x="1472910" y="0"/>
                  </a:lnTo>
                </a:path>
              </a:pathLst>
            </a:custGeom>
            <a:ln w="40651" cap="flat">
              <a:solidFill>
                <a:srgbClr val="BEBEBE">
                  <a:alpha val="69803"/>
                </a:srgbClr>
              </a:solidFill>
              <a:prstDash val="solid"/>
              <a:round/>
            </a:ln>
          </p:spPr>
          <p:txBody>
            <a:bodyPr/>
            <a:lstStyle/>
            <a:p>
              <a:endParaRPr/>
            </a:p>
          </p:txBody>
        </p:sp>
        <p:sp>
          <p:nvSpPr>
            <p:cNvPr id="468" name="pl468"/>
            <p:cNvSpPr/>
            <p:nvPr/>
          </p:nvSpPr>
          <p:spPr>
            <a:xfrm>
              <a:off x="7527854" y="1451113"/>
              <a:ext cx="1472910" cy="18917"/>
            </a:xfrm>
            <a:custGeom>
              <a:avLst/>
              <a:gdLst/>
              <a:ahLst/>
              <a:cxnLst/>
              <a:rect l="0" t="0" r="0" b="0"/>
              <a:pathLst>
                <a:path w="1472910" h="18917">
                  <a:moveTo>
                    <a:pt x="0" y="18917"/>
                  </a:moveTo>
                  <a:lnTo>
                    <a:pt x="210415" y="18917"/>
                  </a:lnTo>
                  <a:lnTo>
                    <a:pt x="420831" y="18917"/>
                  </a:lnTo>
                  <a:lnTo>
                    <a:pt x="631247" y="18917"/>
                  </a:lnTo>
                  <a:lnTo>
                    <a:pt x="841663" y="18917"/>
                  </a:lnTo>
                  <a:lnTo>
                    <a:pt x="1052079" y="18917"/>
                  </a:lnTo>
                  <a:lnTo>
                    <a:pt x="1262495" y="18917"/>
                  </a:lnTo>
                  <a:lnTo>
                    <a:pt x="1472910" y="0"/>
                  </a:lnTo>
                </a:path>
              </a:pathLst>
            </a:custGeom>
            <a:ln w="35231" cap="flat">
              <a:solidFill>
                <a:srgbClr val="BEBEBE">
                  <a:alpha val="69803"/>
                </a:srgbClr>
              </a:solidFill>
              <a:prstDash val="solid"/>
              <a:round/>
            </a:ln>
          </p:spPr>
          <p:txBody>
            <a:bodyPr/>
            <a:lstStyle/>
            <a:p>
              <a:endParaRPr/>
            </a:p>
          </p:txBody>
        </p:sp>
        <p:sp>
          <p:nvSpPr>
            <p:cNvPr id="469" name="pl469"/>
            <p:cNvSpPr/>
            <p:nvPr/>
          </p:nvSpPr>
          <p:spPr>
            <a:xfrm>
              <a:off x="7527854" y="1470030"/>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470" name="pl470"/>
            <p:cNvSpPr/>
            <p:nvPr/>
          </p:nvSpPr>
          <p:spPr>
            <a:xfrm>
              <a:off x="7527854" y="1451113"/>
              <a:ext cx="1472910" cy="18917"/>
            </a:xfrm>
            <a:custGeom>
              <a:avLst/>
              <a:gdLst/>
              <a:ahLst/>
              <a:cxnLst/>
              <a:rect l="0" t="0" r="0" b="0"/>
              <a:pathLst>
                <a:path w="1472910" h="18917">
                  <a:moveTo>
                    <a:pt x="0" y="18917"/>
                  </a:moveTo>
                  <a:lnTo>
                    <a:pt x="210415" y="18917"/>
                  </a:lnTo>
                  <a:lnTo>
                    <a:pt x="420831" y="18917"/>
                  </a:lnTo>
                  <a:lnTo>
                    <a:pt x="631247" y="18917"/>
                  </a:lnTo>
                  <a:lnTo>
                    <a:pt x="841663" y="18917"/>
                  </a:lnTo>
                  <a:lnTo>
                    <a:pt x="1052079" y="18917"/>
                  </a:lnTo>
                  <a:lnTo>
                    <a:pt x="1262495" y="18917"/>
                  </a:lnTo>
                  <a:lnTo>
                    <a:pt x="1472910" y="0"/>
                  </a:lnTo>
                </a:path>
              </a:pathLst>
            </a:custGeom>
            <a:ln w="40651" cap="flat">
              <a:solidFill>
                <a:srgbClr val="000000">
                  <a:alpha val="100000"/>
                </a:srgbClr>
              </a:solidFill>
              <a:prstDash val="solid"/>
              <a:round/>
            </a:ln>
          </p:spPr>
          <p:txBody>
            <a:bodyPr/>
            <a:lstStyle/>
            <a:p>
              <a:endParaRPr/>
            </a:p>
          </p:txBody>
        </p:sp>
        <p:sp>
          <p:nvSpPr>
            <p:cNvPr id="471" name="pl471"/>
            <p:cNvSpPr/>
            <p:nvPr/>
          </p:nvSpPr>
          <p:spPr>
            <a:xfrm>
              <a:off x="7527854" y="1451113"/>
              <a:ext cx="1472910" cy="18917"/>
            </a:xfrm>
            <a:custGeom>
              <a:avLst/>
              <a:gdLst/>
              <a:ahLst/>
              <a:cxnLst/>
              <a:rect l="0" t="0" r="0" b="0"/>
              <a:pathLst>
                <a:path w="1472910" h="18917">
                  <a:moveTo>
                    <a:pt x="0" y="18917"/>
                  </a:moveTo>
                  <a:lnTo>
                    <a:pt x="210415" y="18917"/>
                  </a:lnTo>
                  <a:lnTo>
                    <a:pt x="420831" y="18917"/>
                  </a:lnTo>
                  <a:lnTo>
                    <a:pt x="631247" y="18917"/>
                  </a:lnTo>
                  <a:lnTo>
                    <a:pt x="841663" y="18917"/>
                  </a:lnTo>
                  <a:lnTo>
                    <a:pt x="1052079" y="18917"/>
                  </a:lnTo>
                  <a:lnTo>
                    <a:pt x="1262495" y="18917"/>
                  </a:lnTo>
                  <a:lnTo>
                    <a:pt x="1472910" y="0"/>
                  </a:lnTo>
                </a:path>
              </a:pathLst>
            </a:custGeom>
            <a:ln w="35231" cap="flat">
              <a:solidFill>
                <a:srgbClr val="80BD41">
                  <a:alpha val="100000"/>
                </a:srgbClr>
              </a:solidFill>
              <a:prstDash val="solid"/>
              <a:round/>
            </a:ln>
          </p:spPr>
          <p:txBody>
            <a:bodyPr/>
            <a:lstStyle/>
            <a:p>
              <a:endParaRPr/>
            </a:p>
          </p:txBody>
        </p:sp>
        <p:sp>
          <p:nvSpPr>
            <p:cNvPr id="472" name="pl472"/>
            <p:cNvSpPr/>
            <p:nvPr/>
          </p:nvSpPr>
          <p:spPr>
            <a:xfrm>
              <a:off x="7454208" y="147003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73" name="tx473"/>
            <p:cNvSpPr/>
            <p:nvPr/>
          </p:nvSpPr>
          <p:spPr>
            <a:xfrm>
              <a:off x="7497709"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4" name="tx474"/>
            <p:cNvSpPr/>
            <p:nvPr/>
          </p:nvSpPr>
          <p:spPr>
            <a:xfrm>
              <a:off x="7708125"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5" name="tx475"/>
            <p:cNvSpPr/>
            <p:nvPr/>
          </p:nvSpPr>
          <p:spPr>
            <a:xfrm>
              <a:off x="7918541"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6" name="tx476"/>
            <p:cNvSpPr/>
            <p:nvPr/>
          </p:nvSpPr>
          <p:spPr>
            <a:xfrm>
              <a:off x="8128957"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7" name="tx477"/>
            <p:cNvSpPr/>
            <p:nvPr/>
          </p:nvSpPr>
          <p:spPr>
            <a:xfrm>
              <a:off x="8339373"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8" name="tx478"/>
            <p:cNvSpPr/>
            <p:nvPr/>
          </p:nvSpPr>
          <p:spPr>
            <a:xfrm>
              <a:off x="8549788"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9" name="tx479"/>
            <p:cNvSpPr/>
            <p:nvPr/>
          </p:nvSpPr>
          <p:spPr>
            <a:xfrm>
              <a:off x="8760204" y="12899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80" name="tx480"/>
            <p:cNvSpPr/>
            <p:nvPr/>
          </p:nvSpPr>
          <p:spPr>
            <a:xfrm>
              <a:off x="8970620" y="127231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81" name="rc481"/>
            <p:cNvSpPr/>
            <p:nvPr/>
          </p:nvSpPr>
          <p:spPr>
            <a:xfrm>
              <a:off x="7454208" y="2179176"/>
              <a:ext cx="1620202" cy="1019644"/>
            </a:xfrm>
            <a:prstGeom prst="rect">
              <a:avLst/>
            </a:prstGeom>
            <a:solidFill>
              <a:srgbClr val="EBEBEB">
                <a:alpha val="100000"/>
              </a:srgbClr>
            </a:solidFill>
          </p:spPr>
          <p:txBody>
            <a:bodyPr/>
            <a:lstStyle/>
            <a:p>
              <a:endParaRPr/>
            </a:p>
          </p:txBody>
        </p:sp>
        <p:sp>
          <p:nvSpPr>
            <p:cNvPr id="482" name="pl482"/>
            <p:cNvSpPr/>
            <p:nvPr/>
          </p:nvSpPr>
          <p:spPr>
            <a:xfrm>
              <a:off x="7454208" y="301059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3" name="pl483"/>
            <p:cNvSpPr/>
            <p:nvPr/>
          </p:nvSpPr>
          <p:spPr>
            <a:xfrm>
              <a:off x="7454208" y="253766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4" name="pl484"/>
            <p:cNvSpPr/>
            <p:nvPr/>
          </p:nvSpPr>
          <p:spPr>
            <a:xfrm>
              <a:off x="7454208" y="277412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454208" y="23011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752785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7" name="pl487"/>
            <p:cNvSpPr/>
            <p:nvPr/>
          </p:nvSpPr>
          <p:spPr>
            <a:xfrm>
              <a:off x="773827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8" name="pl488"/>
            <p:cNvSpPr/>
            <p:nvPr/>
          </p:nvSpPr>
          <p:spPr>
            <a:xfrm>
              <a:off x="794868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9" name="pl489"/>
            <p:cNvSpPr/>
            <p:nvPr/>
          </p:nvSpPr>
          <p:spPr>
            <a:xfrm>
              <a:off x="815910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0" name="pl490"/>
            <p:cNvSpPr/>
            <p:nvPr/>
          </p:nvSpPr>
          <p:spPr>
            <a:xfrm>
              <a:off x="836951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857993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879034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90007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7527854" y="2774126"/>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495" name="pl495"/>
            <p:cNvSpPr/>
            <p:nvPr/>
          </p:nvSpPr>
          <p:spPr>
            <a:xfrm>
              <a:off x="7527854" y="2774126"/>
              <a:ext cx="1472910" cy="245925"/>
            </a:xfrm>
            <a:custGeom>
              <a:avLst/>
              <a:gdLst/>
              <a:ahLst/>
              <a:cxnLst/>
              <a:rect l="0" t="0" r="0" b="0"/>
              <a:pathLst>
                <a:path w="1472910" h="245925">
                  <a:moveTo>
                    <a:pt x="0" y="0"/>
                  </a:moveTo>
                  <a:lnTo>
                    <a:pt x="210415" y="0"/>
                  </a:lnTo>
                  <a:lnTo>
                    <a:pt x="420831" y="0"/>
                  </a:lnTo>
                  <a:lnTo>
                    <a:pt x="631247" y="245925"/>
                  </a:lnTo>
                  <a:lnTo>
                    <a:pt x="841663" y="208090"/>
                  </a:lnTo>
                  <a:lnTo>
                    <a:pt x="1052079" y="56752"/>
                  </a:lnTo>
                  <a:lnTo>
                    <a:pt x="1262495" y="132421"/>
                  </a:lnTo>
                  <a:lnTo>
                    <a:pt x="1472910" y="56752"/>
                  </a:lnTo>
                </a:path>
              </a:pathLst>
            </a:custGeom>
            <a:ln w="40651" cap="flat">
              <a:solidFill>
                <a:srgbClr val="BEBEBE">
                  <a:alpha val="69803"/>
                </a:srgbClr>
              </a:solidFill>
              <a:prstDash val="solid"/>
              <a:round/>
            </a:ln>
          </p:spPr>
          <p:txBody>
            <a:bodyPr/>
            <a:lstStyle/>
            <a:p>
              <a:endParaRPr/>
            </a:p>
          </p:txBody>
        </p:sp>
        <p:sp>
          <p:nvSpPr>
            <p:cNvPr id="496" name="pl496"/>
            <p:cNvSpPr/>
            <p:nvPr/>
          </p:nvSpPr>
          <p:spPr>
            <a:xfrm>
              <a:off x="7527854" y="2774126"/>
              <a:ext cx="1472910" cy="245925"/>
            </a:xfrm>
            <a:custGeom>
              <a:avLst/>
              <a:gdLst/>
              <a:ahLst/>
              <a:cxnLst/>
              <a:rect l="0" t="0" r="0" b="0"/>
              <a:pathLst>
                <a:path w="1472910" h="245925">
                  <a:moveTo>
                    <a:pt x="0" y="0"/>
                  </a:moveTo>
                  <a:lnTo>
                    <a:pt x="210415" y="0"/>
                  </a:lnTo>
                  <a:lnTo>
                    <a:pt x="420831" y="0"/>
                  </a:lnTo>
                  <a:lnTo>
                    <a:pt x="631247" y="245925"/>
                  </a:lnTo>
                  <a:lnTo>
                    <a:pt x="841663" y="208090"/>
                  </a:lnTo>
                  <a:lnTo>
                    <a:pt x="1052079" y="56752"/>
                  </a:lnTo>
                  <a:lnTo>
                    <a:pt x="1262495" y="132421"/>
                  </a:lnTo>
                  <a:lnTo>
                    <a:pt x="1472910" y="56752"/>
                  </a:lnTo>
                </a:path>
              </a:pathLst>
            </a:custGeom>
            <a:ln w="35231" cap="flat">
              <a:solidFill>
                <a:srgbClr val="BEBEBE">
                  <a:alpha val="69803"/>
                </a:srgbClr>
              </a:solidFill>
              <a:prstDash val="solid"/>
              <a:round/>
            </a:ln>
          </p:spPr>
          <p:txBody>
            <a:bodyPr/>
            <a:lstStyle/>
            <a:p>
              <a:endParaRPr/>
            </a:p>
          </p:txBody>
        </p:sp>
        <p:sp>
          <p:nvSpPr>
            <p:cNvPr id="497" name="pl497"/>
            <p:cNvSpPr/>
            <p:nvPr/>
          </p:nvSpPr>
          <p:spPr>
            <a:xfrm>
              <a:off x="7527854" y="2774126"/>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498" name="pl498"/>
            <p:cNvSpPr/>
            <p:nvPr/>
          </p:nvSpPr>
          <p:spPr>
            <a:xfrm>
              <a:off x="7527854" y="2774126"/>
              <a:ext cx="1472910" cy="245925"/>
            </a:xfrm>
            <a:custGeom>
              <a:avLst/>
              <a:gdLst/>
              <a:ahLst/>
              <a:cxnLst/>
              <a:rect l="0" t="0" r="0" b="0"/>
              <a:pathLst>
                <a:path w="1472910" h="245925">
                  <a:moveTo>
                    <a:pt x="0" y="0"/>
                  </a:moveTo>
                  <a:lnTo>
                    <a:pt x="210415" y="0"/>
                  </a:lnTo>
                  <a:lnTo>
                    <a:pt x="420831" y="0"/>
                  </a:lnTo>
                  <a:lnTo>
                    <a:pt x="631247" y="245925"/>
                  </a:lnTo>
                  <a:lnTo>
                    <a:pt x="841663" y="208090"/>
                  </a:lnTo>
                  <a:lnTo>
                    <a:pt x="1052079" y="56752"/>
                  </a:lnTo>
                  <a:lnTo>
                    <a:pt x="1262495" y="132421"/>
                  </a:lnTo>
                  <a:lnTo>
                    <a:pt x="1472910" y="56752"/>
                  </a:lnTo>
                </a:path>
              </a:pathLst>
            </a:custGeom>
            <a:ln w="40651" cap="flat">
              <a:solidFill>
                <a:srgbClr val="000000">
                  <a:alpha val="100000"/>
                </a:srgbClr>
              </a:solidFill>
              <a:prstDash val="solid"/>
              <a:round/>
            </a:ln>
          </p:spPr>
          <p:txBody>
            <a:bodyPr/>
            <a:lstStyle/>
            <a:p>
              <a:endParaRPr/>
            </a:p>
          </p:txBody>
        </p:sp>
        <p:sp>
          <p:nvSpPr>
            <p:cNvPr id="499" name="pl499"/>
            <p:cNvSpPr/>
            <p:nvPr/>
          </p:nvSpPr>
          <p:spPr>
            <a:xfrm>
              <a:off x="7527854" y="2774126"/>
              <a:ext cx="1472910" cy="245925"/>
            </a:xfrm>
            <a:custGeom>
              <a:avLst/>
              <a:gdLst/>
              <a:ahLst/>
              <a:cxnLst/>
              <a:rect l="0" t="0" r="0" b="0"/>
              <a:pathLst>
                <a:path w="1472910" h="245925">
                  <a:moveTo>
                    <a:pt x="0" y="0"/>
                  </a:moveTo>
                  <a:lnTo>
                    <a:pt x="210415" y="0"/>
                  </a:lnTo>
                  <a:lnTo>
                    <a:pt x="420831" y="0"/>
                  </a:lnTo>
                  <a:lnTo>
                    <a:pt x="631247" y="245925"/>
                  </a:lnTo>
                  <a:lnTo>
                    <a:pt x="841663" y="208090"/>
                  </a:lnTo>
                  <a:lnTo>
                    <a:pt x="1052079" y="56752"/>
                  </a:lnTo>
                  <a:lnTo>
                    <a:pt x="1262495" y="132421"/>
                  </a:lnTo>
                  <a:lnTo>
                    <a:pt x="1472910" y="56752"/>
                  </a:lnTo>
                </a:path>
              </a:pathLst>
            </a:custGeom>
            <a:ln w="35231" cap="flat">
              <a:solidFill>
                <a:srgbClr val="80BD41">
                  <a:alpha val="100000"/>
                </a:srgbClr>
              </a:solidFill>
              <a:prstDash val="solid"/>
              <a:round/>
            </a:ln>
          </p:spPr>
          <p:txBody>
            <a:bodyPr/>
            <a:lstStyle/>
            <a:p>
              <a:endParaRPr/>
            </a:p>
          </p:txBody>
        </p:sp>
        <p:sp>
          <p:nvSpPr>
            <p:cNvPr id="500" name="pl500"/>
            <p:cNvSpPr/>
            <p:nvPr/>
          </p:nvSpPr>
          <p:spPr>
            <a:xfrm>
              <a:off x="7454208" y="277412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01" name="tx501"/>
            <p:cNvSpPr/>
            <p:nvPr/>
          </p:nvSpPr>
          <p:spPr>
            <a:xfrm>
              <a:off x="7497709" y="25940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2" name="tx502"/>
            <p:cNvSpPr/>
            <p:nvPr/>
          </p:nvSpPr>
          <p:spPr>
            <a:xfrm>
              <a:off x="7708125" y="25940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3" name="tx503"/>
            <p:cNvSpPr/>
            <p:nvPr/>
          </p:nvSpPr>
          <p:spPr>
            <a:xfrm>
              <a:off x="7918541" y="25940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4" name="tx504"/>
            <p:cNvSpPr/>
            <p:nvPr/>
          </p:nvSpPr>
          <p:spPr>
            <a:xfrm>
              <a:off x="8080762" y="2839881"/>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05" name="tx505"/>
            <p:cNvSpPr/>
            <p:nvPr/>
          </p:nvSpPr>
          <p:spPr>
            <a:xfrm>
              <a:off x="8291178" y="2803423"/>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06" name="tx506"/>
            <p:cNvSpPr/>
            <p:nvPr/>
          </p:nvSpPr>
          <p:spPr>
            <a:xfrm>
              <a:off x="8531739" y="265070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07" name="tx507"/>
            <p:cNvSpPr/>
            <p:nvPr/>
          </p:nvSpPr>
          <p:spPr>
            <a:xfrm>
              <a:off x="8742154" y="2729077"/>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08" name="tx508"/>
            <p:cNvSpPr/>
            <p:nvPr/>
          </p:nvSpPr>
          <p:spPr>
            <a:xfrm>
              <a:off x="8952570" y="265070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09" name="rc509"/>
            <p:cNvSpPr/>
            <p:nvPr/>
          </p:nvSpPr>
          <p:spPr>
            <a:xfrm>
              <a:off x="7454208" y="3483272"/>
              <a:ext cx="1620202" cy="1019644"/>
            </a:xfrm>
            <a:prstGeom prst="rect">
              <a:avLst/>
            </a:prstGeom>
            <a:solidFill>
              <a:srgbClr val="EBEBEB">
                <a:alpha val="100000"/>
              </a:srgbClr>
            </a:solidFill>
          </p:spPr>
          <p:txBody>
            <a:bodyPr/>
            <a:lstStyle/>
            <a:p>
              <a:endParaRPr/>
            </a:p>
          </p:txBody>
        </p:sp>
        <p:sp>
          <p:nvSpPr>
            <p:cNvPr id="510" name="pl510"/>
            <p:cNvSpPr/>
            <p:nvPr/>
          </p:nvSpPr>
          <p:spPr>
            <a:xfrm>
              <a:off x="7454208" y="43146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1" name="pl511"/>
            <p:cNvSpPr/>
            <p:nvPr/>
          </p:nvSpPr>
          <p:spPr>
            <a:xfrm>
              <a:off x="7454208" y="384175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2" name="pl512"/>
            <p:cNvSpPr/>
            <p:nvPr/>
          </p:nvSpPr>
          <p:spPr>
            <a:xfrm>
              <a:off x="7454208" y="407822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7454208" y="360528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752785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773827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794868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815910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8" name="pl518"/>
            <p:cNvSpPr/>
            <p:nvPr/>
          </p:nvSpPr>
          <p:spPr>
            <a:xfrm>
              <a:off x="836951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9" name="pl519"/>
            <p:cNvSpPr/>
            <p:nvPr/>
          </p:nvSpPr>
          <p:spPr>
            <a:xfrm>
              <a:off x="857993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0" name="pl520"/>
            <p:cNvSpPr/>
            <p:nvPr/>
          </p:nvSpPr>
          <p:spPr>
            <a:xfrm>
              <a:off x="879034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90007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7527854" y="4078223"/>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523" name="pl523"/>
            <p:cNvSpPr/>
            <p:nvPr/>
          </p:nvSpPr>
          <p:spPr>
            <a:xfrm>
              <a:off x="7527854" y="4002553"/>
              <a:ext cx="1472910" cy="454016"/>
            </a:xfrm>
            <a:custGeom>
              <a:avLst/>
              <a:gdLst/>
              <a:ahLst/>
              <a:cxnLst/>
              <a:rect l="0" t="0" r="0" b="0"/>
              <a:pathLst>
                <a:path w="1472910" h="454016">
                  <a:moveTo>
                    <a:pt x="0" y="132421"/>
                  </a:moveTo>
                  <a:lnTo>
                    <a:pt x="210415" y="75669"/>
                  </a:lnTo>
                  <a:lnTo>
                    <a:pt x="420831" y="56752"/>
                  </a:lnTo>
                  <a:lnTo>
                    <a:pt x="631247" y="0"/>
                  </a:lnTo>
                  <a:lnTo>
                    <a:pt x="841663" y="75669"/>
                  </a:lnTo>
                  <a:lnTo>
                    <a:pt x="1052079" y="189173"/>
                  </a:lnTo>
                  <a:lnTo>
                    <a:pt x="1262495" y="283760"/>
                  </a:lnTo>
                  <a:lnTo>
                    <a:pt x="1472910" y="454016"/>
                  </a:lnTo>
                </a:path>
              </a:pathLst>
            </a:custGeom>
            <a:ln w="40651" cap="flat">
              <a:solidFill>
                <a:srgbClr val="BEBEBE">
                  <a:alpha val="69803"/>
                </a:srgbClr>
              </a:solidFill>
              <a:prstDash val="solid"/>
              <a:round/>
            </a:ln>
          </p:spPr>
          <p:txBody>
            <a:bodyPr/>
            <a:lstStyle/>
            <a:p>
              <a:endParaRPr/>
            </a:p>
          </p:txBody>
        </p:sp>
        <p:sp>
          <p:nvSpPr>
            <p:cNvPr id="524" name="pl524"/>
            <p:cNvSpPr/>
            <p:nvPr/>
          </p:nvSpPr>
          <p:spPr>
            <a:xfrm>
              <a:off x="7527854" y="4002553"/>
              <a:ext cx="1472910" cy="454016"/>
            </a:xfrm>
            <a:custGeom>
              <a:avLst/>
              <a:gdLst/>
              <a:ahLst/>
              <a:cxnLst/>
              <a:rect l="0" t="0" r="0" b="0"/>
              <a:pathLst>
                <a:path w="1472910" h="454016">
                  <a:moveTo>
                    <a:pt x="0" y="132421"/>
                  </a:moveTo>
                  <a:lnTo>
                    <a:pt x="210415" y="75669"/>
                  </a:lnTo>
                  <a:lnTo>
                    <a:pt x="420831" y="56752"/>
                  </a:lnTo>
                  <a:lnTo>
                    <a:pt x="631247" y="0"/>
                  </a:lnTo>
                  <a:lnTo>
                    <a:pt x="841663" y="75669"/>
                  </a:lnTo>
                  <a:lnTo>
                    <a:pt x="1052079" y="189173"/>
                  </a:lnTo>
                  <a:lnTo>
                    <a:pt x="1262495" y="283760"/>
                  </a:lnTo>
                  <a:lnTo>
                    <a:pt x="1472910" y="454016"/>
                  </a:lnTo>
                </a:path>
              </a:pathLst>
            </a:custGeom>
            <a:ln w="35231" cap="flat">
              <a:solidFill>
                <a:srgbClr val="BEBEBE">
                  <a:alpha val="69803"/>
                </a:srgbClr>
              </a:solidFill>
              <a:prstDash val="solid"/>
              <a:round/>
            </a:ln>
          </p:spPr>
          <p:txBody>
            <a:bodyPr/>
            <a:lstStyle/>
            <a:p>
              <a:endParaRPr/>
            </a:p>
          </p:txBody>
        </p:sp>
        <p:sp>
          <p:nvSpPr>
            <p:cNvPr id="525" name="pl525"/>
            <p:cNvSpPr/>
            <p:nvPr/>
          </p:nvSpPr>
          <p:spPr>
            <a:xfrm>
              <a:off x="7527854" y="4078223"/>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526" name="pl526"/>
            <p:cNvSpPr/>
            <p:nvPr/>
          </p:nvSpPr>
          <p:spPr>
            <a:xfrm>
              <a:off x="7527854" y="4002553"/>
              <a:ext cx="1472910" cy="454016"/>
            </a:xfrm>
            <a:custGeom>
              <a:avLst/>
              <a:gdLst/>
              <a:ahLst/>
              <a:cxnLst/>
              <a:rect l="0" t="0" r="0" b="0"/>
              <a:pathLst>
                <a:path w="1472910" h="454016">
                  <a:moveTo>
                    <a:pt x="0" y="132421"/>
                  </a:moveTo>
                  <a:lnTo>
                    <a:pt x="210415" y="75669"/>
                  </a:lnTo>
                  <a:lnTo>
                    <a:pt x="420831" y="56752"/>
                  </a:lnTo>
                  <a:lnTo>
                    <a:pt x="631247" y="0"/>
                  </a:lnTo>
                  <a:lnTo>
                    <a:pt x="841663" y="75669"/>
                  </a:lnTo>
                  <a:lnTo>
                    <a:pt x="1052079" y="189173"/>
                  </a:lnTo>
                  <a:lnTo>
                    <a:pt x="1262495" y="283760"/>
                  </a:lnTo>
                  <a:lnTo>
                    <a:pt x="1472910" y="454016"/>
                  </a:lnTo>
                </a:path>
              </a:pathLst>
            </a:custGeom>
            <a:ln w="40651" cap="flat">
              <a:solidFill>
                <a:srgbClr val="000000">
                  <a:alpha val="100000"/>
                </a:srgbClr>
              </a:solidFill>
              <a:prstDash val="solid"/>
              <a:round/>
            </a:ln>
          </p:spPr>
          <p:txBody>
            <a:bodyPr/>
            <a:lstStyle/>
            <a:p>
              <a:endParaRPr/>
            </a:p>
          </p:txBody>
        </p:sp>
        <p:sp>
          <p:nvSpPr>
            <p:cNvPr id="527" name="pl527"/>
            <p:cNvSpPr/>
            <p:nvPr/>
          </p:nvSpPr>
          <p:spPr>
            <a:xfrm>
              <a:off x="7527854" y="4002553"/>
              <a:ext cx="1472910" cy="454016"/>
            </a:xfrm>
            <a:custGeom>
              <a:avLst/>
              <a:gdLst/>
              <a:ahLst/>
              <a:cxnLst/>
              <a:rect l="0" t="0" r="0" b="0"/>
              <a:pathLst>
                <a:path w="1472910" h="454016">
                  <a:moveTo>
                    <a:pt x="0" y="132421"/>
                  </a:moveTo>
                  <a:lnTo>
                    <a:pt x="210415" y="75669"/>
                  </a:lnTo>
                  <a:lnTo>
                    <a:pt x="420831" y="56752"/>
                  </a:lnTo>
                  <a:lnTo>
                    <a:pt x="631247" y="0"/>
                  </a:lnTo>
                  <a:lnTo>
                    <a:pt x="841663" y="75669"/>
                  </a:lnTo>
                  <a:lnTo>
                    <a:pt x="1052079" y="189173"/>
                  </a:lnTo>
                  <a:lnTo>
                    <a:pt x="1262495" y="283760"/>
                  </a:lnTo>
                  <a:lnTo>
                    <a:pt x="1472910" y="454016"/>
                  </a:lnTo>
                </a:path>
              </a:pathLst>
            </a:custGeom>
            <a:ln w="35231" cap="flat">
              <a:solidFill>
                <a:srgbClr val="80BD41">
                  <a:alpha val="100000"/>
                </a:srgbClr>
              </a:solidFill>
              <a:prstDash val="solid"/>
              <a:round/>
            </a:ln>
          </p:spPr>
          <p:txBody>
            <a:bodyPr/>
            <a:lstStyle/>
            <a:p>
              <a:endParaRPr/>
            </a:p>
          </p:txBody>
        </p:sp>
        <p:sp>
          <p:nvSpPr>
            <p:cNvPr id="528" name="pl528"/>
            <p:cNvSpPr/>
            <p:nvPr/>
          </p:nvSpPr>
          <p:spPr>
            <a:xfrm>
              <a:off x="7454208" y="407822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29" name="tx529"/>
            <p:cNvSpPr/>
            <p:nvPr/>
          </p:nvSpPr>
          <p:spPr>
            <a:xfrm>
              <a:off x="7479659" y="395480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30" name="tx530"/>
            <p:cNvSpPr/>
            <p:nvPr/>
          </p:nvSpPr>
          <p:spPr>
            <a:xfrm>
              <a:off x="7708125" y="38981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31" name="tx531"/>
            <p:cNvSpPr/>
            <p:nvPr/>
          </p:nvSpPr>
          <p:spPr>
            <a:xfrm>
              <a:off x="7918541" y="388051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32" name="tx532"/>
            <p:cNvSpPr/>
            <p:nvPr/>
          </p:nvSpPr>
          <p:spPr>
            <a:xfrm>
              <a:off x="8128957" y="382407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33" name="tx533"/>
            <p:cNvSpPr/>
            <p:nvPr/>
          </p:nvSpPr>
          <p:spPr>
            <a:xfrm>
              <a:off x="8339373" y="38981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34" name="tx534"/>
            <p:cNvSpPr/>
            <p:nvPr/>
          </p:nvSpPr>
          <p:spPr>
            <a:xfrm>
              <a:off x="8531739" y="401160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35" name="tx535"/>
            <p:cNvSpPr/>
            <p:nvPr/>
          </p:nvSpPr>
          <p:spPr>
            <a:xfrm>
              <a:off x="8712010" y="4107519"/>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36" name="tx536"/>
            <p:cNvSpPr/>
            <p:nvPr/>
          </p:nvSpPr>
          <p:spPr>
            <a:xfrm>
              <a:off x="8922425" y="4276452"/>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537" name="rc537"/>
            <p:cNvSpPr/>
            <p:nvPr/>
          </p:nvSpPr>
          <p:spPr>
            <a:xfrm>
              <a:off x="7454208" y="4787368"/>
              <a:ext cx="1620202" cy="1019644"/>
            </a:xfrm>
            <a:prstGeom prst="rect">
              <a:avLst/>
            </a:prstGeom>
            <a:solidFill>
              <a:srgbClr val="EBEBEB">
                <a:alpha val="100000"/>
              </a:srgbClr>
            </a:solidFill>
          </p:spPr>
          <p:txBody>
            <a:bodyPr/>
            <a:lstStyle/>
            <a:p>
              <a:endParaRPr/>
            </a:p>
          </p:txBody>
        </p:sp>
        <p:sp>
          <p:nvSpPr>
            <p:cNvPr id="538" name="pl538"/>
            <p:cNvSpPr/>
            <p:nvPr/>
          </p:nvSpPr>
          <p:spPr>
            <a:xfrm>
              <a:off x="7454208" y="56187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39" name="pl539"/>
            <p:cNvSpPr/>
            <p:nvPr/>
          </p:nvSpPr>
          <p:spPr>
            <a:xfrm>
              <a:off x="7454208" y="514585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0" name="pl540"/>
            <p:cNvSpPr/>
            <p:nvPr/>
          </p:nvSpPr>
          <p:spPr>
            <a:xfrm>
              <a:off x="7454208" y="538231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454208" y="490938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52785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773827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794868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15910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36951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857993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879034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90007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0" name="pl550"/>
            <p:cNvSpPr/>
            <p:nvPr/>
          </p:nvSpPr>
          <p:spPr>
            <a:xfrm>
              <a:off x="7527854" y="5382319"/>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BEBEBE">
                  <a:alpha val="69803"/>
                </a:srgbClr>
              </a:solidFill>
              <a:prstDash val="solid"/>
              <a:round/>
            </a:ln>
          </p:spPr>
          <p:txBody>
            <a:bodyPr/>
            <a:lstStyle/>
            <a:p>
              <a:endParaRPr/>
            </a:p>
          </p:txBody>
        </p:sp>
        <p:sp>
          <p:nvSpPr>
            <p:cNvPr id="551" name="pl551"/>
            <p:cNvSpPr/>
            <p:nvPr/>
          </p:nvSpPr>
          <p:spPr>
            <a:xfrm>
              <a:off x="7527854" y="5382319"/>
              <a:ext cx="1472910" cy="18917"/>
            </a:xfrm>
            <a:custGeom>
              <a:avLst/>
              <a:gdLst/>
              <a:ahLst/>
              <a:cxnLst/>
              <a:rect l="0" t="0" r="0" b="0"/>
              <a:pathLst>
                <a:path w="1472910" h="18917">
                  <a:moveTo>
                    <a:pt x="0" y="0"/>
                  </a:moveTo>
                  <a:lnTo>
                    <a:pt x="210415" y="0"/>
                  </a:lnTo>
                  <a:lnTo>
                    <a:pt x="420831" y="18917"/>
                  </a:lnTo>
                  <a:lnTo>
                    <a:pt x="631247" y="18917"/>
                  </a:lnTo>
                  <a:lnTo>
                    <a:pt x="841663" y="18917"/>
                  </a:lnTo>
                  <a:lnTo>
                    <a:pt x="1052079" y="18917"/>
                  </a:lnTo>
                  <a:lnTo>
                    <a:pt x="1262495" y="18917"/>
                  </a:lnTo>
                  <a:lnTo>
                    <a:pt x="1472910" y="18917"/>
                  </a:lnTo>
                </a:path>
              </a:pathLst>
            </a:custGeom>
            <a:ln w="40651" cap="flat">
              <a:solidFill>
                <a:srgbClr val="BEBEBE">
                  <a:alpha val="69803"/>
                </a:srgbClr>
              </a:solidFill>
              <a:prstDash val="solid"/>
              <a:round/>
            </a:ln>
          </p:spPr>
          <p:txBody>
            <a:bodyPr/>
            <a:lstStyle/>
            <a:p>
              <a:endParaRPr/>
            </a:p>
          </p:txBody>
        </p:sp>
        <p:sp>
          <p:nvSpPr>
            <p:cNvPr id="552" name="pl552"/>
            <p:cNvSpPr/>
            <p:nvPr/>
          </p:nvSpPr>
          <p:spPr>
            <a:xfrm>
              <a:off x="7527854" y="5382319"/>
              <a:ext cx="1472910" cy="18917"/>
            </a:xfrm>
            <a:custGeom>
              <a:avLst/>
              <a:gdLst/>
              <a:ahLst/>
              <a:cxnLst/>
              <a:rect l="0" t="0" r="0" b="0"/>
              <a:pathLst>
                <a:path w="1472910" h="18917">
                  <a:moveTo>
                    <a:pt x="0" y="0"/>
                  </a:moveTo>
                  <a:lnTo>
                    <a:pt x="210415" y="0"/>
                  </a:lnTo>
                  <a:lnTo>
                    <a:pt x="420831" y="18917"/>
                  </a:lnTo>
                  <a:lnTo>
                    <a:pt x="631247" y="18917"/>
                  </a:lnTo>
                  <a:lnTo>
                    <a:pt x="841663" y="18917"/>
                  </a:lnTo>
                  <a:lnTo>
                    <a:pt x="1052079" y="18917"/>
                  </a:lnTo>
                  <a:lnTo>
                    <a:pt x="1262495" y="18917"/>
                  </a:lnTo>
                  <a:lnTo>
                    <a:pt x="1472910" y="18917"/>
                  </a:lnTo>
                </a:path>
              </a:pathLst>
            </a:custGeom>
            <a:ln w="35231" cap="flat">
              <a:solidFill>
                <a:srgbClr val="BEBEBE">
                  <a:alpha val="69803"/>
                </a:srgbClr>
              </a:solidFill>
              <a:prstDash val="solid"/>
              <a:round/>
            </a:ln>
          </p:spPr>
          <p:txBody>
            <a:bodyPr/>
            <a:lstStyle/>
            <a:p>
              <a:endParaRPr/>
            </a:p>
          </p:txBody>
        </p:sp>
        <p:sp>
          <p:nvSpPr>
            <p:cNvPr id="553" name="pl553"/>
            <p:cNvSpPr/>
            <p:nvPr/>
          </p:nvSpPr>
          <p:spPr>
            <a:xfrm>
              <a:off x="7527854" y="5382319"/>
              <a:ext cx="1472910" cy="56752"/>
            </a:xfrm>
            <a:custGeom>
              <a:avLst/>
              <a:gdLst/>
              <a:ahLst/>
              <a:cxnLst/>
              <a:rect l="0" t="0" r="0" b="0"/>
              <a:pathLst>
                <a:path w="1472910" h="56752">
                  <a:moveTo>
                    <a:pt x="0" y="18917"/>
                  </a:moveTo>
                  <a:lnTo>
                    <a:pt x="210415" y="0"/>
                  </a:lnTo>
                  <a:lnTo>
                    <a:pt x="420831" y="37834"/>
                  </a:lnTo>
                  <a:lnTo>
                    <a:pt x="631247" y="56752"/>
                  </a:lnTo>
                  <a:lnTo>
                    <a:pt x="841663" y="37834"/>
                  </a:lnTo>
                  <a:lnTo>
                    <a:pt x="1052079" y="0"/>
                  </a:lnTo>
                  <a:lnTo>
                    <a:pt x="1262495" y="37834"/>
                  </a:lnTo>
                  <a:lnTo>
                    <a:pt x="1472910" y="18917"/>
                  </a:lnTo>
                </a:path>
              </a:pathLst>
            </a:custGeom>
            <a:ln w="20325" cap="flat">
              <a:solidFill>
                <a:srgbClr val="6B6B6B">
                  <a:alpha val="100000"/>
                </a:srgbClr>
              </a:solidFill>
              <a:prstDash val="solid"/>
              <a:round/>
            </a:ln>
          </p:spPr>
          <p:txBody>
            <a:bodyPr/>
            <a:lstStyle/>
            <a:p>
              <a:endParaRPr/>
            </a:p>
          </p:txBody>
        </p:sp>
        <p:sp>
          <p:nvSpPr>
            <p:cNvPr id="554" name="pl554"/>
            <p:cNvSpPr/>
            <p:nvPr/>
          </p:nvSpPr>
          <p:spPr>
            <a:xfrm>
              <a:off x="7527854" y="5382319"/>
              <a:ext cx="1472910" cy="18917"/>
            </a:xfrm>
            <a:custGeom>
              <a:avLst/>
              <a:gdLst/>
              <a:ahLst/>
              <a:cxnLst/>
              <a:rect l="0" t="0" r="0" b="0"/>
              <a:pathLst>
                <a:path w="1472910" h="18917">
                  <a:moveTo>
                    <a:pt x="0" y="0"/>
                  </a:moveTo>
                  <a:lnTo>
                    <a:pt x="210415" y="0"/>
                  </a:lnTo>
                  <a:lnTo>
                    <a:pt x="420831" y="18917"/>
                  </a:lnTo>
                  <a:lnTo>
                    <a:pt x="631247" y="18917"/>
                  </a:lnTo>
                  <a:lnTo>
                    <a:pt x="841663" y="18917"/>
                  </a:lnTo>
                  <a:lnTo>
                    <a:pt x="1052079" y="18917"/>
                  </a:lnTo>
                  <a:lnTo>
                    <a:pt x="1262495" y="18917"/>
                  </a:lnTo>
                  <a:lnTo>
                    <a:pt x="1472910" y="18917"/>
                  </a:lnTo>
                </a:path>
              </a:pathLst>
            </a:custGeom>
            <a:ln w="40651" cap="flat">
              <a:solidFill>
                <a:srgbClr val="000000">
                  <a:alpha val="100000"/>
                </a:srgbClr>
              </a:solidFill>
              <a:prstDash val="solid"/>
              <a:round/>
            </a:ln>
          </p:spPr>
          <p:txBody>
            <a:bodyPr/>
            <a:lstStyle/>
            <a:p>
              <a:endParaRPr/>
            </a:p>
          </p:txBody>
        </p:sp>
        <p:sp>
          <p:nvSpPr>
            <p:cNvPr id="555" name="pl555"/>
            <p:cNvSpPr/>
            <p:nvPr/>
          </p:nvSpPr>
          <p:spPr>
            <a:xfrm>
              <a:off x="7527854" y="5382319"/>
              <a:ext cx="1472910" cy="18917"/>
            </a:xfrm>
            <a:custGeom>
              <a:avLst/>
              <a:gdLst/>
              <a:ahLst/>
              <a:cxnLst/>
              <a:rect l="0" t="0" r="0" b="0"/>
              <a:pathLst>
                <a:path w="1472910" h="18917">
                  <a:moveTo>
                    <a:pt x="0" y="0"/>
                  </a:moveTo>
                  <a:lnTo>
                    <a:pt x="210415" y="0"/>
                  </a:lnTo>
                  <a:lnTo>
                    <a:pt x="420831" y="18917"/>
                  </a:lnTo>
                  <a:lnTo>
                    <a:pt x="631247" y="18917"/>
                  </a:lnTo>
                  <a:lnTo>
                    <a:pt x="841663" y="18917"/>
                  </a:lnTo>
                  <a:lnTo>
                    <a:pt x="1052079" y="18917"/>
                  </a:lnTo>
                  <a:lnTo>
                    <a:pt x="1262495" y="18917"/>
                  </a:lnTo>
                  <a:lnTo>
                    <a:pt x="1472910" y="18917"/>
                  </a:lnTo>
                </a:path>
              </a:pathLst>
            </a:custGeom>
            <a:ln w="35231" cap="flat">
              <a:solidFill>
                <a:srgbClr val="80BD41">
                  <a:alpha val="100000"/>
                </a:srgbClr>
              </a:solidFill>
              <a:prstDash val="solid"/>
              <a:round/>
            </a:ln>
          </p:spPr>
          <p:txBody>
            <a:bodyPr/>
            <a:lstStyle/>
            <a:p>
              <a:endParaRPr/>
            </a:p>
          </p:txBody>
        </p:sp>
        <p:sp>
          <p:nvSpPr>
            <p:cNvPr id="556" name="pl556"/>
            <p:cNvSpPr/>
            <p:nvPr/>
          </p:nvSpPr>
          <p:spPr>
            <a:xfrm>
              <a:off x="7454208" y="538231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57" name="tx557"/>
            <p:cNvSpPr/>
            <p:nvPr/>
          </p:nvSpPr>
          <p:spPr>
            <a:xfrm>
              <a:off x="7497709" y="5202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8" name="tx558"/>
            <p:cNvSpPr/>
            <p:nvPr/>
          </p:nvSpPr>
          <p:spPr>
            <a:xfrm>
              <a:off x="7708125" y="5202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9" name="tx559"/>
            <p:cNvSpPr/>
            <p:nvPr/>
          </p:nvSpPr>
          <p:spPr>
            <a:xfrm>
              <a:off x="7900491" y="522244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0" name="tx560"/>
            <p:cNvSpPr/>
            <p:nvPr/>
          </p:nvSpPr>
          <p:spPr>
            <a:xfrm>
              <a:off x="8110907" y="522244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1" name="tx561"/>
            <p:cNvSpPr/>
            <p:nvPr/>
          </p:nvSpPr>
          <p:spPr>
            <a:xfrm>
              <a:off x="8321323" y="522244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2" name="tx562"/>
            <p:cNvSpPr/>
            <p:nvPr/>
          </p:nvSpPr>
          <p:spPr>
            <a:xfrm>
              <a:off x="8531739" y="522244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3" name="tx563"/>
            <p:cNvSpPr/>
            <p:nvPr/>
          </p:nvSpPr>
          <p:spPr>
            <a:xfrm>
              <a:off x="8742154" y="522244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4" name="tx564"/>
            <p:cNvSpPr/>
            <p:nvPr/>
          </p:nvSpPr>
          <p:spPr>
            <a:xfrm>
              <a:off x="8952570" y="522244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5" name="tx565"/>
            <p:cNvSpPr/>
            <p:nvPr/>
          </p:nvSpPr>
          <p:spPr>
            <a:xfrm>
              <a:off x="1182007" y="4637209"/>
              <a:ext cx="6462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South Sudan</a:t>
              </a:r>
            </a:p>
          </p:txBody>
        </p:sp>
        <p:sp>
          <p:nvSpPr>
            <p:cNvPr id="566" name="tx566"/>
            <p:cNvSpPr/>
            <p:nvPr/>
          </p:nvSpPr>
          <p:spPr>
            <a:xfrm>
              <a:off x="2965059" y="4638627"/>
              <a:ext cx="45975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Tanzania</a:t>
              </a:r>
            </a:p>
          </p:txBody>
        </p:sp>
        <p:sp>
          <p:nvSpPr>
            <p:cNvPr id="567" name="tx567"/>
            <p:cNvSpPr/>
            <p:nvPr/>
          </p:nvSpPr>
          <p:spPr>
            <a:xfrm>
              <a:off x="4688984" y="4616417"/>
              <a:ext cx="39148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Uganda</a:t>
              </a:r>
            </a:p>
          </p:txBody>
        </p:sp>
        <p:sp>
          <p:nvSpPr>
            <p:cNvPr id="568" name="tx568"/>
            <p:cNvSpPr/>
            <p:nvPr/>
          </p:nvSpPr>
          <p:spPr>
            <a:xfrm>
              <a:off x="6388188" y="4638627"/>
              <a:ext cx="37266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Zambia</a:t>
              </a:r>
            </a:p>
          </p:txBody>
        </p:sp>
        <p:sp>
          <p:nvSpPr>
            <p:cNvPr id="569" name="tx569"/>
            <p:cNvSpPr/>
            <p:nvPr/>
          </p:nvSpPr>
          <p:spPr>
            <a:xfrm>
              <a:off x="8006547" y="4638627"/>
              <a:ext cx="51552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Zimbabwe</a:t>
              </a:r>
            </a:p>
          </p:txBody>
        </p:sp>
        <p:sp>
          <p:nvSpPr>
            <p:cNvPr id="570" name="tx570"/>
            <p:cNvSpPr/>
            <p:nvPr/>
          </p:nvSpPr>
          <p:spPr>
            <a:xfrm>
              <a:off x="1331257" y="3334531"/>
              <a:ext cx="3477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Malawi</a:t>
              </a:r>
            </a:p>
          </p:txBody>
        </p:sp>
        <p:sp>
          <p:nvSpPr>
            <p:cNvPr id="571" name="tx571"/>
            <p:cNvSpPr/>
            <p:nvPr/>
          </p:nvSpPr>
          <p:spPr>
            <a:xfrm>
              <a:off x="2875018" y="3313631"/>
              <a:ext cx="63983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Mozambique</a:t>
              </a:r>
            </a:p>
          </p:txBody>
        </p:sp>
        <p:sp>
          <p:nvSpPr>
            <p:cNvPr id="572" name="tx572"/>
            <p:cNvSpPr/>
            <p:nvPr/>
          </p:nvSpPr>
          <p:spPr>
            <a:xfrm>
              <a:off x="4679761" y="3334531"/>
              <a:ext cx="40993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Namibia</a:t>
              </a:r>
            </a:p>
          </p:txBody>
        </p:sp>
        <p:sp>
          <p:nvSpPr>
            <p:cNvPr id="573" name="tx573"/>
            <p:cNvSpPr/>
            <p:nvPr/>
          </p:nvSpPr>
          <p:spPr>
            <a:xfrm>
              <a:off x="6369498" y="3334531"/>
              <a:ext cx="4100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Rwanda</a:t>
              </a:r>
            </a:p>
          </p:txBody>
        </p:sp>
        <p:sp>
          <p:nvSpPr>
            <p:cNvPr id="574" name="tx574"/>
            <p:cNvSpPr/>
            <p:nvPr/>
          </p:nvSpPr>
          <p:spPr>
            <a:xfrm>
              <a:off x="7959916" y="3333112"/>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South Africa</a:t>
              </a:r>
            </a:p>
          </p:txBody>
        </p:sp>
        <p:sp>
          <p:nvSpPr>
            <p:cNvPr id="575" name="tx575"/>
            <p:cNvSpPr/>
            <p:nvPr/>
          </p:nvSpPr>
          <p:spPr>
            <a:xfrm>
              <a:off x="1297069" y="2030435"/>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Eswatini</a:t>
              </a:r>
            </a:p>
          </p:txBody>
        </p:sp>
        <p:sp>
          <p:nvSpPr>
            <p:cNvPr id="576" name="tx576"/>
            <p:cNvSpPr/>
            <p:nvPr/>
          </p:nvSpPr>
          <p:spPr>
            <a:xfrm>
              <a:off x="2992999" y="2009535"/>
              <a:ext cx="403874"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Ethiopia</a:t>
              </a:r>
            </a:p>
          </p:txBody>
        </p:sp>
        <p:sp>
          <p:nvSpPr>
            <p:cNvPr id="577" name="tx577"/>
            <p:cNvSpPr/>
            <p:nvPr/>
          </p:nvSpPr>
          <p:spPr>
            <a:xfrm>
              <a:off x="4726282" y="2008225"/>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Kenya</a:t>
              </a:r>
            </a:p>
          </p:txBody>
        </p:sp>
        <p:sp>
          <p:nvSpPr>
            <p:cNvPr id="578" name="tx578"/>
            <p:cNvSpPr/>
            <p:nvPr/>
          </p:nvSpPr>
          <p:spPr>
            <a:xfrm>
              <a:off x="6375664" y="2030435"/>
              <a:ext cx="3977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Lesotho</a:t>
              </a:r>
            </a:p>
          </p:txBody>
        </p:sp>
        <p:sp>
          <p:nvSpPr>
            <p:cNvPr id="579" name="tx579"/>
            <p:cNvSpPr/>
            <p:nvPr/>
          </p:nvSpPr>
          <p:spPr>
            <a:xfrm>
              <a:off x="7956806" y="2008225"/>
              <a:ext cx="61500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Madagascar</a:t>
              </a:r>
            </a:p>
          </p:txBody>
        </p:sp>
        <p:sp>
          <p:nvSpPr>
            <p:cNvPr id="580" name="tx580"/>
            <p:cNvSpPr/>
            <p:nvPr/>
          </p:nvSpPr>
          <p:spPr>
            <a:xfrm>
              <a:off x="1331148" y="704129"/>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Angola</a:t>
              </a:r>
            </a:p>
          </p:txBody>
        </p:sp>
        <p:sp>
          <p:nvSpPr>
            <p:cNvPr id="581" name="tx581"/>
            <p:cNvSpPr/>
            <p:nvPr/>
          </p:nvSpPr>
          <p:spPr>
            <a:xfrm>
              <a:off x="2949534" y="726339"/>
              <a:ext cx="49080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Botswana</a:t>
              </a:r>
            </a:p>
          </p:txBody>
        </p:sp>
        <p:sp>
          <p:nvSpPr>
            <p:cNvPr id="582" name="tx582"/>
            <p:cNvSpPr/>
            <p:nvPr/>
          </p:nvSpPr>
          <p:spPr>
            <a:xfrm>
              <a:off x="4692121" y="72633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Burundi</a:t>
              </a:r>
            </a:p>
          </p:txBody>
        </p:sp>
        <p:sp>
          <p:nvSpPr>
            <p:cNvPr id="583" name="tx583"/>
            <p:cNvSpPr/>
            <p:nvPr/>
          </p:nvSpPr>
          <p:spPr>
            <a:xfrm>
              <a:off x="6347833" y="724920"/>
              <a:ext cx="45337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Comoros</a:t>
              </a:r>
            </a:p>
          </p:txBody>
        </p:sp>
        <p:sp>
          <p:nvSpPr>
            <p:cNvPr id="584" name="tx584"/>
            <p:cNvSpPr/>
            <p:nvPr/>
          </p:nvSpPr>
          <p:spPr>
            <a:xfrm>
              <a:off x="8099725" y="726339"/>
              <a:ext cx="32916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Eritrea</a:t>
              </a:r>
            </a:p>
          </p:txBody>
        </p:sp>
        <p:sp>
          <p:nvSpPr>
            <p:cNvPr id="585" name="pl585"/>
            <p:cNvSpPr/>
            <p:nvPr/>
          </p:nvSpPr>
          <p:spPr>
            <a:xfrm>
              <a:off x="7686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6" name="pl586"/>
            <p:cNvSpPr/>
            <p:nvPr/>
          </p:nvSpPr>
          <p:spPr>
            <a:xfrm>
              <a:off x="9791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7" name="pl587"/>
            <p:cNvSpPr/>
            <p:nvPr/>
          </p:nvSpPr>
          <p:spPr>
            <a:xfrm>
              <a:off x="118952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8" name="pl588"/>
            <p:cNvSpPr/>
            <p:nvPr/>
          </p:nvSpPr>
          <p:spPr>
            <a:xfrm>
              <a:off x="139993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9" name="pl589"/>
            <p:cNvSpPr/>
            <p:nvPr/>
          </p:nvSpPr>
          <p:spPr>
            <a:xfrm>
              <a:off x="161035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0" name="pl590"/>
            <p:cNvSpPr/>
            <p:nvPr/>
          </p:nvSpPr>
          <p:spPr>
            <a:xfrm>
              <a:off x="18207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1" name="pl591"/>
            <p:cNvSpPr/>
            <p:nvPr/>
          </p:nvSpPr>
          <p:spPr>
            <a:xfrm>
              <a:off x="20311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2" name="pl592"/>
            <p:cNvSpPr/>
            <p:nvPr/>
          </p:nvSpPr>
          <p:spPr>
            <a:xfrm>
              <a:off x="224160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3" name="tx593"/>
            <p:cNvSpPr/>
            <p:nvPr/>
          </p:nvSpPr>
          <p:spPr>
            <a:xfrm rot="-5400000">
              <a:off x="64353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594" name="tx594"/>
            <p:cNvSpPr/>
            <p:nvPr/>
          </p:nvSpPr>
          <p:spPr>
            <a:xfrm rot="-5400000">
              <a:off x="8539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595" name="tx595"/>
            <p:cNvSpPr/>
            <p:nvPr/>
          </p:nvSpPr>
          <p:spPr>
            <a:xfrm rot="-5400000">
              <a:off x="106436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596" name="tx596"/>
            <p:cNvSpPr/>
            <p:nvPr/>
          </p:nvSpPr>
          <p:spPr>
            <a:xfrm rot="-5400000">
              <a:off x="127478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97" name="tx597"/>
            <p:cNvSpPr/>
            <p:nvPr/>
          </p:nvSpPr>
          <p:spPr>
            <a:xfrm rot="-5400000">
              <a:off x="148519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98" name="tx598"/>
            <p:cNvSpPr/>
            <p:nvPr/>
          </p:nvSpPr>
          <p:spPr>
            <a:xfrm rot="-5400000">
              <a:off x="169558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99" name="tx599"/>
            <p:cNvSpPr/>
            <p:nvPr/>
          </p:nvSpPr>
          <p:spPr>
            <a:xfrm rot="-5400000">
              <a:off x="19060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00" name="tx600"/>
            <p:cNvSpPr/>
            <p:nvPr/>
          </p:nvSpPr>
          <p:spPr>
            <a:xfrm rot="-5400000">
              <a:off x="211644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01" name="pl601"/>
            <p:cNvSpPr/>
            <p:nvPr/>
          </p:nvSpPr>
          <p:spPr>
            <a:xfrm>
              <a:off x="245848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2" name="pl602"/>
            <p:cNvSpPr/>
            <p:nvPr/>
          </p:nvSpPr>
          <p:spPr>
            <a:xfrm>
              <a:off x="266889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3" name="pl603"/>
            <p:cNvSpPr/>
            <p:nvPr/>
          </p:nvSpPr>
          <p:spPr>
            <a:xfrm>
              <a:off x="28793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4" name="pl604"/>
            <p:cNvSpPr/>
            <p:nvPr/>
          </p:nvSpPr>
          <p:spPr>
            <a:xfrm>
              <a:off x="308972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5" name="pl605"/>
            <p:cNvSpPr/>
            <p:nvPr/>
          </p:nvSpPr>
          <p:spPr>
            <a:xfrm>
              <a:off x="330014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6" name="pl606"/>
            <p:cNvSpPr/>
            <p:nvPr/>
          </p:nvSpPr>
          <p:spPr>
            <a:xfrm>
              <a:off x="35105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7" name="pl607"/>
            <p:cNvSpPr/>
            <p:nvPr/>
          </p:nvSpPr>
          <p:spPr>
            <a:xfrm>
              <a:off x="372097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8" name="pl608"/>
            <p:cNvSpPr/>
            <p:nvPr/>
          </p:nvSpPr>
          <p:spPr>
            <a:xfrm>
              <a:off x="393139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9" name="tx609"/>
            <p:cNvSpPr/>
            <p:nvPr/>
          </p:nvSpPr>
          <p:spPr>
            <a:xfrm rot="-5400000">
              <a:off x="233332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10" name="tx610"/>
            <p:cNvSpPr/>
            <p:nvPr/>
          </p:nvSpPr>
          <p:spPr>
            <a:xfrm rot="-5400000">
              <a:off x="254374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11" name="tx611"/>
            <p:cNvSpPr/>
            <p:nvPr/>
          </p:nvSpPr>
          <p:spPr>
            <a:xfrm rot="-5400000">
              <a:off x="27541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12" name="tx612"/>
            <p:cNvSpPr/>
            <p:nvPr/>
          </p:nvSpPr>
          <p:spPr>
            <a:xfrm rot="-5400000">
              <a:off x="296457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13" name="tx613"/>
            <p:cNvSpPr/>
            <p:nvPr/>
          </p:nvSpPr>
          <p:spPr>
            <a:xfrm rot="-5400000">
              <a:off x="317498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14" name="tx614"/>
            <p:cNvSpPr/>
            <p:nvPr/>
          </p:nvSpPr>
          <p:spPr>
            <a:xfrm rot="-5400000">
              <a:off x="3385376"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15" name="tx615"/>
            <p:cNvSpPr/>
            <p:nvPr/>
          </p:nvSpPr>
          <p:spPr>
            <a:xfrm rot="-5400000">
              <a:off x="359581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16" name="tx616"/>
            <p:cNvSpPr/>
            <p:nvPr/>
          </p:nvSpPr>
          <p:spPr>
            <a:xfrm rot="-5400000">
              <a:off x="380623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17" name="pl617"/>
            <p:cNvSpPr/>
            <p:nvPr/>
          </p:nvSpPr>
          <p:spPr>
            <a:xfrm>
              <a:off x="414827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8" name="pl618"/>
            <p:cNvSpPr/>
            <p:nvPr/>
          </p:nvSpPr>
          <p:spPr>
            <a:xfrm>
              <a:off x="435868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9" name="pl619"/>
            <p:cNvSpPr/>
            <p:nvPr/>
          </p:nvSpPr>
          <p:spPr>
            <a:xfrm>
              <a:off x="45691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0" name="pl620"/>
            <p:cNvSpPr/>
            <p:nvPr/>
          </p:nvSpPr>
          <p:spPr>
            <a:xfrm>
              <a:off x="477951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1" name="pl621"/>
            <p:cNvSpPr/>
            <p:nvPr/>
          </p:nvSpPr>
          <p:spPr>
            <a:xfrm>
              <a:off x="498993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2" name="pl622"/>
            <p:cNvSpPr/>
            <p:nvPr/>
          </p:nvSpPr>
          <p:spPr>
            <a:xfrm>
              <a:off x="520035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3" name="pl623"/>
            <p:cNvSpPr/>
            <p:nvPr/>
          </p:nvSpPr>
          <p:spPr>
            <a:xfrm>
              <a:off x="54107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4" name="pl624"/>
            <p:cNvSpPr/>
            <p:nvPr/>
          </p:nvSpPr>
          <p:spPr>
            <a:xfrm>
              <a:off x="562118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5" name="tx625"/>
            <p:cNvSpPr/>
            <p:nvPr/>
          </p:nvSpPr>
          <p:spPr>
            <a:xfrm rot="-5400000">
              <a:off x="402311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26" name="tx626"/>
            <p:cNvSpPr/>
            <p:nvPr/>
          </p:nvSpPr>
          <p:spPr>
            <a:xfrm rot="-5400000">
              <a:off x="423353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27" name="tx627"/>
            <p:cNvSpPr/>
            <p:nvPr/>
          </p:nvSpPr>
          <p:spPr>
            <a:xfrm rot="-5400000">
              <a:off x="44439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28" name="tx628"/>
            <p:cNvSpPr/>
            <p:nvPr/>
          </p:nvSpPr>
          <p:spPr>
            <a:xfrm rot="-5400000">
              <a:off x="465436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29" name="tx629"/>
            <p:cNvSpPr/>
            <p:nvPr/>
          </p:nvSpPr>
          <p:spPr>
            <a:xfrm rot="-5400000">
              <a:off x="486477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0" name="tx630"/>
            <p:cNvSpPr/>
            <p:nvPr/>
          </p:nvSpPr>
          <p:spPr>
            <a:xfrm rot="-5400000">
              <a:off x="5075167"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1" name="tx631"/>
            <p:cNvSpPr/>
            <p:nvPr/>
          </p:nvSpPr>
          <p:spPr>
            <a:xfrm rot="-5400000">
              <a:off x="52856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32" name="tx632"/>
            <p:cNvSpPr/>
            <p:nvPr/>
          </p:nvSpPr>
          <p:spPr>
            <a:xfrm rot="-5400000">
              <a:off x="549602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33" name="pl633"/>
            <p:cNvSpPr/>
            <p:nvPr/>
          </p:nvSpPr>
          <p:spPr>
            <a:xfrm>
              <a:off x="58380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4" name="pl634"/>
            <p:cNvSpPr/>
            <p:nvPr/>
          </p:nvSpPr>
          <p:spPr>
            <a:xfrm>
              <a:off x="604847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5" name="pl635"/>
            <p:cNvSpPr/>
            <p:nvPr/>
          </p:nvSpPr>
          <p:spPr>
            <a:xfrm>
              <a:off x="625889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6" name="pl636"/>
            <p:cNvSpPr/>
            <p:nvPr/>
          </p:nvSpPr>
          <p:spPr>
            <a:xfrm>
              <a:off x="64693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7" name="pl637"/>
            <p:cNvSpPr/>
            <p:nvPr/>
          </p:nvSpPr>
          <p:spPr>
            <a:xfrm>
              <a:off x="667972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8" name="pl638"/>
            <p:cNvSpPr/>
            <p:nvPr/>
          </p:nvSpPr>
          <p:spPr>
            <a:xfrm>
              <a:off x="689014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9" name="pl639"/>
            <p:cNvSpPr/>
            <p:nvPr/>
          </p:nvSpPr>
          <p:spPr>
            <a:xfrm>
              <a:off x="710055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0" name="pl640"/>
            <p:cNvSpPr/>
            <p:nvPr/>
          </p:nvSpPr>
          <p:spPr>
            <a:xfrm>
              <a:off x="731097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1" name="tx641"/>
            <p:cNvSpPr/>
            <p:nvPr/>
          </p:nvSpPr>
          <p:spPr>
            <a:xfrm rot="-5400000">
              <a:off x="57129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42" name="tx642"/>
            <p:cNvSpPr/>
            <p:nvPr/>
          </p:nvSpPr>
          <p:spPr>
            <a:xfrm rot="-5400000">
              <a:off x="592332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43" name="tx643"/>
            <p:cNvSpPr/>
            <p:nvPr/>
          </p:nvSpPr>
          <p:spPr>
            <a:xfrm rot="-5400000">
              <a:off x="613373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44" name="tx644"/>
            <p:cNvSpPr/>
            <p:nvPr/>
          </p:nvSpPr>
          <p:spPr>
            <a:xfrm rot="-5400000">
              <a:off x="63441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45" name="tx645"/>
            <p:cNvSpPr/>
            <p:nvPr/>
          </p:nvSpPr>
          <p:spPr>
            <a:xfrm rot="-5400000">
              <a:off x="655456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46" name="tx646"/>
            <p:cNvSpPr/>
            <p:nvPr/>
          </p:nvSpPr>
          <p:spPr>
            <a:xfrm rot="-5400000">
              <a:off x="676495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47" name="tx647"/>
            <p:cNvSpPr/>
            <p:nvPr/>
          </p:nvSpPr>
          <p:spPr>
            <a:xfrm rot="-5400000">
              <a:off x="697540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48" name="tx648"/>
            <p:cNvSpPr/>
            <p:nvPr/>
          </p:nvSpPr>
          <p:spPr>
            <a:xfrm rot="-5400000">
              <a:off x="718581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49" name="pl649"/>
            <p:cNvSpPr/>
            <p:nvPr/>
          </p:nvSpPr>
          <p:spPr>
            <a:xfrm>
              <a:off x="752785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773827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79486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815910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pl653"/>
            <p:cNvSpPr/>
            <p:nvPr/>
          </p:nvSpPr>
          <p:spPr>
            <a:xfrm>
              <a:off x="836951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4" name="pl654"/>
            <p:cNvSpPr/>
            <p:nvPr/>
          </p:nvSpPr>
          <p:spPr>
            <a:xfrm>
              <a:off x="857993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5" name="pl655"/>
            <p:cNvSpPr/>
            <p:nvPr/>
          </p:nvSpPr>
          <p:spPr>
            <a:xfrm>
              <a:off x="879034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6" name="pl656"/>
            <p:cNvSpPr/>
            <p:nvPr/>
          </p:nvSpPr>
          <p:spPr>
            <a:xfrm>
              <a:off x="90007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7" name="tx657"/>
            <p:cNvSpPr/>
            <p:nvPr/>
          </p:nvSpPr>
          <p:spPr>
            <a:xfrm rot="-5400000">
              <a:off x="740269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8" name="tx658"/>
            <p:cNvSpPr/>
            <p:nvPr/>
          </p:nvSpPr>
          <p:spPr>
            <a:xfrm rot="-5400000">
              <a:off x="761311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9" name="tx659"/>
            <p:cNvSpPr/>
            <p:nvPr/>
          </p:nvSpPr>
          <p:spPr>
            <a:xfrm rot="-5400000">
              <a:off x="782352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0" name="tx660"/>
            <p:cNvSpPr/>
            <p:nvPr/>
          </p:nvSpPr>
          <p:spPr>
            <a:xfrm rot="-5400000">
              <a:off x="803394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1" name="tx661"/>
            <p:cNvSpPr/>
            <p:nvPr/>
          </p:nvSpPr>
          <p:spPr>
            <a:xfrm rot="-5400000">
              <a:off x="824436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2" name="tx662"/>
            <p:cNvSpPr/>
            <p:nvPr/>
          </p:nvSpPr>
          <p:spPr>
            <a:xfrm rot="-5400000">
              <a:off x="8454749"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3" name="tx663"/>
            <p:cNvSpPr/>
            <p:nvPr/>
          </p:nvSpPr>
          <p:spPr>
            <a:xfrm rot="-5400000">
              <a:off x="866519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4" name="tx664"/>
            <p:cNvSpPr/>
            <p:nvPr/>
          </p:nvSpPr>
          <p:spPr>
            <a:xfrm rot="-5400000">
              <a:off x="88756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5" name="tx665"/>
            <p:cNvSpPr/>
            <p:nvPr/>
          </p:nvSpPr>
          <p:spPr>
            <a:xfrm>
              <a:off x="570259" y="142833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66" name="tx666"/>
            <p:cNvSpPr/>
            <p:nvPr/>
          </p:nvSpPr>
          <p:spPr>
            <a:xfrm>
              <a:off x="508103" y="95540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67" name="pl667"/>
            <p:cNvSpPr/>
            <p:nvPr/>
          </p:nvSpPr>
          <p:spPr>
            <a:xfrm>
              <a:off x="660250" y="147003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660250" y="99709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a:off x="570259" y="273243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a:off x="508103" y="22595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1" name="pl671"/>
            <p:cNvSpPr/>
            <p:nvPr/>
          </p:nvSpPr>
          <p:spPr>
            <a:xfrm>
              <a:off x="660250" y="277412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2" name="pl672"/>
            <p:cNvSpPr/>
            <p:nvPr/>
          </p:nvSpPr>
          <p:spPr>
            <a:xfrm>
              <a:off x="660250" y="230119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3" name="tx673"/>
            <p:cNvSpPr/>
            <p:nvPr/>
          </p:nvSpPr>
          <p:spPr>
            <a:xfrm>
              <a:off x="570259" y="40365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4" name="tx674"/>
            <p:cNvSpPr/>
            <p:nvPr/>
          </p:nvSpPr>
          <p:spPr>
            <a:xfrm>
              <a:off x="508103" y="356359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5" name="pl675"/>
            <p:cNvSpPr/>
            <p:nvPr/>
          </p:nvSpPr>
          <p:spPr>
            <a:xfrm>
              <a:off x="660250" y="407822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660250" y="360528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7" name="tx677"/>
            <p:cNvSpPr/>
            <p:nvPr/>
          </p:nvSpPr>
          <p:spPr>
            <a:xfrm>
              <a:off x="570259" y="534062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8" name="tx678"/>
            <p:cNvSpPr/>
            <p:nvPr/>
          </p:nvSpPr>
          <p:spPr>
            <a:xfrm>
              <a:off x="508103" y="486769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9" name="pl679"/>
            <p:cNvSpPr/>
            <p:nvPr/>
          </p:nvSpPr>
          <p:spPr>
            <a:xfrm>
              <a:off x="660250" y="538231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660250" y="490938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1" name="tx681"/>
            <p:cNvSpPr/>
            <p:nvPr/>
          </p:nvSpPr>
          <p:spPr>
            <a:xfrm rot="-5400000">
              <a:off x="-273826" y="3275494"/>
              <a:ext cx="130436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Difference (% points)</a:t>
              </a:r>
            </a:p>
          </p:txBody>
        </p:sp>
        <p:sp>
          <p:nvSpPr>
            <p:cNvPr id="682" name="tx682"/>
            <p:cNvSpPr/>
            <p:nvPr/>
          </p:nvSpPr>
          <p:spPr>
            <a:xfrm>
              <a:off x="695044" y="398022"/>
              <a:ext cx="565645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difference compared to 2019, by country, ESAR, 2018-2025</a:t>
              </a:r>
            </a:p>
          </p:txBody>
        </p:sp>
        <p:sp>
          <p:nvSpPr>
            <p:cNvPr id="683" name="tx683"/>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514898" y="6447866"/>
              <a:ext cx="35595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difference for reference </a:t>
              </a:r>
            </a:p>
          </p:txBody>
        </p:sp>
        <p:sp>
          <p:nvSpPr>
            <p:cNvPr id="685" name="tx685"/>
            <p:cNvSpPr/>
            <p:nvPr/>
          </p:nvSpPr>
          <p:spPr>
            <a:xfrm>
              <a:off x="-1555995" y="6568567"/>
              <a:ext cx="106304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68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higher in 2025 compared to 2019 in 5 of these 20 countries (Eritrea, Ethiopia, South Sudan, Uganda, and Zambia). The largest increase in coverage was 9% points in Ethiopia from 75% in 2019 to 84% in 2025. Coverage was lower than in 2019 in 13 of these 20 countries (Angola, Burundi, Comoros, Eswatini, Kenya, Lesotho, Madagascar, Malawi, Namibia, Rwanda, South Africa, Tanzania, and Zimbabwe). The largest decline in coverage was 20% points in South Africa from 87% in 2019 to 67% in 2025. Coverage was unchanged in 2 of these 20 countries (Botswana and Mozambique).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Methods: </a:t>
            </a:r>
            <a:r>
              <a:rPr sz="13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518810"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070047"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621284"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172521"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432944" y="5685060"/>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432944" y="5441136"/>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432944" y="5197211"/>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432944" y="4953287"/>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32944" y="4709362"/>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32944" y="4465438"/>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32944" y="4221514"/>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32944" y="3977589"/>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32944" y="3733665"/>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32944" y="3489740"/>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32944" y="3245816"/>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432944" y="3001892"/>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432944" y="2757967"/>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432944" y="2514043"/>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432944" y="2270118"/>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432944" y="2026194"/>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432944" y="1782270"/>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432944" y="1538345"/>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1432944" y="1294421"/>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32944" y="1050496"/>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432944" y="806572"/>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43191"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329442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845665"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396902"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7948140"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824041" y="806572"/>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35" name="pl35"/>
            <p:cNvSpPr/>
            <p:nvPr/>
          </p:nvSpPr>
          <p:spPr>
            <a:xfrm>
              <a:off x="7761991" y="1050496"/>
              <a:ext cx="62049" cy="0"/>
            </a:xfrm>
            <a:custGeom>
              <a:avLst/>
              <a:gdLst/>
              <a:ahLst/>
              <a:cxnLst/>
              <a:rect l="0" t="0" r="0" b="0"/>
              <a:pathLst>
                <a:path w="62049">
                  <a:moveTo>
                    <a:pt x="0" y="0"/>
                  </a:moveTo>
                  <a:lnTo>
                    <a:pt x="0" y="0"/>
                  </a:lnTo>
                  <a:lnTo>
                    <a:pt x="0" y="0"/>
                  </a:lnTo>
                  <a:lnTo>
                    <a:pt x="0" y="0"/>
                  </a:lnTo>
                  <a:lnTo>
                    <a:pt x="0" y="0"/>
                  </a:lnTo>
                  <a:lnTo>
                    <a:pt x="0" y="0"/>
                  </a:lnTo>
                  <a:lnTo>
                    <a:pt x="62049" y="0"/>
                  </a:lnTo>
                </a:path>
              </a:pathLst>
            </a:custGeom>
            <a:ln w="108405" cap="flat">
              <a:solidFill>
                <a:srgbClr val="E8E8E8">
                  <a:alpha val="100000"/>
                </a:srgbClr>
              </a:solidFill>
              <a:prstDash val="solid"/>
              <a:round/>
            </a:ln>
          </p:spPr>
          <p:txBody>
            <a:bodyPr/>
            <a:lstStyle/>
            <a:p>
              <a:endParaRPr/>
            </a:p>
          </p:txBody>
        </p:sp>
        <p:sp>
          <p:nvSpPr>
            <p:cNvPr id="36" name="pl36"/>
            <p:cNvSpPr/>
            <p:nvPr/>
          </p:nvSpPr>
          <p:spPr>
            <a:xfrm>
              <a:off x="7575843" y="1294421"/>
              <a:ext cx="310247" cy="0"/>
            </a:xfrm>
            <a:custGeom>
              <a:avLst/>
              <a:gdLst/>
              <a:ahLst/>
              <a:cxnLst/>
              <a:rect l="0" t="0" r="0" b="0"/>
              <a:pathLst>
                <a:path w="310247">
                  <a:moveTo>
                    <a:pt x="0" y="0"/>
                  </a:moveTo>
                  <a:lnTo>
                    <a:pt x="0" y="0"/>
                  </a:lnTo>
                  <a:lnTo>
                    <a:pt x="0" y="0"/>
                  </a:lnTo>
                  <a:lnTo>
                    <a:pt x="248197" y="0"/>
                  </a:lnTo>
                  <a:lnTo>
                    <a:pt x="248197" y="0"/>
                  </a:lnTo>
                  <a:lnTo>
                    <a:pt x="310247" y="0"/>
                  </a:lnTo>
                  <a:lnTo>
                    <a:pt x="310247" y="0"/>
                  </a:lnTo>
                </a:path>
              </a:pathLst>
            </a:custGeom>
            <a:ln w="108405" cap="flat">
              <a:solidFill>
                <a:srgbClr val="E8E8E8">
                  <a:alpha val="100000"/>
                </a:srgbClr>
              </a:solidFill>
              <a:prstDash val="solid"/>
              <a:round/>
            </a:ln>
          </p:spPr>
          <p:txBody>
            <a:bodyPr/>
            <a:lstStyle/>
            <a:p>
              <a:endParaRPr/>
            </a:p>
          </p:txBody>
        </p:sp>
        <p:sp>
          <p:nvSpPr>
            <p:cNvPr id="37" name="pl37"/>
            <p:cNvSpPr/>
            <p:nvPr/>
          </p:nvSpPr>
          <p:spPr>
            <a:xfrm>
              <a:off x="7575843" y="1538345"/>
              <a:ext cx="248197" cy="0"/>
            </a:xfrm>
            <a:custGeom>
              <a:avLst/>
              <a:gdLst/>
              <a:ahLst/>
              <a:cxnLst/>
              <a:rect l="0" t="0" r="0" b="0"/>
              <a:pathLst>
                <a:path w="248197">
                  <a:moveTo>
                    <a:pt x="0" y="0"/>
                  </a:moveTo>
                  <a:lnTo>
                    <a:pt x="0" y="0"/>
                  </a:lnTo>
                  <a:lnTo>
                    <a:pt x="62049" y="0"/>
                  </a:lnTo>
                  <a:lnTo>
                    <a:pt x="124098" y="0"/>
                  </a:lnTo>
                  <a:lnTo>
                    <a:pt x="186148" y="0"/>
                  </a:lnTo>
                  <a:lnTo>
                    <a:pt x="186148" y="0"/>
                  </a:lnTo>
                  <a:lnTo>
                    <a:pt x="248197"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7203546" y="1782270"/>
              <a:ext cx="620494" cy="0"/>
            </a:xfrm>
            <a:custGeom>
              <a:avLst/>
              <a:gdLst/>
              <a:ahLst/>
              <a:cxnLst/>
              <a:rect l="0" t="0" r="0" b="0"/>
              <a:pathLst>
                <a:path w="620494">
                  <a:moveTo>
                    <a:pt x="0" y="0"/>
                  </a:moveTo>
                  <a:lnTo>
                    <a:pt x="372296" y="0"/>
                  </a:lnTo>
                  <a:lnTo>
                    <a:pt x="372296" y="0"/>
                  </a:lnTo>
                  <a:lnTo>
                    <a:pt x="372296" y="0"/>
                  </a:lnTo>
                  <a:lnTo>
                    <a:pt x="372296" y="0"/>
                  </a:lnTo>
                  <a:lnTo>
                    <a:pt x="496395" y="0"/>
                  </a:lnTo>
                  <a:lnTo>
                    <a:pt x="620494"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7265595" y="2026194"/>
              <a:ext cx="496395" cy="0"/>
            </a:xfrm>
            <a:custGeom>
              <a:avLst/>
              <a:gdLst/>
              <a:ahLst/>
              <a:cxnLst/>
              <a:rect l="0" t="0" r="0" b="0"/>
              <a:pathLst>
                <a:path w="496395">
                  <a:moveTo>
                    <a:pt x="0" y="0"/>
                  </a:moveTo>
                  <a:lnTo>
                    <a:pt x="310247" y="0"/>
                  </a:lnTo>
                  <a:lnTo>
                    <a:pt x="310247" y="0"/>
                  </a:lnTo>
                  <a:lnTo>
                    <a:pt x="372296" y="0"/>
                  </a:lnTo>
                  <a:lnTo>
                    <a:pt x="372296" y="0"/>
                  </a:lnTo>
                  <a:lnTo>
                    <a:pt x="372296" y="0"/>
                  </a:lnTo>
                  <a:lnTo>
                    <a:pt x="496395"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7513793" y="2270118"/>
              <a:ext cx="62049" cy="0"/>
            </a:xfrm>
            <a:custGeom>
              <a:avLst/>
              <a:gdLst/>
              <a:ahLst/>
              <a:cxnLst/>
              <a:rect l="0" t="0" r="0" b="0"/>
              <a:pathLst>
                <a:path w="62049">
                  <a:moveTo>
                    <a:pt x="0" y="0"/>
                  </a:moveTo>
                  <a:lnTo>
                    <a:pt x="0" y="0"/>
                  </a:lnTo>
                  <a:lnTo>
                    <a:pt x="0" y="0"/>
                  </a:lnTo>
                  <a:lnTo>
                    <a:pt x="0" y="0"/>
                  </a:lnTo>
                  <a:lnTo>
                    <a:pt x="0" y="0"/>
                  </a:lnTo>
                  <a:lnTo>
                    <a:pt x="0" y="0"/>
                  </a:lnTo>
                  <a:lnTo>
                    <a:pt x="62049"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389694" y="2514043"/>
              <a:ext cx="496395" cy="0"/>
            </a:xfrm>
            <a:custGeom>
              <a:avLst/>
              <a:gdLst/>
              <a:ahLst/>
              <a:cxnLst/>
              <a:rect l="0" t="0" r="0" b="0"/>
              <a:pathLst>
                <a:path w="496395">
                  <a:moveTo>
                    <a:pt x="0" y="0"/>
                  </a:moveTo>
                  <a:lnTo>
                    <a:pt x="124098" y="0"/>
                  </a:lnTo>
                  <a:lnTo>
                    <a:pt x="310247" y="0"/>
                  </a:lnTo>
                  <a:lnTo>
                    <a:pt x="372296" y="0"/>
                  </a:lnTo>
                  <a:lnTo>
                    <a:pt x="372296" y="0"/>
                  </a:lnTo>
                  <a:lnTo>
                    <a:pt x="496395" y="0"/>
                  </a:lnTo>
                  <a:lnTo>
                    <a:pt x="496395"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6458952" y="2757967"/>
              <a:ext cx="868692" cy="0"/>
            </a:xfrm>
            <a:custGeom>
              <a:avLst/>
              <a:gdLst/>
              <a:ahLst/>
              <a:cxnLst/>
              <a:rect l="0" t="0" r="0" b="0"/>
              <a:pathLst>
                <a:path w="868692">
                  <a:moveTo>
                    <a:pt x="0" y="0"/>
                  </a:moveTo>
                  <a:lnTo>
                    <a:pt x="310247" y="0"/>
                  </a:lnTo>
                  <a:lnTo>
                    <a:pt x="434346" y="0"/>
                  </a:lnTo>
                  <a:lnTo>
                    <a:pt x="868692" y="0"/>
                  </a:lnTo>
                  <a:lnTo>
                    <a:pt x="868692" y="0"/>
                  </a:lnTo>
                  <a:lnTo>
                    <a:pt x="868692" y="0"/>
                  </a:lnTo>
                  <a:lnTo>
                    <a:pt x="868692"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7265595" y="3001892"/>
              <a:ext cx="558445" cy="0"/>
            </a:xfrm>
            <a:custGeom>
              <a:avLst/>
              <a:gdLst/>
              <a:ahLst/>
              <a:cxnLst/>
              <a:rect l="0" t="0" r="0" b="0"/>
              <a:pathLst>
                <a:path w="558445">
                  <a:moveTo>
                    <a:pt x="0" y="0"/>
                  </a:moveTo>
                  <a:lnTo>
                    <a:pt x="0" y="0"/>
                  </a:lnTo>
                  <a:lnTo>
                    <a:pt x="0" y="0"/>
                  </a:lnTo>
                  <a:lnTo>
                    <a:pt x="248197" y="0"/>
                  </a:lnTo>
                  <a:lnTo>
                    <a:pt x="434346" y="0"/>
                  </a:lnTo>
                  <a:lnTo>
                    <a:pt x="496395" y="0"/>
                  </a:lnTo>
                  <a:lnTo>
                    <a:pt x="558445"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7079447" y="3245816"/>
              <a:ext cx="558445" cy="0"/>
            </a:xfrm>
            <a:custGeom>
              <a:avLst/>
              <a:gdLst/>
              <a:ahLst/>
              <a:cxnLst/>
              <a:rect l="0" t="0" r="0" b="0"/>
              <a:pathLst>
                <a:path w="558445">
                  <a:moveTo>
                    <a:pt x="0" y="0"/>
                  </a:moveTo>
                  <a:lnTo>
                    <a:pt x="124098" y="0"/>
                  </a:lnTo>
                  <a:lnTo>
                    <a:pt x="248197" y="0"/>
                  </a:lnTo>
                  <a:lnTo>
                    <a:pt x="372296" y="0"/>
                  </a:lnTo>
                  <a:lnTo>
                    <a:pt x="434346" y="0"/>
                  </a:lnTo>
                  <a:lnTo>
                    <a:pt x="496395" y="0"/>
                  </a:lnTo>
                  <a:lnTo>
                    <a:pt x="558445"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7141496" y="3489740"/>
              <a:ext cx="496395" cy="0"/>
            </a:xfrm>
            <a:custGeom>
              <a:avLst/>
              <a:gdLst/>
              <a:ahLst/>
              <a:cxnLst/>
              <a:rect l="0" t="0" r="0" b="0"/>
              <a:pathLst>
                <a:path w="496395">
                  <a:moveTo>
                    <a:pt x="0" y="0"/>
                  </a:moveTo>
                  <a:lnTo>
                    <a:pt x="0" y="0"/>
                  </a:lnTo>
                  <a:lnTo>
                    <a:pt x="0" y="0"/>
                  </a:lnTo>
                  <a:lnTo>
                    <a:pt x="186148" y="0"/>
                  </a:lnTo>
                  <a:lnTo>
                    <a:pt x="248197" y="0"/>
                  </a:lnTo>
                  <a:lnTo>
                    <a:pt x="496395" y="0"/>
                  </a:lnTo>
                  <a:lnTo>
                    <a:pt x="496395"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6645100" y="3733665"/>
              <a:ext cx="930742" cy="0"/>
            </a:xfrm>
            <a:custGeom>
              <a:avLst/>
              <a:gdLst/>
              <a:ahLst/>
              <a:cxnLst/>
              <a:rect l="0" t="0" r="0" b="0"/>
              <a:pathLst>
                <a:path w="930742">
                  <a:moveTo>
                    <a:pt x="0" y="0"/>
                  </a:moveTo>
                  <a:lnTo>
                    <a:pt x="434346" y="0"/>
                  </a:lnTo>
                  <a:lnTo>
                    <a:pt x="558445" y="0"/>
                  </a:lnTo>
                  <a:lnTo>
                    <a:pt x="682544" y="0"/>
                  </a:lnTo>
                  <a:lnTo>
                    <a:pt x="806643" y="0"/>
                  </a:lnTo>
                  <a:lnTo>
                    <a:pt x="868692" y="0"/>
                  </a:lnTo>
                  <a:lnTo>
                    <a:pt x="930742"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6955348" y="3977589"/>
              <a:ext cx="930742" cy="0"/>
            </a:xfrm>
            <a:custGeom>
              <a:avLst/>
              <a:gdLst/>
              <a:ahLst/>
              <a:cxnLst/>
              <a:rect l="0" t="0" r="0" b="0"/>
              <a:pathLst>
                <a:path w="930742">
                  <a:moveTo>
                    <a:pt x="0" y="0"/>
                  </a:moveTo>
                  <a:lnTo>
                    <a:pt x="124098" y="0"/>
                  </a:lnTo>
                  <a:lnTo>
                    <a:pt x="186148" y="0"/>
                  </a:lnTo>
                  <a:lnTo>
                    <a:pt x="310247" y="0"/>
                  </a:lnTo>
                  <a:lnTo>
                    <a:pt x="434346" y="0"/>
                  </a:lnTo>
                  <a:lnTo>
                    <a:pt x="744593" y="0"/>
                  </a:lnTo>
                  <a:lnTo>
                    <a:pt x="930742"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6334853" y="4221514"/>
              <a:ext cx="620494" cy="0"/>
            </a:xfrm>
            <a:custGeom>
              <a:avLst/>
              <a:gdLst/>
              <a:ahLst/>
              <a:cxnLst/>
              <a:rect l="0" t="0" r="0" b="0"/>
              <a:pathLst>
                <a:path w="620494">
                  <a:moveTo>
                    <a:pt x="0" y="0"/>
                  </a:moveTo>
                  <a:lnTo>
                    <a:pt x="62049" y="0"/>
                  </a:lnTo>
                  <a:lnTo>
                    <a:pt x="62049" y="0"/>
                  </a:lnTo>
                  <a:lnTo>
                    <a:pt x="124098" y="0"/>
                  </a:lnTo>
                  <a:lnTo>
                    <a:pt x="310247" y="0"/>
                  </a:lnTo>
                  <a:lnTo>
                    <a:pt x="310247" y="0"/>
                  </a:lnTo>
                  <a:lnTo>
                    <a:pt x="620494"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6583051" y="4465438"/>
              <a:ext cx="434346" cy="0"/>
            </a:xfrm>
            <a:custGeom>
              <a:avLst/>
              <a:gdLst/>
              <a:ahLst/>
              <a:cxnLst/>
              <a:rect l="0" t="0" r="0" b="0"/>
              <a:pathLst>
                <a:path w="434346">
                  <a:moveTo>
                    <a:pt x="0" y="0"/>
                  </a:moveTo>
                  <a:lnTo>
                    <a:pt x="124098" y="0"/>
                  </a:lnTo>
                  <a:lnTo>
                    <a:pt x="124098" y="0"/>
                  </a:lnTo>
                  <a:lnTo>
                    <a:pt x="124098" y="0"/>
                  </a:lnTo>
                  <a:lnTo>
                    <a:pt x="124098" y="0"/>
                  </a:lnTo>
                  <a:lnTo>
                    <a:pt x="186148" y="0"/>
                  </a:lnTo>
                  <a:lnTo>
                    <a:pt x="434346"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5590259" y="4709362"/>
              <a:ext cx="1054841" cy="0"/>
            </a:xfrm>
            <a:custGeom>
              <a:avLst/>
              <a:gdLst/>
              <a:ahLst/>
              <a:cxnLst/>
              <a:rect l="0" t="0" r="0" b="0"/>
              <a:pathLst>
                <a:path w="1054841">
                  <a:moveTo>
                    <a:pt x="0" y="0"/>
                  </a:moveTo>
                  <a:lnTo>
                    <a:pt x="124098" y="0"/>
                  </a:lnTo>
                  <a:lnTo>
                    <a:pt x="372296" y="0"/>
                  </a:lnTo>
                  <a:lnTo>
                    <a:pt x="930742" y="0"/>
                  </a:lnTo>
                  <a:lnTo>
                    <a:pt x="930742" y="0"/>
                  </a:lnTo>
                  <a:lnTo>
                    <a:pt x="992791" y="0"/>
                  </a:lnTo>
                  <a:lnTo>
                    <a:pt x="1054841"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5962556" y="4953287"/>
              <a:ext cx="496395" cy="0"/>
            </a:xfrm>
            <a:custGeom>
              <a:avLst/>
              <a:gdLst/>
              <a:ahLst/>
              <a:cxnLst/>
              <a:rect l="0" t="0" r="0" b="0"/>
              <a:pathLst>
                <a:path w="496395">
                  <a:moveTo>
                    <a:pt x="0" y="0"/>
                  </a:moveTo>
                  <a:lnTo>
                    <a:pt x="186148" y="0"/>
                  </a:lnTo>
                  <a:lnTo>
                    <a:pt x="310247" y="0"/>
                  </a:lnTo>
                  <a:lnTo>
                    <a:pt x="496395" y="0"/>
                  </a:lnTo>
                  <a:lnTo>
                    <a:pt x="496395" y="0"/>
                  </a:lnTo>
                  <a:lnTo>
                    <a:pt x="496395" y="0"/>
                  </a:lnTo>
                  <a:lnTo>
                    <a:pt x="496395"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5714358" y="5197211"/>
              <a:ext cx="806643" cy="0"/>
            </a:xfrm>
            <a:custGeom>
              <a:avLst/>
              <a:gdLst/>
              <a:ahLst/>
              <a:cxnLst/>
              <a:rect l="0" t="0" r="0" b="0"/>
              <a:pathLst>
                <a:path w="806643">
                  <a:moveTo>
                    <a:pt x="0" y="0"/>
                  </a:moveTo>
                  <a:lnTo>
                    <a:pt x="124098" y="0"/>
                  </a:lnTo>
                  <a:lnTo>
                    <a:pt x="372296" y="0"/>
                  </a:lnTo>
                  <a:lnTo>
                    <a:pt x="620494" y="0"/>
                  </a:lnTo>
                  <a:lnTo>
                    <a:pt x="620494" y="0"/>
                  </a:lnTo>
                  <a:lnTo>
                    <a:pt x="806643" y="0"/>
                  </a:lnTo>
                  <a:lnTo>
                    <a:pt x="806643"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5652309" y="5441136"/>
              <a:ext cx="992791" cy="0"/>
            </a:xfrm>
            <a:custGeom>
              <a:avLst/>
              <a:gdLst/>
              <a:ahLst/>
              <a:cxnLst/>
              <a:rect l="0" t="0" r="0" b="0"/>
              <a:pathLst>
                <a:path w="992791">
                  <a:moveTo>
                    <a:pt x="0" y="0"/>
                  </a:moveTo>
                  <a:lnTo>
                    <a:pt x="124098" y="0"/>
                  </a:lnTo>
                  <a:lnTo>
                    <a:pt x="248197" y="0"/>
                  </a:lnTo>
                  <a:lnTo>
                    <a:pt x="248197" y="0"/>
                  </a:lnTo>
                  <a:lnTo>
                    <a:pt x="434346" y="0"/>
                  </a:lnTo>
                  <a:lnTo>
                    <a:pt x="434346" y="0"/>
                  </a:lnTo>
                  <a:lnTo>
                    <a:pt x="992791"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5900507" y="5685060"/>
              <a:ext cx="1489187" cy="0"/>
            </a:xfrm>
            <a:custGeom>
              <a:avLst/>
              <a:gdLst/>
              <a:ahLst/>
              <a:cxnLst/>
              <a:rect l="0" t="0" r="0" b="0"/>
              <a:pathLst>
                <a:path w="1489187">
                  <a:moveTo>
                    <a:pt x="0" y="0"/>
                  </a:moveTo>
                  <a:lnTo>
                    <a:pt x="558445" y="0"/>
                  </a:lnTo>
                  <a:lnTo>
                    <a:pt x="868692" y="0"/>
                  </a:lnTo>
                  <a:lnTo>
                    <a:pt x="1240989" y="0"/>
                  </a:lnTo>
                  <a:lnTo>
                    <a:pt x="1240989" y="0"/>
                  </a:lnTo>
                  <a:lnTo>
                    <a:pt x="1303039" y="0"/>
                  </a:lnTo>
                  <a:lnTo>
                    <a:pt x="1489187" y="0"/>
                  </a:lnTo>
                </a:path>
              </a:pathLst>
            </a:custGeom>
            <a:ln w="108405" cap="flat">
              <a:solidFill>
                <a:srgbClr val="E8E8E8">
                  <a:alpha val="100000"/>
                </a:srgbClr>
              </a:solidFill>
              <a:prstDash val="solid"/>
              <a:round/>
            </a:ln>
          </p:spPr>
          <p:txBody>
            <a:bodyPr/>
            <a:lstStyle/>
            <a:p>
              <a:endParaRPr/>
            </a:p>
          </p:txBody>
        </p:sp>
        <p:sp>
          <p:nvSpPr>
            <p:cNvPr id="55" name="pt55"/>
            <p:cNvSpPr/>
            <p:nvPr/>
          </p:nvSpPr>
          <p:spPr>
            <a:xfrm>
              <a:off x="6082155"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5896007"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5771908"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5647809"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6640600"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6082155"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5896007"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819541"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819541"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819541"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819541"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7819541"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819541"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819541"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757491"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819541"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695442"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509293"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261095"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261095"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261095"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6764699"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6578551"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670265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012897"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670265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670265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670265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757491"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757491"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7757491"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7757491"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7757491"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757491"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7819541"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7695442"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7136996"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074947"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7881590"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7261095"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385194"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6950848"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6392402"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6392402"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6330353"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6454452"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664060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664060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6950848"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7695442"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757491"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7881590"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7881590"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757491"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509293"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7385194"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7447244"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509293"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63339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7571343"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7323145"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074947"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7199046"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6516501"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6516501"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5709858"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833957"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6330353"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6082155"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6330353"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7757491"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7633392"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7633392"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7261095"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7633392"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571343"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7571343"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7323145"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6888798"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6454452"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676469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7323145"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7323145"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323145"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447244"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7509293"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7571343"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323145"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7199046"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664060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7074947"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881590"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571343"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571343"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819541"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571343"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881590"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7819541"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5709858"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5585759"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5958056"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664060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6516501"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6578551"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6516501"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7136996"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7199046"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385194"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7136996"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6764699"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6454452"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5896007"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5958056"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6144205"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6268304"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645445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645445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645445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645445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7695442"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7571343"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7757491"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7571343"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633392"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757491"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7819541"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7633392"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7633392"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323145"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385194"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136996"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7136996"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7136996"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7571343"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7199046"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7571343"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7819541"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7571343"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7571343"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7695442"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7571343"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7509293"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7509293"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7509293"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7509293"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7509293"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7509293"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6027953" y="53824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3" name="pt203"/>
            <p:cNvSpPr/>
            <p:nvPr/>
          </p:nvSpPr>
          <p:spPr>
            <a:xfrm>
              <a:off x="6027953" y="53824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4" name="pt204"/>
            <p:cNvSpPr/>
            <p:nvPr/>
          </p:nvSpPr>
          <p:spPr>
            <a:xfrm>
              <a:off x="5841804" y="53824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5" name="pt205"/>
            <p:cNvSpPr/>
            <p:nvPr/>
          </p:nvSpPr>
          <p:spPr>
            <a:xfrm>
              <a:off x="7765338" y="7478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6" name="pt206"/>
            <p:cNvSpPr/>
            <p:nvPr/>
          </p:nvSpPr>
          <p:spPr>
            <a:xfrm>
              <a:off x="7765338" y="7478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7" name="pt207"/>
            <p:cNvSpPr/>
            <p:nvPr/>
          </p:nvSpPr>
          <p:spPr>
            <a:xfrm>
              <a:off x="7765338" y="7478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8" name="pt208"/>
            <p:cNvSpPr/>
            <p:nvPr/>
          </p:nvSpPr>
          <p:spPr>
            <a:xfrm>
              <a:off x="7703289" y="29431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9" name="pt209"/>
            <p:cNvSpPr/>
            <p:nvPr/>
          </p:nvSpPr>
          <p:spPr>
            <a:xfrm>
              <a:off x="7206893" y="29431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0" name="pt210"/>
            <p:cNvSpPr/>
            <p:nvPr/>
          </p:nvSpPr>
          <p:spPr>
            <a:xfrm>
              <a:off x="7206893" y="29431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1" name="pt211"/>
            <p:cNvSpPr/>
            <p:nvPr/>
          </p:nvSpPr>
          <p:spPr>
            <a:xfrm>
              <a:off x="6710497" y="44067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2" name="pt212"/>
            <p:cNvSpPr/>
            <p:nvPr/>
          </p:nvSpPr>
          <p:spPr>
            <a:xfrm>
              <a:off x="6648447" y="44067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3" name="pt213"/>
            <p:cNvSpPr/>
            <p:nvPr/>
          </p:nvSpPr>
          <p:spPr>
            <a:xfrm>
              <a:off x="6648447" y="44067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4" name="pt214"/>
            <p:cNvSpPr/>
            <p:nvPr/>
          </p:nvSpPr>
          <p:spPr>
            <a:xfrm>
              <a:off x="7703289" y="9917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5" name="pt215"/>
            <p:cNvSpPr/>
            <p:nvPr/>
          </p:nvSpPr>
          <p:spPr>
            <a:xfrm>
              <a:off x="7703289" y="9917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6" name="pt216"/>
            <p:cNvSpPr/>
            <p:nvPr/>
          </p:nvSpPr>
          <p:spPr>
            <a:xfrm>
              <a:off x="7765338" y="9917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7" name="pt217"/>
            <p:cNvSpPr/>
            <p:nvPr/>
          </p:nvSpPr>
          <p:spPr>
            <a:xfrm>
              <a:off x="7641239" y="39188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8" name="pt218"/>
            <p:cNvSpPr/>
            <p:nvPr/>
          </p:nvSpPr>
          <p:spPr>
            <a:xfrm>
              <a:off x="7330992" y="39188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9" name="pt219"/>
            <p:cNvSpPr/>
            <p:nvPr/>
          </p:nvSpPr>
          <p:spPr>
            <a:xfrm>
              <a:off x="6896645" y="39188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0" name="pt220"/>
            <p:cNvSpPr/>
            <p:nvPr/>
          </p:nvSpPr>
          <p:spPr>
            <a:xfrm>
              <a:off x="6338200" y="416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1" name="pt221"/>
            <p:cNvSpPr/>
            <p:nvPr/>
          </p:nvSpPr>
          <p:spPr>
            <a:xfrm>
              <a:off x="6586398" y="416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2" name="pt222"/>
            <p:cNvSpPr/>
            <p:nvPr/>
          </p:nvSpPr>
          <p:spPr>
            <a:xfrm>
              <a:off x="6896645" y="416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3" name="pt223"/>
            <p:cNvSpPr/>
            <p:nvPr/>
          </p:nvSpPr>
          <p:spPr>
            <a:xfrm>
              <a:off x="7641239" y="24553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4" name="pt224"/>
            <p:cNvSpPr/>
            <p:nvPr/>
          </p:nvSpPr>
          <p:spPr>
            <a:xfrm>
              <a:off x="7455091" y="24553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5" name="pt225"/>
            <p:cNvSpPr/>
            <p:nvPr/>
          </p:nvSpPr>
          <p:spPr>
            <a:xfrm>
              <a:off x="7330992" y="24553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6" name="pt226"/>
            <p:cNvSpPr/>
            <p:nvPr/>
          </p:nvSpPr>
          <p:spPr>
            <a:xfrm>
              <a:off x="7393041"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7" name="pt227"/>
            <p:cNvSpPr/>
            <p:nvPr/>
          </p:nvSpPr>
          <p:spPr>
            <a:xfrm>
              <a:off x="7020744"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8" name="pt228"/>
            <p:cNvSpPr/>
            <p:nvPr/>
          </p:nvSpPr>
          <p:spPr>
            <a:xfrm>
              <a:off x="7144843"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9" name="pt229"/>
            <p:cNvSpPr/>
            <p:nvPr/>
          </p:nvSpPr>
          <p:spPr>
            <a:xfrm>
              <a:off x="6462299" y="513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6027953" y="513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6276150" y="513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703289" y="1967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517140" y="1967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7517140" y="1967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7268942" y="26992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7268942" y="26992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7268942" y="26992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7393041" y="36749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6586398" y="36749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7020744" y="36749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7827388" y="1235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7827388" y="1235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7765338" y="1235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5655656" y="4650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6524348" y="4650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6462299" y="4650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7082794" y="56263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6400249" y="56263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5841804" y="56263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5903854" y="4894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6400249" y="4894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6400249" y="4894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pt253"/>
            <p:cNvSpPr/>
            <p:nvPr/>
          </p:nvSpPr>
          <p:spPr>
            <a:xfrm>
              <a:off x="7641239" y="1479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4" name="pt254"/>
            <p:cNvSpPr/>
            <p:nvPr/>
          </p:nvSpPr>
          <p:spPr>
            <a:xfrm>
              <a:off x="7703289" y="1479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5" name="pt255"/>
            <p:cNvSpPr/>
            <p:nvPr/>
          </p:nvSpPr>
          <p:spPr>
            <a:xfrm>
              <a:off x="7765338" y="1479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6" name="pt256"/>
            <p:cNvSpPr/>
            <p:nvPr/>
          </p:nvSpPr>
          <p:spPr>
            <a:xfrm>
              <a:off x="7579190" y="3431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7082794" y="3431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7082794" y="3431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7517140" y="1723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7517140" y="1723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7641239" y="1723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7517140" y="2211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7455091" y="2211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7455091" y="2211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tx265"/>
            <p:cNvSpPr/>
            <p:nvPr/>
          </p:nvSpPr>
          <p:spPr>
            <a:xfrm>
              <a:off x="609331" y="5616950"/>
              <a:ext cx="36507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South</a:t>
              </a:r>
            </a:p>
          </p:txBody>
        </p:sp>
        <p:sp>
          <p:nvSpPr>
            <p:cNvPr id="266" name="tx266"/>
            <p:cNvSpPr/>
            <p:nvPr/>
          </p:nvSpPr>
          <p:spPr>
            <a:xfrm>
              <a:off x="1013219" y="5617018"/>
              <a:ext cx="35709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Africa</a:t>
              </a:r>
            </a:p>
          </p:txBody>
        </p:sp>
        <p:sp>
          <p:nvSpPr>
            <p:cNvPr id="267" name="tx267"/>
            <p:cNvSpPr/>
            <p:nvPr/>
          </p:nvSpPr>
          <p:spPr>
            <a:xfrm>
              <a:off x="935320" y="5347036"/>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Angola</a:t>
              </a:r>
            </a:p>
          </p:txBody>
        </p:sp>
        <p:sp>
          <p:nvSpPr>
            <p:cNvPr id="268" name="tx268"/>
            <p:cNvSpPr/>
            <p:nvPr/>
          </p:nvSpPr>
          <p:spPr>
            <a:xfrm>
              <a:off x="547189" y="5101406"/>
              <a:ext cx="82312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Madagascar*</a:t>
              </a:r>
            </a:p>
          </p:txBody>
        </p:sp>
        <p:sp>
          <p:nvSpPr>
            <p:cNvPr id="269" name="tx269"/>
            <p:cNvSpPr/>
            <p:nvPr/>
          </p:nvSpPr>
          <p:spPr>
            <a:xfrm>
              <a:off x="508103" y="4885176"/>
              <a:ext cx="36507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South</a:t>
              </a:r>
            </a:p>
          </p:txBody>
        </p:sp>
        <p:sp>
          <p:nvSpPr>
            <p:cNvPr id="270" name="tx270"/>
            <p:cNvSpPr/>
            <p:nvPr/>
          </p:nvSpPr>
          <p:spPr>
            <a:xfrm>
              <a:off x="911991" y="4885176"/>
              <a:ext cx="45832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Sudan*</a:t>
              </a:r>
            </a:p>
          </p:txBody>
        </p:sp>
        <p:sp>
          <p:nvSpPr>
            <p:cNvPr id="271" name="tx271"/>
            <p:cNvSpPr/>
            <p:nvPr/>
          </p:nvSpPr>
          <p:spPr>
            <a:xfrm>
              <a:off x="811241" y="4641252"/>
              <a:ext cx="5590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Somalia*</a:t>
              </a:r>
            </a:p>
          </p:txBody>
        </p:sp>
        <p:sp>
          <p:nvSpPr>
            <p:cNvPr id="272" name="tx272"/>
            <p:cNvSpPr/>
            <p:nvPr/>
          </p:nvSpPr>
          <p:spPr>
            <a:xfrm>
              <a:off x="749235" y="4397328"/>
              <a:ext cx="62107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Comoros*</a:t>
              </a:r>
            </a:p>
          </p:txBody>
        </p:sp>
        <p:sp>
          <p:nvSpPr>
            <p:cNvPr id="273" name="tx273"/>
            <p:cNvSpPr/>
            <p:nvPr/>
          </p:nvSpPr>
          <p:spPr>
            <a:xfrm>
              <a:off x="811105" y="4127346"/>
              <a:ext cx="559209"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Ethiopia*</a:t>
              </a:r>
            </a:p>
          </p:txBody>
        </p:sp>
        <p:sp>
          <p:nvSpPr>
            <p:cNvPr id="274" name="tx274"/>
            <p:cNvSpPr/>
            <p:nvPr/>
          </p:nvSpPr>
          <p:spPr>
            <a:xfrm>
              <a:off x="850122" y="3911252"/>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Eswatini</a:t>
              </a:r>
            </a:p>
          </p:txBody>
        </p:sp>
        <p:sp>
          <p:nvSpPr>
            <p:cNvPr id="275" name="tx275"/>
            <p:cNvSpPr/>
            <p:nvPr/>
          </p:nvSpPr>
          <p:spPr>
            <a:xfrm>
              <a:off x="857899" y="3667328"/>
              <a:ext cx="51241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Namibia</a:t>
              </a:r>
            </a:p>
          </p:txBody>
        </p:sp>
        <p:sp>
          <p:nvSpPr>
            <p:cNvPr id="276" name="tx276"/>
            <p:cNvSpPr/>
            <p:nvPr/>
          </p:nvSpPr>
          <p:spPr>
            <a:xfrm>
              <a:off x="741255" y="3421698"/>
              <a:ext cx="62905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Tanzania*</a:t>
              </a:r>
            </a:p>
          </p:txBody>
        </p:sp>
        <p:sp>
          <p:nvSpPr>
            <p:cNvPr id="277" name="tx277"/>
            <p:cNvSpPr/>
            <p:nvPr/>
          </p:nvSpPr>
          <p:spPr>
            <a:xfrm>
              <a:off x="873178" y="3179479"/>
              <a:ext cx="4971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Lesotho</a:t>
              </a:r>
            </a:p>
          </p:txBody>
        </p:sp>
        <p:sp>
          <p:nvSpPr>
            <p:cNvPr id="278" name="tx278"/>
            <p:cNvSpPr/>
            <p:nvPr/>
          </p:nvSpPr>
          <p:spPr>
            <a:xfrm>
              <a:off x="834433" y="2933849"/>
              <a:ext cx="535880"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Burundi*</a:t>
              </a:r>
            </a:p>
          </p:txBody>
        </p:sp>
        <p:sp>
          <p:nvSpPr>
            <p:cNvPr id="279" name="tx279"/>
            <p:cNvSpPr/>
            <p:nvPr/>
          </p:nvSpPr>
          <p:spPr>
            <a:xfrm>
              <a:off x="516152" y="2663799"/>
              <a:ext cx="854161"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Mozambique*</a:t>
              </a:r>
            </a:p>
          </p:txBody>
        </p:sp>
        <p:sp>
          <p:nvSpPr>
            <p:cNvPr id="280" name="tx280"/>
            <p:cNvSpPr/>
            <p:nvPr/>
          </p:nvSpPr>
          <p:spPr>
            <a:xfrm>
              <a:off x="919836" y="2418238"/>
              <a:ext cx="45047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Kenya*</a:t>
              </a:r>
            </a:p>
          </p:txBody>
        </p:sp>
        <p:sp>
          <p:nvSpPr>
            <p:cNvPr id="281" name="tx281"/>
            <p:cNvSpPr/>
            <p:nvPr/>
          </p:nvSpPr>
          <p:spPr>
            <a:xfrm>
              <a:off x="725907" y="2203781"/>
              <a:ext cx="64440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Zimbabwe</a:t>
              </a:r>
            </a:p>
          </p:txBody>
        </p:sp>
        <p:sp>
          <p:nvSpPr>
            <p:cNvPr id="282" name="tx282"/>
            <p:cNvSpPr/>
            <p:nvPr/>
          </p:nvSpPr>
          <p:spPr>
            <a:xfrm>
              <a:off x="935593" y="1959857"/>
              <a:ext cx="4347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Malawi</a:t>
              </a:r>
            </a:p>
          </p:txBody>
        </p:sp>
        <p:sp>
          <p:nvSpPr>
            <p:cNvPr id="283" name="tx283"/>
            <p:cNvSpPr/>
            <p:nvPr/>
          </p:nvSpPr>
          <p:spPr>
            <a:xfrm>
              <a:off x="850122" y="1714227"/>
              <a:ext cx="520191"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Zambia*</a:t>
              </a:r>
            </a:p>
          </p:txBody>
        </p:sp>
        <p:sp>
          <p:nvSpPr>
            <p:cNvPr id="284" name="tx284"/>
            <p:cNvSpPr/>
            <p:nvPr/>
          </p:nvSpPr>
          <p:spPr>
            <a:xfrm>
              <a:off x="880955" y="1444246"/>
              <a:ext cx="4893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Uganda</a:t>
              </a:r>
            </a:p>
          </p:txBody>
        </p:sp>
        <p:sp>
          <p:nvSpPr>
            <p:cNvPr id="285" name="tx285"/>
            <p:cNvSpPr/>
            <p:nvPr/>
          </p:nvSpPr>
          <p:spPr>
            <a:xfrm>
              <a:off x="857762" y="1228084"/>
              <a:ext cx="5125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Rwanda</a:t>
              </a:r>
            </a:p>
          </p:txBody>
        </p:sp>
        <p:sp>
          <p:nvSpPr>
            <p:cNvPr id="286" name="tx286"/>
            <p:cNvSpPr/>
            <p:nvPr/>
          </p:nvSpPr>
          <p:spPr>
            <a:xfrm>
              <a:off x="958854" y="984159"/>
              <a:ext cx="41146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Eritrea</a:t>
              </a:r>
            </a:p>
          </p:txBody>
        </p:sp>
        <p:sp>
          <p:nvSpPr>
            <p:cNvPr id="287" name="tx287"/>
            <p:cNvSpPr/>
            <p:nvPr/>
          </p:nvSpPr>
          <p:spPr>
            <a:xfrm>
              <a:off x="756807" y="740235"/>
              <a:ext cx="61350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Botswana</a:t>
              </a:r>
            </a:p>
          </p:txBody>
        </p:sp>
        <p:sp>
          <p:nvSpPr>
            <p:cNvPr id="288" name="tx288"/>
            <p:cNvSpPr/>
            <p:nvPr/>
          </p:nvSpPr>
          <p:spPr>
            <a:xfrm>
              <a:off x="1712114"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89" name="tx289"/>
            <p:cNvSpPr/>
            <p:nvPr/>
          </p:nvSpPr>
          <p:spPr>
            <a:xfrm>
              <a:off x="3232273"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90" name="tx290"/>
            <p:cNvSpPr/>
            <p:nvPr/>
          </p:nvSpPr>
          <p:spPr>
            <a:xfrm>
              <a:off x="4783510"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91" name="tx291"/>
            <p:cNvSpPr/>
            <p:nvPr/>
          </p:nvSpPr>
          <p:spPr>
            <a:xfrm>
              <a:off x="6334747"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92" name="tx292"/>
            <p:cNvSpPr/>
            <p:nvPr/>
          </p:nvSpPr>
          <p:spPr>
            <a:xfrm>
              <a:off x="7854906"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93" name="tx293"/>
            <p:cNvSpPr/>
            <p:nvPr/>
          </p:nvSpPr>
          <p:spPr>
            <a:xfrm>
              <a:off x="4414765"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94" name="pt294"/>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95" name="pt295"/>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96" name="pt296"/>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97" name="tx297"/>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98" name="tx298"/>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99" name="tx299"/>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00" name="tx300"/>
            <p:cNvSpPr/>
            <p:nvPr/>
          </p:nvSpPr>
          <p:spPr>
            <a:xfrm>
              <a:off x="1432944" y="398022"/>
              <a:ext cx="347574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country, ESAR, 2019-2025</a:t>
              </a:r>
            </a:p>
          </p:txBody>
        </p:sp>
        <p:sp>
          <p:nvSpPr>
            <p:cNvPr id="301" name="tx301"/>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2" name="tx302"/>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303" name="tx303"/>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04" name="tx304"/>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DTP1 coverage across years 2019 to 2025 (grey bars), and coverage in specific years (dots), by country. The chart can be used for assessing recovery to pre-pandemic levels and progress beyond 2019.
In 2024, 11 (out of 21) countries had lower coverage than in 2019.
In 2025, 6 countries had lower DTP1 coverage than in 2024.
In 2025, 13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204946" y="5402890"/>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204946" y="5117563"/>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204946" y="4832236"/>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204946" y="4546909"/>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204946" y="4261582"/>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204946" y="3976254"/>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204946" y="3690927"/>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204946" y="3405600"/>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204946" y="3120273"/>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204946" y="2834946"/>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204946" y="2549618"/>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204946" y="2264291"/>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204946" y="1978964"/>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30010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61730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93449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25169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56889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88609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362715" y="1978964"/>
              <a:ext cx="317197" cy="0"/>
            </a:xfrm>
            <a:custGeom>
              <a:avLst/>
              <a:gdLst/>
              <a:ahLst/>
              <a:cxnLst/>
              <a:rect l="0" t="0" r="0" b="0"/>
              <a:pathLst>
                <a:path w="317197">
                  <a:moveTo>
                    <a:pt x="0" y="0"/>
                  </a:moveTo>
                  <a:lnTo>
                    <a:pt x="317197" y="0"/>
                  </a:lnTo>
                </a:path>
              </a:pathLst>
            </a:custGeom>
            <a:ln w="81303" cap="flat">
              <a:solidFill>
                <a:srgbClr val="E8E8E8">
                  <a:alpha val="100000"/>
                </a:srgbClr>
              </a:solidFill>
              <a:prstDash val="solid"/>
              <a:round/>
            </a:ln>
          </p:spPr>
          <p:txBody>
            <a:bodyPr/>
            <a:lstStyle/>
            <a:p>
              <a:endParaRPr/>
            </a:p>
          </p:txBody>
        </p:sp>
        <p:sp>
          <p:nvSpPr>
            <p:cNvPr id="24" name="pl24"/>
            <p:cNvSpPr/>
            <p:nvPr/>
          </p:nvSpPr>
          <p:spPr>
            <a:xfrm>
              <a:off x="2632333" y="2264291"/>
              <a:ext cx="190318" cy="0"/>
            </a:xfrm>
            <a:custGeom>
              <a:avLst/>
              <a:gdLst/>
              <a:ahLst/>
              <a:cxnLst/>
              <a:rect l="0" t="0" r="0" b="0"/>
              <a:pathLst>
                <a:path w="190318">
                  <a:moveTo>
                    <a:pt x="0" y="0"/>
                  </a:moveTo>
                  <a:lnTo>
                    <a:pt x="190318" y="0"/>
                  </a:lnTo>
                </a:path>
              </a:pathLst>
            </a:custGeom>
            <a:ln w="81303" cap="flat">
              <a:solidFill>
                <a:srgbClr val="E8E8E8">
                  <a:alpha val="100000"/>
                </a:srgbClr>
              </a:solidFill>
              <a:prstDash val="solid"/>
              <a:round/>
            </a:ln>
          </p:spPr>
          <p:txBody>
            <a:bodyPr/>
            <a:lstStyle/>
            <a:p>
              <a:endParaRPr/>
            </a:p>
          </p:txBody>
        </p:sp>
        <p:sp>
          <p:nvSpPr>
            <p:cNvPr id="25" name="pl25"/>
            <p:cNvSpPr/>
            <p:nvPr/>
          </p:nvSpPr>
          <p:spPr>
            <a:xfrm>
              <a:off x="2711632" y="2549618"/>
              <a:ext cx="126878" cy="0"/>
            </a:xfrm>
            <a:custGeom>
              <a:avLst/>
              <a:gdLst/>
              <a:ahLst/>
              <a:cxnLst/>
              <a:rect l="0" t="0" r="0" b="0"/>
              <a:pathLst>
                <a:path w="126878">
                  <a:moveTo>
                    <a:pt x="0" y="0"/>
                  </a:moveTo>
                  <a:lnTo>
                    <a:pt x="126878" y="0"/>
                  </a:lnTo>
                </a:path>
              </a:pathLst>
            </a:custGeom>
            <a:ln w="81303" cap="flat">
              <a:solidFill>
                <a:srgbClr val="E8E8E8">
                  <a:alpha val="100000"/>
                </a:srgbClr>
              </a:solidFill>
              <a:prstDash val="solid"/>
              <a:round/>
            </a:ln>
          </p:spPr>
          <p:txBody>
            <a:bodyPr/>
            <a:lstStyle/>
            <a:p>
              <a:endParaRPr/>
            </a:p>
          </p:txBody>
        </p:sp>
        <p:sp>
          <p:nvSpPr>
            <p:cNvPr id="26" name="pl26"/>
            <p:cNvSpPr/>
            <p:nvPr/>
          </p:nvSpPr>
          <p:spPr>
            <a:xfrm>
              <a:off x="2679912" y="2834946"/>
              <a:ext cx="126878" cy="0"/>
            </a:xfrm>
            <a:custGeom>
              <a:avLst/>
              <a:gdLst/>
              <a:ahLst/>
              <a:cxnLst/>
              <a:rect l="0" t="0" r="0" b="0"/>
              <a:pathLst>
                <a:path w="126878">
                  <a:moveTo>
                    <a:pt x="0" y="0"/>
                  </a:moveTo>
                  <a:lnTo>
                    <a:pt x="126878" y="0"/>
                  </a:lnTo>
                </a:path>
              </a:pathLst>
            </a:custGeom>
            <a:ln w="81303" cap="flat">
              <a:solidFill>
                <a:srgbClr val="E8E8E8">
                  <a:alpha val="100000"/>
                </a:srgbClr>
              </a:solidFill>
              <a:prstDash val="solid"/>
              <a:round/>
            </a:ln>
          </p:spPr>
          <p:txBody>
            <a:bodyPr/>
            <a:lstStyle/>
            <a:p>
              <a:endParaRPr/>
            </a:p>
          </p:txBody>
        </p:sp>
        <p:sp>
          <p:nvSpPr>
            <p:cNvPr id="27" name="pl27"/>
            <p:cNvSpPr/>
            <p:nvPr/>
          </p:nvSpPr>
          <p:spPr>
            <a:xfrm>
              <a:off x="2664052" y="3120273"/>
              <a:ext cx="95159" cy="0"/>
            </a:xfrm>
            <a:custGeom>
              <a:avLst/>
              <a:gdLst/>
              <a:ahLst/>
              <a:cxnLst/>
              <a:rect l="0" t="0" r="0" b="0"/>
              <a:pathLst>
                <a:path w="95159">
                  <a:moveTo>
                    <a:pt x="0" y="0"/>
                  </a:moveTo>
                  <a:lnTo>
                    <a:pt x="95159" y="0"/>
                  </a:lnTo>
                </a:path>
              </a:pathLst>
            </a:custGeom>
            <a:ln w="81303" cap="flat">
              <a:solidFill>
                <a:srgbClr val="E8E8E8">
                  <a:alpha val="100000"/>
                </a:srgbClr>
              </a:solidFill>
              <a:prstDash val="solid"/>
              <a:round/>
            </a:ln>
          </p:spPr>
          <p:txBody>
            <a:bodyPr/>
            <a:lstStyle/>
            <a:p>
              <a:endParaRPr/>
            </a:p>
          </p:txBody>
        </p:sp>
        <p:sp>
          <p:nvSpPr>
            <p:cNvPr id="28" name="pl28"/>
            <p:cNvSpPr/>
            <p:nvPr/>
          </p:nvSpPr>
          <p:spPr>
            <a:xfrm>
              <a:off x="2743352" y="3405600"/>
              <a:ext cx="79299" cy="0"/>
            </a:xfrm>
            <a:custGeom>
              <a:avLst/>
              <a:gdLst/>
              <a:ahLst/>
              <a:cxnLst/>
              <a:rect l="0" t="0" r="0" b="0"/>
              <a:pathLst>
                <a:path w="79299">
                  <a:moveTo>
                    <a:pt x="0" y="0"/>
                  </a:moveTo>
                  <a:lnTo>
                    <a:pt x="79299" y="0"/>
                  </a:lnTo>
                </a:path>
              </a:pathLst>
            </a:custGeom>
            <a:ln w="81303" cap="flat">
              <a:solidFill>
                <a:srgbClr val="E8E8E8">
                  <a:alpha val="100000"/>
                </a:srgbClr>
              </a:solidFill>
              <a:prstDash val="solid"/>
              <a:round/>
            </a:ln>
          </p:spPr>
          <p:txBody>
            <a:bodyPr/>
            <a:lstStyle/>
            <a:p>
              <a:endParaRPr/>
            </a:p>
          </p:txBody>
        </p:sp>
        <p:sp>
          <p:nvSpPr>
            <p:cNvPr id="29" name="pl29"/>
            <p:cNvSpPr/>
            <p:nvPr/>
          </p:nvSpPr>
          <p:spPr>
            <a:xfrm>
              <a:off x="2695772" y="3690927"/>
              <a:ext cx="63439" cy="0"/>
            </a:xfrm>
            <a:custGeom>
              <a:avLst/>
              <a:gdLst/>
              <a:ahLst/>
              <a:cxnLst/>
              <a:rect l="0" t="0" r="0" b="0"/>
              <a:pathLst>
                <a:path w="63439">
                  <a:moveTo>
                    <a:pt x="0" y="0"/>
                  </a:moveTo>
                  <a:lnTo>
                    <a:pt x="63439" y="0"/>
                  </a:lnTo>
                </a:path>
              </a:pathLst>
            </a:custGeom>
            <a:ln w="81303" cap="flat">
              <a:solidFill>
                <a:srgbClr val="E8E8E8">
                  <a:alpha val="100000"/>
                </a:srgbClr>
              </a:solidFill>
              <a:prstDash val="solid"/>
              <a:round/>
            </a:ln>
          </p:spPr>
          <p:txBody>
            <a:bodyPr/>
            <a:lstStyle/>
            <a:p>
              <a:endParaRPr/>
            </a:p>
          </p:txBody>
        </p:sp>
        <p:sp>
          <p:nvSpPr>
            <p:cNvPr id="30" name="pl30"/>
            <p:cNvSpPr/>
            <p:nvPr/>
          </p:nvSpPr>
          <p:spPr>
            <a:xfrm>
              <a:off x="2362715" y="3976254"/>
              <a:ext cx="47579" cy="0"/>
            </a:xfrm>
            <a:custGeom>
              <a:avLst/>
              <a:gdLst/>
              <a:ahLst/>
              <a:cxnLst/>
              <a:rect l="0" t="0" r="0" b="0"/>
              <a:pathLst>
                <a:path w="47579">
                  <a:moveTo>
                    <a:pt x="0" y="0"/>
                  </a:moveTo>
                  <a:lnTo>
                    <a:pt x="47579" y="0"/>
                  </a:lnTo>
                </a:path>
              </a:pathLst>
            </a:custGeom>
            <a:ln w="81303" cap="flat">
              <a:solidFill>
                <a:srgbClr val="E8E8E8">
                  <a:alpha val="100000"/>
                </a:srgbClr>
              </a:solidFill>
              <a:prstDash val="solid"/>
              <a:round/>
            </a:ln>
          </p:spPr>
          <p:txBody>
            <a:bodyPr/>
            <a:lstStyle/>
            <a:p>
              <a:endParaRPr/>
            </a:p>
          </p:txBody>
        </p:sp>
        <p:sp>
          <p:nvSpPr>
            <p:cNvPr id="31" name="pl31"/>
            <p:cNvSpPr/>
            <p:nvPr/>
          </p:nvSpPr>
          <p:spPr>
            <a:xfrm>
              <a:off x="2473734" y="4261582"/>
              <a:ext cx="47579" cy="0"/>
            </a:xfrm>
            <a:custGeom>
              <a:avLst/>
              <a:gdLst/>
              <a:ahLst/>
              <a:cxnLst/>
              <a:rect l="0" t="0" r="0" b="0"/>
              <a:pathLst>
                <a:path w="47579">
                  <a:moveTo>
                    <a:pt x="0" y="0"/>
                  </a:moveTo>
                  <a:lnTo>
                    <a:pt x="47579" y="0"/>
                  </a:lnTo>
                </a:path>
              </a:pathLst>
            </a:custGeom>
            <a:ln w="81303" cap="flat">
              <a:solidFill>
                <a:srgbClr val="E8E8E8">
                  <a:alpha val="100000"/>
                </a:srgbClr>
              </a:solidFill>
              <a:prstDash val="solid"/>
              <a:round/>
            </a:ln>
          </p:spPr>
          <p:txBody>
            <a:bodyPr/>
            <a:lstStyle/>
            <a:p>
              <a:endParaRPr/>
            </a:p>
          </p:txBody>
        </p:sp>
        <p:sp>
          <p:nvSpPr>
            <p:cNvPr id="32" name="pl32"/>
            <p:cNvSpPr/>
            <p:nvPr/>
          </p:nvSpPr>
          <p:spPr>
            <a:xfrm>
              <a:off x="2790931" y="4546909"/>
              <a:ext cx="47579" cy="0"/>
            </a:xfrm>
            <a:custGeom>
              <a:avLst/>
              <a:gdLst/>
              <a:ahLst/>
              <a:cxnLst/>
              <a:rect l="0" t="0" r="0" b="0"/>
              <a:pathLst>
                <a:path w="47579">
                  <a:moveTo>
                    <a:pt x="0" y="0"/>
                  </a:moveTo>
                  <a:lnTo>
                    <a:pt x="47579" y="0"/>
                  </a:lnTo>
                </a:path>
              </a:pathLst>
            </a:custGeom>
            <a:ln w="81303" cap="flat">
              <a:solidFill>
                <a:srgbClr val="E8E8E8">
                  <a:alpha val="100000"/>
                </a:srgbClr>
              </a:solidFill>
              <a:prstDash val="solid"/>
              <a:round/>
            </a:ln>
          </p:spPr>
          <p:txBody>
            <a:bodyPr/>
            <a:lstStyle/>
            <a:p>
              <a:endParaRPr/>
            </a:p>
          </p:txBody>
        </p:sp>
        <p:sp>
          <p:nvSpPr>
            <p:cNvPr id="33" name="pl33"/>
            <p:cNvSpPr/>
            <p:nvPr/>
          </p:nvSpPr>
          <p:spPr>
            <a:xfrm>
              <a:off x="2568893" y="4832236"/>
              <a:ext cx="15859" cy="0"/>
            </a:xfrm>
            <a:custGeom>
              <a:avLst/>
              <a:gdLst/>
              <a:ahLst/>
              <a:cxnLst/>
              <a:rect l="0" t="0" r="0" b="0"/>
              <a:pathLst>
                <a:path w="15859">
                  <a:moveTo>
                    <a:pt x="0" y="0"/>
                  </a:moveTo>
                  <a:lnTo>
                    <a:pt x="15859" y="0"/>
                  </a:lnTo>
                </a:path>
              </a:pathLst>
            </a:custGeom>
            <a:ln w="81303" cap="flat">
              <a:solidFill>
                <a:srgbClr val="E8E8E8">
                  <a:alpha val="100000"/>
                </a:srgbClr>
              </a:solidFill>
              <a:prstDash val="solid"/>
              <a:round/>
            </a:ln>
          </p:spPr>
          <p:txBody>
            <a:bodyPr/>
            <a:lstStyle/>
            <a:p>
              <a:endParaRPr/>
            </a:p>
          </p:txBody>
        </p:sp>
        <p:sp>
          <p:nvSpPr>
            <p:cNvPr id="34" name="pl34"/>
            <p:cNvSpPr/>
            <p:nvPr/>
          </p:nvSpPr>
          <p:spPr>
            <a:xfrm>
              <a:off x="2854371" y="5117563"/>
              <a:ext cx="15859" cy="0"/>
            </a:xfrm>
            <a:custGeom>
              <a:avLst/>
              <a:gdLst/>
              <a:ahLst/>
              <a:cxnLst/>
              <a:rect l="0" t="0" r="0" b="0"/>
              <a:pathLst>
                <a:path w="15859">
                  <a:moveTo>
                    <a:pt x="0" y="0"/>
                  </a:moveTo>
                  <a:lnTo>
                    <a:pt x="15859" y="0"/>
                  </a:lnTo>
                </a:path>
              </a:pathLst>
            </a:custGeom>
            <a:ln w="81303" cap="flat">
              <a:solidFill>
                <a:srgbClr val="E8E8E8">
                  <a:alpha val="100000"/>
                </a:srgbClr>
              </a:solidFill>
              <a:prstDash val="solid"/>
              <a:round/>
            </a:ln>
          </p:spPr>
          <p:txBody>
            <a:bodyPr/>
            <a:lstStyle/>
            <a:p>
              <a:endParaRPr/>
            </a:p>
          </p:txBody>
        </p:sp>
        <p:sp>
          <p:nvSpPr>
            <p:cNvPr id="35" name="pl35"/>
            <p:cNvSpPr/>
            <p:nvPr/>
          </p:nvSpPr>
          <p:spPr>
            <a:xfrm>
              <a:off x="2775071" y="5402890"/>
              <a:ext cx="15859" cy="0"/>
            </a:xfrm>
            <a:custGeom>
              <a:avLst/>
              <a:gdLst/>
              <a:ahLst/>
              <a:cxnLst/>
              <a:rect l="0" t="0" r="0" b="0"/>
              <a:pathLst>
                <a:path w="15859">
                  <a:moveTo>
                    <a:pt x="0" y="0"/>
                  </a:moveTo>
                  <a:lnTo>
                    <a:pt x="15859" y="0"/>
                  </a:lnTo>
                </a:path>
              </a:pathLst>
            </a:custGeom>
            <a:ln w="81303" cap="flat">
              <a:solidFill>
                <a:srgbClr val="E8E8E8">
                  <a:alpha val="100000"/>
                </a:srgbClr>
              </a:solidFill>
              <a:prstDash val="solid"/>
              <a:round/>
            </a:ln>
          </p:spPr>
          <p:txBody>
            <a:bodyPr/>
            <a:lstStyle/>
            <a:p>
              <a:endParaRPr/>
            </a:p>
          </p:txBody>
        </p:sp>
        <p:sp>
          <p:nvSpPr>
            <p:cNvPr id="36" name="pt36"/>
            <p:cNvSpPr/>
            <p:nvPr/>
          </p:nvSpPr>
          <p:spPr>
            <a:xfrm>
              <a:off x="2405795" y="39717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2358215" y="39717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2834011" y="254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2707132" y="254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2580253" y="4827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2564393" y="4827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2818151" y="22597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2627833" y="22597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2818151" y="3401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2738852" y="3401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2754712"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2691272"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2516814" y="42570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2469234" y="42570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2834011"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2786431"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2754712" y="31157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2659552" y="31157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2865731" y="5113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2849871" y="5113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2675412" y="19744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2358215" y="19744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2802291"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2675412"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2786431" y="53983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2770571" y="53983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2365143" y="39311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3" name="pt63"/>
            <p:cNvSpPr/>
            <p:nvPr/>
          </p:nvSpPr>
          <p:spPr>
            <a:xfrm>
              <a:off x="2317563" y="39311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4" name="pt64"/>
            <p:cNvSpPr/>
            <p:nvPr/>
          </p:nvSpPr>
          <p:spPr>
            <a:xfrm>
              <a:off x="2793359" y="250446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5" name="pt65"/>
            <p:cNvSpPr/>
            <p:nvPr/>
          </p:nvSpPr>
          <p:spPr>
            <a:xfrm>
              <a:off x="2666480" y="25044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6" name="pt66"/>
            <p:cNvSpPr/>
            <p:nvPr/>
          </p:nvSpPr>
          <p:spPr>
            <a:xfrm>
              <a:off x="2539601" y="478708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7" name="pt67"/>
            <p:cNvSpPr/>
            <p:nvPr/>
          </p:nvSpPr>
          <p:spPr>
            <a:xfrm>
              <a:off x="2523741" y="478708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8" name="pt68"/>
            <p:cNvSpPr/>
            <p:nvPr/>
          </p:nvSpPr>
          <p:spPr>
            <a:xfrm>
              <a:off x="2777499" y="221913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9" name="pt69"/>
            <p:cNvSpPr/>
            <p:nvPr/>
          </p:nvSpPr>
          <p:spPr>
            <a:xfrm>
              <a:off x="2587181" y="22191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0" name="pt70"/>
            <p:cNvSpPr/>
            <p:nvPr/>
          </p:nvSpPr>
          <p:spPr>
            <a:xfrm>
              <a:off x="2777499" y="33604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1" name="pt71"/>
            <p:cNvSpPr/>
            <p:nvPr/>
          </p:nvSpPr>
          <p:spPr>
            <a:xfrm>
              <a:off x="2698200" y="33604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2" name="pt72"/>
            <p:cNvSpPr/>
            <p:nvPr/>
          </p:nvSpPr>
          <p:spPr>
            <a:xfrm>
              <a:off x="2714060"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3" name="pt73"/>
            <p:cNvSpPr/>
            <p:nvPr/>
          </p:nvSpPr>
          <p:spPr>
            <a:xfrm>
              <a:off x="2650620"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4" name="pt74"/>
            <p:cNvSpPr/>
            <p:nvPr/>
          </p:nvSpPr>
          <p:spPr>
            <a:xfrm>
              <a:off x="2476162" y="421643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5" name="pt75"/>
            <p:cNvSpPr/>
            <p:nvPr/>
          </p:nvSpPr>
          <p:spPr>
            <a:xfrm>
              <a:off x="2428582" y="421643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6" name="pt76"/>
            <p:cNvSpPr/>
            <p:nvPr/>
          </p:nvSpPr>
          <p:spPr>
            <a:xfrm>
              <a:off x="2793359" y="450175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7" name="pt77"/>
            <p:cNvSpPr/>
            <p:nvPr/>
          </p:nvSpPr>
          <p:spPr>
            <a:xfrm>
              <a:off x="2745779" y="45017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8" name="pt78"/>
            <p:cNvSpPr/>
            <p:nvPr/>
          </p:nvSpPr>
          <p:spPr>
            <a:xfrm>
              <a:off x="2714060" y="307512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9" name="pt79"/>
            <p:cNvSpPr/>
            <p:nvPr/>
          </p:nvSpPr>
          <p:spPr>
            <a:xfrm>
              <a:off x="2618901" y="307512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0" name="pt80"/>
            <p:cNvSpPr/>
            <p:nvPr/>
          </p:nvSpPr>
          <p:spPr>
            <a:xfrm>
              <a:off x="2825079" y="50724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1" name="pt81"/>
            <p:cNvSpPr/>
            <p:nvPr/>
          </p:nvSpPr>
          <p:spPr>
            <a:xfrm>
              <a:off x="2809219" y="50724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2" name="pt82"/>
            <p:cNvSpPr/>
            <p:nvPr/>
          </p:nvSpPr>
          <p:spPr>
            <a:xfrm>
              <a:off x="2634760" y="193381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3" name="pt83"/>
            <p:cNvSpPr/>
            <p:nvPr/>
          </p:nvSpPr>
          <p:spPr>
            <a:xfrm>
              <a:off x="2317563" y="19338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4" name="pt84"/>
            <p:cNvSpPr/>
            <p:nvPr/>
          </p:nvSpPr>
          <p:spPr>
            <a:xfrm>
              <a:off x="2761639" y="278979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5" name="pt85"/>
            <p:cNvSpPr/>
            <p:nvPr/>
          </p:nvSpPr>
          <p:spPr>
            <a:xfrm>
              <a:off x="2634760" y="278979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6" name="pt86"/>
            <p:cNvSpPr/>
            <p:nvPr/>
          </p:nvSpPr>
          <p:spPr>
            <a:xfrm>
              <a:off x="2745779" y="535773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7" name="pt87"/>
            <p:cNvSpPr/>
            <p:nvPr/>
          </p:nvSpPr>
          <p:spPr>
            <a:xfrm>
              <a:off x="2729920" y="53577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tx88"/>
            <p:cNvSpPr/>
            <p:nvPr/>
          </p:nvSpPr>
          <p:spPr>
            <a:xfrm>
              <a:off x="3021173" y="393040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89" name="tx89"/>
            <p:cNvSpPr/>
            <p:nvPr/>
          </p:nvSpPr>
          <p:spPr>
            <a:xfrm>
              <a:off x="3021173" y="2503772"/>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90" name="tx90"/>
            <p:cNvSpPr/>
            <p:nvPr/>
          </p:nvSpPr>
          <p:spPr>
            <a:xfrm>
              <a:off x="3021173" y="4786390"/>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91" name="tx91"/>
            <p:cNvSpPr/>
            <p:nvPr/>
          </p:nvSpPr>
          <p:spPr>
            <a:xfrm>
              <a:off x="2989018" y="2218445"/>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a:t>
              </a:r>
            </a:p>
          </p:txBody>
        </p:sp>
        <p:sp>
          <p:nvSpPr>
            <p:cNvPr id="92" name="tx92"/>
            <p:cNvSpPr/>
            <p:nvPr/>
          </p:nvSpPr>
          <p:spPr>
            <a:xfrm>
              <a:off x="3021173" y="3359754"/>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93" name="tx93"/>
            <p:cNvSpPr/>
            <p:nvPr/>
          </p:nvSpPr>
          <p:spPr>
            <a:xfrm>
              <a:off x="3021173"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94" name="tx94"/>
            <p:cNvSpPr/>
            <p:nvPr/>
          </p:nvSpPr>
          <p:spPr>
            <a:xfrm>
              <a:off x="3021173" y="421573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95" name="tx95"/>
            <p:cNvSpPr/>
            <p:nvPr/>
          </p:nvSpPr>
          <p:spPr>
            <a:xfrm>
              <a:off x="3021173" y="450106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96" name="tx96"/>
            <p:cNvSpPr/>
            <p:nvPr/>
          </p:nvSpPr>
          <p:spPr>
            <a:xfrm>
              <a:off x="3021173" y="307442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97" name="tx97"/>
            <p:cNvSpPr/>
            <p:nvPr/>
          </p:nvSpPr>
          <p:spPr>
            <a:xfrm>
              <a:off x="3021173" y="507171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98" name="tx98"/>
            <p:cNvSpPr/>
            <p:nvPr/>
          </p:nvSpPr>
          <p:spPr>
            <a:xfrm>
              <a:off x="2989018" y="1933118"/>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-20%</a:t>
              </a:r>
            </a:p>
          </p:txBody>
        </p:sp>
        <p:sp>
          <p:nvSpPr>
            <p:cNvPr id="99" name="tx99"/>
            <p:cNvSpPr/>
            <p:nvPr/>
          </p:nvSpPr>
          <p:spPr>
            <a:xfrm>
              <a:off x="3021173" y="278909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00" name="tx100"/>
            <p:cNvSpPr/>
            <p:nvPr/>
          </p:nvSpPr>
          <p:spPr>
            <a:xfrm>
              <a:off x="3021173" y="5357044"/>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01" name="rc101"/>
            <p:cNvSpPr/>
            <p:nvPr/>
          </p:nvSpPr>
          <p:spPr>
            <a:xfrm>
              <a:off x="1204946" y="1807768"/>
              <a:ext cx="2093500" cy="3766318"/>
            </a:xfrm>
            <a:prstGeom prst="rect">
              <a:avLst/>
            </a:prstGeom>
            <a:ln w="13550" cap="rnd">
              <a:solidFill>
                <a:srgbClr val="999999">
                  <a:alpha val="100000"/>
                </a:srgbClr>
              </a:solidFill>
              <a:prstDash val="solid"/>
              <a:round/>
            </a:ln>
          </p:spPr>
          <p:txBody>
            <a:bodyPr/>
            <a:lstStyle/>
            <a:p>
              <a:endParaRPr/>
            </a:p>
          </p:txBody>
        </p:sp>
        <p:sp>
          <p:nvSpPr>
            <p:cNvPr id="102" name="pl102"/>
            <p:cNvSpPr/>
            <p:nvPr/>
          </p:nvSpPr>
          <p:spPr>
            <a:xfrm>
              <a:off x="4096148" y="5209604"/>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4096148" y="4602133"/>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4096148" y="3994663"/>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4096148" y="3387192"/>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4096148" y="2779721"/>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4096148" y="2172250"/>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419130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450850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482570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514289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546009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577729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206337" y="2172250"/>
              <a:ext cx="206178" cy="0"/>
            </a:xfrm>
            <a:custGeom>
              <a:avLst/>
              <a:gdLst/>
              <a:ahLst/>
              <a:cxnLst/>
              <a:rect l="0" t="0" r="0" b="0"/>
              <a:pathLst>
                <a:path w="206178">
                  <a:moveTo>
                    <a:pt x="0" y="0"/>
                  </a:moveTo>
                  <a:lnTo>
                    <a:pt x="206178" y="0"/>
                  </a:lnTo>
                </a:path>
              </a:pathLst>
            </a:custGeom>
            <a:ln w="81303" cap="flat">
              <a:solidFill>
                <a:srgbClr val="E8E8E8">
                  <a:alpha val="100000"/>
                </a:srgbClr>
              </a:solidFill>
              <a:prstDash val="solid"/>
              <a:round/>
            </a:ln>
          </p:spPr>
          <p:txBody>
            <a:bodyPr/>
            <a:lstStyle/>
            <a:p>
              <a:endParaRPr/>
            </a:p>
          </p:txBody>
        </p:sp>
        <p:sp>
          <p:nvSpPr>
            <p:cNvPr id="115" name="pl115"/>
            <p:cNvSpPr/>
            <p:nvPr/>
          </p:nvSpPr>
          <p:spPr>
            <a:xfrm>
              <a:off x="5380796" y="2779721"/>
              <a:ext cx="142738" cy="0"/>
            </a:xfrm>
            <a:custGeom>
              <a:avLst/>
              <a:gdLst/>
              <a:ahLst/>
              <a:cxnLst/>
              <a:rect l="0" t="0" r="0" b="0"/>
              <a:pathLst>
                <a:path w="142738">
                  <a:moveTo>
                    <a:pt x="0" y="0"/>
                  </a:moveTo>
                  <a:lnTo>
                    <a:pt x="142738" y="0"/>
                  </a:lnTo>
                </a:path>
              </a:pathLst>
            </a:custGeom>
            <a:ln w="81303" cap="flat">
              <a:solidFill>
                <a:srgbClr val="E8E8E8">
                  <a:alpha val="100000"/>
                </a:srgbClr>
              </a:solidFill>
              <a:prstDash val="solid"/>
              <a:round/>
            </a:ln>
          </p:spPr>
          <p:txBody>
            <a:bodyPr/>
            <a:lstStyle/>
            <a:p>
              <a:endParaRPr/>
            </a:p>
          </p:txBody>
        </p:sp>
        <p:sp>
          <p:nvSpPr>
            <p:cNvPr id="116" name="pl116"/>
            <p:cNvSpPr/>
            <p:nvPr/>
          </p:nvSpPr>
          <p:spPr>
            <a:xfrm>
              <a:off x="5269777" y="3387192"/>
              <a:ext cx="126878" cy="0"/>
            </a:xfrm>
            <a:custGeom>
              <a:avLst/>
              <a:gdLst/>
              <a:ahLst/>
              <a:cxnLst/>
              <a:rect l="0" t="0" r="0" b="0"/>
              <a:pathLst>
                <a:path w="126878">
                  <a:moveTo>
                    <a:pt x="0" y="0"/>
                  </a:moveTo>
                  <a:lnTo>
                    <a:pt x="126878" y="0"/>
                  </a:lnTo>
                </a:path>
              </a:pathLst>
            </a:custGeom>
            <a:ln w="81303" cap="flat">
              <a:solidFill>
                <a:srgbClr val="E8E8E8">
                  <a:alpha val="100000"/>
                </a:srgbClr>
              </a:solidFill>
              <a:prstDash val="solid"/>
              <a:round/>
            </a:ln>
          </p:spPr>
          <p:txBody>
            <a:bodyPr/>
            <a:lstStyle/>
            <a:p>
              <a:endParaRPr/>
            </a:p>
          </p:txBody>
        </p:sp>
        <p:sp>
          <p:nvSpPr>
            <p:cNvPr id="117" name="pl117"/>
            <p:cNvSpPr/>
            <p:nvPr/>
          </p:nvSpPr>
          <p:spPr>
            <a:xfrm>
              <a:off x="5713853" y="3994663"/>
              <a:ext cx="31719" cy="0"/>
            </a:xfrm>
            <a:custGeom>
              <a:avLst/>
              <a:gdLst/>
              <a:ahLst/>
              <a:cxnLst/>
              <a:rect l="0" t="0" r="0" b="0"/>
              <a:pathLst>
                <a:path w="31719">
                  <a:moveTo>
                    <a:pt x="0" y="0"/>
                  </a:moveTo>
                  <a:lnTo>
                    <a:pt x="31719" y="0"/>
                  </a:lnTo>
                </a:path>
              </a:pathLst>
            </a:custGeom>
            <a:ln w="81303" cap="flat">
              <a:solidFill>
                <a:srgbClr val="E8E8E8">
                  <a:alpha val="100000"/>
                </a:srgbClr>
              </a:solidFill>
              <a:prstDash val="solid"/>
              <a:round/>
            </a:ln>
          </p:spPr>
          <p:txBody>
            <a:bodyPr/>
            <a:lstStyle/>
            <a:p>
              <a:endParaRPr/>
            </a:p>
          </p:txBody>
        </p:sp>
        <p:sp>
          <p:nvSpPr>
            <p:cNvPr id="118" name="pl118"/>
            <p:cNvSpPr/>
            <p:nvPr/>
          </p:nvSpPr>
          <p:spPr>
            <a:xfrm>
              <a:off x="5682133" y="4602133"/>
              <a:ext cx="31719" cy="0"/>
            </a:xfrm>
            <a:custGeom>
              <a:avLst/>
              <a:gdLst/>
              <a:ahLst/>
              <a:cxnLst/>
              <a:rect l="0" t="0" r="0" b="0"/>
              <a:pathLst>
                <a:path w="31719">
                  <a:moveTo>
                    <a:pt x="0" y="0"/>
                  </a:moveTo>
                  <a:lnTo>
                    <a:pt x="31719" y="0"/>
                  </a:lnTo>
                </a:path>
              </a:pathLst>
            </a:custGeom>
            <a:ln w="81303" cap="flat">
              <a:solidFill>
                <a:srgbClr val="E8E8E8">
                  <a:alpha val="100000"/>
                </a:srgbClr>
              </a:solidFill>
              <a:prstDash val="solid"/>
              <a:round/>
            </a:ln>
          </p:spPr>
          <p:txBody>
            <a:bodyPr/>
            <a:lstStyle/>
            <a:p>
              <a:endParaRPr/>
            </a:p>
          </p:txBody>
        </p:sp>
        <p:sp>
          <p:nvSpPr>
            <p:cNvPr id="119" name="pl119"/>
            <p:cNvSpPr/>
            <p:nvPr/>
          </p:nvSpPr>
          <p:spPr>
            <a:xfrm>
              <a:off x="5729712" y="5209604"/>
              <a:ext cx="15859" cy="0"/>
            </a:xfrm>
            <a:custGeom>
              <a:avLst/>
              <a:gdLst/>
              <a:ahLst/>
              <a:cxnLst/>
              <a:rect l="0" t="0" r="0" b="0"/>
              <a:pathLst>
                <a:path w="15859">
                  <a:moveTo>
                    <a:pt x="0" y="0"/>
                  </a:moveTo>
                  <a:lnTo>
                    <a:pt x="15859" y="0"/>
                  </a:lnTo>
                </a:path>
              </a:pathLst>
            </a:custGeom>
            <a:ln w="81303" cap="flat">
              <a:solidFill>
                <a:srgbClr val="E8E8E8">
                  <a:alpha val="100000"/>
                </a:srgbClr>
              </a:solidFill>
              <a:prstDash val="solid"/>
              <a:round/>
            </a:ln>
          </p:spPr>
          <p:txBody>
            <a:bodyPr/>
            <a:lstStyle/>
            <a:p>
              <a:endParaRPr/>
            </a:p>
          </p:txBody>
        </p:sp>
        <p:sp>
          <p:nvSpPr>
            <p:cNvPr id="120" name="pt120"/>
            <p:cNvSpPr/>
            <p:nvPr/>
          </p:nvSpPr>
          <p:spPr>
            <a:xfrm>
              <a:off x="5725212"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741072"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5376296"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519034"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201837"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5408015"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5265277"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5392156"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5709353"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5741072"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5677633"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5709353"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5684561" y="516445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3" name="pt133"/>
            <p:cNvSpPr/>
            <p:nvPr/>
          </p:nvSpPr>
          <p:spPr>
            <a:xfrm>
              <a:off x="5700420" y="51644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4" name="pt134"/>
            <p:cNvSpPr/>
            <p:nvPr/>
          </p:nvSpPr>
          <p:spPr>
            <a:xfrm>
              <a:off x="5335644" y="273456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5" name="pt135"/>
            <p:cNvSpPr/>
            <p:nvPr/>
          </p:nvSpPr>
          <p:spPr>
            <a:xfrm>
              <a:off x="5478382" y="273456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6" name="pt136"/>
            <p:cNvSpPr/>
            <p:nvPr/>
          </p:nvSpPr>
          <p:spPr>
            <a:xfrm>
              <a:off x="5161185" y="212709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7" name="pt137"/>
            <p:cNvSpPr/>
            <p:nvPr/>
          </p:nvSpPr>
          <p:spPr>
            <a:xfrm>
              <a:off x="5367363" y="212709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8" name="pt138"/>
            <p:cNvSpPr/>
            <p:nvPr/>
          </p:nvSpPr>
          <p:spPr>
            <a:xfrm>
              <a:off x="5224625" y="334204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9" name="pt139"/>
            <p:cNvSpPr/>
            <p:nvPr/>
          </p:nvSpPr>
          <p:spPr>
            <a:xfrm>
              <a:off x="5351504" y="33420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0" name="pt140"/>
            <p:cNvSpPr/>
            <p:nvPr/>
          </p:nvSpPr>
          <p:spPr>
            <a:xfrm>
              <a:off x="5668701" y="39495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1" name="pt141"/>
            <p:cNvSpPr/>
            <p:nvPr/>
          </p:nvSpPr>
          <p:spPr>
            <a:xfrm>
              <a:off x="5700420" y="39495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2" name="pt142"/>
            <p:cNvSpPr/>
            <p:nvPr/>
          </p:nvSpPr>
          <p:spPr>
            <a:xfrm>
              <a:off x="5636981" y="45569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3" name="pt143"/>
            <p:cNvSpPr/>
            <p:nvPr/>
          </p:nvSpPr>
          <p:spPr>
            <a:xfrm>
              <a:off x="5668701" y="45569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4" name="tx144"/>
            <p:cNvSpPr/>
            <p:nvPr/>
          </p:nvSpPr>
          <p:spPr>
            <a:xfrm>
              <a:off x="5897864" y="516375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45" name="tx145"/>
            <p:cNvSpPr/>
            <p:nvPr/>
          </p:nvSpPr>
          <p:spPr>
            <a:xfrm>
              <a:off x="5897864" y="273387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146" name="tx146"/>
            <p:cNvSpPr/>
            <p:nvPr/>
          </p:nvSpPr>
          <p:spPr>
            <a:xfrm>
              <a:off x="5865709" y="2126404"/>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+13%</a:t>
              </a:r>
            </a:p>
          </p:txBody>
        </p:sp>
        <p:sp>
          <p:nvSpPr>
            <p:cNvPr id="147" name="tx147"/>
            <p:cNvSpPr/>
            <p:nvPr/>
          </p:nvSpPr>
          <p:spPr>
            <a:xfrm>
              <a:off x="5897864" y="334134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48" name="tx148"/>
            <p:cNvSpPr/>
            <p:nvPr/>
          </p:nvSpPr>
          <p:spPr>
            <a:xfrm>
              <a:off x="5897864" y="394881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49" name="tx149"/>
            <p:cNvSpPr/>
            <p:nvPr/>
          </p:nvSpPr>
          <p:spPr>
            <a:xfrm>
              <a:off x="5897864" y="455628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50" name="rc150"/>
            <p:cNvSpPr/>
            <p:nvPr/>
          </p:nvSpPr>
          <p:spPr>
            <a:xfrm>
              <a:off x="4096148" y="1807768"/>
              <a:ext cx="2093500" cy="3766318"/>
            </a:xfrm>
            <a:prstGeom prst="rect">
              <a:avLst/>
            </a:prstGeom>
            <a:ln w="13550" cap="rnd">
              <a:solidFill>
                <a:srgbClr val="999999">
                  <a:alpha val="100000"/>
                </a:srgbClr>
              </a:solidFill>
              <a:prstDash val="solid"/>
              <a:round/>
            </a:ln>
          </p:spPr>
          <p:txBody>
            <a:bodyPr/>
            <a:lstStyle/>
            <a:p>
              <a:endParaRPr/>
            </a:p>
          </p:txBody>
        </p:sp>
        <p:sp>
          <p:nvSpPr>
            <p:cNvPr id="151" name="pl151"/>
            <p:cNvSpPr/>
            <p:nvPr/>
          </p:nvSpPr>
          <p:spPr>
            <a:xfrm>
              <a:off x="6980910" y="4546909"/>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6980910" y="2834946"/>
              <a:ext cx="2093500" cy="0"/>
            </a:xfrm>
            <a:custGeom>
              <a:avLst/>
              <a:gdLst/>
              <a:ahLst/>
              <a:cxnLst/>
              <a:rect l="0" t="0" r="0" b="0"/>
              <a:pathLst>
                <a:path w="2093500">
                  <a:moveTo>
                    <a:pt x="0" y="0"/>
                  </a:moveTo>
                  <a:lnTo>
                    <a:pt x="2093500" y="0"/>
                  </a:lnTo>
                  <a:lnTo>
                    <a:pt x="2093500"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707606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739326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771046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802766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834485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866205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8630335" y="2834946"/>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60" name="pl160"/>
            <p:cNvSpPr/>
            <p:nvPr/>
          </p:nvSpPr>
          <p:spPr>
            <a:xfrm>
              <a:off x="8503456" y="4546909"/>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61" name="pt161"/>
            <p:cNvSpPr/>
            <p:nvPr/>
          </p:nvSpPr>
          <p:spPr>
            <a:xfrm>
              <a:off x="8625835"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8625835"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8498956"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8498956"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8585183" y="278979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6" name="pt166"/>
            <p:cNvSpPr/>
            <p:nvPr/>
          </p:nvSpPr>
          <p:spPr>
            <a:xfrm>
              <a:off x="8585183" y="278979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7" name="pt167"/>
            <p:cNvSpPr/>
            <p:nvPr/>
          </p:nvSpPr>
          <p:spPr>
            <a:xfrm>
              <a:off x="8458304" y="450175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8" name="pt168"/>
            <p:cNvSpPr/>
            <p:nvPr/>
          </p:nvSpPr>
          <p:spPr>
            <a:xfrm>
              <a:off x="8458304" y="45017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9" name="tx169"/>
            <p:cNvSpPr/>
            <p:nvPr/>
          </p:nvSpPr>
          <p:spPr>
            <a:xfrm>
              <a:off x="8816390" y="2789099"/>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70" name="tx170"/>
            <p:cNvSpPr/>
            <p:nvPr/>
          </p:nvSpPr>
          <p:spPr>
            <a:xfrm>
              <a:off x="8816390" y="4501063"/>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71" name="rc171"/>
            <p:cNvSpPr/>
            <p:nvPr/>
          </p:nvSpPr>
          <p:spPr>
            <a:xfrm>
              <a:off x="6980910" y="1807768"/>
              <a:ext cx="2093500" cy="3766318"/>
            </a:xfrm>
            <a:prstGeom prst="rect">
              <a:avLst/>
            </a:prstGeom>
            <a:ln w="13550" cap="rnd">
              <a:solidFill>
                <a:srgbClr val="999999">
                  <a:alpha val="100000"/>
                </a:srgbClr>
              </a:solidFill>
              <a:prstDash val="solid"/>
              <a:round/>
            </a:ln>
          </p:spPr>
          <p:txBody>
            <a:bodyPr/>
            <a:lstStyle/>
            <a:p>
              <a:endParaRPr/>
            </a:p>
          </p:txBody>
        </p:sp>
        <p:sp>
          <p:nvSpPr>
            <p:cNvPr id="172" name="rc172"/>
            <p:cNvSpPr/>
            <p:nvPr/>
          </p:nvSpPr>
          <p:spPr>
            <a:xfrm>
              <a:off x="1204946" y="1592905"/>
              <a:ext cx="209350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3" name="tx173"/>
            <p:cNvSpPr/>
            <p:nvPr/>
          </p:nvSpPr>
          <p:spPr>
            <a:xfrm>
              <a:off x="2012542"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74" name="rc174"/>
            <p:cNvSpPr/>
            <p:nvPr/>
          </p:nvSpPr>
          <p:spPr>
            <a:xfrm>
              <a:off x="4096148" y="1592905"/>
              <a:ext cx="209350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5" name="tx175"/>
            <p:cNvSpPr/>
            <p:nvPr/>
          </p:nvSpPr>
          <p:spPr>
            <a:xfrm>
              <a:off x="4928573"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76" name="rc176"/>
            <p:cNvSpPr/>
            <p:nvPr/>
          </p:nvSpPr>
          <p:spPr>
            <a:xfrm>
              <a:off x="6980910" y="1592905"/>
              <a:ext cx="209350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7" name="tx177"/>
            <p:cNvSpPr/>
            <p:nvPr/>
          </p:nvSpPr>
          <p:spPr>
            <a:xfrm>
              <a:off x="7881685"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78" name="pl178"/>
            <p:cNvSpPr/>
            <p:nvPr/>
          </p:nvSpPr>
          <p:spPr>
            <a:xfrm>
              <a:off x="1204946" y="5574087"/>
              <a:ext cx="2093500" cy="0"/>
            </a:xfrm>
            <a:custGeom>
              <a:avLst/>
              <a:gdLst/>
              <a:ahLst/>
              <a:cxnLst/>
              <a:rect l="0" t="0" r="0" b="0"/>
              <a:pathLst>
                <a:path w="2093500">
                  <a:moveTo>
                    <a:pt x="0" y="0"/>
                  </a:moveTo>
                  <a:lnTo>
                    <a:pt x="2093500" y="0"/>
                  </a:lnTo>
                </a:path>
              </a:pathLst>
            </a:custGeom>
            <a:ln w="8130" cap="flat">
              <a:solidFill>
                <a:srgbClr val="000000">
                  <a:alpha val="100000"/>
                </a:srgbClr>
              </a:solidFill>
              <a:prstDash val="solid"/>
              <a:round/>
            </a:ln>
          </p:spPr>
          <p:txBody>
            <a:bodyPr/>
            <a:lstStyle/>
            <a:p>
              <a:endParaRPr/>
            </a:p>
          </p:txBody>
        </p:sp>
        <p:sp>
          <p:nvSpPr>
            <p:cNvPr id="179" name="pl179"/>
            <p:cNvSpPr/>
            <p:nvPr/>
          </p:nvSpPr>
          <p:spPr>
            <a:xfrm>
              <a:off x="130010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0" name="pl180"/>
            <p:cNvSpPr/>
            <p:nvPr/>
          </p:nvSpPr>
          <p:spPr>
            <a:xfrm>
              <a:off x="161730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1" name="pl181"/>
            <p:cNvSpPr/>
            <p:nvPr/>
          </p:nvSpPr>
          <p:spPr>
            <a:xfrm>
              <a:off x="193449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2" name="pl182"/>
            <p:cNvSpPr/>
            <p:nvPr/>
          </p:nvSpPr>
          <p:spPr>
            <a:xfrm>
              <a:off x="225169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3" name="pl183"/>
            <p:cNvSpPr/>
            <p:nvPr/>
          </p:nvSpPr>
          <p:spPr>
            <a:xfrm>
              <a:off x="256889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4" name="pl184"/>
            <p:cNvSpPr/>
            <p:nvPr/>
          </p:nvSpPr>
          <p:spPr>
            <a:xfrm>
              <a:off x="288609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5" name="tx185"/>
            <p:cNvSpPr/>
            <p:nvPr/>
          </p:nvSpPr>
          <p:spPr>
            <a:xfrm>
              <a:off x="1269027"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86" name="tx186"/>
            <p:cNvSpPr/>
            <p:nvPr/>
          </p:nvSpPr>
          <p:spPr>
            <a:xfrm>
              <a:off x="155514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87" name="tx187"/>
            <p:cNvSpPr/>
            <p:nvPr/>
          </p:nvSpPr>
          <p:spPr>
            <a:xfrm>
              <a:off x="187234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88" name="tx188"/>
            <p:cNvSpPr/>
            <p:nvPr/>
          </p:nvSpPr>
          <p:spPr>
            <a:xfrm>
              <a:off x="218954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89" name="tx189"/>
            <p:cNvSpPr/>
            <p:nvPr/>
          </p:nvSpPr>
          <p:spPr>
            <a:xfrm>
              <a:off x="250673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90" name="tx190"/>
            <p:cNvSpPr/>
            <p:nvPr/>
          </p:nvSpPr>
          <p:spPr>
            <a:xfrm>
              <a:off x="2792857"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91" name="pl191"/>
            <p:cNvSpPr/>
            <p:nvPr/>
          </p:nvSpPr>
          <p:spPr>
            <a:xfrm>
              <a:off x="4096148" y="5574087"/>
              <a:ext cx="2093500" cy="0"/>
            </a:xfrm>
            <a:custGeom>
              <a:avLst/>
              <a:gdLst/>
              <a:ahLst/>
              <a:cxnLst/>
              <a:rect l="0" t="0" r="0" b="0"/>
              <a:pathLst>
                <a:path w="2093500">
                  <a:moveTo>
                    <a:pt x="0" y="0"/>
                  </a:moveTo>
                  <a:lnTo>
                    <a:pt x="2093500" y="0"/>
                  </a:lnTo>
                </a:path>
              </a:pathLst>
            </a:custGeom>
            <a:ln w="8130" cap="flat">
              <a:solidFill>
                <a:srgbClr val="000000">
                  <a:alpha val="100000"/>
                </a:srgbClr>
              </a:solidFill>
              <a:prstDash val="solid"/>
              <a:round/>
            </a:ln>
          </p:spPr>
          <p:txBody>
            <a:bodyPr/>
            <a:lstStyle/>
            <a:p>
              <a:endParaRPr/>
            </a:p>
          </p:txBody>
        </p:sp>
        <p:sp>
          <p:nvSpPr>
            <p:cNvPr id="192" name="pl192"/>
            <p:cNvSpPr/>
            <p:nvPr/>
          </p:nvSpPr>
          <p:spPr>
            <a:xfrm>
              <a:off x="419130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3" name="pl193"/>
            <p:cNvSpPr/>
            <p:nvPr/>
          </p:nvSpPr>
          <p:spPr>
            <a:xfrm>
              <a:off x="450850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4" name="pl194"/>
            <p:cNvSpPr/>
            <p:nvPr/>
          </p:nvSpPr>
          <p:spPr>
            <a:xfrm>
              <a:off x="482570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5" name="pl195"/>
            <p:cNvSpPr/>
            <p:nvPr/>
          </p:nvSpPr>
          <p:spPr>
            <a:xfrm>
              <a:off x="514289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6" name="pl196"/>
            <p:cNvSpPr/>
            <p:nvPr/>
          </p:nvSpPr>
          <p:spPr>
            <a:xfrm>
              <a:off x="546009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7" name="pl197"/>
            <p:cNvSpPr/>
            <p:nvPr/>
          </p:nvSpPr>
          <p:spPr>
            <a:xfrm>
              <a:off x="577729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8" name="tx198"/>
            <p:cNvSpPr/>
            <p:nvPr/>
          </p:nvSpPr>
          <p:spPr>
            <a:xfrm>
              <a:off x="4160229"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99" name="tx199"/>
            <p:cNvSpPr/>
            <p:nvPr/>
          </p:nvSpPr>
          <p:spPr>
            <a:xfrm>
              <a:off x="444634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0" name="tx200"/>
            <p:cNvSpPr/>
            <p:nvPr/>
          </p:nvSpPr>
          <p:spPr>
            <a:xfrm>
              <a:off x="476354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1" name="tx201"/>
            <p:cNvSpPr/>
            <p:nvPr/>
          </p:nvSpPr>
          <p:spPr>
            <a:xfrm>
              <a:off x="508074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2" name="tx202"/>
            <p:cNvSpPr/>
            <p:nvPr/>
          </p:nvSpPr>
          <p:spPr>
            <a:xfrm>
              <a:off x="539793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3" name="tx203"/>
            <p:cNvSpPr/>
            <p:nvPr/>
          </p:nvSpPr>
          <p:spPr>
            <a:xfrm>
              <a:off x="5684059"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4" name="pl204"/>
            <p:cNvSpPr/>
            <p:nvPr/>
          </p:nvSpPr>
          <p:spPr>
            <a:xfrm>
              <a:off x="6980910" y="5574087"/>
              <a:ext cx="2093500" cy="0"/>
            </a:xfrm>
            <a:custGeom>
              <a:avLst/>
              <a:gdLst/>
              <a:ahLst/>
              <a:cxnLst/>
              <a:rect l="0" t="0" r="0" b="0"/>
              <a:pathLst>
                <a:path w="2093500">
                  <a:moveTo>
                    <a:pt x="0" y="0"/>
                  </a:moveTo>
                  <a:lnTo>
                    <a:pt x="2093500"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707606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pl206"/>
            <p:cNvSpPr/>
            <p:nvPr/>
          </p:nvSpPr>
          <p:spPr>
            <a:xfrm>
              <a:off x="739326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7" name="pl207"/>
            <p:cNvSpPr/>
            <p:nvPr/>
          </p:nvSpPr>
          <p:spPr>
            <a:xfrm>
              <a:off x="771046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8" name="pl208"/>
            <p:cNvSpPr/>
            <p:nvPr/>
          </p:nvSpPr>
          <p:spPr>
            <a:xfrm>
              <a:off x="802766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9" name="pl209"/>
            <p:cNvSpPr/>
            <p:nvPr/>
          </p:nvSpPr>
          <p:spPr>
            <a:xfrm>
              <a:off x="834485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0" name="pl210"/>
            <p:cNvSpPr/>
            <p:nvPr/>
          </p:nvSpPr>
          <p:spPr>
            <a:xfrm>
              <a:off x="866205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1" name="tx211"/>
            <p:cNvSpPr/>
            <p:nvPr/>
          </p:nvSpPr>
          <p:spPr>
            <a:xfrm>
              <a:off x="7044991"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12" name="tx212"/>
            <p:cNvSpPr/>
            <p:nvPr/>
          </p:nvSpPr>
          <p:spPr>
            <a:xfrm>
              <a:off x="733111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764830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14" name="tx214"/>
            <p:cNvSpPr/>
            <p:nvPr/>
          </p:nvSpPr>
          <p:spPr>
            <a:xfrm>
              <a:off x="796550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5" name="tx215"/>
            <p:cNvSpPr/>
            <p:nvPr/>
          </p:nvSpPr>
          <p:spPr>
            <a:xfrm>
              <a:off x="828270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6" name="tx216"/>
            <p:cNvSpPr/>
            <p:nvPr/>
          </p:nvSpPr>
          <p:spPr>
            <a:xfrm>
              <a:off x="8568821"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7" name="tx217"/>
            <p:cNvSpPr/>
            <p:nvPr/>
          </p:nvSpPr>
          <p:spPr>
            <a:xfrm>
              <a:off x="6259237" y="4484699"/>
              <a:ext cx="63983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Mozambique</a:t>
              </a:r>
            </a:p>
          </p:txBody>
        </p:sp>
        <p:sp>
          <p:nvSpPr>
            <p:cNvPr id="218" name="tx218"/>
            <p:cNvSpPr/>
            <p:nvPr/>
          </p:nvSpPr>
          <p:spPr>
            <a:xfrm>
              <a:off x="6408269" y="2793636"/>
              <a:ext cx="49080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Botswana</a:t>
              </a:r>
            </a:p>
          </p:txBody>
        </p:sp>
        <p:sp>
          <p:nvSpPr>
            <p:cNvPr id="219" name="tx219"/>
            <p:cNvSpPr/>
            <p:nvPr/>
          </p:nvSpPr>
          <p:spPr>
            <a:xfrm>
              <a:off x="3685144" y="5168294"/>
              <a:ext cx="32916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Eritrea</a:t>
              </a:r>
            </a:p>
          </p:txBody>
        </p:sp>
        <p:sp>
          <p:nvSpPr>
            <p:cNvPr id="220" name="tx220"/>
            <p:cNvSpPr/>
            <p:nvPr/>
          </p:nvSpPr>
          <p:spPr>
            <a:xfrm>
              <a:off x="3641651" y="4560824"/>
              <a:ext cx="37266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Zambia</a:t>
              </a:r>
            </a:p>
          </p:txBody>
        </p:sp>
        <p:sp>
          <p:nvSpPr>
            <p:cNvPr id="221" name="tx221"/>
            <p:cNvSpPr/>
            <p:nvPr/>
          </p:nvSpPr>
          <p:spPr>
            <a:xfrm>
              <a:off x="3622824" y="3931143"/>
              <a:ext cx="39148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Uganda</a:t>
              </a:r>
            </a:p>
          </p:txBody>
        </p:sp>
        <p:sp>
          <p:nvSpPr>
            <p:cNvPr id="222" name="tx222"/>
            <p:cNvSpPr/>
            <p:nvPr/>
          </p:nvSpPr>
          <p:spPr>
            <a:xfrm>
              <a:off x="3368036" y="3344463"/>
              <a:ext cx="6462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South Sudan</a:t>
              </a:r>
            </a:p>
          </p:txBody>
        </p:sp>
        <p:sp>
          <p:nvSpPr>
            <p:cNvPr id="223" name="tx223"/>
            <p:cNvSpPr/>
            <p:nvPr/>
          </p:nvSpPr>
          <p:spPr>
            <a:xfrm>
              <a:off x="3610437" y="2717511"/>
              <a:ext cx="403874"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Ethiopia</a:t>
              </a:r>
            </a:p>
          </p:txBody>
        </p:sp>
        <p:sp>
          <p:nvSpPr>
            <p:cNvPr id="224" name="tx224"/>
            <p:cNvSpPr/>
            <p:nvPr/>
          </p:nvSpPr>
          <p:spPr>
            <a:xfrm>
              <a:off x="3610546" y="2129522"/>
              <a:ext cx="4037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Somalia</a:t>
              </a:r>
            </a:p>
          </p:txBody>
        </p:sp>
        <p:sp>
          <p:nvSpPr>
            <p:cNvPr id="225" name="tx225"/>
            <p:cNvSpPr/>
            <p:nvPr/>
          </p:nvSpPr>
          <p:spPr>
            <a:xfrm>
              <a:off x="607585" y="5361581"/>
              <a:ext cx="51552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Zimbabwe</a:t>
              </a:r>
            </a:p>
          </p:txBody>
        </p:sp>
        <p:sp>
          <p:nvSpPr>
            <p:cNvPr id="226" name="tx226"/>
            <p:cNvSpPr/>
            <p:nvPr/>
          </p:nvSpPr>
          <p:spPr>
            <a:xfrm>
              <a:off x="713069" y="5076253"/>
              <a:ext cx="4100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Rwanda</a:t>
              </a:r>
            </a:p>
          </p:txBody>
        </p:sp>
        <p:sp>
          <p:nvSpPr>
            <p:cNvPr id="227" name="tx227"/>
            <p:cNvSpPr/>
            <p:nvPr/>
          </p:nvSpPr>
          <p:spPr>
            <a:xfrm>
              <a:off x="669740" y="4789507"/>
              <a:ext cx="45337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Comoros</a:t>
              </a:r>
            </a:p>
          </p:txBody>
        </p:sp>
        <p:sp>
          <p:nvSpPr>
            <p:cNvPr id="228" name="tx228"/>
            <p:cNvSpPr/>
            <p:nvPr/>
          </p:nvSpPr>
          <p:spPr>
            <a:xfrm>
              <a:off x="775334" y="4505599"/>
              <a:ext cx="3477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Malawi</a:t>
              </a:r>
            </a:p>
          </p:txBody>
        </p:sp>
        <p:sp>
          <p:nvSpPr>
            <p:cNvPr id="229" name="tx229"/>
            <p:cNvSpPr/>
            <p:nvPr/>
          </p:nvSpPr>
          <p:spPr>
            <a:xfrm>
              <a:off x="508103" y="4198062"/>
              <a:ext cx="61500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Madagascar</a:t>
              </a:r>
            </a:p>
          </p:txBody>
        </p:sp>
        <p:sp>
          <p:nvSpPr>
            <p:cNvPr id="230" name="tx230"/>
            <p:cNvSpPr/>
            <p:nvPr/>
          </p:nvSpPr>
          <p:spPr>
            <a:xfrm>
              <a:off x="775115" y="3912735"/>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Angola</a:t>
              </a:r>
            </a:p>
          </p:txBody>
        </p:sp>
        <p:sp>
          <p:nvSpPr>
            <p:cNvPr id="231" name="tx231"/>
            <p:cNvSpPr/>
            <p:nvPr/>
          </p:nvSpPr>
          <p:spPr>
            <a:xfrm>
              <a:off x="725402" y="3649617"/>
              <a:ext cx="3977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Lesotho</a:t>
              </a:r>
            </a:p>
          </p:txBody>
        </p:sp>
        <p:sp>
          <p:nvSpPr>
            <p:cNvPr id="232" name="tx232"/>
            <p:cNvSpPr/>
            <p:nvPr/>
          </p:nvSpPr>
          <p:spPr>
            <a:xfrm>
              <a:off x="806221" y="3342080"/>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Kenya</a:t>
              </a:r>
            </a:p>
          </p:txBody>
        </p:sp>
        <p:sp>
          <p:nvSpPr>
            <p:cNvPr id="233" name="tx233"/>
            <p:cNvSpPr/>
            <p:nvPr/>
          </p:nvSpPr>
          <p:spPr>
            <a:xfrm>
              <a:off x="713178" y="3078963"/>
              <a:ext cx="40993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Namibia</a:t>
              </a:r>
            </a:p>
          </p:txBody>
        </p:sp>
        <p:sp>
          <p:nvSpPr>
            <p:cNvPr id="234" name="tx234"/>
            <p:cNvSpPr/>
            <p:nvPr/>
          </p:nvSpPr>
          <p:spPr>
            <a:xfrm>
              <a:off x="663355" y="2793636"/>
              <a:ext cx="45975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Tanzania</a:t>
              </a:r>
            </a:p>
          </p:txBody>
        </p:sp>
        <p:sp>
          <p:nvSpPr>
            <p:cNvPr id="235" name="tx235"/>
            <p:cNvSpPr/>
            <p:nvPr/>
          </p:nvSpPr>
          <p:spPr>
            <a:xfrm>
              <a:off x="737899" y="250830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Burundi</a:t>
              </a:r>
            </a:p>
          </p:txBody>
        </p:sp>
        <p:sp>
          <p:nvSpPr>
            <p:cNvPr id="236" name="tx236"/>
            <p:cNvSpPr/>
            <p:nvPr/>
          </p:nvSpPr>
          <p:spPr>
            <a:xfrm>
              <a:off x="706957" y="2222982"/>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Eswatini</a:t>
              </a:r>
            </a:p>
          </p:txBody>
        </p:sp>
        <p:sp>
          <p:nvSpPr>
            <p:cNvPr id="237" name="tx237"/>
            <p:cNvSpPr/>
            <p:nvPr/>
          </p:nvSpPr>
          <p:spPr>
            <a:xfrm>
              <a:off x="514324" y="1936236"/>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South Africa</a:t>
              </a:r>
            </a:p>
          </p:txBody>
        </p:sp>
        <p:sp>
          <p:nvSpPr>
            <p:cNvPr id="238" name="tx238"/>
            <p:cNvSpPr/>
            <p:nvPr/>
          </p:nvSpPr>
          <p:spPr>
            <a:xfrm>
              <a:off x="4008342"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39" name="pt239"/>
            <p:cNvSpPr/>
            <p:nvPr/>
          </p:nvSpPr>
          <p:spPr>
            <a:xfrm>
              <a:off x="5163565"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40" name="pt240"/>
            <p:cNvSpPr/>
            <p:nvPr/>
          </p:nvSpPr>
          <p:spPr>
            <a:xfrm>
              <a:off x="5770822"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41" name="tx241"/>
            <p:cNvSpPr/>
            <p:nvPr/>
          </p:nvSpPr>
          <p:spPr>
            <a:xfrm>
              <a:off x="5415136"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42" name="tx242"/>
            <p:cNvSpPr/>
            <p:nvPr/>
          </p:nvSpPr>
          <p:spPr>
            <a:xfrm>
              <a:off x="6022392"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43" name="tx243"/>
            <p:cNvSpPr/>
            <p:nvPr/>
          </p:nvSpPr>
          <p:spPr>
            <a:xfrm>
              <a:off x="1204946"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 and change, by country, 2019 and 2025</a:t>
              </a:r>
            </a:p>
          </p:txBody>
        </p:sp>
        <p:sp>
          <p:nvSpPr>
            <p:cNvPr id="244" name="tx244"/>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2019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2019 and 2025, and change in coverage between the two years.
Overall, 13 out of 21 (62%) countries in ESAR had a decline in coverage. The largest decline was in South Africa (-20 percentage points), followed by Eswatini (-12 percentage points).
There were 6 (29%) countries with an increase in DTP1 coverage. Coverage remained the same in 2 countries between 2019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2019 and 2025, DTP1 coverage increased in six countries and decreased in 13 countries.</a:t>
            </a:r>
          </a:p>
        </p:txBody>
      </p:sp>
      <p:grpSp>
        <p:nvGrpSpPr>
          <p:cNvPr id="248" name="Group 247"/>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5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98725" y="5209604"/>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198725" y="4602133"/>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198725" y="3994663"/>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198725" y="3387192"/>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98725" y="2779721"/>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98725" y="2172250"/>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29435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61312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93188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25065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56941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88818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362218" y="2172250"/>
              <a:ext cx="143444" cy="0"/>
            </a:xfrm>
            <a:custGeom>
              <a:avLst/>
              <a:gdLst/>
              <a:ahLst/>
              <a:cxnLst/>
              <a:rect l="0" t="0" r="0" b="0"/>
              <a:pathLst>
                <a:path w="143444">
                  <a:moveTo>
                    <a:pt x="0" y="0"/>
                  </a:moveTo>
                  <a:lnTo>
                    <a:pt x="143444" y="0"/>
                  </a:lnTo>
                </a:path>
              </a:pathLst>
            </a:custGeom>
            <a:ln w="81303" cap="flat">
              <a:solidFill>
                <a:srgbClr val="E8E8E8">
                  <a:alpha val="100000"/>
                </a:srgbClr>
              </a:solidFill>
              <a:prstDash val="solid"/>
              <a:round/>
            </a:ln>
          </p:spPr>
          <p:txBody>
            <a:bodyPr/>
            <a:lstStyle/>
            <a:p>
              <a:endParaRPr/>
            </a:p>
          </p:txBody>
        </p:sp>
        <p:sp>
          <p:nvSpPr>
            <p:cNvPr id="17" name="pl17"/>
            <p:cNvSpPr/>
            <p:nvPr/>
          </p:nvSpPr>
          <p:spPr>
            <a:xfrm>
              <a:off x="2633169" y="2779721"/>
              <a:ext cx="111567" cy="0"/>
            </a:xfrm>
            <a:custGeom>
              <a:avLst/>
              <a:gdLst/>
              <a:ahLst/>
              <a:cxnLst/>
              <a:rect l="0" t="0" r="0" b="0"/>
              <a:pathLst>
                <a:path w="111567">
                  <a:moveTo>
                    <a:pt x="0" y="0"/>
                  </a:moveTo>
                  <a:lnTo>
                    <a:pt x="111567" y="0"/>
                  </a:lnTo>
                </a:path>
              </a:pathLst>
            </a:custGeom>
            <a:ln w="81303" cap="flat">
              <a:solidFill>
                <a:srgbClr val="E8E8E8">
                  <a:alpha val="100000"/>
                </a:srgbClr>
              </a:solidFill>
              <a:prstDash val="solid"/>
              <a:round/>
            </a:ln>
          </p:spPr>
          <p:txBody>
            <a:bodyPr/>
            <a:lstStyle/>
            <a:p>
              <a:endParaRPr/>
            </a:p>
          </p:txBody>
        </p:sp>
        <p:sp>
          <p:nvSpPr>
            <p:cNvPr id="18" name="pl18"/>
            <p:cNvSpPr/>
            <p:nvPr/>
          </p:nvSpPr>
          <p:spPr>
            <a:xfrm>
              <a:off x="2362218" y="3387192"/>
              <a:ext cx="47814" cy="0"/>
            </a:xfrm>
            <a:custGeom>
              <a:avLst/>
              <a:gdLst/>
              <a:ahLst/>
              <a:cxnLst/>
              <a:rect l="0" t="0" r="0" b="0"/>
              <a:pathLst>
                <a:path w="47814">
                  <a:moveTo>
                    <a:pt x="0" y="0"/>
                  </a:moveTo>
                  <a:lnTo>
                    <a:pt x="47814" y="0"/>
                  </a:lnTo>
                </a:path>
              </a:pathLst>
            </a:custGeom>
            <a:ln w="81303" cap="flat">
              <a:solidFill>
                <a:srgbClr val="E8E8E8">
                  <a:alpha val="100000"/>
                </a:srgbClr>
              </a:solidFill>
              <a:prstDash val="solid"/>
              <a:round/>
            </a:ln>
          </p:spPr>
          <p:txBody>
            <a:bodyPr/>
            <a:lstStyle/>
            <a:p>
              <a:endParaRPr/>
            </a:p>
          </p:txBody>
        </p:sp>
        <p:sp>
          <p:nvSpPr>
            <p:cNvPr id="19" name="pl19"/>
            <p:cNvSpPr/>
            <p:nvPr/>
          </p:nvSpPr>
          <p:spPr>
            <a:xfrm>
              <a:off x="2744737" y="3994663"/>
              <a:ext cx="31876" cy="0"/>
            </a:xfrm>
            <a:custGeom>
              <a:avLst/>
              <a:gdLst/>
              <a:ahLst/>
              <a:cxnLst/>
              <a:rect l="0" t="0" r="0" b="0"/>
              <a:pathLst>
                <a:path w="31876">
                  <a:moveTo>
                    <a:pt x="0" y="0"/>
                  </a:moveTo>
                  <a:lnTo>
                    <a:pt x="31876" y="0"/>
                  </a:lnTo>
                </a:path>
              </a:pathLst>
            </a:custGeom>
            <a:ln w="81303" cap="flat">
              <a:solidFill>
                <a:srgbClr val="E8E8E8">
                  <a:alpha val="100000"/>
                </a:srgbClr>
              </a:solidFill>
              <a:prstDash val="solid"/>
              <a:round/>
            </a:ln>
          </p:spPr>
          <p:txBody>
            <a:bodyPr/>
            <a:lstStyle/>
            <a:p>
              <a:endParaRPr/>
            </a:p>
          </p:txBody>
        </p:sp>
        <p:sp>
          <p:nvSpPr>
            <p:cNvPr id="20" name="pl20"/>
            <p:cNvSpPr/>
            <p:nvPr/>
          </p:nvSpPr>
          <p:spPr>
            <a:xfrm>
              <a:off x="2856304" y="4602133"/>
              <a:ext cx="15938" cy="0"/>
            </a:xfrm>
            <a:custGeom>
              <a:avLst/>
              <a:gdLst/>
              <a:ahLst/>
              <a:cxnLst/>
              <a:rect l="0" t="0" r="0" b="0"/>
              <a:pathLst>
                <a:path w="15938">
                  <a:moveTo>
                    <a:pt x="0" y="0"/>
                  </a:moveTo>
                  <a:lnTo>
                    <a:pt x="15938" y="0"/>
                  </a:lnTo>
                </a:path>
              </a:pathLst>
            </a:custGeom>
            <a:ln w="81303" cap="flat">
              <a:solidFill>
                <a:srgbClr val="E8E8E8">
                  <a:alpha val="100000"/>
                </a:srgbClr>
              </a:solidFill>
              <a:prstDash val="solid"/>
              <a:round/>
            </a:ln>
          </p:spPr>
          <p:txBody>
            <a:bodyPr/>
            <a:lstStyle/>
            <a:p>
              <a:endParaRPr/>
            </a:p>
          </p:txBody>
        </p:sp>
        <p:sp>
          <p:nvSpPr>
            <p:cNvPr id="21" name="pl21"/>
            <p:cNvSpPr/>
            <p:nvPr/>
          </p:nvSpPr>
          <p:spPr>
            <a:xfrm>
              <a:off x="2521601" y="5209604"/>
              <a:ext cx="15938" cy="0"/>
            </a:xfrm>
            <a:custGeom>
              <a:avLst/>
              <a:gdLst/>
              <a:ahLst/>
              <a:cxnLst/>
              <a:rect l="0" t="0" r="0" b="0"/>
              <a:pathLst>
                <a:path w="15938">
                  <a:moveTo>
                    <a:pt x="0" y="0"/>
                  </a:moveTo>
                  <a:lnTo>
                    <a:pt x="15938" y="0"/>
                  </a:lnTo>
                </a:path>
              </a:pathLst>
            </a:custGeom>
            <a:ln w="81303" cap="flat">
              <a:solidFill>
                <a:srgbClr val="E8E8E8">
                  <a:alpha val="100000"/>
                </a:srgbClr>
              </a:solidFill>
              <a:prstDash val="solid"/>
              <a:round/>
            </a:ln>
          </p:spPr>
          <p:txBody>
            <a:bodyPr/>
            <a:lstStyle/>
            <a:p>
              <a:endParaRPr/>
            </a:p>
          </p:txBody>
        </p:sp>
        <p:sp>
          <p:nvSpPr>
            <p:cNvPr id="22" name="pt22"/>
            <p:cNvSpPr/>
            <p:nvPr/>
          </p:nvSpPr>
          <p:spPr>
            <a:xfrm>
              <a:off x="2405533"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 name="pt23"/>
            <p:cNvSpPr/>
            <p:nvPr/>
          </p:nvSpPr>
          <p:spPr>
            <a:xfrm>
              <a:off x="2357718"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 name="pt24"/>
            <p:cNvSpPr/>
            <p:nvPr/>
          </p:nvSpPr>
          <p:spPr>
            <a:xfrm>
              <a:off x="2740237"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2628669"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2772113"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7" name="pt27"/>
            <p:cNvSpPr/>
            <p:nvPr/>
          </p:nvSpPr>
          <p:spPr>
            <a:xfrm>
              <a:off x="2740237"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8" name="pt28"/>
            <p:cNvSpPr/>
            <p:nvPr/>
          </p:nvSpPr>
          <p:spPr>
            <a:xfrm>
              <a:off x="2867743"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2851804"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2533039"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2517101"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2501163"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2357718"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2364881" y="334204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5" name="pt35"/>
            <p:cNvSpPr/>
            <p:nvPr/>
          </p:nvSpPr>
          <p:spPr>
            <a:xfrm>
              <a:off x="2317066" y="33420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6" name="pt36"/>
            <p:cNvSpPr/>
            <p:nvPr/>
          </p:nvSpPr>
          <p:spPr>
            <a:xfrm>
              <a:off x="2699585" y="273456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7" name="pt37"/>
            <p:cNvSpPr/>
            <p:nvPr/>
          </p:nvSpPr>
          <p:spPr>
            <a:xfrm>
              <a:off x="2588017" y="273456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8" name="pt38"/>
            <p:cNvSpPr/>
            <p:nvPr/>
          </p:nvSpPr>
          <p:spPr>
            <a:xfrm>
              <a:off x="2731461" y="39495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9" name="pt39"/>
            <p:cNvSpPr/>
            <p:nvPr/>
          </p:nvSpPr>
          <p:spPr>
            <a:xfrm>
              <a:off x="2699585" y="39495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0" name="pt40"/>
            <p:cNvSpPr/>
            <p:nvPr/>
          </p:nvSpPr>
          <p:spPr>
            <a:xfrm>
              <a:off x="2827091" y="45569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1" name="pt41"/>
            <p:cNvSpPr/>
            <p:nvPr/>
          </p:nvSpPr>
          <p:spPr>
            <a:xfrm>
              <a:off x="2811153" y="45569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2" name="pt42"/>
            <p:cNvSpPr/>
            <p:nvPr/>
          </p:nvSpPr>
          <p:spPr>
            <a:xfrm>
              <a:off x="2492387" y="516445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3" name="pt43"/>
            <p:cNvSpPr/>
            <p:nvPr/>
          </p:nvSpPr>
          <p:spPr>
            <a:xfrm>
              <a:off x="2476449" y="51644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4" name="pt44"/>
            <p:cNvSpPr/>
            <p:nvPr/>
          </p:nvSpPr>
          <p:spPr>
            <a:xfrm>
              <a:off x="2460511" y="212709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5" name="pt45"/>
            <p:cNvSpPr/>
            <p:nvPr/>
          </p:nvSpPr>
          <p:spPr>
            <a:xfrm>
              <a:off x="2317066" y="212709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6" name="tx46"/>
            <p:cNvSpPr/>
            <p:nvPr/>
          </p:nvSpPr>
          <p:spPr>
            <a:xfrm>
              <a:off x="3024440" y="334134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47" name="tx47"/>
            <p:cNvSpPr/>
            <p:nvPr/>
          </p:nvSpPr>
          <p:spPr>
            <a:xfrm>
              <a:off x="3024440" y="273387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48" name="tx48"/>
            <p:cNvSpPr/>
            <p:nvPr/>
          </p:nvSpPr>
          <p:spPr>
            <a:xfrm>
              <a:off x="3024440" y="394881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49" name="tx49"/>
            <p:cNvSpPr/>
            <p:nvPr/>
          </p:nvSpPr>
          <p:spPr>
            <a:xfrm>
              <a:off x="3024440" y="455628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50" name="tx50"/>
            <p:cNvSpPr/>
            <p:nvPr/>
          </p:nvSpPr>
          <p:spPr>
            <a:xfrm>
              <a:off x="3024440" y="516375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51" name="tx51"/>
            <p:cNvSpPr/>
            <p:nvPr/>
          </p:nvSpPr>
          <p:spPr>
            <a:xfrm>
              <a:off x="3024440" y="2126404"/>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52" name="rc52"/>
            <p:cNvSpPr/>
            <p:nvPr/>
          </p:nvSpPr>
          <p:spPr>
            <a:xfrm>
              <a:off x="1198725" y="1807768"/>
              <a:ext cx="2103850" cy="3766318"/>
            </a:xfrm>
            <a:prstGeom prst="rect">
              <a:avLst/>
            </a:prstGeom>
            <a:ln w="13550" cap="rnd">
              <a:solidFill>
                <a:srgbClr val="999999">
                  <a:alpha val="100000"/>
                </a:srgbClr>
              </a:solidFill>
              <a:prstDash val="solid"/>
              <a:round/>
            </a:ln>
          </p:spPr>
          <p:txBody>
            <a:bodyPr/>
            <a:lstStyle/>
            <a:p>
              <a:endParaRPr/>
            </a:p>
          </p:txBody>
        </p:sp>
        <p:sp>
          <p:nvSpPr>
            <p:cNvPr id="53" name="pl53"/>
            <p:cNvSpPr/>
            <p:nvPr/>
          </p:nvSpPr>
          <p:spPr>
            <a:xfrm>
              <a:off x="4069008" y="5260227"/>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4069008" y="4737127"/>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4069008" y="4214027"/>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4069008" y="3690927"/>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4069008" y="3167827"/>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4069008" y="2644728"/>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4069008" y="2121628"/>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416463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448340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480216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512093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543969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75846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423760" y="2121628"/>
              <a:ext cx="111567" cy="0"/>
            </a:xfrm>
            <a:custGeom>
              <a:avLst/>
              <a:gdLst/>
              <a:ahLst/>
              <a:cxnLst/>
              <a:rect l="0" t="0" r="0" b="0"/>
              <a:pathLst>
                <a:path w="111567">
                  <a:moveTo>
                    <a:pt x="0" y="0"/>
                  </a:moveTo>
                  <a:lnTo>
                    <a:pt x="111567" y="0"/>
                  </a:lnTo>
                </a:path>
              </a:pathLst>
            </a:custGeom>
            <a:ln w="81303" cap="flat">
              <a:solidFill>
                <a:srgbClr val="E8E8E8">
                  <a:alpha val="100000"/>
                </a:srgbClr>
              </a:solidFill>
              <a:prstDash val="solid"/>
              <a:round/>
            </a:ln>
          </p:spPr>
          <p:txBody>
            <a:bodyPr/>
            <a:lstStyle/>
            <a:p>
              <a:endParaRPr/>
            </a:p>
          </p:txBody>
        </p:sp>
        <p:sp>
          <p:nvSpPr>
            <p:cNvPr id="67" name="pl67"/>
            <p:cNvSpPr/>
            <p:nvPr/>
          </p:nvSpPr>
          <p:spPr>
            <a:xfrm>
              <a:off x="5423760" y="2644728"/>
              <a:ext cx="79691" cy="0"/>
            </a:xfrm>
            <a:custGeom>
              <a:avLst/>
              <a:gdLst/>
              <a:ahLst/>
              <a:cxnLst/>
              <a:rect l="0" t="0" r="0" b="0"/>
              <a:pathLst>
                <a:path w="79691">
                  <a:moveTo>
                    <a:pt x="0" y="0"/>
                  </a:moveTo>
                  <a:lnTo>
                    <a:pt x="79691" y="0"/>
                  </a:lnTo>
                </a:path>
              </a:pathLst>
            </a:custGeom>
            <a:ln w="81303" cap="flat">
              <a:solidFill>
                <a:srgbClr val="E8E8E8">
                  <a:alpha val="100000"/>
                </a:srgbClr>
              </a:solidFill>
              <a:prstDash val="solid"/>
              <a:round/>
            </a:ln>
          </p:spPr>
          <p:txBody>
            <a:bodyPr/>
            <a:lstStyle/>
            <a:p>
              <a:endParaRPr/>
            </a:p>
          </p:txBody>
        </p:sp>
        <p:sp>
          <p:nvSpPr>
            <p:cNvPr id="68" name="pl68"/>
            <p:cNvSpPr/>
            <p:nvPr/>
          </p:nvSpPr>
          <p:spPr>
            <a:xfrm>
              <a:off x="5280316" y="3167827"/>
              <a:ext cx="63753" cy="0"/>
            </a:xfrm>
            <a:custGeom>
              <a:avLst/>
              <a:gdLst/>
              <a:ahLst/>
              <a:cxnLst/>
              <a:rect l="0" t="0" r="0" b="0"/>
              <a:pathLst>
                <a:path w="63753">
                  <a:moveTo>
                    <a:pt x="0" y="0"/>
                  </a:moveTo>
                  <a:lnTo>
                    <a:pt x="63753" y="0"/>
                  </a:lnTo>
                </a:path>
              </a:pathLst>
            </a:custGeom>
            <a:ln w="81303" cap="flat">
              <a:solidFill>
                <a:srgbClr val="E8E8E8">
                  <a:alpha val="100000"/>
                </a:srgbClr>
              </a:solidFill>
              <a:prstDash val="solid"/>
              <a:round/>
            </a:ln>
          </p:spPr>
          <p:txBody>
            <a:bodyPr/>
            <a:lstStyle/>
            <a:p>
              <a:endParaRPr/>
            </a:p>
          </p:txBody>
        </p:sp>
        <p:sp>
          <p:nvSpPr>
            <p:cNvPr id="69" name="pl69"/>
            <p:cNvSpPr/>
            <p:nvPr/>
          </p:nvSpPr>
          <p:spPr>
            <a:xfrm>
              <a:off x="5535328" y="3690927"/>
              <a:ext cx="31876" cy="0"/>
            </a:xfrm>
            <a:custGeom>
              <a:avLst/>
              <a:gdLst/>
              <a:ahLst/>
              <a:cxnLst/>
              <a:rect l="0" t="0" r="0" b="0"/>
              <a:pathLst>
                <a:path w="31876">
                  <a:moveTo>
                    <a:pt x="0" y="0"/>
                  </a:moveTo>
                  <a:lnTo>
                    <a:pt x="31876" y="0"/>
                  </a:lnTo>
                </a:path>
              </a:pathLst>
            </a:custGeom>
            <a:ln w="81303" cap="flat">
              <a:solidFill>
                <a:srgbClr val="E8E8E8">
                  <a:alpha val="100000"/>
                </a:srgbClr>
              </a:solidFill>
              <a:prstDash val="solid"/>
              <a:round/>
            </a:ln>
          </p:spPr>
          <p:txBody>
            <a:bodyPr/>
            <a:lstStyle/>
            <a:p>
              <a:endParaRPr/>
            </a:p>
          </p:txBody>
        </p:sp>
        <p:sp>
          <p:nvSpPr>
            <p:cNvPr id="70" name="pl70"/>
            <p:cNvSpPr/>
            <p:nvPr/>
          </p:nvSpPr>
          <p:spPr>
            <a:xfrm>
              <a:off x="5662834" y="4214027"/>
              <a:ext cx="31876" cy="0"/>
            </a:xfrm>
            <a:custGeom>
              <a:avLst/>
              <a:gdLst/>
              <a:ahLst/>
              <a:cxnLst/>
              <a:rect l="0" t="0" r="0" b="0"/>
              <a:pathLst>
                <a:path w="31876">
                  <a:moveTo>
                    <a:pt x="0" y="0"/>
                  </a:moveTo>
                  <a:lnTo>
                    <a:pt x="31876" y="0"/>
                  </a:lnTo>
                </a:path>
              </a:pathLst>
            </a:custGeom>
            <a:ln w="81303" cap="flat">
              <a:solidFill>
                <a:srgbClr val="E8E8E8">
                  <a:alpha val="100000"/>
                </a:srgbClr>
              </a:solidFill>
              <a:prstDash val="solid"/>
              <a:round/>
            </a:ln>
          </p:spPr>
          <p:txBody>
            <a:bodyPr/>
            <a:lstStyle/>
            <a:p>
              <a:endParaRPr/>
            </a:p>
          </p:txBody>
        </p:sp>
        <p:sp>
          <p:nvSpPr>
            <p:cNvPr id="71" name="pl71"/>
            <p:cNvSpPr/>
            <p:nvPr/>
          </p:nvSpPr>
          <p:spPr>
            <a:xfrm>
              <a:off x="5710649" y="4737127"/>
              <a:ext cx="15938" cy="0"/>
            </a:xfrm>
            <a:custGeom>
              <a:avLst/>
              <a:gdLst/>
              <a:ahLst/>
              <a:cxnLst/>
              <a:rect l="0" t="0" r="0" b="0"/>
              <a:pathLst>
                <a:path w="15938">
                  <a:moveTo>
                    <a:pt x="0" y="0"/>
                  </a:moveTo>
                  <a:lnTo>
                    <a:pt x="15938" y="0"/>
                  </a:lnTo>
                </a:path>
              </a:pathLst>
            </a:custGeom>
            <a:ln w="81303" cap="flat">
              <a:solidFill>
                <a:srgbClr val="E8E8E8">
                  <a:alpha val="100000"/>
                </a:srgbClr>
              </a:solidFill>
              <a:prstDash val="solid"/>
              <a:round/>
            </a:ln>
          </p:spPr>
          <p:txBody>
            <a:bodyPr/>
            <a:lstStyle/>
            <a:p>
              <a:endParaRPr/>
            </a:p>
          </p:txBody>
        </p:sp>
        <p:sp>
          <p:nvSpPr>
            <p:cNvPr id="72" name="pl72"/>
            <p:cNvSpPr/>
            <p:nvPr/>
          </p:nvSpPr>
          <p:spPr>
            <a:xfrm>
              <a:off x="5710649" y="5260227"/>
              <a:ext cx="15938" cy="0"/>
            </a:xfrm>
            <a:custGeom>
              <a:avLst/>
              <a:gdLst/>
              <a:ahLst/>
              <a:cxnLst/>
              <a:rect l="0" t="0" r="0" b="0"/>
              <a:pathLst>
                <a:path w="15938">
                  <a:moveTo>
                    <a:pt x="0" y="0"/>
                  </a:moveTo>
                  <a:lnTo>
                    <a:pt x="15938" y="0"/>
                  </a:lnTo>
                </a:path>
              </a:pathLst>
            </a:custGeom>
            <a:ln w="81303" cap="flat">
              <a:solidFill>
                <a:srgbClr val="E8E8E8">
                  <a:alpha val="100000"/>
                </a:srgbClr>
              </a:solidFill>
              <a:prstDash val="solid"/>
              <a:round/>
            </a:ln>
          </p:spPr>
          <p:txBody>
            <a:bodyPr/>
            <a:lstStyle/>
            <a:p>
              <a:endParaRPr/>
            </a:p>
          </p:txBody>
        </p:sp>
        <p:sp>
          <p:nvSpPr>
            <p:cNvPr id="73" name="pt73"/>
            <p:cNvSpPr/>
            <p:nvPr/>
          </p:nvSpPr>
          <p:spPr>
            <a:xfrm>
              <a:off x="5706149"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722087"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5419260"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5498952"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5530828"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5562705"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5275816"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5339569"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5419260"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5530828"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5706149"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5722087"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5658334"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5690211"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5665497" y="46919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8" name="pt88"/>
            <p:cNvSpPr/>
            <p:nvPr/>
          </p:nvSpPr>
          <p:spPr>
            <a:xfrm>
              <a:off x="5681435" y="46919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9" name="pt89"/>
            <p:cNvSpPr/>
            <p:nvPr/>
          </p:nvSpPr>
          <p:spPr>
            <a:xfrm>
              <a:off x="5378608" y="25995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0" name="pt90"/>
            <p:cNvSpPr/>
            <p:nvPr/>
          </p:nvSpPr>
          <p:spPr>
            <a:xfrm>
              <a:off x="5458300" y="25995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1" name="pt91"/>
            <p:cNvSpPr/>
            <p:nvPr/>
          </p:nvSpPr>
          <p:spPr>
            <a:xfrm>
              <a:off x="5490176"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2" name="pt92"/>
            <p:cNvSpPr/>
            <p:nvPr/>
          </p:nvSpPr>
          <p:spPr>
            <a:xfrm>
              <a:off x="5522053"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3" name="pt93"/>
            <p:cNvSpPr/>
            <p:nvPr/>
          </p:nvSpPr>
          <p:spPr>
            <a:xfrm>
              <a:off x="5235164" y="31226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4" name="pt94"/>
            <p:cNvSpPr/>
            <p:nvPr/>
          </p:nvSpPr>
          <p:spPr>
            <a:xfrm>
              <a:off x="5298917" y="31226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5" name="pt95"/>
            <p:cNvSpPr/>
            <p:nvPr/>
          </p:nvSpPr>
          <p:spPr>
            <a:xfrm>
              <a:off x="5378608" y="20764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6" name="pt96"/>
            <p:cNvSpPr/>
            <p:nvPr/>
          </p:nvSpPr>
          <p:spPr>
            <a:xfrm>
              <a:off x="5490176" y="20764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7" name="pt97"/>
            <p:cNvSpPr/>
            <p:nvPr/>
          </p:nvSpPr>
          <p:spPr>
            <a:xfrm>
              <a:off x="5665497" y="52150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8" name="pt98"/>
            <p:cNvSpPr/>
            <p:nvPr/>
          </p:nvSpPr>
          <p:spPr>
            <a:xfrm>
              <a:off x="5681435" y="52150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9" name="pt99"/>
            <p:cNvSpPr/>
            <p:nvPr/>
          </p:nvSpPr>
          <p:spPr>
            <a:xfrm>
              <a:off x="5617682" y="41688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0" name="pt100"/>
            <p:cNvSpPr/>
            <p:nvPr/>
          </p:nvSpPr>
          <p:spPr>
            <a:xfrm>
              <a:off x="5649559" y="41688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1" name="tx101"/>
            <p:cNvSpPr/>
            <p:nvPr/>
          </p:nvSpPr>
          <p:spPr>
            <a:xfrm>
              <a:off x="5880212" y="46912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02" name="tx102"/>
            <p:cNvSpPr/>
            <p:nvPr/>
          </p:nvSpPr>
          <p:spPr>
            <a:xfrm>
              <a:off x="5880212" y="25988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103" name="tx103"/>
            <p:cNvSpPr/>
            <p:nvPr/>
          </p:nvSpPr>
          <p:spPr>
            <a:xfrm>
              <a:off x="5880212" y="36450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4" name="tx104"/>
            <p:cNvSpPr/>
            <p:nvPr/>
          </p:nvSpPr>
          <p:spPr>
            <a:xfrm>
              <a:off x="5880212" y="31219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05" name="tx105"/>
            <p:cNvSpPr/>
            <p:nvPr/>
          </p:nvSpPr>
          <p:spPr>
            <a:xfrm>
              <a:off x="5880212" y="20757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106" name="tx106"/>
            <p:cNvSpPr/>
            <p:nvPr/>
          </p:nvSpPr>
          <p:spPr>
            <a:xfrm>
              <a:off x="5880212" y="52143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07" name="tx107"/>
            <p:cNvSpPr/>
            <p:nvPr/>
          </p:nvSpPr>
          <p:spPr>
            <a:xfrm>
              <a:off x="5880212" y="41681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8" name="rc108"/>
            <p:cNvSpPr/>
            <p:nvPr/>
          </p:nvSpPr>
          <p:spPr>
            <a:xfrm>
              <a:off x="4069008" y="1807768"/>
              <a:ext cx="2103850" cy="3766318"/>
            </a:xfrm>
            <a:prstGeom prst="rect">
              <a:avLst/>
            </a:prstGeom>
            <a:ln w="13550" cap="rnd">
              <a:solidFill>
                <a:srgbClr val="999999">
                  <a:alpha val="100000"/>
                </a:srgbClr>
              </a:solidFill>
              <a:prstDash val="solid"/>
              <a:round/>
            </a:ln>
          </p:spPr>
          <p:txBody>
            <a:bodyPr/>
            <a:lstStyle/>
            <a:p>
              <a:endParaRPr/>
            </a:p>
          </p:txBody>
        </p:sp>
        <p:sp>
          <p:nvSpPr>
            <p:cNvPr id="109" name="pl109"/>
            <p:cNvSpPr/>
            <p:nvPr/>
          </p:nvSpPr>
          <p:spPr>
            <a:xfrm>
              <a:off x="6970560" y="5298502"/>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6970560" y="4839195"/>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6970560" y="4379888"/>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6970560" y="3920581"/>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6970560" y="3461274"/>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6970560" y="3001966"/>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6970560" y="2542659"/>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6970560" y="2083352"/>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706618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738495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770372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802248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834125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866001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8628139" y="208335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4" name="pl124"/>
            <p:cNvSpPr/>
            <p:nvPr/>
          </p:nvSpPr>
          <p:spPr>
            <a:xfrm>
              <a:off x="8484695" y="2542659"/>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5" name="pl125"/>
            <p:cNvSpPr/>
            <p:nvPr/>
          </p:nvSpPr>
          <p:spPr>
            <a:xfrm>
              <a:off x="8341250" y="3001966"/>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6" name="pl126"/>
            <p:cNvSpPr/>
            <p:nvPr/>
          </p:nvSpPr>
          <p:spPr>
            <a:xfrm>
              <a:off x="8564386" y="3461274"/>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7" name="pl127"/>
            <p:cNvSpPr/>
            <p:nvPr/>
          </p:nvSpPr>
          <p:spPr>
            <a:xfrm>
              <a:off x="8500633" y="3920581"/>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8" name="pl128"/>
            <p:cNvSpPr/>
            <p:nvPr/>
          </p:nvSpPr>
          <p:spPr>
            <a:xfrm>
              <a:off x="8277497" y="437988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9" name="pl129"/>
            <p:cNvSpPr/>
            <p:nvPr/>
          </p:nvSpPr>
          <p:spPr>
            <a:xfrm>
              <a:off x="8452818" y="4839195"/>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0" name="pl130"/>
            <p:cNvSpPr/>
            <p:nvPr/>
          </p:nvSpPr>
          <p:spPr>
            <a:xfrm>
              <a:off x="8548448" y="529850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1" name="pt131"/>
            <p:cNvSpPr/>
            <p:nvPr/>
          </p:nvSpPr>
          <p:spPr>
            <a:xfrm>
              <a:off x="8623639" y="2078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8623639" y="2078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8480195" y="253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8480195" y="253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8336750" y="29974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8336750" y="29974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8559886" y="3456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8559886" y="3456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8496133" y="3916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8496133" y="3916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8272997" y="43753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8272997" y="43753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8448318" y="4834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8448318" y="4834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8543948" y="5294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8543948" y="5294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8582987" y="203820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8" name="pt148"/>
            <p:cNvSpPr/>
            <p:nvPr/>
          </p:nvSpPr>
          <p:spPr>
            <a:xfrm>
              <a:off x="8582987" y="203820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9" name="pt149"/>
            <p:cNvSpPr/>
            <p:nvPr/>
          </p:nvSpPr>
          <p:spPr>
            <a:xfrm>
              <a:off x="8439543" y="24975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0" name="pt150"/>
            <p:cNvSpPr/>
            <p:nvPr/>
          </p:nvSpPr>
          <p:spPr>
            <a:xfrm>
              <a:off x="8439543" y="24975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1" name="pt151"/>
            <p:cNvSpPr/>
            <p:nvPr/>
          </p:nvSpPr>
          <p:spPr>
            <a:xfrm>
              <a:off x="8296098" y="29568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2" name="pt152"/>
            <p:cNvSpPr/>
            <p:nvPr/>
          </p:nvSpPr>
          <p:spPr>
            <a:xfrm>
              <a:off x="8296098" y="29568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3" name="pt153"/>
            <p:cNvSpPr/>
            <p:nvPr/>
          </p:nvSpPr>
          <p:spPr>
            <a:xfrm>
              <a:off x="8519234" y="34161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4" name="pt154"/>
            <p:cNvSpPr/>
            <p:nvPr/>
          </p:nvSpPr>
          <p:spPr>
            <a:xfrm>
              <a:off x="8519234" y="34161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5" name="pt155"/>
            <p:cNvSpPr/>
            <p:nvPr/>
          </p:nvSpPr>
          <p:spPr>
            <a:xfrm>
              <a:off x="8455481" y="387542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6" name="pt156"/>
            <p:cNvSpPr/>
            <p:nvPr/>
          </p:nvSpPr>
          <p:spPr>
            <a:xfrm>
              <a:off x="8455481" y="387542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7" name="pt157"/>
            <p:cNvSpPr/>
            <p:nvPr/>
          </p:nvSpPr>
          <p:spPr>
            <a:xfrm>
              <a:off x="8232345" y="43347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8" name="pt158"/>
            <p:cNvSpPr/>
            <p:nvPr/>
          </p:nvSpPr>
          <p:spPr>
            <a:xfrm>
              <a:off x="8232345" y="43347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9" name="pt159"/>
            <p:cNvSpPr/>
            <p:nvPr/>
          </p:nvSpPr>
          <p:spPr>
            <a:xfrm>
              <a:off x="8407666" y="479404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0" name="pt160"/>
            <p:cNvSpPr/>
            <p:nvPr/>
          </p:nvSpPr>
          <p:spPr>
            <a:xfrm>
              <a:off x="8407666" y="479404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1" name="pt161"/>
            <p:cNvSpPr/>
            <p:nvPr/>
          </p:nvSpPr>
          <p:spPr>
            <a:xfrm>
              <a:off x="8503296" y="52533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2" name="pt162"/>
            <p:cNvSpPr/>
            <p:nvPr/>
          </p:nvSpPr>
          <p:spPr>
            <a:xfrm>
              <a:off x="8503296" y="52533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3" name="tx163"/>
            <p:cNvSpPr/>
            <p:nvPr/>
          </p:nvSpPr>
          <p:spPr>
            <a:xfrm>
              <a:off x="8815527" y="203750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4" name="tx164"/>
            <p:cNvSpPr/>
            <p:nvPr/>
          </p:nvSpPr>
          <p:spPr>
            <a:xfrm>
              <a:off x="8815527" y="2496813"/>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5" name="tx165"/>
            <p:cNvSpPr/>
            <p:nvPr/>
          </p:nvSpPr>
          <p:spPr>
            <a:xfrm>
              <a:off x="8815527" y="2956120"/>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6" name="tx166"/>
            <p:cNvSpPr/>
            <p:nvPr/>
          </p:nvSpPr>
          <p:spPr>
            <a:xfrm>
              <a:off x="8815527" y="341542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7" name="tx167"/>
            <p:cNvSpPr/>
            <p:nvPr/>
          </p:nvSpPr>
          <p:spPr>
            <a:xfrm>
              <a:off x="8815527" y="3874735"/>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8" name="tx168"/>
            <p:cNvSpPr/>
            <p:nvPr/>
          </p:nvSpPr>
          <p:spPr>
            <a:xfrm>
              <a:off x="8815527" y="4334042"/>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9" name="tx169"/>
            <p:cNvSpPr/>
            <p:nvPr/>
          </p:nvSpPr>
          <p:spPr>
            <a:xfrm>
              <a:off x="8815527" y="4793349"/>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70" name="tx170"/>
            <p:cNvSpPr/>
            <p:nvPr/>
          </p:nvSpPr>
          <p:spPr>
            <a:xfrm>
              <a:off x="8815527" y="525265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71" name="rc171"/>
            <p:cNvSpPr/>
            <p:nvPr/>
          </p:nvSpPr>
          <p:spPr>
            <a:xfrm>
              <a:off x="6970560" y="1807768"/>
              <a:ext cx="2103850" cy="3766318"/>
            </a:xfrm>
            <a:prstGeom prst="rect">
              <a:avLst/>
            </a:prstGeom>
            <a:ln w="13550" cap="rnd">
              <a:solidFill>
                <a:srgbClr val="999999">
                  <a:alpha val="100000"/>
                </a:srgbClr>
              </a:solidFill>
              <a:prstDash val="solid"/>
              <a:round/>
            </a:ln>
          </p:spPr>
          <p:txBody>
            <a:bodyPr/>
            <a:lstStyle/>
            <a:p>
              <a:endParaRPr/>
            </a:p>
          </p:txBody>
        </p:sp>
        <p:sp>
          <p:nvSpPr>
            <p:cNvPr id="172" name="rc172"/>
            <p:cNvSpPr/>
            <p:nvPr/>
          </p:nvSpPr>
          <p:spPr>
            <a:xfrm>
              <a:off x="1198725" y="1592905"/>
              <a:ext cx="210385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3" name="tx173"/>
            <p:cNvSpPr/>
            <p:nvPr/>
          </p:nvSpPr>
          <p:spPr>
            <a:xfrm>
              <a:off x="2011496"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74" name="rc174"/>
            <p:cNvSpPr/>
            <p:nvPr/>
          </p:nvSpPr>
          <p:spPr>
            <a:xfrm>
              <a:off x="4069008" y="1592905"/>
              <a:ext cx="210385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5" name="tx175"/>
            <p:cNvSpPr/>
            <p:nvPr/>
          </p:nvSpPr>
          <p:spPr>
            <a:xfrm>
              <a:off x="4906608"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76" name="rc176"/>
            <p:cNvSpPr/>
            <p:nvPr/>
          </p:nvSpPr>
          <p:spPr>
            <a:xfrm>
              <a:off x="6970560" y="1592905"/>
              <a:ext cx="210385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7" name="tx177"/>
            <p:cNvSpPr/>
            <p:nvPr/>
          </p:nvSpPr>
          <p:spPr>
            <a:xfrm>
              <a:off x="7876509"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78" name="pl178"/>
            <p:cNvSpPr/>
            <p:nvPr/>
          </p:nvSpPr>
          <p:spPr>
            <a:xfrm>
              <a:off x="1198725" y="5574087"/>
              <a:ext cx="2103850" cy="0"/>
            </a:xfrm>
            <a:custGeom>
              <a:avLst/>
              <a:gdLst/>
              <a:ahLst/>
              <a:cxnLst/>
              <a:rect l="0" t="0" r="0" b="0"/>
              <a:pathLst>
                <a:path w="2103850">
                  <a:moveTo>
                    <a:pt x="0" y="0"/>
                  </a:moveTo>
                  <a:lnTo>
                    <a:pt x="2103850" y="0"/>
                  </a:lnTo>
                </a:path>
              </a:pathLst>
            </a:custGeom>
            <a:ln w="8130" cap="flat">
              <a:solidFill>
                <a:srgbClr val="000000">
                  <a:alpha val="100000"/>
                </a:srgbClr>
              </a:solidFill>
              <a:prstDash val="solid"/>
              <a:round/>
            </a:ln>
          </p:spPr>
          <p:txBody>
            <a:bodyPr/>
            <a:lstStyle/>
            <a:p>
              <a:endParaRPr/>
            </a:p>
          </p:txBody>
        </p:sp>
        <p:sp>
          <p:nvSpPr>
            <p:cNvPr id="179" name="pl179"/>
            <p:cNvSpPr/>
            <p:nvPr/>
          </p:nvSpPr>
          <p:spPr>
            <a:xfrm>
              <a:off x="129435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0" name="pl180"/>
            <p:cNvSpPr/>
            <p:nvPr/>
          </p:nvSpPr>
          <p:spPr>
            <a:xfrm>
              <a:off x="161312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1" name="pl181"/>
            <p:cNvSpPr/>
            <p:nvPr/>
          </p:nvSpPr>
          <p:spPr>
            <a:xfrm>
              <a:off x="193188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2" name="pl182"/>
            <p:cNvSpPr/>
            <p:nvPr/>
          </p:nvSpPr>
          <p:spPr>
            <a:xfrm>
              <a:off x="225065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3" name="pl183"/>
            <p:cNvSpPr/>
            <p:nvPr/>
          </p:nvSpPr>
          <p:spPr>
            <a:xfrm>
              <a:off x="256941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4" name="pl184"/>
            <p:cNvSpPr/>
            <p:nvPr/>
          </p:nvSpPr>
          <p:spPr>
            <a:xfrm>
              <a:off x="288818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5" name="tx185"/>
            <p:cNvSpPr/>
            <p:nvPr/>
          </p:nvSpPr>
          <p:spPr>
            <a:xfrm>
              <a:off x="1263277"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86" name="tx186"/>
            <p:cNvSpPr/>
            <p:nvPr/>
          </p:nvSpPr>
          <p:spPr>
            <a:xfrm>
              <a:off x="155096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87" name="tx187"/>
            <p:cNvSpPr/>
            <p:nvPr/>
          </p:nvSpPr>
          <p:spPr>
            <a:xfrm>
              <a:off x="186972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88" name="tx188"/>
            <p:cNvSpPr/>
            <p:nvPr/>
          </p:nvSpPr>
          <p:spPr>
            <a:xfrm>
              <a:off x="218849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89" name="tx189"/>
            <p:cNvSpPr/>
            <p:nvPr/>
          </p:nvSpPr>
          <p:spPr>
            <a:xfrm>
              <a:off x="250726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90" name="tx190"/>
            <p:cNvSpPr/>
            <p:nvPr/>
          </p:nvSpPr>
          <p:spPr>
            <a:xfrm>
              <a:off x="2794948"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91" name="pl191"/>
            <p:cNvSpPr/>
            <p:nvPr/>
          </p:nvSpPr>
          <p:spPr>
            <a:xfrm>
              <a:off x="4069008" y="5574087"/>
              <a:ext cx="2103850" cy="0"/>
            </a:xfrm>
            <a:custGeom>
              <a:avLst/>
              <a:gdLst/>
              <a:ahLst/>
              <a:cxnLst/>
              <a:rect l="0" t="0" r="0" b="0"/>
              <a:pathLst>
                <a:path w="2103850">
                  <a:moveTo>
                    <a:pt x="0" y="0"/>
                  </a:moveTo>
                  <a:lnTo>
                    <a:pt x="2103850" y="0"/>
                  </a:lnTo>
                </a:path>
              </a:pathLst>
            </a:custGeom>
            <a:ln w="8130" cap="flat">
              <a:solidFill>
                <a:srgbClr val="000000">
                  <a:alpha val="100000"/>
                </a:srgbClr>
              </a:solidFill>
              <a:prstDash val="solid"/>
              <a:round/>
            </a:ln>
          </p:spPr>
          <p:txBody>
            <a:bodyPr/>
            <a:lstStyle/>
            <a:p>
              <a:endParaRPr/>
            </a:p>
          </p:txBody>
        </p:sp>
        <p:sp>
          <p:nvSpPr>
            <p:cNvPr id="192" name="pl192"/>
            <p:cNvSpPr/>
            <p:nvPr/>
          </p:nvSpPr>
          <p:spPr>
            <a:xfrm>
              <a:off x="416463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3" name="pl193"/>
            <p:cNvSpPr/>
            <p:nvPr/>
          </p:nvSpPr>
          <p:spPr>
            <a:xfrm>
              <a:off x="448340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4" name="pl194"/>
            <p:cNvSpPr/>
            <p:nvPr/>
          </p:nvSpPr>
          <p:spPr>
            <a:xfrm>
              <a:off x="480216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5" name="pl195"/>
            <p:cNvSpPr/>
            <p:nvPr/>
          </p:nvSpPr>
          <p:spPr>
            <a:xfrm>
              <a:off x="512093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6" name="pl196"/>
            <p:cNvSpPr/>
            <p:nvPr/>
          </p:nvSpPr>
          <p:spPr>
            <a:xfrm>
              <a:off x="543969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7" name="pl197"/>
            <p:cNvSpPr/>
            <p:nvPr/>
          </p:nvSpPr>
          <p:spPr>
            <a:xfrm>
              <a:off x="575846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8" name="tx198"/>
            <p:cNvSpPr/>
            <p:nvPr/>
          </p:nvSpPr>
          <p:spPr>
            <a:xfrm>
              <a:off x="4133560"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99" name="tx199"/>
            <p:cNvSpPr/>
            <p:nvPr/>
          </p:nvSpPr>
          <p:spPr>
            <a:xfrm>
              <a:off x="442124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0" name="tx200"/>
            <p:cNvSpPr/>
            <p:nvPr/>
          </p:nvSpPr>
          <p:spPr>
            <a:xfrm>
              <a:off x="474001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1" name="tx201"/>
            <p:cNvSpPr/>
            <p:nvPr/>
          </p:nvSpPr>
          <p:spPr>
            <a:xfrm>
              <a:off x="505877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2" name="tx202"/>
            <p:cNvSpPr/>
            <p:nvPr/>
          </p:nvSpPr>
          <p:spPr>
            <a:xfrm>
              <a:off x="537754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3" name="tx203"/>
            <p:cNvSpPr/>
            <p:nvPr/>
          </p:nvSpPr>
          <p:spPr>
            <a:xfrm>
              <a:off x="566523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4" name="pl204"/>
            <p:cNvSpPr/>
            <p:nvPr/>
          </p:nvSpPr>
          <p:spPr>
            <a:xfrm>
              <a:off x="6970560" y="5574087"/>
              <a:ext cx="2103850" cy="0"/>
            </a:xfrm>
            <a:custGeom>
              <a:avLst/>
              <a:gdLst/>
              <a:ahLst/>
              <a:cxnLst/>
              <a:rect l="0" t="0" r="0" b="0"/>
              <a:pathLst>
                <a:path w="2103850">
                  <a:moveTo>
                    <a:pt x="0" y="0"/>
                  </a:moveTo>
                  <a:lnTo>
                    <a:pt x="2103850"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706618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pl206"/>
            <p:cNvSpPr/>
            <p:nvPr/>
          </p:nvSpPr>
          <p:spPr>
            <a:xfrm>
              <a:off x="738495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7" name="pl207"/>
            <p:cNvSpPr/>
            <p:nvPr/>
          </p:nvSpPr>
          <p:spPr>
            <a:xfrm>
              <a:off x="770372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8" name="pl208"/>
            <p:cNvSpPr/>
            <p:nvPr/>
          </p:nvSpPr>
          <p:spPr>
            <a:xfrm>
              <a:off x="802248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9" name="pl209"/>
            <p:cNvSpPr/>
            <p:nvPr/>
          </p:nvSpPr>
          <p:spPr>
            <a:xfrm>
              <a:off x="834125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0" name="pl210"/>
            <p:cNvSpPr/>
            <p:nvPr/>
          </p:nvSpPr>
          <p:spPr>
            <a:xfrm>
              <a:off x="866001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1" name="tx211"/>
            <p:cNvSpPr/>
            <p:nvPr/>
          </p:nvSpPr>
          <p:spPr>
            <a:xfrm>
              <a:off x="7035111"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12" name="tx212"/>
            <p:cNvSpPr/>
            <p:nvPr/>
          </p:nvSpPr>
          <p:spPr>
            <a:xfrm>
              <a:off x="732279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764156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14" name="tx214"/>
            <p:cNvSpPr/>
            <p:nvPr/>
          </p:nvSpPr>
          <p:spPr>
            <a:xfrm>
              <a:off x="796032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5" name="tx215"/>
            <p:cNvSpPr/>
            <p:nvPr/>
          </p:nvSpPr>
          <p:spPr>
            <a:xfrm>
              <a:off x="827909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6" name="tx216"/>
            <p:cNvSpPr/>
            <p:nvPr/>
          </p:nvSpPr>
          <p:spPr>
            <a:xfrm>
              <a:off x="856678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7" name="tx217"/>
            <p:cNvSpPr/>
            <p:nvPr/>
          </p:nvSpPr>
          <p:spPr>
            <a:xfrm>
              <a:off x="6373198" y="5257193"/>
              <a:ext cx="51552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Zimbabwe</a:t>
              </a:r>
            </a:p>
          </p:txBody>
        </p:sp>
        <p:sp>
          <p:nvSpPr>
            <p:cNvPr id="218" name="tx218"/>
            <p:cNvSpPr/>
            <p:nvPr/>
          </p:nvSpPr>
          <p:spPr>
            <a:xfrm>
              <a:off x="6428969" y="4797885"/>
              <a:ext cx="45975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Tanzania</a:t>
              </a:r>
            </a:p>
          </p:txBody>
        </p:sp>
        <p:sp>
          <p:nvSpPr>
            <p:cNvPr id="219" name="tx219"/>
            <p:cNvSpPr/>
            <p:nvPr/>
          </p:nvSpPr>
          <p:spPr>
            <a:xfrm>
              <a:off x="6242448" y="4337159"/>
              <a:ext cx="6462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South Sudan</a:t>
              </a:r>
            </a:p>
          </p:txBody>
        </p:sp>
        <p:sp>
          <p:nvSpPr>
            <p:cNvPr id="220" name="tx220"/>
            <p:cNvSpPr/>
            <p:nvPr/>
          </p:nvSpPr>
          <p:spPr>
            <a:xfrm>
              <a:off x="6248887" y="3858371"/>
              <a:ext cx="63983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Mozambique</a:t>
              </a:r>
            </a:p>
          </p:txBody>
        </p:sp>
        <p:sp>
          <p:nvSpPr>
            <p:cNvPr id="221" name="tx221"/>
            <p:cNvSpPr/>
            <p:nvPr/>
          </p:nvSpPr>
          <p:spPr>
            <a:xfrm>
              <a:off x="6540947" y="3419964"/>
              <a:ext cx="3477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Malawi</a:t>
              </a:r>
            </a:p>
          </p:txBody>
        </p:sp>
        <p:sp>
          <p:nvSpPr>
            <p:cNvPr id="222" name="tx222"/>
            <p:cNvSpPr/>
            <p:nvPr/>
          </p:nvSpPr>
          <p:spPr>
            <a:xfrm>
              <a:off x="6435354" y="2959238"/>
              <a:ext cx="45337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Comoros</a:t>
              </a:r>
            </a:p>
          </p:txBody>
        </p:sp>
        <p:sp>
          <p:nvSpPr>
            <p:cNvPr id="223" name="tx223"/>
            <p:cNvSpPr/>
            <p:nvPr/>
          </p:nvSpPr>
          <p:spPr>
            <a:xfrm>
              <a:off x="6503512" y="2501350"/>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Burundi</a:t>
              </a:r>
            </a:p>
          </p:txBody>
        </p:sp>
        <p:sp>
          <p:nvSpPr>
            <p:cNvPr id="224" name="tx224"/>
            <p:cNvSpPr/>
            <p:nvPr/>
          </p:nvSpPr>
          <p:spPr>
            <a:xfrm>
              <a:off x="6397919" y="2042042"/>
              <a:ext cx="49080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Botswana</a:t>
              </a:r>
            </a:p>
          </p:txBody>
        </p:sp>
        <p:sp>
          <p:nvSpPr>
            <p:cNvPr id="225" name="tx225"/>
            <p:cNvSpPr/>
            <p:nvPr/>
          </p:nvSpPr>
          <p:spPr>
            <a:xfrm>
              <a:off x="3595685" y="5196707"/>
              <a:ext cx="39148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Uganda</a:t>
              </a:r>
            </a:p>
          </p:txBody>
        </p:sp>
        <p:sp>
          <p:nvSpPr>
            <p:cNvPr id="226" name="tx226"/>
            <p:cNvSpPr/>
            <p:nvPr/>
          </p:nvSpPr>
          <p:spPr>
            <a:xfrm>
              <a:off x="3658004" y="4695817"/>
              <a:ext cx="32916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Eritrea</a:t>
              </a:r>
            </a:p>
          </p:txBody>
        </p:sp>
        <p:sp>
          <p:nvSpPr>
            <p:cNvPr id="227" name="tx227"/>
            <p:cNvSpPr/>
            <p:nvPr/>
          </p:nvSpPr>
          <p:spPr>
            <a:xfrm>
              <a:off x="3614512" y="4172717"/>
              <a:ext cx="37266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Zambia</a:t>
              </a:r>
            </a:p>
          </p:txBody>
        </p:sp>
        <p:sp>
          <p:nvSpPr>
            <p:cNvPr id="228" name="tx228"/>
            <p:cNvSpPr/>
            <p:nvPr/>
          </p:nvSpPr>
          <p:spPr>
            <a:xfrm>
              <a:off x="3589464" y="3649617"/>
              <a:ext cx="3977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Lesotho</a:t>
              </a:r>
            </a:p>
          </p:txBody>
        </p:sp>
        <p:sp>
          <p:nvSpPr>
            <p:cNvPr id="229" name="tx229"/>
            <p:cNvSpPr/>
            <p:nvPr/>
          </p:nvSpPr>
          <p:spPr>
            <a:xfrm>
              <a:off x="3372165" y="3104308"/>
              <a:ext cx="61500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Madagascar</a:t>
              </a:r>
            </a:p>
          </p:txBody>
        </p:sp>
        <p:sp>
          <p:nvSpPr>
            <p:cNvPr id="230" name="tx230"/>
            <p:cNvSpPr/>
            <p:nvPr/>
          </p:nvSpPr>
          <p:spPr>
            <a:xfrm>
              <a:off x="3583297" y="2582517"/>
              <a:ext cx="403874"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Ethiopia</a:t>
              </a:r>
            </a:p>
          </p:txBody>
        </p:sp>
        <p:sp>
          <p:nvSpPr>
            <p:cNvPr id="231" name="tx231"/>
            <p:cNvSpPr/>
            <p:nvPr/>
          </p:nvSpPr>
          <p:spPr>
            <a:xfrm>
              <a:off x="3577240" y="2080318"/>
              <a:ext cx="40993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Namibia</a:t>
              </a:r>
            </a:p>
          </p:txBody>
        </p:sp>
        <p:sp>
          <p:nvSpPr>
            <p:cNvPr id="232" name="tx232"/>
            <p:cNvSpPr/>
            <p:nvPr/>
          </p:nvSpPr>
          <p:spPr>
            <a:xfrm>
              <a:off x="713124" y="5166876"/>
              <a:ext cx="4037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Somalia</a:t>
              </a:r>
            </a:p>
          </p:txBody>
        </p:sp>
        <p:sp>
          <p:nvSpPr>
            <p:cNvPr id="233" name="tx233"/>
            <p:cNvSpPr/>
            <p:nvPr/>
          </p:nvSpPr>
          <p:spPr>
            <a:xfrm>
              <a:off x="706848" y="4560824"/>
              <a:ext cx="4100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Rwanda</a:t>
              </a:r>
            </a:p>
          </p:txBody>
        </p:sp>
        <p:sp>
          <p:nvSpPr>
            <p:cNvPr id="234" name="tx234"/>
            <p:cNvSpPr/>
            <p:nvPr/>
          </p:nvSpPr>
          <p:spPr>
            <a:xfrm>
              <a:off x="800000" y="3931143"/>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Kenya</a:t>
              </a:r>
            </a:p>
          </p:txBody>
        </p:sp>
        <p:sp>
          <p:nvSpPr>
            <p:cNvPr id="235" name="tx235"/>
            <p:cNvSpPr/>
            <p:nvPr/>
          </p:nvSpPr>
          <p:spPr>
            <a:xfrm>
              <a:off x="768894" y="3323672"/>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Angola</a:t>
              </a:r>
            </a:p>
          </p:txBody>
        </p:sp>
        <p:sp>
          <p:nvSpPr>
            <p:cNvPr id="236" name="tx236"/>
            <p:cNvSpPr/>
            <p:nvPr/>
          </p:nvSpPr>
          <p:spPr>
            <a:xfrm>
              <a:off x="700736" y="2738411"/>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Eswatini</a:t>
              </a:r>
            </a:p>
          </p:txBody>
        </p:sp>
        <p:sp>
          <p:nvSpPr>
            <p:cNvPr id="237" name="tx237"/>
            <p:cNvSpPr/>
            <p:nvPr/>
          </p:nvSpPr>
          <p:spPr>
            <a:xfrm>
              <a:off x="508103" y="2129522"/>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South Africa</a:t>
              </a:r>
            </a:p>
          </p:txBody>
        </p:sp>
        <p:sp>
          <p:nvSpPr>
            <p:cNvPr id="238" name="tx238"/>
            <p:cNvSpPr/>
            <p:nvPr/>
          </p:nvSpPr>
          <p:spPr>
            <a:xfrm>
              <a:off x="4005232"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39" name="pt239"/>
            <p:cNvSpPr/>
            <p:nvPr/>
          </p:nvSpPr>
          <p:spPr>
            <a:xfrm>
              <a:off x="5160455"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40" name="pt240"/>
            <p:cNvSpPr/>
            <p:nvPr/>
          </p:nvSpPr>
          <p:spPr>
            <a:xfrm>
              <a:off x="5767711"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41" name="tx241"/>
            <p:cNvSpPr/>
            <p:nvPr/>
          </p:nvSpPr>
          <p:spPr>
            <a:xfrm>
              <a:off x="5412025"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42" name="tx242"/>
            <p:cNvSpPr/>
            <p:nvPr/>
          </p:nvSpPr>
          <p:spPr>
            <a:xfrm>
              <a:off x="6019281"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43" name="tx243"/>
            <p:cNvSpPr/>
            <p:nvPr/>
          </p:nvSpPr>
          <p:spPr>
            <a:xfrm>
              <a:off x="1198725"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 and change, by country, 2024 and 2025</a:t>
              </a:r>
            </a:p>
          </p:txBody>
        </p:sp>
        <p:sp>
          <p:nvSpPr>
            <p:cNvPr id="244" name="tx244"/>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2024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2024 and 2025, and change in coverage between the two years.
Overall, 6 out of 21 (29%) countries in ESAR had a decline in coverage. The largest decline was in South Africa (-9 percentage points), followed by Eswatini (-7 percentage points).
There were 7 (33%) countries with an increase in DTP1 coverage. Coverage remained the same in 8 countries between 2024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2024 and 2025, DTP1 coverage increased in seven countries and decreased in six countries.</a:t>
            </a:r>
          </a:p>
        </p:txBody>
      </p:sp>
      <p:grpSp>
        <p:nvGrpSpPr>
          <p:cNvPr id="248" name="Group 247"/>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5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countries in ESAR from lowest to highest coverage, and the rank of the top 10 countries with the most zero-dose children, based on absolute numbers.
In 2025, DTP1 coverage ranged from 67% in Angola and South Africa to 98% in Uganda, Rwanda, Eritrea, and Botswana.
9 out of 21 (43%) countries had coverage of at least 90%.
Ethiopia had DTP1 coverage of 84% and the highest absolute number of zero-dose children in the region, followed by Angola.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Angola, South Africa, and Madagascar had the lowest DTP1 coverage. Angola was also among the countries with the highest number of zero-dose children, along with South Africa, Madagascar, and Ethiopia.</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768309" y="2008018"/>
              <a:ext cx="1927576" cy="1884780"/>
            </a:xfrm>
            <a:custGeom>
              <a:avLst/>
              <a:gdLst/>
              <a:ahLst/>
              <a:cxnLst/>
              <a:rect l="0" t="0" r="0" b="0"/>
              <a:pathLst>
                <a:path w="1927576" h="1884780">
                  <a:moveTo>
                    <a:pt x="499742" y="1884780"/>
                  </a:moveTo>
                  <a:lnTo>
                    <a:pt x="567734" y="1877430"/>
                  </a:lnTo>
                  <a:lnTo>
                    <a:pt x="635726" y="1870079"/>
                  </a:lnTo>
                  <a:lnTo>
                    <a:pt x="703718" y="1862729"/>
                  </a:lnTo>
                  <a:lnTo>
                    <a:pt x="771710" y="1855378"/>
                  </a:lnTo>
                  <a:lnTo>
                    <a:pt x="839702" y="1848027"/>
                  </a:lnTo>
                  <a:lnTo>
                    <a:pt x="907694" y="1840677"/>
                  </a:lnTo>
                  <a:lnTo>
                    <a:pt x="975686" y="1833326"/>
                  </a:lnTo>
                  <a:lnTo>
                    <a:pt x="1043678" y="1825975"/>
                  </a:lnTo>
                  <a:lnTo>
                    <a:pt x="1111671" y="1818625"/>
                  </a:lnTo>
                  <a:lnTo>
                    <a:pt x="1179663" y="1811274"/>
                  </a:lnTo>
                  <a:lnTo>
                    <a:pt x="1247655" y="1803923"/>
                  </a:lnTo>
                  <a:lnTo>
                    <a:pt x="1315647" y="1796573"/>
                  </a:lnTo>
                  <a:lnTo>
                    <a:pt x="1383639" y="1789222"/>
                  </a:lnTo>
                  <a:lnTo>
                    <a:pt x="1451631" y="1781871"/>
                  </a:lnTo>
                  <a:lnTo>
                    <a:pt x="1519623" y="1774521"/>
                  </a:lnTo>
                  <a:lnTo>
                    <a:pt x="1587615" y="1767170"/>
                  </a:lnTo>
                  <a:lnTo>
                    <a:pt x="1655607" y="1759819"/>
                  </a:lnTo>
                  <a:lnTo>
                    <a:pt x="1723600" y="1752469"/>
                  </a:lnTo>
                  <a:lnTo>
                    <a:pt x="1791592" y="1745118"/>
                  </a:lnTo>
                  <a:lnTo>
                    <a:pt x="1859584" y="1737767"/>
                  </a:lnTo>
                  <a:lnTo>
                    <a:pt x="1927576" y="1730417"/>
                  </a:lnTo>
                  <a:lnTo>
                    <a:pt x="1919371" y="1664963"/>
                  </a:lnTo>
                  <a:lnTo>
                    <a:pt x="1908944" y="1599826"/>
                  </a:lnTo>
                  <a:lnTo>
                    <a:pt x="1896307" y="1535082"/>
                  </a:lnTo>
                  <a:lnTo>
                    <a:pt x="1881475" y="1470805"/>
                  </a:lnTo>
                  <a:lnTo>
                    <a:pt x="1864465" y="1407069"/>
                  </a:lnTo>
                  <a:lnTo>
                    <a:pt x="1845297" y="1343950"/>
                  </a:lnTo>
                  <a:lnTo>
                    <a:pt x="1823992" y="1281519"/>
                  </a:lnTo>
                  <a:lnTo>
                    <a:pt x="1800576" y="1219849"/>
                  </a:lnTo>
                  <a:lnTo>
                    <a:pt x="1775075" y="1159011"/>
                  </a:lnTo>
                  <a:lnTo>
                    <a:pt x="1747520" y="1099076"/>
                  </a:lnTo>
                  <a:lnTo>
                    <a:pt x="1717941" y="1040113"/>
                  </a:lnTo>
                  <a:lnTo>
                    <a:pt x="1686374" y="982190"/>
                  </a:lnTo>
                  <a:lnTo>
                    <a:pt x="1652855" y="925375"/>
                  </a:lnTo>
                  <a:lnTo>
                    <a:pt x="1617422" y="869732"/>
                  </a:lnTo>
                  <a:lnTo>
                    <a:pt x="1580117" y="815328"/>
                  </a:lnTo>
                  <a:lnTo>
                    <a:pt x="1540982" y="762224"/>
                  </a:lnTo>
                  <a:lnTo>
                    <a:pt x="1500064" y="710482"/>
                  </a:lnTo>
                  <a:lnTo>
                    <a:pt x="1457409" y="660162"/>
                  </a:lnTo>
                  <a:lnTo>
                    <a:pt x="1413067" y="611323"/>
                  </a:lnTo>
                  <a:lnTo>
                    <a:pt x="1367090" y="564020"/>
                  </a:lnTo>
                  <a:lnTo>
                    <a:pt x="1319529" y="518308"/>
                  </a:lnTo>
                  <a:lnTo>
                    <a:pt x="1270441" y="474241"/>
                  </a:lnTo>
                  <a:lnTo>
                    <a:pt x="1219883" y="431870"/>
                  </a:lnTo>
                  <a:lnTo>
                    <a:pt x="1167912" y="391243"/>
                  </a:lnTo>
                  <a:lnTo>
                    <a:pt x="1114589" y="352407"/>
                  </a:lnTo>
                  <a:lnTo>
                    <a:pt x="1059976" y="315408"/>
                  </a:lnTo>
                  <a:lnTo>
                    <a:pt x="1004136" y="280288"/>
                  </a:lnTo>
                  <a:lnTo>
                    <a:pt x="947133" y="247088"/>
                  </a:lnTo>
                  <a:lnTo>
                    <a:pt x="889034" y="215847"/>
                  </a:lnTo>
                  <a:lnTo>
                    <a:pt x="829906" y="186600"/>
                  </a:lnTo>
                  <a:lnTo>
                    <a:pt x="769817" y="159381"/>
                  </a:lnTo>
                  <a:lnTo>
                    <a:pt x="708837" y="134223"/>
                  </a:lnTo>
                  <a:lnTo>
                    <a:pt x="647036" y="111153"/>
                  </a:lnTo>
                  <a:lnTo>
                    <a:pt x="584487" y="90200"/>
                  </a:lnTo>
                  <a:lnTo>
                    <a:pt x="521260" y="71386"/>
                  </a:lnTo>
                  <a:lnTo>
                    <a:pt x="457431" y="54734"/>
                  </a:lnTo>
                  <a:lnTo>
                    <a:pt x="393071" y="40263"/>
                  </a:lnTo>
                  <a:lnTo>
                    <a:pt x="328257" y="27990"/>
                  </a:lnTo>
                  <a:lnTo>
                    <a:pt x="263063" y="17929"/>
                  </a:lnTo>
                  <a:lnTo>
                    <a:pt x="197564" y="10092"/>
                  </a:lnTo>
                  <a:lnTo>
                    <a:pt x="131836" y="4487"/>
                  </a:lnTo>
                  <a:lnTo>
                    <a:pt x="65956" y="1122"/>
                  </a:lnTo>
                  <a:lnTo>
                    <a:pt x="0" y="0"/>
                  </a:lnTo>
                  <a:lnTo>
                    <a:pt x="0" y="68388"/>
                  </a:lnTo>
                  <a:lnTo>
                    <a:pt x="0" y="136776"/>
                  </a:lnTo>
                  <a:lnTo>
                    <a:pt x="0" y="205164"/>
                  </a:lnTo>
                  <a:lnTo>
                    <a:pt x="0" y="273553"/>
                  </a:lnTo>
                  <a:lnTo>
                    <a:pt x="0" y="341941"/>
                  </a:lnTo>
                  <a:lnTo>
                    <a:pt x="0" y="410329"/>
                  </a:lnTo>
                  <a:lnTo>
                    <a:pt x="0" y="478718"/>
                  </a:lnTo>
                  <a:lnTo>
                    <a:pt x="0" y="547106"/>
                  </a:lnTo>
                  <a:lnTo>
                    <a:pt x="0" y="615494"/>
                  </a:lnTo>
                  <a:lnTo>
                    <a:pt x="0" y="683882"/>
                  </a:lnTo>
                  <a:lnTo>
                    <a:pt x="0" y="752271"/>
                  </a:lnTo>
                  <a:lnTo>
                    <a:pt x="0" y="820659"/>
                  </a:lnTo>
                  <a:lnTo>
                    <a:pt x="0" y="889047"/>
                  </a:lnTo>
                  <a:lnTo>
                    <a:pt x="0" y="957436"/>
                  </a:lnTo>
                  <a:lnTo>
                    <a:pt x="0" y="1025824"/>
                  </a:lnTo>
                  <a:lnTo>
                    <a:pt x="0" y="1094212"/>
                  </a:lnTo>
                  <a:lnTo>
                    <a:pt x="0" y="1162601"/>
                  </a:lnTo>
                  <a:lnTo>
                    <a:pt x="0" y="1230989"/>
                  </a:lnTo>
                  <a:lnTo>
                    <a:pt x="0" y="1299377"/>
                  </a:lnTo>
                  <a:lnTo>
                    <a:pt x="0" y="1367765"/>
                  </a:lnTo>
                  <a:lnTo>
                    <a:pt x="0" y="1436154"/>
                  </a:lnTo>
                  <a:lnTo>
                    <a:pt x="66660" y="1440594"/>
                  </a:lnTo>
                  <a:lnTo>
                    <a:pt x="132143" y="1453835"/>
                  </a:lnTo>
                  <a:lnTo>
                    <a:pt x="195292" y="1475643"/>
                  </a:lnTo>
                  <a:lnTo>
                    <a:pt x="254991" y="1505633"/>
                  </a:lnTo>
                  <a:lnTo>
                    <a:pt x="310185" y="1543276"/>
                  </a:lnTo>
                  <a:lnTo>
                    <a:pt x="359900" y="1587905"/>
                  </a:lnTo>
                  <a:lnTo>
                    <a:pt x="403257" y="1638734"/>
                  </a:lnTo>
                  <a:lnTo>
                    <a:pt x="439490" y="1694863"/>
                  </a:lnTo>
                  <a:lnTo>
                    <a:pt x="467960" y="1755302"/>
                  </a:lnTo>
                  <a:lnTo>
                    <a:pt x="488162" y="1818983"/>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3075433" y="3738436"/>
              <a:ext cx="1631654" cy="1743203"/>
            </a:xfrm>
            <a:custGeom>
              <a:avLst/>
              <a:gdLst/>
              <a:ahLst/>
              <a:cxnLst/>
              <a:rect l="0" t="0" r="0" b="0"/>
              <a:pathLst>
                <a:path w="1631654" h="1743203">
                  <a:moveTo>
                    <a:pt x="0" y="606305"/>
                  </a:moveTo>
                  <a:lnTo>
                    <a:pt x="41785" y="660443"/>
                  </a:lnTo>
                  <a:lnTo>
                    <a:pt x="83571" y="714581"/>
                  </a:lnTo>
                  <a:lnTo>
                    <a:pt x="125356" y="768719"/>
                  </a:lnTo>
                  <a:lnTo>
                    <a:pt x="167142" y="822857"/>
                  </a:lnTo>
                  <a:lnTo>
                    <a:pt x="208927" y="876995"/>
                  </a:lnTo>
                  <a:lnTo>
                    <a:pt x="250713" y="931133"/>
                  </a:lnTo>
                  <a:lnTo>
                    <a:pt x="292499" y="985271"/>
                  </a:lnTo>
                  <a:lnTo>
                    <a:pt x="334284" y="1039409"/>
                  </a:lnTo>
                  <a:lnTo>
                    <a:pt x="376070" y="1093547"/>
                  </a:lnTo>
                  <a:lnTo>
                    <a:pt x="417855" y="1147685"/>
                  </a:lnTo>
                  <a:lnTo>
                    <a:pt x="459641" y="1201823"/>
                  </a:lnTo>
                  <a:lnTo>
                    <a:pt x="501427" y="1255961"/>
                  </a:lnTo>
                  <a:lnTo>
                    <a:pt x="543212" y="1310099"/>
                  </a:lnTo>
                  <a:lnTo>
                    <a:pt x="584998" y="1364237"/>
                  </a:lnTo>
                  <a:lnTo>
                    <a:pt x="626783" y="1418375"/>
                  </a:lnTo>
                  <a:lnTo>
                    <a:pt x="668569" y="1472513"/>
                  </a:lnTo>
                  <a:lnTo>
                    <a:pt x="710355" y="1526651"/>
                  </a:lnTo>
                  <a:lnTo>
                    <a:pt x="752140" y="1580789"/>
                  </a:lnTo>
                  <a:lnTo>
                    <a:pt x="793926" y="1634927"/>
                  </a:lnTo>
                  <a:lnTo>
                    <a:pt x="835711" y="1689065"/>
                  </a:lnTo>
                  <a:lnTo>
                    <a:pt x="877497" y="1743203"/>
                  </a:lnTo>
                  <a:lnTo>
                    <a:pt x="929044" y="1701999"/>
                  </a:lnTo>
                  <a:lnTo>
                    <a:pt x="979158" y="1659064"/>
                  </a:lnTo>
                  <a:lnTo>
                    <a:pt x="1027782" y="1614449"/>
                  </a:lnTo>
                  <a:lnTo>
                    <a:pt x="1074860" y="1568205"/>
                  </a:lnTo>
                  <a:lnTo>
                    <a:pt x="1120337" y="1520386"/>
                  </a:lnTo>
                  <a:lnTo>
                    <a:pt x="1164160" y="1471046"/>
                  </a:lnTo>
                  <a:lnTo>
                    <a:pt x="1206278" y="1420244"/>
                  </a:lnTo>
                  <a:lnTo>
                    <a:pt x="1246644" y="1368038"/>
                  </a:lnTo>
                  <a:lnTo>
                    <a:pt x="1285209" y="1314488"/>
                  </a:lnTo>
                  <a:lnTo>
                    <a:pt x="1321929" y="1259657"/>
                  </a:lnTo>
                  <a:lnTo>
                    <a:pt x="1356762" y="1203608"/>
                  </a:lnTo>
                  <a:lnTo>
                    <a:pt x="1389668" y="1146406"/>
                  </a:lnTo>
                  <a:lnTo>
                    <a:pt x="1420608" y="1088117"/>
                  </a:lnTo>
                  <a:lnTo>
                    <a:pt x="1449546" y="1028809"/>
                  </a:lnTo>
                  <a:lnTo>
                    <a:pt x="1476449" y="968551"/>
                  </a:lnTo>
                  <a:lnTo>
                    <a:pt x="1501285" y="907412"/>
                  </a:lnTo>
                  <a:lnTo>
                    <a:pt x="1524027" y="845463"/>
                  </a:lnTo>
                  <a:lnTo>
                    <a:pt x="1544647" y="782776"/>
                  </a:lnTo>
                  <a:lnTo>
                    <a:pt x="1563122" y="719424"/>
                  </a:lnTo>
                  <a:lnTo>
                    <a:pt x="1579430" y="655480"/>
                  </a:lnTo>
                  <a:lnTo>
                    <a:pt x="1593553" y="591017"/>
                  </a:lnTo>
                  <a:lnTo>
                    <a:pt x="1605473" y="526112"/>
                  </a:lnTo>
                  <a:lnTo>
                    <a:pt x="1615178" y="460838"/>
                  </a:lnTo>
                  <a:lnTo>
                    <a:pt x="1622656" y="395272"/>
                  </a:lnTo>
                  <a:lnTo>
                    <a:pt x="1627898" y="329489"/>
                  </a:lnTo>
                  <a:lnTo>
                    <a:pt x="1630898" y="263566"/>
                  </a:lnTo>
                  <a:lnTo>
                    <a:pt x="1631654" y="197579"/>
                  </a:lnTo>
                  <a:lnTo>
                    <a:pt x="1630163" y="131605"/>
                  </a:lnTo>
                  <a:lnTo>
                    <a:pt x="1626427" y="65720"/>
                  </a:lnTo>
                  <a:lnTo>
                    <a:pt x="1620452" y="0"/>
                  </a:lnTo>
                  <a:lnTo>
                    <a:pt x="1552460" y="7350"/>
                  </a:lnTo>
                  <a:lnTo>
                    <a:pt x="1484468" y="14701"/>
                  </a:lnTo>
                  <a:lnTo>
                    <a:pt x="1416475" y="22051"/>
                  </a:lnTo>
                  <a:lnTo>
                    <a:pt x="1348483" y="29402"/>
                  </a:lnTo>
                  <a:lnTo>
                    <a:pt x="1280491" y="36753"/>
                  </a:lnTo>
                  <a:lnTo>
                    <a:pt x="1212499" y="44103"/>
                  </a:lnTo>
                  <a:lnTo>
                    <a:pt x="1144507" y="51454"/>
                  </a:lnTo>
                  <a:lnTo>
                    <a:pt x="1076515" y="58805"/>
                  </a:lnTo>
                  <a:lnTo>
                    <a:pt x="1008523" y="66155"/>
                  </a:lnTo>
                  <a:lnTo>
                    <a:pt x="940531" y="73506"/>
                  </a:lnTo>
                  <a:lnTo>
                    <a:pt x="872539" y="80857"/>
                  </a:lnTo>
                  <a:lnTo>
                    <a:pt x="804546" y="88207"/>
                  </a:lnTo>
                  <a:lnTo>
                    <a:pt x="736554" y="95558"/>
                  </a:lnTo>
                  <a:lnTo>
                    <a:pt x="668562" y="102909"/>
                  </a:lnTo>
                  <a:lnTo>
                    <a:pt x="600570" y="110259"/>
                  </a:lnTo>
                  <a:lnTo>
                    <a:pt x="532578" y="117610"/>
                  </a:lnTo>
                  <a:lnTo>
                    <a:pt x="464586" y="124961"/>
                  </a:lnTo>
                  <a:lnTo>
                    <a:pt x="396594" y="132311"/>
                  </a:lnTo>
                  <a:lnTo>
                    <a:pt x="328602" y="139662"/>
                  </a:lnTo>
                  <a:lnTo>
                    <a:pt x="260610" y="147013"/>
                  </a:lnTo>
                  <a:lnTo>
                    <a:pt x="192617" y="154363"/>
                  </a:lnTo>
                  <a:lnTo>
                    <a:pt x="195163" y="227581"/>
                  </a:lnTo>
                  <a:lnTo>
                    <a:pt x="187038" y="300391"/>
                  </a:lnTo>
                  <a:lnTo>
                    <a:pt x="168416" y="371247"/>
                  </a:lnTo>
                  <a:lnTo>
                    <a:pt x="139692" y="438643"/>
                  </a:lnTo>
                  <a:lnTo>
                    <a:pt x="101475" y="501148"/>
                  </a:lnTo>
                  <a:lnTo>
                    <a:pt x="54579" y="557434"/>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2386783" y="4344741"/>
              <a:ext cx="1566147" cy="1540843"/>
            </a:xfrm>
            <a:custGeom>
              <a:avLst/>
              <a:gdLst/>
              <a:ahLst/>
              <a:cxnLst/>
              <a:rect l="0" t="0" r="0" b="0"/>
              <a:pathLst>
                <a:path w="1566147" h="1540843">
                  <a:moveTo>
                    <a:pt x="282612" y="94911"/>
                  </a:moveTo>
                  <a:lnTo>
                    <a:pt x="269154" y="161962"/>
                  </a:lnTo>
                  <a:lnTo>
                    <a:pt x="255696" y="229013"/>
                  </a:lnTo>
                  <a:lnTo>
                    <a:pt x="242238" y="296064"/>
                  </a:lnTo>
                  <a:lnTo>
                    <a:pt x="228781" y="363115"/>
                  </a:lnTo>
                  <a:lnTo>
                    <a:pt x="215323" y="430166"/>
                  </a:lnTo>
                  <a:lnTo>
                    <a:pt x="201865" y="497217"/>
                  </a:lnTo>
                  <a:lnTo>
                    <a:pt x="188408" y="564268"/>
                  </a:lnTo>
                  <a:lnTo>
                    <a:pt x="174950" y="631319"/>
                  </a:lnTo>
                  <a:lnTo>
                    <a:pt x="161492" y="698371"/>
                  </a:lnTo>
                  <a:lnTo>
                    <a:pt x="148034" y="765422"/>
                  </a:lnTo>
                  <a:lnTo>
                    <a:pt x="134577" y="832473"/>
                  </a:lnTo>
                  <a:lnTo>
                    <a:pt x="121119" y="899524"/>
                  </a:lnTo>
                  <a:lnTo>
                    <a:pt x="107661" y="966575"/>
                  </a:lnTo>
                  <a:lnTo>
                    <a:pt x="94204" y="1033626"/>
                  </a:lnTo>
                  <a:lnTo>
                    <a:pt x="80746" y="1100677"/>
                  </a:lnTo>
                  <a:lnTo>
                    <a:pt x="67288" y="1167728"/>
                  </a:lnTo>
                  <a:lnTo>
                    <a:pt x="53830" y="1234779"/>
                  </a:lnTo>
                  <a:lnTo>
                    <a:pt x="40373" y="1301830"/>
                  </a:lnTo>
                  <a:lnTo>
                    <a:pt x="26915" y="1368881"/>
                  </a:lnTo>
                  <a:lnTo>
                    <a:pt x="13457" y="1435933"/>
                  </a:lnTo>
                  <a:lnTo>
                    <a:pt x="0" y="1502984"/>
                  </a:lnTo>
                  <a:lnTo>
                    <a:pt x="65252" y="1514923"/>
                  </a:lnTo>
                  <a:lnTo>
                    <a:pt x="130874" y="1524623"/>
                  </a:lnTo>
                  <a:lnTo>
                    <a:pt x="196790" y="1532072"/>
                  </a:lnTo>
                  <a:lnTo>
                    <a:pt x="262922" y="1537262"/>
                  </a:lnTo>
                  <a:lnTo>
                    <a:pt x="329193" y="1540187"/>
                  </a:lnTo>
                  <a:lnTo>
                    <a:pt x="395526" y="1540843"/>
                  </a:lnTo>
                  <a:lnTo>
                    <a:pt x="461841" y="1539229"/>
                  </a:lnTo>
                  <a:lnTo>
                    <a:pt x="528063" y="1535348"/>
                  </a:lnTo>
                  <a:lnTo>
                    <a:pt x="594114" y="1529203"/>
                  </a:lnTo>
                  <a:lnTo>
                    <a:pt x="659915" y="1520803"/>
                  </a:lnTo>
                  <a:lnTo>
                    <a:pt x="725391" y="1510156"/>
                  </a:lnTo>
                  <a:lnTo>
                    <a:pt x="790464" y="1497276"/>
                  </a:lnTo>
                  <a:lnTo>
                    <a:pt x="855058" y="1482177"/>
                  </a:lnTo>
                  <a:lnTo>
                    <a:pt x="919098" y="1464877"/>
                  </a:lnTo>
                  <a:lnTo>
                    <a:pt x="982508" y="1445397"/>
                  </a:lnTo>
                  <a:lnTo>
                    <a:pt x="1045216" y="1423758"/>
                  </a:lnTo>
                  <a:lnTo>
                    <a:pt x="1107146" y="1399988"/>
                  </a:lnTo>
                  <a:lnTo>
                    <a:pt x="1168226" y="1374112"/>
                  </a:lnTo>
                  <a:lnTo>
                    <a:pt x="1228386" y="1346162"/>
                  </a:lnTo>
                  <a:lnTo>
                    <a:pt x="1287555" y="1316171"/>
                  </a:lnTo>
                  <a:lnTo>
                    <a:pt x="1345663" y="1284172"/>
                  </a:lnTo>
                  <a:lnTo>
                    <a:pt x="1402642" y="1250205"/>
                  </a:lnTo>
                  <a:lnTo>
                    <a:pt x="1458425" y="1214309"/>
                  </a:lnTo>
                  <a:lnTo>
                    <a:pt x="1512949" y="1176525"/>
                  </a:lnTo>
                  <a:lnTo>
                    <a:pt x="1566147" y="1136898"/>
                  </a:lnTo>
                  <a:lnTo>
                    <a:pt x="1524362" y="1082760"/>
                  </a:lnTo>
                  <a:lnTo>
                    <a:pt x="1482576" y="1028622"/>
                  </a:lnTo>
                  <a:lnTo>
                    <a:pt x="1440790" y="974484"/>
                  </a:lnTo>
                  <a:lnTo>
                    <a:pt x="1399005" y="920346"/>
                  </a:lnTo>
                  <a:lnTo>
                    <a:pt x="1357219" y="866208"/>
                  </a:lnTo>
                  <a:lnTo>
                    <a:pt x="1315434" y="812070"/>
                  </a:lnTo>
                  <a:lnTo>
                    <a:pt x="1273648" y="757932"/>
                  </a:lnTo>
                  <a:lnTo>
                    <a:pt x="1231863" y="703794"/>
                  </a:lnTo>
                  <a:lnTo>
                    <a:pt x="1190077" y="649656"/>
                  </a:lnTo>
                  <a:lnTo>
                    <a:pt x="1148291" y="595518"/>
                  </a:lnTo>
                  <a:lnTo>
                    <a:pt x="1106506" y="541380"/>
                  </a:lnTo>
                  <a:lnTo>
                    <a:pt x="1064720" y="487242"/>
                  </a:lnTo>
                  <a:lnTo>
                    <a:pt x="1022935" y="433104"/>
                  </a:lnTo>
                  <a:lnTo>
                    <a:pt x="981149" y="378966"/>
                  </a:lnTo>
                  <a:lnTo>
                    <a:pt x="939363" y="324828"/>
                  </a:lnTo>
                  <a:lnTo>
                    <a:pt x="897578" y="270690"/>
                  </a:lnTo>
                  <a:lnTo>
                    <a:pt x="855792" y="216552"/>
                  </a:lnTo>
                  <a:lnTo>
                    <a:pt x="814007" y="162414"/>
                  </a:lnTo>
                  <a:lnTo>
                    <a:pt x="772221" y="108276"/>
                  </a:lnTo>
                  <a:lnTo>
                    <a:pt x="730435" y="54138"/>
                  </a:lnTo>
                  <a:lnTo>
                    <a:pt x="688650" y="0"/>
                  </a:lnTo>
                  <a:lnTo>
                    <a:pt x="628996" y="39600"/>
                  </a:lnTo>
                  <a:lnTo>
                    <a:pt x="564321" y="70323"/>
                  </a:lnTo>
                  <a:lnTo>
                    <a:pt x="495937" y="91545"/>
                  </a:lnTo>
                  <a:lnTo>
                    <a:pt x="425231" y="102835"/>
                  </a:lnTo>
                  <a:lnTo>
                    <a:pt x="353638" y="103965"/>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263532" y="4263784"/>
              <a:ext cx="1405862" cy="1583941"/>
            </a:xfrm>
            <a:custGeom>
              <a:avLst/>
              <a:gdLst/>
              <a:ahLst/>
              <a:cxnLst/>
              <a:rect l="0" t="0" r="0" b="0"/>
              <a:pathLst>
                <a:path w="1405862" h="1583941">
                  <a:moveTo>
                    <a:pt x="1114649" y="0"/>
                  </a:moveTo>
                  <a:lnTo>
                    <a:pt x="1061570" y="43123"/>
                  </a:lnTo>
                  <a:lnTo>
                    <a:pt x="1008492" y="86246"/>
                  </a:lnTo>
                  <a:lnTo>
                    <a:pt x="955413" y="129370"/>
                  </a:lnTo>
                  <a:lnTo>
                    <a:pt x="902335" y="172493"/>
                  </a:lnTo>
                  <a:lnTo>
                    <a:pt x="849256" y="215617"/>
                  </a:lnTo>
                  <a:lnTo>
                    <a:pt x="796178" y="258740"/>
                  </a:lnTo>
                  <a:lnTo>
                    <a:pt x="743099" y="301863"/>
                  </a:lnTo>
                  <a:lnTo>
                    <a:pt x="690021" y="344987"/>
                  </a:lnTo>
                  <a:lnTo>
                    <a:pt x="636942" y="388110"/>
                  </a:lnTo>
                  <a:lnTo>
                    <a:pt x="583863" y="431234"/>
                  </a:lnTo>
                  <a:lnTo>
                    <a:pt x="530785" y="474357"/>
                  </a:lnTo>
                  <a:lnTo>
                    <a:pt x="477706" y="517480"/>
                  </a:lnTo>
                  <a:lnTo>
                    <a:pt x="424628" y="560604"/>
                  </a:lnTo>
                  <a:lnTo>
                    <a:pt x="371549" y="603727"/>
                  </a:lnTo>
                  <a:lnTo>
                    <a:pt x="318471" y="646851"/>
                  </a:lnTo>
                  <a:lnTo>
                    <a:pt x="265392" y="689974"/>
                  </a:lnTo>
                  <a:lnTo>
                    <a:pt x="212314" y="733097"/>
                  </a:lnTo>
                  <a:lnTo>
                    <a:pt x="159235" y="776221"/>
                  </a:lnTo>
                  <a:lnTo>
                    <a:pt x="106157" y="819344"/>
                  </a:lnTo>
                  <a:lnTo>
                    <a:pt x="53078" y="862468"/>
                  </a:lnTo>
                  <a:lnTo>
                    <a:pt x="0" y="905591"/>
                  </a:lnTo>
                  <a:lnTo>
                    <a:pt x="43092" y="956800"/>
                  </a:lnTo>
                  <a:lnTo>
                    <a:pt x="87927" y="1006491"/>
                  </a:lnTo>
                  <a:lnTo>
                    <a:pt x="134450" y="1054605"/>
                  </a:lnTo>
                  <a:lnTo>
                    <a:pt x="182606" y="1101084"/>
                  </a:lnTo>
                  <a:lnTo>
                    <a:pt x="232337" y="1145874"/>
                  </a:lnTo>
                  <a:lnTo>
                    <a:pt x="283585" y="1188921"/>
                  </a:lnTo>
                  <a:lnTo>
                    <a:pt x="336288" y="1230173"/>
                  </a:lnTo>
                  <a:lnTo>
                    <a:pt x="390383" y="1269581"/>
                  </a:lnTo>
                  <a:lnTo>
                    <a:pt x="445806" y="1307099"/>
                  </a:lnTo>
                  <a:lnTo>
                    <a:pt x="502492" y="1342682"/>
                  </a:lnTo>
                  <a:lnTo>
                    <a:pt x="560371" y="1376287"/>
                  </a:lnTo>
                  <a:lnTo>
                    <a:pt x="619376" y="1407874"/>
                  </a:lnTo>
                  <a:lnTo>
                    <a:pt x="679436" y="1437406"/>
                  </a:lnTo>
                  <a:lnTo>
                    <a:pt x="740480" y="1464847"/>
                  </a:lnTo>
                  <a:lnTo>
                    <a:pt x="802434" y="1490165"/>
                  </a:lnTo>
                  <a:lnTo>
                    <a:pt x="865225" y="1513330"/>
                  </a:lnTo>
                  <a:lnTo>
                    <a:pt x="928778" y="1534313"/>
                  </a:lnTo>
                  <a:lnTo>
                    <a:pt x="993018" y="1553091"/>
                  </a:lnTo>
                  <a:lnTo>
                    <a:pt x="1057868" y="1569640"/>
                  </a:lnTo>
                  <a:lnTo>
                    <a:pt x="1123250" y="1583941"/>
                  </a:lnTo>
                  <a:lnTo>
                    <a:pt x="1136708" y="1516890"/>
                  </a:lnTo>
                  <a:lnTo>
                    <a:pt x="1150165" y="1449839"/>
                  </a:lnTo>
                  <a:lnTo>
                    <a:pt x="1163623" y="1382788"/>
                  </a:lnTo>
                  <a:lnTo>
                    <a:pt x="1177081" y="1315737"/>
                  </a:lnTo>
                  <a:lnTo>
                    <a:pt x="1190538" y="1248686"/>
                  </a:lnTo>
                  <a:lnTo>
                    <a:pt x="1203996" y="1181634"/>
                  </a:lnTo>
                  <a:lnTo>
                    <a:pt x="1217454" y="1114583"/>
                  </a:lnTo>
                  <a:lnTo>
                    <a:pt x="1230912" y="1047532"/>
                  </a:lnTo>
                  <a:lnTo>
                    <a:pt x="1244369" y="980481"/>
                  </a:lnTo>
                  <a:lnTo>
                    <a:pt x="1257827" y="913430"/>
                  </a:lnTo>
                  <a:lnTo>
                    <a:pt x="1271285" y="846379"/>
                  </a:lnTo>
                  <a:lnTo>
                    <a:pt x="1284742" y="779328"/>
                  </a:lnTo>
                  <a:lnTo>
                    <a:pt x="1298200" y="712277"/>
                  </a:lnTo>
                  <a:lnTo>
                    <a:pt x="1311658" y="645226"/>
                  </a:lnTo>
                  <a:lnTo>
                    <a:pt x="1325116" y="578175"/>
                  </a:lnTo>
                  <a:lnTo>
                    <a:pt x="1338573" y="511123"/>
                  </a:lnTo>
                  <a:lnTo>
                    <a:pt x="1352031" y="444072"/>
                  </a:lnTo>
                  <a:lnTo>
                    <a:pt x="1365489" y="377021"/>
                  </a:lnTo>
                  <a:lnTo>
                    <a:pt x="1378946" y="309970"/>
                  </a:lnTo>
                  <a:lnTo>
                    <a:pt x="1392404" y="242919"/>
                  </a:lnTo>
                  <a:lnTo>
                    <a:pt x="1405862" y="175868"/>
                  </a:lnTo>
                  <a:lnTo>
                    <a:pt x="1338967" y="157561"/>
                  </a:lnTo>
                  <a:lnTo>
                    <a:pt x="1275228" y="130221"/>
                  </a:lnTo>
                  <a:lnTo>
                    <a:pt x="1215859" y="94367"/>
                  </a:lnTo>
                  <a:lnTo>
                    <a:pt x="1161991" y="50683"/>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840245" y="3999673"/>
              <a:ext cx="1537936" cy="1169702"/>
            </a:xfrm>
            <a:custGeom>
              <a:avLst/>
              <a:gdLst/>
              <a:ahLst/>
              <a:cxnLst/>
              <a:rect l="0" t="0" r="0" b="0"/>
              <a:pathLst>
                <a:path w="1537936" h="1169702">
                  <a:moveTo>
                    <a:pt x="1428195" y="0"/>
                  </a:moveTo>
                  <a:lnTo>
                    <a:pt x="1360185" y="7189"/>
                  </a:lnTo>
                  <a:lnTo>
                    <a:pt x="1292176" y="14379"/>
                  </a:lnTo>
                  <a:lnTo>
                    <a:pt x="1224167" y="21569"/>
                  </a:lnTo>
                  <a:lnTo>
                    <a:pt x="1156157" y="28759"/>
                  </a:lnTo>
                  <a:lnTo>
                    <a:pt x="1088148" y="35949"/>
                  </a:lnTo>
                  <a:lnTo>
                    <a:pt x="1020139" y="43139"/>
                  </a:lnTo>
                  <a:lnTo>
                    <a:pt x="952130" y="50329"/>
                  </a:lnTo>
                  <a:lnTo>
                    <a:pt x="884120" y="57519"/>
                  </a:lnTo>
                  <a:lnTo>
                    <a:pt x="816111" y="64709"/>
                  </a:lnTo>
                  <a:lnTo>
                    <a:pt x="748102" y="71899"/>
                  </a:lnTo>
                  <a:lnTo>
                    <a:pt x="680092" y="79089"/>
                  </a:lnTo>
                  <a:lnTo>
                    <a:pt x="612083" y="86279"/>
                  </a:lnTo>
                  <a:lnTo>
                    <a:pt x="544074" y="93469"/>
                  </a:lnTo>
                  <a:lnTo>
                    <a:pt x="476065" y="100659"/>
                  </a:lnTo>
                  <a:lnTo>
                    <a:pt x="408055" y="107849"/>
                  </a:lnTo>
                  <a:lnTo>
                    <a:pt x="340046" y="115039"/>
                  </a:lnTo>
                  <a:lnTo>
                    <a:pt x="272037" y="122228"/>
                  </a:lnTo>
                  <a:lnTo>
                    <a:pt x="204027" y="129418"/>
                  </a:lnTo>
                  <a:lnTo>
                    <a:pt x="136018" y="136608"/>
                  </a:lnTo>
                  <a:lnTo>
                    <a:pt x="68009" y="143798"/>
                  </a:lnTo>
                  <a:lnTo>
                    <a:pt x="0" y="150988"/>
                  </a:lnTo>
                  <a:lnTo>
                    <a:pt x="8026" y="216294"/>
                  </a:lnTo>
                  <a:lnTo>
                    <a:pt x="18264" y="281290"/>
                  </a:lnTo>
                  <a:lnTo>
                    <a:pt x="30702" y="345900"/>
                  </a:lnTo>
                  <a:lnTo>
                    <a:pt x="45325" y="410052"/>
                  </a:lnTo>
                  <a:lnTo>
                    <a:pt x="62116" y="473671"/>
                  </a:lnTo>
                  <a:lnTo>
                    <a:pt x="81057" y="536683"/>
                  </a:lnTo>
                  <a:lnTo>
                    <a:pt x="102124" y="599016"/>
                  </a:lnTo>
                  <a:lnTo>
                    <a:pt x="125295" y="660598"/>
                  </a:lnTo>
                  <a:lnTo>
                    <a:pt x="150541" y="721359"/>
                  </a:lnTo>
                  <a:lnTo>
                    <a:pt x="177835" y="781228"/>
                  </a:lnTo>
                  <a:lnTo>
                    <a:pt x="207145" y="840136"/>
                  </a:lnTo>
                  <a:lnTo>
                    <a:pt x="238437" y="898016"/>
                  </a:lnTo>
                  <a:lnTo>
                    <a:pt x="271674" y="954801"/>
                  </a:lnTo>
                  <a:lnTo>
                    <a:pt x="306820" y="1010426"/>
                  </a:lnTo>
                  <a:lnTo>
                    <a:pt x="343832" y="1064825"/>
                  </a:lnTo>
                  <a:lnTo>
                    <a:pt x="382669" y="1117938"/>
                  </a:lnTo>
                  <a:lnTo>
                    <a:pt x="423286" y="1169702"/>
                  </a:lnTo>
                  <a:lnTo>
                    <a:pt x="476365" y="1126579"/>
                  </a:lnTo>
                  <a:lnTo>
                    <a:pt x="529443" y="1083455"/>
                  </a:lnTo>
                  <a:lnTo>
                    <a:pt x="582522" y="1040332"/>
                  </a:lnTo>
                  <a:lnTo>
                    <a:pt x="635601" y="997208"/>
                  </a:lnTo>
                  <a:lnTo>
                    <a:pt x="688679" y="954085"/>
                  </a:lnTo>
                  <a:lnTo>
                    <a:pt x="741758" y="910962"/>
                  </a:lnTo>
                  <a:lnTo>
                    <a:pt x="794836" y="867838"/>
                  </a:lnTo>
                  <a:lnTo>
                    <a:pt x="847915" y="824715"/>
                  </a:lnTo>
                  <a:lnTo>
                    <a:pt x="900993" y="781591"/>
                  </a:lnTo>
                  <a:lnTo>
                    <a:pt x="954072" y="738468"/>
                  </a:lnTo>
                  <a:lnTo>
                    <a:pt x="1007150" y="695345"/>
                  </a:lnTo>
                  <a:lnTo>
                    <a:pt x="1060229" y="652221"/>
                  </a:lnTo>
                  <a:lnTo>
                    <a:pt x="1113307" y="609098"/>
                  </a:lnTo>
                  <a:lnTo>
                    <a:pt x="1166386" y="565974"/>
                  </a:lnTo>
                  <a:lnTo>
                    <a:pt x="1219464" y="522851"/>
                  </a:lnTo>
                  <a:lnTo>
                    <a:pt x="1272543" y="479727"/>
                  </a:lnTo>
                  <a:lnTo>
                    <a:pt x="1325622" y="436604"/>
                  </a:lnTo>
                  <a:lnTo>
                    <a:pt x="1378700" y="393481"/>
                  </a:lnTo>
                  <a:lnTo>
                    <a:pt x="1431779" y="350357"/>
                  </a:lnTo>
                  <a:lnTo>
                    <a:pt x="1484857" y="307234"/>
                  </a:lnTo>
                  <a:lnTo>
                    <a:pt x="1537936" y="264110"/>
                  </a:lnTo>
                  <a:lnTo>
                    <a:pt x="1496428" y="204743"/>
                  </a:lnTo>
                  <a:lnTo>
                    <a:pt x="1463884" y="140025"/>
                  </a:lnTo>
                  <a:lnTo>
                    <a:pt x="1440982" y="71301"/>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829524" y="3376059"/>
              <a:ext cx="1458406" cy="774602"/>
            </a:xfrm>
            <a:custGeom>
              <a:avLst/>
              <a:gdLst/>
              <a:ahLst/>
              <a:cxnLst/>
              <a:rect l="0" t="0" r="0" b="0"/>
              <a:pathLst>
                <a:path w="1458406" h="774602">
                  <a:moveTo>
                    <a:pt x="1458406" y="422790"/>
                  </a:moveTo>
                  <a:lnTo>
                    <a:pt x="1393048" y="402657"/>
                  </a:lnTo>
                  <a:lnTo>
                    <a:pt x="1327690" y="382524"/>
                  </a:lnTo>
                  <a:lnTo>
                    <a:pt x="1262333" y="362391"/>
                  </a:lnTo>
                  <a:lnTo>
                    <a:pt x="1196975" y="342259"/>
                  </a:lnTo>
                  <a:lnTo>
                    <a:pt x="1131617" y="322126"/>
                  </a:lnTo>
                  <a:lnTo>
                    <a:pt x="1066260" y="301993"/>
                  </a:lnTo>
                  <a:lnTo>
                    <a:pt x="1000902" y="281860"/>
                  </a:lnTo>
                  <a:lnTo>
                    <a:pt x="935544" y="261727"/>
                  </a:lnTo>
                  <a:lnTo>
                    <a:pt x="870186" y="241594"/>
                  </a:lnTo>
                  <a:lnTo>
                    <a:pt x="804829" y="221461"/>
                  </a:lnTo>
                  <a:lnTo>
                    <a:pt x="739471" y="201328"/>
                  </a:lnTo>
                  <a:lnTo>
                    <a:pt x="674113" y="181195"/>
                  </a:lnTo>
                  <a:lnTo>
                    <a:pt x="608756" y="161063"/>
                  </a:lnTo>
                  <a:lnTo>
                    <a:pt x="543398" y="140930"/>
                  </a:lnTo>
                  <a:lnTo>
                    <a:pt x="478040" y="120797"/>
                  </a:lnTo>
                  <a:lnTo>
                    <a:pt x="412683" y="100664"/>
                  </a:lnTo>
                  <a:lnTo>
                    <a:pt x="347325" y="80531"/>
                  </a:lnTo>
                  <a:lnTo>
                    <a:pt x="281967" y="60398"/>
                  </a:lnTo>
                  <a:lnTo>
                    <a:pt x="216610" y="40265"/>
                  </a:lnTo>
                  <a:lnTo>
                    <a:pt x="151252" y="20132"/>
                  </a:lnTo>
                  <a:lnTo>
                    <a:pt x="85894" y="0"/>
                  </a:lnTo>
                  <a:lnTo>
                    <a:pt x="66179" y="68446"/>
                  </a:lnTo>
                  <a:lnTo>
                    <a:pt x="48991" y="137570"/>
                  </a:lnTo>
                  <a:lnTo>
                    <a:pt x="34354" y="207279"/>
                  </a:lnTo>
                  <a:lnTo>
                    <a:pt x="22288" y="277478"/>
                  </a:lnTo>
                  <a:lnTo>
                    <a:pt x="12808" y="348074"/>
                  </a:lnTo>
                  <a:lnTo>
                    <a:pt x="5928" y="418969"/>
                  </a:lnTo>
                  <a:lnTo>
                    <a:pt x="1656" y="490070"/>
                  </a:lnTo>
                  <a:lnTo>
                    <a:pt x="0" y="561280"/>
                  </a:lnTo>
                  <a:lnTo>
                    <a:pt x="959" y="632502"/>
                  </a:lnTo>
                  <a:lnTo>
                    <a:pt x="4535" y="703642"/>
                  </a:lnTo>
                  <a:lnTo>
                    <a:pt x="10721" y="774602"/>
                  </a:lnTo>
                  <a:lnTo>
                    <a:pt x="78730" y="767412"/>
                  </a:lnTo>
                  <a:lnTo>
                    <a:pt x="146740" y="760222"/>
                  </a:lnTo>
                  <a:lnTo>
                    <a:pt x="214749" y="753032"/>
                  </a:lnTo>
                  <a:lnTo>
                    <a:pt x="282758" y="745842"/>
                  </a:lnTo>
                  <a:lnTo>
                    <a:pt x="350768" y="738652"/>
                  </a:lnTo>
                  <a:lnTo>
                    <a:pt x="418777" y="731462"/>
                  </a:lnTo>
                  <a:lnTo>
                    <a:pt x="486786" y="724272"/>
                  </a:lnTo>
                  <a:lnTo>
                    <a:pt x="554795" y="717082"/>
                  </a:lnTo>
                  <a:lnTo>
                    <a:pt x="622805" y="709892"/>
                  </a:lnTo>
                  <a:lnTo>
                    <a:pt x="690814" y="702702"/>
                  </a:lnTo>
                  <a:lnTo>
                    <a:pt x="758823" y="695512"/>
                  </a:lnTo>
                  <a:lnTo>
                    <a:pt x="826833" y="688322"/>
                  </a:lnTo>
                  <a:lnTo>
                    <a:pt x="894842" y="681132"/>
                  </a:lnTo>
                  <a:lnTo>
                    <a:pt x="962851" y="673942"/>
                  </a:lnTo>
                  <a:lnTo>
                    <a:pt x="1030860" y="666752"/>
                  </a:lnTo>
                  <a:lnTo>
                    <a:pt x="1098870" y="659563"/>
                  </a:lnTo>
                  <a:lnTo>
                    <a:pt x="1166879" y="652373"/>
                  </a:lnTo>
                  <a:lnTo>
                    <a:pt x="1234888" y="645183"/>
                  </a:lnTo>
                  <a:lnTo>
                    <a:pt x="1302898" y="637993"/>
                  </a:lnTo>
                  <a:lnTo>
                    <a:pt x="1370907" y="630803"/>
                  </a:lnTo>
                  <a:lnTo>
                    <a:pt x="1438916" y="623613"/>
                  </a:lnTo>
                  <a:lnTo>
                    <a:pt x="1436348" y="555997"/>
                  </a:lnTo>
                  <a:lnTo>
                    <a:pt x="1442884" y="488650"/>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915419" y="2847312"/>
              <a:ext cx="1438882" cy="951538"/>
            </a:xfrm>
            <a:custGeom>
              <a:avLst/>
              <a:gdLst/>
              <a:ahLst/>
              <a:cxnLst/>
              <a:rect l="0" t="0" r="0" b="0"/>
              <a:pathLst>
                <a:path w="1438882" h="951538">
                  <a:moveTo>
                    <a:pt x="1438882" y="814455"/>
                  </a:moveTo>
                  <a:lnTo>
                    <a:pt x="1382555" y="775671"/>
                  </a:lnTo>
                  <a:lnTo>
                    <a:pt x="1326227" y="736888"/>
                  </a:lnTo>
                  <a:lnTo>
                    <a:pt x="1269900" y="698104"/>
                  </a:lnTo>
                  <a:lnTo>
                    <a:pt x="1213572" y="659320"/>
                  </a:lnTo>
                  <a:lnTo>
                    <a:pt x="1157244" y="620537"/>
                  </a:lnTo>
                  <a:lnTo>
                    <a:pt x="1100917" y="581753"/>
                  </a:lnTo>
                  <a:lnTo>
                    <a:pt x="1044589" y="542970"/>
                  </a:lnTo>
                  <a:lnTo>
                    <a:pt x="988262" y="504186"/>
                  </a:lnTo>
                  <a:lnTo>
                    <a:pt x="931934" y="465403"/>
                  </a:lnTo>
                  <a:lnTo>
                    <a:pt x="875607" y="426619"/>
                  </a:lnTo>
                  <a:lnTo>
                    <a:pt x="819279" y="387835"/>
                  </a:lnTo>
                  <a:lnTo>
                    <a:pt x="762952" y="349052"/>
                  </a:lnTo>
                  <a:lnTo>
                    <a:pt x="706624" y="310268"/>
                  </a:lnTo>
                  <a:lnTo>
                    <a:pt x="650297" y="271485"/>
                  </a:lnTo>
                  <a:lnTo>
                    <a:pt x="593969" y="232701"/>
                  </a:lnTo>
                  <a:lnTo>
                    <a:pt x="537641" y="193917"/>
                  </a:lnTo>
                  <a:lnTo>
                    <a:pt x="481314" y="155134"/>
                  </a:lnTo>
                  <a:lnTo>
                    <a:pt x="424986" y="116350"/>
                  </a:lnTo>
                  <a:lnTo>
                    <a:pt x="368659" y="77567"/>
                  </a:lnTo>
                  <a:lnTo>
                    <a:pt x="312331" y="38783"/>
                  </a:lnTo>
                  <a:lnTo>
                    <a:pt x="256004" y="0"/>
                  </a:lnTo>
                  <a:lnTo>
                    <a:pt x="215363" y="61496"/>
                  </a:lnTo>
                  <a:lnTo>
                    <a:pt x="177088" y="124492"/>
                  </a:lnTo>
                  <a:lnTo>
                    <a:pt x="141237" y="188898"/>
                  </a:lnTo>
                  <a:lnTo>
                    <a:pt x="107859" y="254621"/>
                  </a:lnTo>
                  <a:lnTo>
                    <a:pt x="77004" y="321564"/>
                  </a:lnTo>
                  <a:lnTo>
                    <a:pt x="48715" y="389632"/>
                  </a:lnTo>
                  <a:lnTo>
                    <a:pt x="23035" y="458727"/>
                  </a:lnTo>
                  <a:lnTo>
                    <a:pt x="0" y="528747"/>
                  </a:lnTo>
                  <a:lnTo>
                    <a:pt x="65357" y="548880"/>
                  </a:lnTo>
                  <a:lnTo>
                    <a:pt x="130715" y="569013"/>
                  </a:lnTo>
                  <a:lnTo>
                    <a:pt x="196073" y="589146"/>
                  </a:lnTo>
                  <a:lnTo>
                    <a:pt x="261430" y="609278"/>
                  </a:lnTo>
                  <a:lnTo>
                    <a:pt x="326788" y="629411"/>
                  </a:lnTo>
                  <a:lnTo>
                    <a:pt x="392146" y="649544"/>
                  </a:lnTo>
                  <a:lnTo>
                    <a:pt x="457503" y="669677"/>
                  </a:lnTo>
                  <a:lnTo>
                    <a:pt x="522861" y="689810"/>
                  </a:lnTo>
                  <a:lnTo>
                    <a:pt x="588219" y="709943"/>
                  </a:lnTo>
                  <a:lnTo>
                    <a:pt x="653576" y="730076"/>
                  </a:lnTo>
                  <a:lnTo>
                    <a:pt x="718934" y="750209"/>
                  </a:lnTo>
                  <a:lnTo>
                    <a:pt x="784292" y="770342"/>
                  </a:lnTo>
                  <a:lnTo>
                    <a:pt x="849649" y="790474"/>
                  </a:lnTo>
                  <a:lnTo>
                    <a:pt x="915007" y="810607"/>
                  </a:lnTo>
                  <a:lnTo>
                    <a:pt x="980365" y="830740"/>
                  </a:lnTo>
                  <a:lnTo>
                    <a:pt x="1045722" y="850873"/>
                  </a:lnTo>
                  <a:lnTo>
                    <a:pt x="1111080" y="871006"/>
                  </a:lnTo>
                  <a:lnTo>
                    <a:pt x="1176438" y="891139"/>
                  </a:lnTo>
                  <a:lnTo>
                    <a:pt x="1241795" y="911272"/>
                  </a:lnTo>
                  <a:lnTo>
                    <a:pt x="1307153" y="931405"/>
                  </a:lnTo>
                  <a:lnTo>
                    <a:pt x="1372511" y="951538"/>
                  </a:lnTo>
                  <a:lnTo>
                    <a:pt x="1400474" y="880468"/>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171423" y="2446242"/>
              <a:ext cx="1278596" cy="1215525"/>
            </a:xfrm>
            <a:custGeom>
              <a:avLst/>
              <a:gdLst/>
              <a:ahLst/>
              <a:cxnLst/>
              <a:rect l="0" t="0" r="0" b="0"/>
              <a:pathLst>
                <a:path w="1278596" h="1215525">
                  <a:moveTo>
                    <a:pt x="1278596" y="1111544"/>
                  </a:moveTo>
                  <a:lnTo>
                    <a:pt x="1235291" y="1058613"/>
                  </a:lnTo>
                  <a:lnTo>
                    <a:pt x="1191986" y="1005683"/>
                  </a:lnTo>
                  <a:lnTo>
                    <a:pt x="1148681" y="952752"/>
                  </a:lnTo>
                  <a:lnTo>
                    <a:pt x="1105377" y="899821"/>
                  </a:lnTo>
                  <a:lnTo>
                    <a:pt x="1062072" y="846891"/>
                  </a:lnTo>
                  <a:lnTo>
                    <a:pt x="1018767" y="793960"/>
                  </a:lnTo>
                  <a:lnTo>
                    <a:pt x="975462" y="741029"/>
                  </a:lnTo>
                  <a:lnTo>
                    <a:pt x="932158" y="688098"/>
                  </a:lnTo>
                  <a:lnTo>
                    <a:pt x="888853" y="635168"/>
                  </a:lnTo>
                  <a:lnTo>
                    <a:pt x="845548" y="582237"/>
                  </a:lnTo>
                  <a:lnTo>
                    <a:pt x="802243" y="529306"/>
                  </a:lnTo>
                  <a:lnTo>
                    <a:pt x="758939" y="476376"/>
                  </a:lnTo>
                  <a:lnTo>
                    <a:pt x="715634" y="423445"/>
                  </a:lnTo>
                  <a:lnTo>
                    <a:pt x="672329" y="370514"/>
                  </a:lnTo>
                  <a:lnTo>
                    <a:pt x="629024" y="317584"/>
                  </a:lnTo>
                  <a:lnTo>
                    <a:pt x="585720" y="264653"/>
                  </a:lnTo>
                  <a:lnTo>
                    <a:pt x="542415" y="211722"/>
                  </a:lnTo>
                  <a:lnTo>
                    <a:pt x="499110" y="158792"/>
                  </a:lnTo>
                  <a:lnTo>
                    <a:pt x="455805" y="105861"/>
                  </a:lnTo>
                  <a:lnTo>
                    <a:pt x="412501" y="52930"/>
                  </a:lnTo>
                  <a:lnTo>
                    <a:pt x="369196" y="0"/>
                  </a:lnTo>
                  <a:lnTo>
                    <a:pt x="317055" y="44215"/>
                  </a:lnTo>
                  <a:lnTo>
                    <a:pt x="266506" y="90241"/>
                  </a:lnTo>
                  <a:lnTo>
                    <a:pt x="217611" y="138021"/>
                  </a:lnTo>
                  <a:lnTo>
                    <a:pt x="170431" y="187494"/>
                  </a:lnTo>
                  <a:lnTo>
                    <a:pt x="125025" y="238600"/>
                  </a:lnTo>
                  <a:lnTo>
                    <a:pt x="81448" y="291276"/>
                  </a:lnTo>
                  <a:lnTo>
                    <a:pt x="39756" y="345455"/>
                  </a:lnTo>
                  <a:lnTo>
                    <a:pt x="0" y="401070"/>
                  </a:lnTo>
                  <a:lnTo>
                    <a:pt x="56327" y="439853"/>
                  </a:lnTo>
                  <a:lnTo>
                    <a:pt x="112655" y="478637"/>
                  </a:lnTo>
                  <a:lnTo>
                    <a:pt x="168982" y="517421"/>
                  </a:lnTo>
                  <a:lnTo>
                    <a:pt x="225310" y="556204"/>
                  </a:lnTo>
                  <a:lnTo>
                    <a:pt x="281637" y="594988"/>
                  </a:lnTo>
                  <a:lnTo>
                    <a:pt x="337965" y="633771"/>
                  </a:lnTo>
                  <a:lnTo>
                    <a:pt x="394292" y="672555"/>
                  </a:lnTo>
                  <a:lnTo>
                    <a:pt x="450620" y="711338"/>
                  </a:lnTo>
                  <a:lnTo>
                    <a:pt x="506947" y="750122"/>
                  </a:lnTo>
                  <a:lnTo>
                    <a:pt x="563275" y="788906"/>
                  </a:lnTo>
                  <a:lnTo>
                    <a:pt x="619603" y="827689"/>
                  </a:lnTo>
                  <a:lnTo>
                    <a:pt x="675930" y="866473"/>
                  </a:lnTo>
                  <a:lnTo>
                    <a:pt x="732258" y="905256"/>
                  </a:lnTo>
                  <a:lnTo>
                    <a:pt x="788585" y="944040"/>
                  </a:lnTo>
                  <a:lnTo>
                    <a:pt x="844913" y="982824"/>
                  </a:lnTo>
                  <a:lnTo>
                    <a:pt x="901240" y="1021607"/>
                  </a:lnTo>
                  <a:lnTo>
                    <a:pt x="957568" y="1060391"/>
                  </a:lnTo>
                  <a:lnTo>
                    <a:pt x="1013895" y="1099174"/>
                  </a:lnTo>
                  <a:lnTo>
                    <a:pt x="1070223" y="1137958"/>
                  </a:lnTo>
                  <a:lnTo>
                    <a:pt x="1126550" y="1176742"/>
                  </a:lnTo>
                  <a:lnTo>
                    <a:pt x="1182878" y="1215525"/>
                  </a:lnTo>
                  <a:lnTo>
                    <a:pt x="1227064" y="1160154"/>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540619" y="2247196"/>
              <a:ext cx="985836" cy="1310589"/>
            </a:xfrm>
            <a:custGeom>
              <a:avLst/>
              <a:gdLst/>
              <a:ahLst/>
              <a:cxnLst/>
              <a:rect l="0" t="0" r="0" b="0"/>
              <a:pathLst>
                <a:path w="985836" h="1310589">
                  <a:moveTo>
                    <a:pt x="985836" y="1258985"/>
                  </a:moveTo>
                  <a:lnTo>
                    <a:pt x="952930" y="1199033"/>
                  </a:lnTo>
                  <a:lnTo>
                    <a:pt x="920025" y="1139082"/>
                  </a:lnTo>
                  <a:lnTo>
                    <a:pt x="887120" y="1079130"/>
                  </a:lnTo>
                  <a:lnTo>
                    <a:pt x="854215" y="1019178"/>
                  </a:lnTo>
                  <a:lnTo>
                    <a:pt x="821310" y="959226"/>
                  </a:lnTo>
                  <a:lnTo>
                    <a:pt x="788404" y="899275"/>
                  </a:lnTo>
                  <a:lnTo>
                    <a:pt x="755499" y="839323"/>
                  </a:lnTo>
                  <a:lnTo>
                    <a:pt x="722594" y="779371"/>
                  </a:lnTo>
                  <a:lnTo>
                    <a:pt x="689689" y="719420"/>
                  </a:lnTo>
                  <a:lnTo>
                    <a:pt x="656783" y="659468"/>
                  </a:lnTo>
                  <a:lnTo>
                    <a:pt x="623878" y="599516"/>
                  </a:lnTo>
                  <a:lnTo>
                    <a:pt x="590973" y="539565"/>
                  </a:lnTo>
                  <a:lnTo>
                    <a:pt x="558068" y="479613"/>
                  </a:lnTo>
                  <a:lnTo>
                    <a:pt x="525162" y="419661"/>
                  </a:lnTo>
                  <a:lnTo>
                    <a:pt x="492257" y="359710"/>
                  </a:lnTo>
                  <a:lnTo>
                    <a:pt x="459352" y="299758"/>
                  </a:lnTo>
                  <a:lnTo>
                    <a:pt x="426447" y="239806"/>
                  </a:lnTo>
                  <a:lnTo>
                    <a:pt x="393541" y="179855"/>
                  </a:lnTo>
                  <a:lnTo>
                    <a:pt x="360636" y="119903"/>
                  </a:lnTo>
                  <a:lnTo>
                    <a:pt x="327731" y="59951"/>
                  </a:lnTo>
                  <a:lnTo>
                    <a:pt x="294826" y="0"/>
                  </a:lnTo>
                  <a:lnTo>
                    <a:pt x="233013" y="35419"/>
                  </a:lnTo>
                  <a:lnTo>
                    <a:pt x="172544" y="73086"/>
                  </a:lnTo>
                  <a:lnTo>
                    <a:pt x="113499" y="112949"/>
                  </a:lnTo>
                  <a:lnTo>
                    <a:pt x="55958" y="154954"/>
                  </a:lnTo>
                  <a:lnTo>
                    <a:pt x="0" y="199045"/>
                  </a:lnTo>
                  <a:lnTo>
                    <a:pt x="43304" y="251975"/>
                  </a:lnTo>
                  <a:lnTo>
                    <a:pt x="86609" y="304906"/>
                  </a:lnTo>
                  <a:lnTo>
                    <a:pt x="129914" y="357837"/>
                  </a:lnTo>
                  <a:lnTo>
                    <a:pt x="173219" y="410768"/>
                  </a:lnTo>
                  <a:lnTo>
                    <a:pt x="216523" y="463698"/>
                  </a:lnTo>
                  <a:lnTo>
                    <a:pt x="259828" y="516629"/>
                  </a:lnTo>
                  <a:lnTo>
                    <a:pt x="303133" y="569560"/>
                  </a:lnTo>
                  <a:lnTo>
                    <a:pt x="346438" y="622490"/>
                  </a:lnTo>
                  <a:lnTo>
                    <a:pt x="389742" y="675421"/>
                  </a:lnTo>
                  <a:lnTo>
                    <a:pt x="433047" y="728352"/>
                  </a:lnTo>
                  <a:lnTo>
                    <a:pt x="476352" y="781282"/>
                  </a:lnTo>
                  <a:lnTo>
                    <a:pt x="519657" y="834213"/>
                  </a:lnTo>
                  <a:lnTo>
                    <a:pt x="562961" y="887144"/>
                  </a:lnTo>
                  <a:lnTo>
                    <a:pt x="606266" y="940074"/>
                  </a:lnTo>
                  <a:lnTo>
                    <a:pt x="649571" y="993005"/>
                  </a:lnTo>
                  <a:lnTo>
                    <a:pt x="692876" y="1045936"/>
                  </a:lnTo>
                  <a:lnTo>
                    <a:pt x="736180" y="1098866"/>
                  </a:lnTo>
                  <a:lnTo>
                    <a:pt x="779485" y="1151797"/>
                  </a:lnTo>
                  <a:lnTo>
                    <a:pt x="822790" y="1204728"/>
                  </a:lnTo>
                  <a:lnTo>
                    <a:pt x="866095" y="1257659"/>
                  </a:lnTo>
                  <a:lnTo>
                    <a:pt x="909399" y="1310589"/>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835445" y="2153161"/>
              <a:ext cx="742040" cy="1353020"/>
            </a:xfrm>
            <a:custGeom>
              <a:avLst/>
              <a:gdLst/>
              <a:ahLst/>
              <a:cxnLst/>
              <a:rect l="0" t="0" r="0" b="0"/>
              <a:pathLst>
                <a:path w="742040" h="1353020">
                  <a:moveTo>
                    <a:pt x="742040" y="1328641"/>
                  </a:moveTo>
                  <a:lnTo>
                    <a:pt x="716078" y="1265372"/>
                  </a:lnTo>
                  <a:lnTo>
                    <a:pt x="690115" y="1202103"/>
                  </a:lnTo>
                  <a:lnTo>
                    <a:pt x="664153" y="1138835"/>
                  </a:lnTo>
                  <a:lnTo>
                    <a:pt x="638191" y="1075566"/>
                  </a:lnTo>
                  <a:lnTo>
                    <a:pt x="612229" y="1012297"/>
                  </a:lnTo>
                  <a:lnTo>
                    <a:pt x="586266" y="949029"/>
                  </a:lnTo>
                  <a:lnTo>
                    <a:pt x="560304" y="885760"/>
                  </a:lnTo>
                  <a:lnTo>
                    <a:pt x="534342" y="822492"/>
                  </a:lnTo>
                  <a:lnTo>
                    <a:pt x="508379" y="759223"/>
                  </a:lnTo>
                  <a:lnTo>
                    <a:pt x="482417" y="695954"/>
                  </a:lnTo>
                  <a:lnTo>
                    <a:pt x="456455" y="632686"/>
                  </a:lnTo>
                  <a:lnTo>
                    <a:pt x="430493" y="569417"/>
                  </a:lnTo>
                  <a:lnTo>
                    <a:pt x="404530" y="506148"/>
                  </a:lnTo>
                  <a:lnTo>
                    <a:pt x="378568" y="442880"/>
                  </a:lnTo>
                  <a:lnTo>
                    <a:pt x="352606" y="379611"/>
                  </a:lnTo>
                  <a:lnTo>
                    <a:pt x="326643" y="316343"/>
                  </a:lnTo>
                  <a:lnTo>
                    <a:pt x="300681" y="253074"/>
                  </a:lnTo>
                  <a:lnTo>
                    <a:pt x="274719" y="189805"/>
                  </a:lnTo>
                  <a:lnTo>
                    <a:pt x="248756" y="126537"/>
                  </a:lnTo>
                  <a:lnTo>
                    <a:pt x="222794" y="63268"/>
                  </a:lnTo>
                  <a:lnTo>
                    <a:pt x="196832" y="0"/>
                  </a:lnTo>
                  <a:lnTo>
                    <a:pt x="130060" y="28875"/>
                  </a:lnTo>
                  <a:lnTo>
                    <a:pt x="64418" y="60234"/>
                  </a:lnTo>
                  <a:lnTo>
                    <a:pt x="0" y="94035"/>
                  </a:lnTo>
                  <a:lnTo>
                    <a:pt x="32905" y="153986"/>
                  </a:lnTo>
                  <a:lnTo>
                    <a:pt x="65810" y="213938"/>
                  </a:lnTo>
                  <a:lnTo>
                    <a:pt x="98715" y="273890"/>
                  </a:lnTo>
                  <a:lnTo>
                    <a:pt x="131620" y="333841"/>
                  </a:lnTo>
                  <a:lnTo>
                    <a:pt x="164526" y="393793"/>
                  </a:lnTo>
                  <a:lnTo>
                    <a:pt x="197431" y="453745"/>
                  </a:lnTo>
                  <a:lnTo>
                    <a:pt x="230336" y="513696"/>
                  </a:lnTo>
                  <a:lnTo>
                    <a:pt x="263241" y="573648"/>
                  </a:lnTo>
                  <a:lnTo>
                    <a:pt x="296147" y="633600"/>
                  </a:lnTo>
                  <a:lnTo>
                    <a:pt x="329052" y="693551"/>
                  </a:lnTo>
                  <a:lnTo>
                    <a:pt x="361957" y="753503"/>
                  </a:lnTo>
                  <a:lnTo>
                    <a:pt x="394862" y="813455"/>
                  </a:lnTo>
                  <a:lnTo>
                    <a:pt x="427768" y="873407"/>
                  </a:lnTo>
                  <a:lnTo>
                    <a:pt x="460673" y="933358"/>
                  </a:lnTo>
                  <a:lnTo>
                    <a:pt x="493578" y="993310"/>
                  </a:lnTo>
                  <a:lnTo>
                    <a:pt x="526483" y="1053262"/>
                  </a:lnTo>
                  <a:lnTo>
                    <a:pt x="559389" y="1113213"/>
                  </a:lnTo>
                  <a:lnTo>
                    <a:pt x="592294" y="1173165"/>
                  </a:lnTo>
                  <a:lnTo>
                    <a:pt x="625199" y="1233117"/>
                  </a:lnTo>
                  <a:lnTo>
                    <a:pt x="658104" y="1293068"/>
                  </a:lnTo>
                  <a:lnTo>
                    <a:pt x="691009" y="1353020"/>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2032278" y="2094139"/>
              <a:ext cx="587884" cy="1387663"/>
            </a:xfrm>
            <a:custGeom>
              <a:avLst/>
              <a:gdLst/>
              <a:ahLst/>
              <a:cxnLst/>
              <a:rect l="0" t="0" r="0" b="0"/>
              <a:pathLst>
                <a:path w="587884" h="1387663">
                  <a:moveTo>
                    <a:pt x="587884" y="1372361"/>
                  </a:moveTo>
                  <a:lnTo>
                    <a:pt x="567728" y="1307011"/>
                  </a:lnTo>
                  <a:lnTo>
                    <a:pt x="547572" y="1241660"/>
                  </a:lnTo>
                  <a:lnTo>
                    <a:pt x="527416" y="1176309"/>
                  </a:lnTo>
                  <a:lnTo>
                    <a:pt x="507260" y="1110959"/>
                  </a:lnTo>
                  <a:lnTo>
                    <a:pt x="487104" y="1045608"/>
                  </a:lnTo>
                  <a:lnTo>
                    <a:pt x="466948" y="980258"/>
                  </a:lnTo>
                  <a:lnTo>
                    <a:pt x="446792" y="914907"/>
                  </a:lnTo>
                  <a:lnTo>
                    <a:pt x="426636" y="849557"/>
                  </a:lnTo>
                  <a:lnTo>
                    <a:pt x="406480" y="784206"/>
                  </a:lnTo>
                  <a:lnTo>
                    <a:pt x="386324" y="718856"/>
                  </a:lnTo>
                  <a:lnTo>
                    <a:pt x="366168" y="653505"/>
                  </a:lnTo>
                  <a:lnTo>
                    <a:pt x="346012" y="588154"/>
                  </a:lnTo>
                  <a:lnTo>
                    <a:pt x="325856" y="522804"/>
                  </a:lnTo>
                  <a:lnTo>
                    <a:pt x="305700" y="457453"/>
                  </a:lnTo>
                  <a:lnTo>
                    <a:pt x="285544" y="392103"/>
                  </a:lnTo>
                  <a:lnTo>
                    <a:pt x="265388" y="326752"/>
                  </a:lnTo>
                  <a:lnTo>
                    <a:pt x="245232" y="261402"/>
                  </a:lnTo>
                  <a:lnTo>
                    <a:pt x="225076" y="196051"/>
                  </a:lnTo>
                  <a:lnTo>
                    <a:pt x="204920" y="130701"/>
                  </a:lnTo>
                  <a:lnTo>
                    <a:pt x="184764" y="65350"/>
                  </a:lnTo>
                  <a:lnTo>
                    <a:pt x="164608" y="0"/>
                  </a:lnTo>
                  <a:lnTo>
                    <a:pt x="81638" y="27654"/>
                  </a:lnTo>
                  <a:lnTo>
                    <a:pt x="0" y="59022"/>
                  </a:lnTo>
                  <a:lnTo>
                    <a:pt x="25962" y="122291"/>
                  </a:lnTo>
                  <a:lnTo>
                    <a:pt x="51924" y="185560"/>
                  </a:lnTo>
                  <a:lnTo>
                    <a:pt x="77886" y="248828"/>
                  </a:lnTo>
                  <a:lnTo>
                    <a:pt x="103849" y="312097"/>
                  </a:lnTo>
                  <a:lnTo>
                    <a:pt x="129811" y="375365"/>
                  </a:lnTo>
                  <a:lnTo>
                    <a:pt x="155773" y="438634"/>
                  </a:lnTo>
                  <a:lnTo>
                    <a:pt x="181736" y="501903"/>
                  </a:lnTo>
                  <a:lnTo>
                    <a:pt x="207698" y="565171"/>
                  </a:lnTo>
                  <a:lnTo>
                    <a:pt x="233660" y="628440"/>
                  </a:lnTo>
                  <a:lnTo>
                    <a:pt x="259622" y="691708"/>
                  </a:lnTo>
                  <a:lnTo>
                    <a:pt x="285585" y="754977"/>
                  </a:lnTo>
                  <a:lnTo>
                    <a:pt x="311547" y="818246"/>
                  </a:lnTo>
                  <a:lnTo>
                    <a:pt x="337509" y="881514"/>
                  </a:lnTo>
                  <a:lnTo>
                    <a:pt x="363472" y="944783"/>
                  </a:lnTo>
                  <a:lnTo>
                    <a:pt x="389434" y="1008052"/>
                  </a:lnTo>
                  <a:lnTo>
                    <a:pt x="415396" y="1071320"/>
                  </a:lnTo>
                  <a:lnTo>
                    <a:pt x="441359" y="1134589"/>
                  </a:lnTo>
                  <a:lnTo>
                    <a:pt x="467321" y="1197857"/>
                  </a:lnTo>
                  <a:lnTo>
                    <a:pt x="493283" y="1261126"/>
                  </a:lnTo>
                  <a:lnTo>
                    <a:pt x="519245" y="1324395"/>
                  </a:lnTo>
                  <a:lnTo>
                    <a:pt x="545208" y="1387663"/>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2196886" y="2055794"/>
              <a:ext cx="460524" cy="1410706"/>
            </a:xfrm>
            <a:custGeom>
              <a:avLst/>
              <a:gdLst/>
              <a:ahLst/>
              <a:cxnLst/>
              <a:rect l="0" t="0" r="0" b="0"/>
              <a:pathLst>
                <a:path w="460524" h="1410706">
                  <a:moveTo>
                    <a:pt x="460524" y="1400765"/>
                  </a:moveTo>
                  <a:lnTo>
                    <a:pt x="445435" y="1334062"/>
                  </a:lnTo>
                  <a:lnTo>
                    <a:pt x="430347" y="1267358"/>
                  </a:lnTo>
                  <a:lnTo>
                    <a:pt x="415259" y="1200655"/>
                  </a:lnTo>
                  <a:lnTo>
                    <a:pt x="400171" y="1133952"/>
                  </a:lnTo>
                  <a:lnTo>
                    <a:pt x="385082" y="1067249"/>
                  </a:lnTo>
                  <a:lnTo>
                    <a:pt x="369994" y="1000546"/>
                  </a:lnTo>
                  <a:lnTo>
                    <a:pt x="354906" y="933843"/>
                  </a:lnTo>
                  <a:lnTo>
                    <a:pt x="339818" y="867140"/>
                  </a:lnTo>
                  <a:lnTo>
                    <a:pt x="324729" y="800437"/>
                  </a:lnTo>
                  <a:lnTo>
                    <a:pt x="309641" y="733734"/>
                  </a:lnTo>
                  <a:lnTo>
                    <a:pt x="294553" y="667031"/>
                  </a:lnTo>
                  <a:lnTo>
                    <a:pt x="279465" y="600327"/>
                  </a:lnTo>
                  <a:lnTo>
                    <a:pt x="264376" y="533624"/>
                  </a:lnTo>
                  <a:lnTo>
                    <a:pt x="249288" y="466921"/>
                  </a:lnTo>
                  <a:lnTo>
                    <a:pt x="234200" y="400218"/>
                  </a:lnTo>
                  <a:lnTo>
                    <a:pt x="219112" y="333515"/>
                  </a:lnTo>
                  <a:lnTo>
                    <a:pt x="204023" y="266812"/>
                  </a:lnTo>
                  <a:lnTo>
                    <a:pt x="188935" y="200109"/>
                  </a:lnTo>
                  <a:lnTo>
                    <a:pt x="173847" y="133406"/>
                  </a:lnTo>
                  <a:lnTo>
                    <a:pt x="158759" y="66703"/>
                  </a:lnTo>
                  <a:lnTo>
                    <a:pt x="143670" y="0"/>
                  </a:lnTo>
                  <a:lnTo>
                    <a:pt x="71467" y="17794"/>
                  </a:lnTo>
                  <a:lnTo>
                    <a:pt x="0" y="38344"/>
                  </a:lnTo>
                  <a:lnTo>
                    <a:pt x="20156" y="103695"/>
                  </a:lnTo>
                  <a:lnTo>
                    <a:pt x="40312" y="169045"/>
                  </a:lnTo>
                  <a:lnTo>
                    <a:pt x="60468" y="234396"/>
                  </a:lnTo>
                  <a:lnTo>
                    <a:pt x="80624" y="299747"/>
                  </a:lnTo>
                  <a:lnTo>
                    <a:pt x="100780" y="365097"/>
                  </a:lnTo>
                  <a:lnTo>
                    <a:pt x="120936" y="430448"/>
                  </a:lnTo>
                  <a:lnTo>
                    <a:pt x="141092" y="495798"/>
                  </a:lnTo>
                  <a:lnTo>
                    <a:pt x="161248" y="561149"/>
                  </a:lnTo>
                  <a:lnTo>
                    <a:pt x="181404" y="626499"/>
                  </a:lnTo>
                  <a:lnTo>
                    <a:pt x="201560" y="691850"/>
                  </a:lnTo>
                  <a:lnTo>
                    <a:pt x="221716" y="757200"/>
                  </a:lnTo>
                  <a:lnTo>
                    <a:pt x="241872" y="822551"/>
                  </a:lnTo>
                  <a:lnTo>
                    <a:pt x="262028" y="887902"/>
                  </a:lnTo>
                  <a:lnTo>
                    <a:pt x="282184" y="953252"/>
                  </a:lnTo>
                  <a:lnTo>
                    <a:pt x="302340" y="1018603"/>
                  </a:lnTo>
                  <a:lnTo>
                    <a:pt x="322496" y="1083953"/>
                  </a:lnTo>
                  <a:lnTo>
                    <a:pt x="342652" y="1149304"/>
                  </a:lnTo>
                  <a:lnTo>
                    <a:pt x="362808" y="1214654"/>
                  </a:lnTo>
                  <a:lnTo>
                    <a:pt x="382964" y="1280005"/>
                  </a:lnTo>
                  <a:lnTo>
                    <a:pt x="403120" y="1345355"/>
                  </a:lnTo>
                  <a:lnTo>
                    <a:pt x="423276" y="1410706"/>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2340557" y="2028719"/>
              <a:ext cx="354495" cy="1427839"/>
            </a:xfrm>
            <a:custGeom>
              <a:avLst/>
              <a:gdLst/>
              <a:ahLst/>
              <a:cxnLst/>
              <a:rect l="0" t="0" r="0" b="0"/>
              <a:pathLst>
                <a:path w="354495" h="1427839">
                  <a:moveTo>
                    <a:pt x="354495" y="1420820"/>
                  </a:moveTo>
                  <a:lnTo>
                    <a:pt x="344528" y="1353162"/>
                  </a:lnTo>
                  <a:lnTo>
                    <a:pt x="334561" y="1285504"/>
                  </a:lnTo>
                  <a:lnTo>
                    <a:pt x="324594" y="1217846"/>
                  </a:lnTo>
                  <a:lnTo>
                    <a:pt x="314627" y="1150187"/>
                  </a:lnTo>
                  <a:lnTo>
                    <a:pt x="304660" y="1082529"/>
                  </a:lnTo>
                  <a:lnTo>
                    <a:pt x="294693" y="1014871"/>
                  </a:lnTo>
                  <a:lnTo>
                    <a:pt x="284726" y="947213"/>
                  </a:lnTo>
                  <a:lnTo>
                    <a:pt x="274759" y="879555"/>
                  </a:lnTo>
                  <a:lnTo>
                    <a:pt x="264793" y="811897"/>
                  </a:lnTo>
                  <a:lnTo>
                    <a:pt x="254826" y="744239"/>
                  </a:lnTo>
                  <a:lnTo>
                    <a:pt x="244859" y="676581"/>
                  </a:lnTo>
                  <a:lnTo>
                    <a:pt x="234892" y="608923"/>
                  </a:lnTo>
                  <a:lnTo>
                    <a:pt x="224925" y="541264"/>
                  </a:lnTo>
                  <a:lnTo>
                    <a:pt x="214958" y="473606"/>
                  </a:lnTo>
                  <a:lnTo>
                    <a:pt x="204991" y="405948"/>
                  </a:lnTo>
                  <a:lnTo>
                    <a:pt x="195024" y="338290"/>
                  </a:lnTo>
                  <a:lnTo>
                    <a:pt x="185057" y="270632"/>
                  </a:lnTo>
                  <a:lnTo>
                    <a:pt x="175090" y="202974"/>
                  </a:lnTo>
                  <a:lnTo>
                    <a:pt x="165124" y="135316"/>
                  </a:lnTo>
                  <a:lnTo>
                    <a:pt x="155157" y="67658"/>
                  </a:lnTo>
                  <a:lnTo>
                    <a:pt x="145190" y="0"/>
                  </a:lnTo>
                  <a:lnTo>
                    <a:pt x="72337" y="12154"/>
                  </a:lnTo>
                  <a:lnTo>
                    <a:pt x="0" y="27074"/>
                  </a:lnTo>
                  <a:lnTo>
                    <a:pt x="15088" y="93777"/>
                  </a:lnTo>
                  <a:lnTo>
                    <a:pt x="30176" y="160480"/>
                  </a:lnTo>
                  <a:lnTo>
                    <a:pt x="45264" y="227183"/>
                  </a:lnTo>
                  <a:lnTo>
                    <a:pt x="60352" y="293886"/>
                  </a:lnTo>
                  <a:lnTo>
                    <a:pt x="75441" y="360590"/>
                  </a:lnTo>
                  <a:lnTo>
                    <a:pt x="90529" y="427293"/>
                  </a:lnTo>
                  <a:lnTo>
                    <a:pt x="105617" y="493996"/>
                  </a:lnTo>
                  <a:lnTo>
                    <a:pt x="120705" y="560699"/>
                  </a:lnTo>
                  <a:lnTo>
                    <a:pt x="135794" y="627402"/>
                  </a:lnTo>
                  <a:lnTo>
                    <a:pt x="150882" y="694105"/>
                  </a:lnTo>
                  <a:lnTo>
                    <a:pt x="165970" y="760808"/>
                  </a:lnTo>
                  <a:lnTo>
                    <a:pt x="181058" y="827511"/>
                  </a:lnTo>
                  <a:lnTo>
                    <a:pt x="196147" y="894214"/>
                  </a:lnTo>
                  <a:lnTo>
                    <a:pt x="211235" y="960917"/>
                  </a:lnTo>
                  <a:lnTo>
                    <a:pt x="226323" y="1027621"/>
                  </a:lnTo>
                  <a:lnTo>
                    <a:pt x="241411" y="1094324"/>
                  </a:lnTo>
                  <a:lnTo>
                    <a:pt x="256500" y="1161027"/>
                  </a:lnTo>
                  <a:lnTo>
                    <a:pt x="271588" y="1227730"/>
                  </a:lnTo>
                  <a:lnTo>
                    <a:pt x="286676" y="1294433"/>
                  </a:lnTo>
                  <a:lnTo>
                    <a:pt x="301764" y="1361136"/>
                  </a:lnTo>
                  <a:lnTo>
                    <a:pt x="316853" y="1427839"/>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2485747" y="2014927"/>
              <a:ext cx="240166" cy="1434612"/>
            </a:xfrm>
            <a:custGeom>
              <a:avLst/>
              <a:gdLst/>
              <a:ahLst/>
              <a:cxnLst/>
              <a:rect l="0" t="0" r="0" b="0"/>
              <a:pathLst>
                <a:path w="240166" h="1434612">
                  <a:moveTo>
                    <a:pt x="240166" y="1431036"/>
                  </a:moveTo>
                  <a:lnTo>
                    <a:pt x="234398" y="1362892"/>
                  </a:lnTo>
                  <a:lnTo>
                    <a:pt x="228629" y="1294747"/>
                  </a:lnTo>
                  <a:lnTo>
                    <a:pt x="222861" y="1226603"/>
                  </a:lnTo>
                  <a:lnTo>
                    <a:pt x="217093" y="1158458"/>
                  </a:lnTo>
                  <a:lnTo>
                    <a:pt x="211325" y="1090313"/>
                  </a:lnTo>
                  <a:lnTo>
                    <a:pt x="205557" y="1022169"/>
                  </a:lnTo>
                  <a:lnTo>
                    <a:pt x="199789" y="954024"/>
                  </a:lnTo>
                  <a:lnTo>
                    <a:pt x="194021" y="885879"/>
                  </a:lnTo>
                  <a:lnTo>
                    <a:pt x="188253" y="817735"/>
                  </a:lnTo>
                  <a:lnTo>
                    <a:pt x="182485" y="749590"/>
                  </a:lnTo>
                  <a:lnTo>
                    <a:pt x="176717" y="681446"/>
                  </a:lnTo>
                  <a:lnTo>
                    <a:pt x="170949" y="613301"/>
                  </a:lnTo>
                  <a:lnTo>
                    <a:pt x="165181" y="545156"/>
                  </a:lnTo>
                  <a:lnTo>
                    <a:pt x="159413" y="477012"/>
                  </a:lnTo>
                  <a:lnTo>
                    <a:pt x="153644" y="408867"/>
                  </a:lnTo>
                  <a:lnTo>
                    <a:pt x="147876" y="340723"/>
                  </a:lnTo>
                  <a:lnTo>
                    <a:pt x="142108" y="272578"/>
                  </a:lnTo>
                  <a:lnTo>
                    <a:pt x="136340" y="204433"/>
                  </a:lnTo>
                  <a:lnTo>
                    <a:pt x="130572" y="136289"/>
                  </a:lnTo>
                  <a:lnTo>
                    <a:pt x="124804" y="68144"/>
                  </a:lnTo>
                  <a:lnTo>
                    <a:pt x="119036" y="0"/>
                  </a:lnTo>
                  <a:lnTo>
                    <a:pt x="0" y="13792"/>
                  </a:lnTo>
                  <a:lnTo>
                    <a:pt x="9966" y="81450"/>
                  </a:lnTo>
                  <a:lnTo>
                    <a:pt x="19933" y="149108"/>
                  </a:lnTo>
                  <a:lnTo>
                    <a:pt x="29900" y="216766"/>
                  </a:lnTo>
                  <a:lnTo>
                    <a:pt x="39867" y="284424"/>
                  </a:lnTo>
                  <a:lnTo>
                    <a:pt x="49834" y="352082"/>
                  </a:lnTo>
                  <a:lnTo>
                    <a:pt x="59801" y="419741"/>
                  </a:lnTo>
                  <a:lnTo>
                    <a:pt x="69768" y="487399"/>
                  </a:lnTo>
                  <a:lnTo>
                    <a:pt x="79735" y="555057"/>
                  </a:lnTo>
                  <a:lnTo>
                    <a:pt x="89702" y="622715"/>
                  </a:lnTo>
                  <a:lnTo>
                    <a:pt x="99668" y="690373"/>
                  </a:lnTo>
                  <a:lnTo>
                    <a:pt x="109635" y="758031"/>
                  </a:lnTo>
                  <a:lnTo>
                    <a:pt x="119602" y="825689"/>
                  </a:lnTo>
                  <a:lnTo>
                    <a:pt x="129569" y="893347"/>
                  </a:lnTo>
                  <a:lnTo>
                    <a:pt x="139536" y="961005"/>
                  </a:lnTo>
                  <a:lnTo>
                    <a:pt x="149503" y="1028664"/>
                  </a:lnTo>
                  <a:lnTo>
                    <a:pt x="159470" y="1096322"/>
                  </a:lnTo>
                  <a:lnTo>
                    <a:pt x="169437" y="1163980"/>
                  </a:lnTo>
                  <a:lnTo>
                    <a:pt x="179404" y="1231638"/>
                  </a:lnTo>
                  <a:lnTo>
                    <a:pt x="189371" y="1299296"/>
                  </a:lnTo>
                  <a:lnTo>
                    <a:pt x="199337" y="1366954"/>
                  </a:lnTo>
                  <a:lnTo>
                    <a:pt x="209304" y="1434612"/>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2604784" y="2011535"/>
              <a:ext cx="133265" cy="1434429"/>
            </a:xfrm>
            <a:custGeom>
              <a:avLst/>
              <a:gdLst/>
              <a:ahLst/>
              <a:cxnLst/>
              <a:rect l="0" t="0" r="0" b="0"/>
              <a:pathLst>
                <a:path w="133265" h="1434429">
                  <a:moveTo>
                    <a:pt x="133265" y="1433549"/>
                  </a:moveTo>
                  <a:lnTo>
                    <a:pt x="129148" y="1365285"/>
                  </a:lnTo>
                  <a:lnTo>
                    <a:pt x="125031" y="1297021"/>
                  </a:lnTo>
                  <a:lnTo>
                    <a:pt x="120914" y="1228756"/>
                  </a:lnTo>
                  <a:lnTo>
                    <a:pt x="116797" y="1160492"/>
                  </a:lnTo>
                  <a:lnTo>
                    <a:pt x="112680" y="1092228"/>
                  </a:lnTo>
                  <a:lnTo>
                    <a:pt x="108564" y="1023964"/>
                  </a:lnTo>
                  <a:lnTo>
                    <a:pt x="104447" y="955699"/>
                  </a:lnTo>
                  <a:lnTo>
                    <a:pt x="100330" y="887435"/>
                  </a:lnTo>
                  <a:lnTo>
                    <a:pt x="96213" y="819171"/>
                  </a:lnTo>
                  <a:lnTo>
                    <a:pt x="92096" y="750906"/>
                  </a:lnTo>
                  <a:lnTo>
                    <a:pt x="87979" y="682642"/>
                  </a:lnTo>
                  <a:lnTo>
                    <a:pt x="83862" y="614378"/>
                  </a:lnTo>
                  <a:lnTo>
                    <a:pt x="79745" y="546114"/>
                  </a:lnTo>
                  <a:lnTo>
                    <a:pt x="75628" y="477849"/>
                  </a:lnTo>
                  <a:lnTo>
                    <a:pt x="71511" y="409585"/>
                  </a:lnTo>
                  <a:lnTo>
                    <a:pt x="67394" y="341321"/>
                  </a:lnTo>
                  <a:lnTo>
                    <a:pt x="63277" y="273057"/>
                  </a:lnTo>
                  <a:lnTo>
                    <a:pt x="59160" y="204792"/>
                  </a:lnTo>
                  <a:lnTo>
                    <a:pt x="55044" y="136528"/>
                  </a:lnTo>
                  <a:lnTo>
                    <a:pt x="50927" y="68264"/>
                  </a:lnTo>
                  <a:lnTo>
                    <a:pt x="46810" y="0"/>
                  </a:lnTo>
                  <a:lnTo>
                    <a:pt x="0" y="3392"/>
                  </a:lnTo>
                  <a:lnTo>
                    <a:pt x="5768" y="71536"/>
                  </a:lnTo>
                  <a:lnTo>
                    <a:pt x="11536" y="139681"/>
                  </a:lnTo>
                  <a:lnTo>
                    <a:pt x="17304" y="207825"/>
                  </a:lnTo>
                  <a:lnTo>
                    <a:pt x="23072" y="275970"/>
                  </a:lnTo>
                  <a:lnTo>
                    <a:pt x="28840" y="344115"/>
                  </a:lnTo>
                  <a:lnTo>
                    <a:pt x="34608" y="412259"/>
                  </a:lnTo>
                  <a:lnTo>
                    <a:pt x="40376" y="480404"/>
                  </a:lnTo>
                  <a:lnTo>
                    <a:pt x="46144" y="548549"/>
                  </a:lnTo>
                  <a:lnTo>
                    <a:pt x="51912" y="616693"/>
                  </a:lnTo>
                  <a:lnTo>
                    <a:pt x="57680" y="684838"/>
                  </a:lnTo>
                  <a:lnTo>
                    <a:pt x="63448" y="752982"/>
                  </a:lnTo>
                  <a:lnTo>
                    <a:pt x="69216" y="821127"/>
                  </a:lnTo>
                  <a:lnTo>
                    <a:pt x="74985" y="889272"/>
                  </a:lnTo>
                  <a:lnTo>
                    <a:pt x="80753" y="957416"/>
                  </a:lnTo>
                  <a:lnTo>
                    <a:pt x="86521" y="1025561"/>
                  </a:lnTo>
                  <a:lnTo>
                    <a:pt x="92289" y="1093705"/>
                  </a:lnTo>
                  <a:lnTo>
                    <a:pt x="98057" y="1161850"/>
                  </a:lnTo>
                  <a:lnTo>
                    <a:pt x="103825" y="1229995"/>
                  </a:lnTo>
                  <a:lnTo>
                    <a:pt x="109593" y="1298139"/>
                  </a:lnTo>
                  <a:lnTo>
                    <a:pt x="115361" y="1366284"/>
                  </a:lnTo>
                  <a:lnTo>
                    <a:pt x="121129" y="1434429"/>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2651594" y="2009766"/>
              <a:ext cx="95376" cy="1435318"/>
            </a:xfrm>
            <a:custGeom>
              <a:avLst/>
              <a:gdLst/>
              <a:ahLst/>
              <a:cxnLst/>
              <a:rect l="0" t="0" r="0" b="0"/>
              <a:pathLst>
                <a:path w="95376" h="1435318">
                  <a:moveTo>
                    <a:pt x="95376" y="1434859"/>
                  </a:moveTo>
                  <a:lnTo>
                    <a:pt x="92473" y="1366532"/>
                  </a:lnTo>
                  <a:lnTo>
                    <a:pt x="89569" y="1298206"/>
                  </a:lnTo>
                  <a:lnTo>
                    <a:pt x="86666" y="1229879"/>
                  </a:lnTo>
                  <a:lnTo>
                    <a:pt x="83763" y="1161552"/>
                  </a:lnTo>
                  <a:lnTo>
                    <a:pt x="80860" y="1093226"/>
                  </a:lnTo>
                  <a:lnTo>
                    <a:pt x="77956" y="1024899"/>
                  </a:lnTo>
                  <a:lnTo>
                    <a:pt x="75053" y="956573"/>
                  </a:lnTo>
                  <a:lnTo>
                    <a:pt x="72150" y="888246"/>
                  </a:lnTo>
                  <a:lnTo>
                    <a:pt x="69247" y="819919"/>
                  </a:lnTo>
                  <a:lnTo>
                    <a:pt x="66344" y="751593"/>
                  </a:lnTo>
                  <a:lnTo>
                    <a:pt x="63440" y="683266"/>
                  </a:lnTo>
                  <a:lnTo>
                    <a:pt x="60537" y="614939"/>
                  </a:lnTo>
                  <a:lnTo>
                    <a:pt x="57634" y="546613"/>
                  </a:lnTo>
                  <a:lnTo>
                    <a:pt x="54731" y="478286"/>
                  </a:lnTo>
                  <a:lnTo>
                    <a:pt x="51828" y="409959"/>
                  </a:lnTo>
                  <a:lnTo>
                    <a:pt x="48924" y="341633"/>
                  </a:lnTo>
                  <a:lnTo>
                    <a:pt x="46021" y="273306"/>
                  </a:lnTo>
                  <a:lnTo>
                    <a:pt x="43118" y="204979"/>
                  </a:lnTo>
                  <a:lnTo>
                    <a:pt x="40215" y="136653"/>
                  </a:lnTo>
                  <a:lnTo>
                    <a:pt x="37311" y="68326"/>
                  </a:lnTo>
                  <a:lnTo>
                    <a:pt x="34408" y="0"/>
                  </a:lnTo>
                  <a:lnTo>
                    <a:pt x="0" y="1768"/>
                  </a:lnTo>
                  <a:lnTo>
                    <a:pt x="4116" y="70032"/>
                  </a:lnTo>
                  <a:lnTo>
                    <a:pt x="8233" y="138296"/>
                  </a:lnTo>
                  <a:lnTo>
                    <a:pt x="12350" y="206561"/>
                  </a:lnTo>
                  <a:lnTo>
                    <a:pt x="16467" y="274825"/>
                  </a:lnTo>
                  <a:lnTo>
                    <a:pt x="20584" y="343089"/>
                  </a:lnTo>
                  <a:lnTo>
                    <a:pt x="24701" y="411354"/>
                  </a:lnTo>
                  <a:lnTo>
                    <a:pt x="28818" y="479618"/>
                  </a:lnTo>
                  <a:lnTo>
                    <a:pt x="32935" y="547882"/>
                  </a:lnTo>
                  <a:lnTo>
                    <a:pt x="37052" y="616146"/>
                  </a:lnTo>
                  <a:lnTo>
                    <a:pt x="41169" y="684411"/>
                  </a:lnTo>
                  <a:lnTo>
                    <a:pt x="45286" y="752675"/>
                  </a:lnTo>
                  <a:lnTo>
                    <a:pt x="49403" y="820939"/>
                  </a:lnTo>
                  <a:lnTo>
                    <a:pt x="53520" y="889203"/>
                  </a:lnTo>
                  <a:lnTo>
                    <a:pt x="57636" y="957468"/>
                  </a:lnTo>
                  <a:lnTo>
                    <a:pt x="61753" y="1025732"/>
                  </a:lnTo>
                  <a:lnTo>
                    <a:pt x="65870" y="1093996"/>
                  </a:lnTo>
                  <a:lnTo>
                    <a:pt x="69987" y="1162260"/>
                  </a:lnTo>
                  <a:lnTo>
                    <a:pt x="74104" y="1230525"/>
                  </a:lnTo>
                  <a:lnTo>
                    <a:pt x="78221" y="1298789"/>
                  </a:lnTo>
                  <a:lnTo>
                    <a:pt x="82338" y="1367053"/>
                  </a:lnTo>
                  <a:lnTo>
                    <a:pt x="86455" y="1435318"/>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686003" y="2008785"/>
              <a:ext cx="68169" cy="1435840"/>
            </a:xfrm>
            <a:custGeom>
              <a:avLst/>
              <a:gdLst/>
              <a:ahLst/>
              <a:cxnLst/>
              <a:rect l="0" t="0" r="0" b="0"/>
              <a:pathLst>
                <a:path w="68169" h="1435840">
                  <a:moveTo>
                    <a:pt x="68169" y="1435586"/>
                  </a:moveTo>
                  <a:lnTo>
                    <a:pt x="66246" y="1367224"/>
                  </a:lnTo>
                  <a:lnTo>
                    <a:pt x="64323" y="1298863"/>
                  </a:lnTo>
                  <a:lnTo>
                    <a:pt x="62400" y="1230502"/>
                  </a:lnTo>
                  <a:lnTo>
                    <a:pt x="60476" y="1162141"/>
                  </a:lnTo>
                  <a:lnTo>
                    <a:pt x="58553" y="1093779"/>
                  </a:lnTo>
                  <a:lnTo>
                    <a:pt x="56630" y="1025418"/>
                  </a:lnTo>
                  <a:lnTo>
                    <a:pt x="54706" y="957057"/>
                  </a:lnTo>
                  <a:lnTo>
                    <a:pt x="52783" y="888696"/>
                  </a:lnTo>
                  <a:lnTo>
                    <a:pt x="50860" y="820334"/>
                  </a:lnTo>
                  <a:lnTo>
                    <a:pt x="48937" y="751973"/>
                  </a:lnTo>
                  <a:lnTo>
                    <a:pt x="47013" y="683612"/>
                  </a:lnTo>
                  <a:lnTo>
                    <a:pt x="45090" y="615251"/>
                  </a:lnTo>
                  <a:lnTo>
                    <a:pt x="43167" y="546889"/>
                  </a:lnTo>
                  <a:lnTo>
                    <a:pt x="41243" y="478528"/>
                  </a:lnTo>
                  <a:lnTo>
                    <a:pt x="39320" y="410167"/>
                  </a:lnTo>
                  <a:lnTo>
                    <a:pt x="37397" y="341806"/>
                  </a:lnTo>
                  <a:lnTo>
                    <a:pt x="35473" y="273444"/>
                  </a:lnTo>
                  <a:lnTo>
                    <a:pt x="33550" y="205083"/>
                  </a:lnTo>
                  <a:lnTo>
                    <a:pt x="31627" y="136722"/>
                  </a:lnTo>
                  <a:lnTo>
                    <a:pt x="29704" y="68361"/>
                  </a:lnTo>
                  <a:lnTo>
                    <a:pt x="27780" y="0"/>
                  </a:lnTo>
                  <a:lnTo>
                    <a:pt x="0" y="980"/>
                  </a:lnTo>
                  <a:lnTo>
                    <a:pt x="2903" y="69307"/>
                  </a:lnTo>
                  <a:lnTo>
                    <a:pt x="5806" y="137634"/>
                  </a:lnTo>
                  <a:lnTo>
                    <a:pt x="8709" y="205960"/>
                  </a:lnTo>
                  <a:lnTo>
                    <a:pt x="11612" y="274287"/>
                  </a:lnTo>
                  <a:lnTo>
                    <a:pt x="14516" y="342614"/>
                  </a:lnTo>
                  <a:lnTo>
                    <a:pt x="17419" y="410940"/>
                  </a:lnTo>
                  <a:lnTo>
                    <a:pt x="20322" y="479267"/>
                  </a:lnTo>
                  <a:lnTo>
                    <a:pt x="23225" y="547594"/>
                  </a:lnTo>
                  <a:lnTo>
                    <a:pt x="26128" y="615920"/>
                  </a:lnTo>
                  <a:lnTo>
                    <a:pt x="29032" y="684247"/>
                  </a:lnTo>
                  <a:lnTo>
                    <a:pt x="31935" y="752574"/>
                  </a:lnTo>
                  <a:lnTo>
                    <a:pt x="34838" y="820900"/>
                  </a:lnTo>
                  <a:lnTo>
                    <a:pt x="37741" y="889227"/>
                  </a:lnTo>
                  <a:lnTo>
                    <a:pt x="40644" y="957554"/>
                  </a:lnTo>
                  <a:lnTo>
                    <a:pt x="43548" y="1025880"/>
                  </a:lnTo>
                  <a:lnTo>
                    <a:pt x="46451" y="1094207"/>
                  </a:lnTo>
                  <a:lnTo>
                    <a:pt x="49354" y="1162533"/>
                  </a:lnTo>
                  <a:lnTo>
                    <a:pt x="52257" y="1230860"/>
                  </a:lnTo>
                  <a:lnTo>
                    <a:pt x="55161" y="1299187"/>
                  </a:lnTo>
                  <a:lnTo>
                    <a:pt x="58064" y="1367513"/>
                  </a:lnTo>
                  <a:lnTo>
                    <a:pt x="60967" y="1435840"/>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713784" y="2008313"/>
              <a:ext cx="45770" cy="1436058"/>
            </a:xfrm>
            <a:custGeom>
              <a:avLst/>
              <a:gdLst/>
              <a:ahLst/>
              <a:cxnLst/>
              <a:rect l="0" t="0" r="0" b="0"/>
              <a:pathLst>
                <a:path w="45770" h="1436058">
                  <a:moveTo>
                    <a:pt x="45770" y="1435936"/>
                  </a:moveTo>
                  <a:lnTo>
                    <a:pt x="44579" y="1367558"/>
                  </a:lnTo>
                  <a:lnTo>
                    <a:pt x="43388" y="1299180"/>
                  </a:lnTo>
                  <a:lnTo>
                    <a:pt x="42197" y="1230802"/>
                  </a:lnTo>
                  <a:lnTo>
                    <a:pt x="41006" y="1162424"/>
                  </a:lnTo>
                  <a:lnTo>
                    <a:pt x="39815" y="1094046"/>
                  </a:lnTo>
                  <a:lnTo>
                    <a:pt x="38623" y="1025668"/>
                  </a:lnTo>
                  <a:lnTo>
                    <a:pt x="37432" y="957290"/>
                  </a:lnTo>
                  <a:lnTo>
                    <a:pt x="36241" y="888913"/>
                  </a:lnTo>
                  <a:lnTo>
                    <a:pt x="35050" y="820535"/>
                  </a:lnTo>
                  <a:lnTo>
                    <a:pt x="33859" y="752157"/>
                  </a:lnTo>
                  <a:lnTo>
                    <a:pt x="32668" y="683779"/>
                  </a:lnTo>
                  <a:lnTo>
                    <a:pt x="31477" y="615401"/>
                  </a:lnTo>
                  <a:lnTo>
                    <a:pt x="30286" y="547023"/>
                  </a:lnTo>
                  <a:lnTo>
                    <a:pt x="29094" y="478645"/>
                  </a:lnTo>
                  <a:lnTo>
                    <a:pt x="27903" y="410267"/>
                  </a:lnTo>
                  <a:lnTo>
                    <a:pt x="26712" y="341889"/>
                  </a:lnTo>
                  <a:lnTo>
                    <a:pt x="25521" y="273511"/>
                  </a:lnTo>
                  <a:lnTo>
                    <a:pt x="24330" y="205133"/>
                  </a:lnTo>
                  <a:lnTo>
                    <a:pt x="23139" y="136755"/>
                  </a:lnTo>
                  <a:lnTo>
                    <a:pt x="21948" y="68377"/>
                  </a:lnTo>
                  <a:lnTo>
                    <a:pt x="20757" y="0"/>
                  </a:lnTo>
                  <a:lnTo>
                    <a:pt x="0" y="472"/>
                  </a:lnTo>
                  <a:lnTo>
                    <a:pt x="1923" y="68834"/>
                  </a:lnTo>
                  <a:lnTo>
                    <a:pt x="3846" y="137195"/>
                  </a:lnTo>
                  <a:lnTo>
                    <a:pt x="5769" y="205556"/>
                  </a:lnTo>
                  <a:lnTo>
                    <a:pt x="7693" y="273917"/>
                  </a:lnTo>
                  <a:lnTo>
                    <a:pt x="9616" y="342279"/>
                  </a:lnTo>
                  <a:lnTo>
                    <a:pt x="11539" y="410640"/>
                  </a:lnTo>
                  <a:lnTo>
                    <a:pt x="13463" y="479001"/>
                  </a:lnTo>
                  <a:lnTo>
                    <a:pt x="15386" y="547362"/>
                  </a:lnTo>
                  <a:lnTo>
                    <a:pt x="17309" y="615724"/>
                  </a:lnTo>
                  <a:lnTo>
                    <a:pt x="19232" y="684085"/>
                  </a:lnTo>
                  <a:lnTo>
                    <a:pt x="21156" y="752446"/>
                  </a:lnTo>
                  <a:lnTo>
                    <a:pt x="23079" y="820807"/>
                  </a:lnTo>
                  <a:lnTo>
                    <a:pt x="25002" y="889168"/>
                  </a:lnTo>
                  <a:lnTo>
                    <a:pt x="26926" y="957530"/>
                  </a:lnTo>
                  <a:lnTo>
                    <a:pt x="28849" y="1025891"/>
                  </a:lnTo>
                  <a:lnTo>
                    <a:pt x="30772" y="1094252"/>
                  </a:lnTo>
                  <a:lnTo>
                    <a:pt x="32695" y="1162613"/>
                  </a:lnTo>
                  <a:lnTo>
                    <a:pt x="34619" y="1230975"/>
                  </a:lnTo>
                  <a:lnTo>
                    <a:pt x="36542" y="1299336"/>
                  </a:lnTo>
                  <a:lnTo>
                    <a:pt x="38465" y="1367697"/>
                  </a:lnTo>
                  <a:lnTo>
                    <a:pt x="40389" y="1436058"/>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734541" y="2008069"/>
              <a:ext cx="30133" cy="1436179"/>
            </a:xfrm>
            <a:custGeom>
              <a:avLst/>
              <a:gdLst/>
              <a:ahLst/>
              <a:cxnLst/>
              <a:rect l="0" t="0" r="0" b="0"/>
              <a:pathLst>
                <a:path w="30133" h="1436179">
                  <a:moveTo>
                    <a:pt x="30133" y="1436116"/>
                  </a:moveTo>
                  <a:lnTo>
                    <a:pt x="29639" y="1367730"/>
                  </a:lnTo>
                  <a:lnTo>
                    <a:pt x="29144" y="1299343"/>
                  </a:lnTo>
                  <a:lnTo>
                    <a:pt x="28650" y="1230957"/>
                  </a:lnTo>
                  <a:lnTo>
                    <a:pt x="28155" y="1162570"/>
                  </a:lnTo>
                  <a:lnTo>
                    <a:pt x="27661" y="1094184"/>
                  </a:lnTo>
                  <a:lnTo>
                    <a:pt x="27166" y="1025797"/>
                  </a:lnTo>
                  <a:lnTo>
                    <a:pt x="26672" y="957411"/>
                  </a:lnTo>
                  <a:lnTo>
                    <a:pt x="26177" y="889024"/>
                  </a:lnTo>
                  <a:lnTo>
                    <a:pt x="25683" y="820638"/>
                  </a:lnTo>
                  <a:lnTo>
                    <a:pt x="25188" y="752251"/>
                  </a:lnTo>
                  <a:lnTo>
                    <a:pt x="24694" y="683865"/>
                  </a:lnTo>
                  <a:lnTo>
                    <a:pt x="24199" y="615478"/>
                  </a:lnTo>
                  <a:lnTo>
                    <a:pt x="23705" y="547092"/>
                  </a:lnTo>
                  <a:lnTo>
                    <a:pt x="23210" y="478705"/>
                  </a:lnTo>
                  <a:lnTo>
                    <a:pt x="22716" y="410319"/>
                  </a:lnTo>
                  <a:lnTo>
                    <a:pt x="22221" y="341932"/>
                  </a:lnTo>
                  <a:lnTo>
                    <a:pt x="21727" y="273546"/>
                  </a:lnTo>
                  <a:lnTo>
                    <a:pt x="21232" y="205159"/>
                  </a:lnTo>
                  <a:lnTo>
                    <a:pt x="20738" y="136773"/>
                  </a:lnTo>
                  <a:lnTo>
                    <a:pt x="20243" y="68386"/>
                  </a:lnTo>
                  <a:lnTo>
                    <a:pt x="19749" y="0"/>
                  </a:lnTo>
                  <a:lnTo>
                    <a:pt x="0" y="243"/>
                  </a:lnTo>
                  <a:lnTo>
                    <a:pt x="1191" y="68621"/>
                  </a:lnTo>
                  <a:lnTo>
                    <a:pt x="2382" y="136999"/>
                  </a:lnTo>
                  <a:lnTo>
                    <a:pt x="3573" y="205377"/>
                  </a:lnTo>
                  <a:lnTo>
                    <a:pt x="4764" y="273755"/>
                  </a:lnTo>
                  <a:lnTo>
                    <a:pt x="5955" y="342133"/>
                  </a:lnTo>
                  <a:lnTo>
                    <a:pt x="7146" y="410510"/>
                  </a:lnTo>
                  <a:lnTo>
                    <a:pt x="8337" y="478888"/>
                  </a:lnTo>
                  <a:lnTo>
                    <a:pt x="9528" y="547266"/>
                  </a:lnTo>
                  <a:lnTo>
                    <a:pt x="10720" y="615644"/>
                  </a:lnTo>
                  <a:lnTo>
                    <a:pt x="11911" y="684022"/>
                  </a:lnTo>
                  <a:lnTo>
                    <a:pt x="13102" y="752400"/>
                  </a:lnTo>
                  <a:lnTo>
                    <a:pt x="14293" y="820778"/>
                  </a:lnTo>
                  <a:lnTo>
                    <a:pt x="15484" y="889156"/>
                  </a:lnTo>
                  <a:lnTo>
                    <a:pt x="16675" y="957534"/>
                  </a:lnTo>
                  <a:lnTo>
                    <a:pt x="17866" y="1025912"/>
                  </a:lnTo>
                  <a:lnTo>
                    <a:pt x="19057" y="1094290"/>
                  </a:lnTo>
                  <a:lnTo>
                    <a:pt x="20248" y="1162668"/>
                  </a:lnTo>
                  <a:lnTo>
                    <a:pt x="21440" y="1231046"/>
                  </a:lnTo>
                  <a:lnTo>
                    <a:pt x="22631" y="1299423"/>
                  </a:lnTo>
                  <a:lnTo>
                    <a:pt x="23822" y="1367801"/>
                  </a:lnTo>
                  <a:lnTo>
                    <a:pt x="25013" y="1436179"/>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754290" y="2008025"/>
              <a:ext cx="12668" cy="1436160"/>
            </a:xfrm>
            <a:custGeom>
              <a:avLst/>
              <a:gdLst/>
              <a:ahLst/>
              <a:cxnLst/>
              <a:rect l="0" t="0" r="0" b="0"/>
              <a:pathLst>
                <a:path w="12668" h="1436160">
                  <a:moveTo>
                    <a:pt x="12668" y="1436149"/>
                  </a:moveTo>
                  <a:lnTo>
                    <a:pt x="12485" y="1367761"/>
                  </a:lnTo>
                  <a:lnTo>
                    <a:pt x="12301" y="1299372"/>
                  </a:lnTo>
                  <a:lnTo>
                    <a:pt x="12117" y="1230984"/>
                  </a:lnTo>
                  <a:lnTo>
                    <a:pt x="11933" y="1162596"/>
                  </a:lnTo>
                  <a:lnTo>
                    <a:pt x="11750" y="1094208"/>
                  </a:lnTo>
                  <a:lnTo>
                    <a:pt x="11566" y="1025820"/>
                  </a:lnTo>
                  <a:lnTo>
                    <a:pt x="11382" y="957432"/>
                  </a:lnTo>
                  <a:lnTo>
                    <a:pt x="11199" y="889044"/>
                  </a:lnTo>
                  <a:lnTo>
                    <a:pt x="11015" y="820656"/>
                  </a:lnTo>
                  <a:lnTo>
                    <a:pt x="10831" y="752268"/>
                  </a:lnTo>
                  <a:lnTo>
                    <a:pt x="10647" y="683880"/>
                  </a:lnTo>
                  <a:lnTo>
                    <a:pt x="10464" y="615492"/>
                  </a:lnTo>
                  <a:lnTo>
                    <a:pt x="10280" y="547104"/>
                  </a:lnTo>
                  <a:lnTo>
                    <a:pt x="10096" y="478716"/>
                  </a:lnTo>
                  <a:lnTo>
                    <a:pt x="9913" y="410328"/>
                  </a:lnTo>
                  <a:lnTo>
                    <a:pt x="9729" y="341940"/>
                  </a:lnTo>
                  <a:lnTo>
                    <a:pt x="9545" y="273552"/>
                  </a:lnTo>
                  <a:lnTo>
                    <a:pt x="9362" y="205164"/>
                  </a:lnTo>
                  <a:lnTo>
                    <a:pt x="9178" y="136776"/>
                  </a:lnTo>
                  <a:lnTo>
                    <a:pt x="8994" y="68388"/>
                  </a:lnTo>
                  <a:lnTo>
                    <a:pt x="8810" y="0"/>
                  </a:lnTo>
                  <a:lnTo>
                    <a:pt x="0" y="43"/>
                  </a:lnTo>
                  <a:lnTo>
                    <a:pt x="494" y="68430"/>
                  </a:lnTo>
                  <a:lnTo>
                    <a:pt x="988" y="136816"/>
                  </a:lnTo>
                  <a:lnTo>
                    <a:pt x="1483" y="205203"/>
                  </a:lnTo>
                  <a:lnTo>
                    <a:pt x="1977" y="273589"/>
                  </a:lnTo>
                  <a:lnTo>
                    <a:pt x="2472" y="341976"/>
                  </a:lnTo>
                  <a:lnTo>
                    <a:pt x="2966" y="410362"/>
                  </a:lnTo>
                  <a:lnTo>
                    <a:pt x="3461" y="478749"/>
                  </a:lnTo>
                  <a:lnTo>
                    <a:pt x="3955" y="547135"/>
                  </a:lnTo>
                  <a:lnTo>
                    <a:pt x="4450" y="615522"/>
                  </a:lnTo>
                  <a:lnTo>
                    <a:pt x="4944" y="683908"/>
                  </a:lnTo>
                  <a:lnTo>
                    <a:pt x="5439" y="752295"/>
                  </a:lnTo>
                  <a:lnTo>
                    <a:pt x="5933" y="820681"/>
                  </a:lnTo>
                  <a:lnTo>
                    <a:pt x="6428" y="889068"/>
                  </a:lnTo>
                  <a:lnTo>
                    <a:pt x="6922" y="957454"/>
                  </a:lnTo>
                  <a:lnTo>
                    <a:pt x="7417" y="1025841"/>
                  </a:lnTo>
                  <a:lnTo>
                    <a:pt x="7911" y="1094227"/>
                  </a:lnTo>
                  <a:lnTo>
                    <a:pt x="8406" y="1162614"/>
                  </a:lnTo>
                  <a:lnTo>
                    <a:pt x="8900" y="1231000"/>
                  </a:lnTo>
                  <a:lnTo>
                    <a:pt x="9395" y="1299387"/>
                  </a:lnTo>
                  <a:lnTo>
                    <a:pt x="9889" y="1367773"/>
                  </a:lnTo>
                  <a:lnTo>
                    <a:pt x="10384" y="1436160"/>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763101" y="2008018"/>
              <a:ext cx="5208" cy="1436156"/>
            </a:xfrm>
            <a:custGeom>
              <a:avLst/>
              <a:gdLst/>
              <a:ahLst/>
              <a:cxnLst/>
              <a:rect l="0" t="0" r="0" b="0"/>
              <a:pathLst>
                <a:path w="5208" h="1436156">
                  <a:moveTo>
                    <a:pt x="5208" y="1436154"/>
                  </a:moveTo>
                  <a:lnTo>
                    <a:pt x="5208" y="1367765"/>
                  </a:lnTo>
                  <a:lnTo>
                    <a:pt x="5208" y="1299377"/>
                  </a:lnTo>
                  <a:lnTo>
                    <a:pt x="5208" y="1230989"/>
                  </a:lnTo>
                  <a:lnTo>
                    <a:pt x="5208" y="1162601"/>
                  </a:lnTo>
                  <a:lnTo>
                    <a:pt x="5208" y="1094212"/>
                  </a:lnTo>
                  <a:lnTo>
                    <a:pt x="5208" y="1025824"/>
                  </a:lnTo>
                  <a:lnTo>
                    <a:pt x="5208" y="957436"/>
                  </a:lnTo>
                  <a:lnTo>
                    <a:pt x="5208" y="889047"/>
                  </a:lnTo>
                  <a:lnTo>
                    <a:pt x="5208" y="820659"/>
                  </a:lnTo>
                  <a:lnTo>
                    <a:pt x="5208" y="752271"/>
                  </a:lnTo>
                  <a:lnTo>
                    <a:pt x="5208" y="683882"/>
                  </a:lnTo>
                  <a:lnTo>
                    <a:pt x="5208" y="615494"/>
                  </a:lnTo>
                  <a:lnTo>
                    <a:pt x="5208" y="547106"/>
                  </a:lnTo>
                  <a:lnTo>
                    <a:pt x="5208" y="478718"/>
                  </a:lnTo>
                  <a:lnTo>
                    <a:pt x="5208" y="410329"/>
                  </a:lnTo>
                  <a:lnTo>
                    <a:pt x="5208" y="341941"/>
                  </a:lnTo>
                  <a:lnTo>
                    <a:pt x="5208" y="273553"/>
                  </a:lnTo>
                  <a:lnTo>
                    <a:pt x="5208" y="205164"/>
                  </a:lnTo>
                  <a:lnTo>
                    <a:pt x="5208" y="136776"/>
                  </a:lnTo>
                  <a:lnTo>
                    <a:pt x="5208" y="68388"/>
                  </a:lnTo>
                  <a:lnTo>
                    <a:pt x="5208" y="0"/>
                  </a:lnTo>
                  <a:lnTo>
                    <a:pt x="0" y="6"/>
                  </a:lnTo>
                  <a:lnTo>
                    <a:pt x="183" y="68395"/>
                  </a:lnTo>
                  <a:lnTo>
                    <a:pt x="367" y="136783"/>
                  </a:lnTo>
                  <a:lnTo>
                    <a:pt x="551" y="205171"/>
                  </a:lnTo>
                  <a:lnTo>
                    <a:pt x="734" y="273559"/>
                  </a:lnTo>
                  <a:lnTo>
                    <a:pt x="918" y="341947"/>
                  </a:lnTo>
                  <a:lnTo>
                    <a:pt x="1102" y="410335"/>
                  </a:lnTo>
                  <a:lnTo>
                    <a:pt x="1285" y="478723"/>
                  </a:lnTo>
                  <a:lnTo>
                    <a:pt x="1469" y="547111"/>
                  </a:lnTo>
                  <a:lnTo>
                    <a:pt x="1653" y="615499"/>
                  </a:lnTo>
                  <a:lnTo>
                    <a:pt x="1837" y="683887"/>
                  </a:lnTo>
                  <a:lnTo>
                    <a:pt x="2020" y="752275"/>
                  </a:lnTo>
                  <a:lnTo>
                    <a:pt x="2204" y="820663"/>
                  </a:lnTo>
                  <a:lnTo>
                    <a:pt x="2388" y="889051"/>
                  </a:lnTo>
                  <a:lnTo>
                    <a:pt x="2571" y="957439"/>
                  </a:lnTo>
                  <a:lnTo>
                    <a:pt x="2755" y="1025827"/>
                  </a:lnTo>
                  <a:lnTo>
                    <a:pt x="2939" y="1094215"/>
                  </a:lnTo>
                  <a:lnTo>
                    <a:pt x="3123" y="1162603"/>
                  </a:lnTo>
                  <a:lnTo>
                    <a:pt x="3306" y="1230991"/>
                  </a:lnTo>
                  <a:lnTo>
                    <a:pt x="3490" y="1299379"/>
                  </a:lnTo>
                  <a:lnTo>
                    <a:pt x="3674" y="1367768"/>
                  </a:lnTo>
                  <a:lnTo>
                    <a:pt x="3857" y="1436156"/>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5" name="tx25"/>
            <p:cNvSpPr/>
            <p:nvPr/>
          </p:nvSpPr>
          <p:spPr>
            <a:xfrm>
              <a:off x="2521222" y="3865841"/>
              <a:ext cx="494174" cy="158584"/>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2.8m</a:t>
              </a:r>
            </a:p>
          </p:txBody>
        </p:sp>
        <p:sp>
          <p:nvSpPr>
            <p:cNvPr id="26" name="tx26"/>
            <p:cNvSpPr/>
            <p:nvPr/>
          </p:nvSpPr>
          <p:spPr>
            <a:xfrm>
              <a:off x="5263819" y="2623919"/>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27" name="rc27"/>
            <p:cNvSpPr/>
            <p:nvPr/>
          </p:nvSpPr>
          <p:spPr>
            <a:xfrm>
              <a:off x="5272819" y="284831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5272819" y="306776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5272819" y="328722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5272819" y="350668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5272819" y="372613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5272819" y="394559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5272819" y="416504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5272819" y="438450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5272819" y="460396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5272819" y="482341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5272819" y="504287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7290172" y="2848313"/>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7290172" y="3067769"/>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7290172" y="3287225"/>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7290172" y="3506681"/>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7290172" y="3726137"/>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7290172" y="3945593"/>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7290172" y="4165049"/>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7290172" y="4384505"/>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7290172" y="4603961"/>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7290172" y="4823417"/>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48" name="tx48"/>
            <p:cNvSpPr/>
            <p:nvPr/>
          </p:nvSpPr>
          <p:spPr>
            <a:xfrm>
              <a:off x="5552864" y="2884157"/>
              <a:ext cx="145380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Ethiopia: 650,000 (23.3%) </a:t>
              </a:r>
            </a:p>
          </p:txBody>
        </p:sp>
        <p:sp>
          <p:nvSpPr>
            <p:cNvPr id="49" name="tx49"/>
            <p:cNvSpPr/>
            <p:nvPr/>
          </p:nvSpPr>
          <p:spPr>
            <a:xfrm>
              <a:off x="5552864" y="3103613"/>
              <a:ext cx="13979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Angola: 454,000 (16.3%) </a:t>
              </a:r>
            </a:p>
          </p:txBody>
        </p:sp>
        <p:sp>
          <p:nvSpPr>
            <p:cNvPr id="50" name="tx50"/>
            <p:cNvSpPr/>
            <p:nvPr/>
          </p:nvSpPr>
          <p:spPr>
            <a:xfrm>
              <a:off x="5552864" y="3323069"/>
              <a:ext cx="16587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South Africa: 380,000 (13.6%) </a:t>
              </a:r>
            </a:p>
          </p:txBody>
        </p:sp>
        <p:sp>
          <p:nvSpPr>
            <p:cNvPr id="51" name="tx51"/>
            <p:cNvSpPr/>
            <p:nvPr/>
          </p:nvSpPr>
          <p:spPr>
            <a:xfrm>
              <a:off x="5552864" y="3542525"/>
              <a:ext cx="141648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Tanzania: 307,000 (11%) </a:t>
              </a:r>
            </a:p>
          </p:txBody>
        </p:sp>
        <p:sp>
          <p:nvSpPr>
            <p:cNvPr id="52" name="tx52"/>
            <p:cNvSpPr/>
            <p:nvPr/>
          </p:nvSpPr>
          <p:spPr>
            <a:xfrm>
              <a:off x="5552864" y="3761981"/>
              <a:ext cx="16027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Madagascar: 256,000 (9.2%) </a:t>
              </a:r>
            </a:p>
          </p:txBody>
        </p:sp>
        <p:sp>
          <p:nvSpPr>
            <p:cNvPr id="53" name="tx53"/>
            <p:cNvSpPr/>
            <p:nvPr/>
          </p:nvSpPr>
          <p:spPr>
            <a:xfrm>
              <a:off x="5552864" y="3981437"/>
              <a:ext cx="139154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Somalia: 180,000 (6.4%) </a:t>
              </a:r>
            </a:p>
          </p:txBody>
        </p:sp>
        <p:sp>
          <p:nvSpPr>
            <p:cNvPr id="54" name="tx54"/>
            <p:cNvSpPr/>
            <p:nvPr/>
          </p:nvSpPr>
          <p:spPr>
            <a:xfrm>
              <a:off x="5552864" y="4200893"/>
              <a:ext cx="130466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Kenya: 135,000 (4.8%) </a:t>
              </a:r>
            </a:p>
          </p:txBody>
        </p:sp>
        <p:sp>
          <p:nvSpPr>
            <p:cNvPr id="55" name="tx55"/>
            <p:cNvSpPr/>
            <p:nvPr/>
          </p:nvSpPr>
          <p:spPr>
            <a:xfrm>
              <a:off x="5552864" y="4420349"/>
              <a:ext cx="16276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Mozambique: 125,000 (4.5%) </a:t>
              </a:r>
            </a:p>
          </p:txBody>
        </p:sp>
        <p:sp>
          <p:nvSpPr>
            <p:cNvPr id="56" name="tx56"/>
            <p:cNvSpPr/>
            <p:nvPr/>
          </p:nvSpPr>
          <p:spPr>
            <a:xfrm>
              <a:off x="5552864" y="4639805"/>
              <a:ext cx="157189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South Sudan: 82,000 (2.9%) </a:t>
              </a:r>
            </a:p>
          </p:txBody>
        </p:sp>
        <p:sp>
          <p:nvSpPr>
            <p:cNvPr id="57" name="tx57"/>
            <p:cNvSpPr/>
            <p:nvPr/>
          </p:nvSpPr>
          <p:spPr>
            <a:xfrm>
              <a:off x="5552864" y="4859261"/>
              <a:ext cx="137298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Burundi: 50,000 (1.8%) </a:t>
              </a:r>
            </a:p>
          </p:txBody>
        </p:sp>
        <p:sp>
          <p:nvSpPr>
            <p:cNvPr id="58" name="tx58"/>
            <p:cNvSpPr/>
            <p:nvPr/>
          </p:nvSpPr>
          <p:spPr>
            <a:xfrm>
              <a:off x="5552864" y="5078717"/>
              <a:ext cx="133555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Malawi: 40,000 (1.4%) </a:t>
              </a:r>
            </a:p>
          </p:txBody>
        </p:sp>
        <p:sp>
          <p:nvSpPr>
            <p:cNvPr id="59" name="tx59"/>
            <p:cNvSpPr/>
            <p:nvPr/>
          </p:nvSpPr>
          <p:spPr>
            <a:xfrm>
              <a:off x="7570217" y="2884157"/>
              <a:ext cx="15033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Zimbabwe: 34,000 (1.2%) </a:t>
              </a:r>
            </a:p>
          </p:txBody>
        </p:sp>
        <p:sp>
          <p:nvSpPr>
            <p:cNvPr id="60" name="tx60"/>
            <p:cNvSpPr/>
            <p:nvPr/>
          </p:nvSpPr>
          <p:spPr>
            <a:xfrm>
              <a:off x="7570217" y="3103613"/>
              <a:ext cx="13792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Uganda: 34,000 (1.2%) </a:t>
              </a:r>
            </a:p>
          </p:txBody>
        </p:sp>
        <p:sp>
          <p:nvSpPr>
            <p:cNvPr id="61" name="tx61"/>
            <p:cNvSpPr/>
            <p:nvPr/>
          </p:nvSpPr>
          <p:spPr>
            <a:xfrm>
              <a:off x="7570217" y="3323069"/>
              <a:ext cx="12672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Zambia: 27,000 (1%) </a:t>
              </a:r>
            </a:p>
          </p:txBody>
        </p:sp>
        <p:sp>
          <p:nvSpPr>
            <p:cNvPr id="62" name="tx62"/>
            <p:cNvSpPr/>
            <p:nvPr/>
          </p:nvSpPr>
          <p:spPr>
            <a:xfrm>
              <a:off x="7570217" y="3542525"/>
              <a:ext cx="13697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Namibia: 11,000 (&lt;1%) </a:t>
              </a:r>
            </a:p>
          </p:txBody>
        </p:sp>
        <p:sp>
          <p:nvSpPr>
            <p:cNvPr id="63" name="tx63"/>
            <p:cNvSpPr/>
            <p:nvPr/>
          </p:nvSpPr>
          <p:spPr>
            <a:xfrm>
              <a:off x="7570217" y="3761981"/>
              <a:ext cx="130772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Rwanda: 8,000 (&lt;1%) </a:t>
              </a:r>
            </a:p>
          </p:txBody>
        </p:sp>
        <p:sp>
          <p:nvSpPr>
            <p:cNvPr id="64" name="tx64"/>
            <p:cNvSpPr/>
            <p:nvPr/>
          </p:nvSpPr>
          <p:spPr>
            <a:xfrm>
              <a:off x="7570217" y="3981437"/>
              <a:ext cx="12953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Lesotho: 6,000 (&lt;1%) </a:t>
              </a:r>
            </a:p>
          </p:txBody>
        </p:sp>
        <p:sp>
          <p:nvSpPr>
            <p:cNvPr id="65" name="tx65"/>
            <p:cNvSpPr/>
            <p:nvPr/>
          </p:nvSpPr>
          <p:spPr>
            <a:xfrm>
              <a:off x="7570217" y="4200893"/>
              <a:ext cx="13510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Comoros: 5,000 (&lt;1%) </a:t>
              </a:r>
            </a:p>
          </p:txBody>
        </p:sp>
        <p:sp>
          <p:nvSpPr>
            <p:cNvPr id="66" name="tx66"/>
            <p:cNvSpPr/>
            <p:nvPr/>
          </p:nvSpPr>
          <p:spPr>
            <a:xfrm>
              <a:off x="7570217" y="4420349"/>
              <a:ext cx="13138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Eswatini: 5,000 (&lt;1%) </a:t>
              </a:r>
            </a:p>
          </p:txBody>
        </p:sp>
        <p:sp>
          <p:nvSpPr>
            <p:cNvPr id="67" name="tx67"/>
            <p:cNvSpPr/>
            <p:nvPr/>
          </p:nvSpPr>
          <p:spPr>
            <a:xfrm>
              <a:off x="7570217" y="4639805"/>
              <a:ext cx="122684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Eritrea: 2,000 (&lt;1%) </a:t>
              </a:r>
            </a:p>
          </p:txBody>
        </p:sp>
        <p:sp>
          <p:nvSpPr>
            <p:cNvPr id="68" name="tx68"/>
            <p:cNvSpPr/>
            <p:nvPr/>
          </p:nvSpPr>
          <p:spPr>
            <a:xfrm>
              <a:off x="7570217" y="4859261"/>
              <a:ext cx="13884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Botswana: 1,000 (&lt;1%) </a:t>
              </a:r>
            </a:p>
          </p:txBody>
        </p:sp>
        <p:sp>
          <p:nvSpPr>
            <p:cNvPr id="69" name="tx69"/>
            <p:cNvSpPr/>
            <p:nvPr/>
          </p:nvSpPr>
          <p:spPr>
            <a:xfrm>
              <a:off x="344799" y="1330710"/>
              <a:ext cx="34944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DTP1 unvaccinated (% of total unvaccinated)</a:t>
              </a:r>
            </a:p>
          </p:txBody>
        </p:sp>
        <p:sp>
          <p:nvSpPr>
            <p:cNvPr id="70" name="tx70"/>
            <p:cNvSpPr/>
            <p:nvPr/>
          </p:nvSpPr>
          <p:spPr>
            <a:xfrm>
              <a:off x="1030233" y="6414987"/>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1147395" y="6537107"/>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72" name="tx72"/>
            <p:cNvSpPr/>
            <p:nvPr/>
          </p:nvSpPr>
          <p:spPr>
            <a:xfrm>
              <a:off x="1576209" y="6657753"/>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3 countries accounted for over half (53.2%) of all zero-dose children in ESAR.
Ethiopia had the highest number of children who did not receive DTP1 (n=650,000), which is approximately 23.3% of all zero-dose children in ESAR (n=2.8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3 countries accounted for over half of all zero-dose children in ESAR, with Ethiopia contributing the highest share.</a:t>
            </a:r>
          </a:p>
        </p:txBody>
      </p:sp>
      <p:grpSp>
        <p:nvGrpSpPr>
          <p:cNvPr id="75" name="Group 74"/>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7"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31743" y="4780110"/>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31743" y="3765675"/>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31743" y="2751241"/>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31743" y="1736807"/>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31743" y="5287327"/>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31743" y="4272893"/>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31743" y="3258458"/>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31743" y="2244024"/>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65026"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53831"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842636"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31441"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620246"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09051"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397856"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86661"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175467"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564272"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953077"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341882"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5730687"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119492"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508297"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897102"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285907"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7674712"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63517"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452322"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841127" y="1592905"/>
              <a:ext cx="0" cy="3694421"/>
            </a:xfrm>
            <a:custGeom>
              <a:avLst/>
              <a:gdLst/>
              <a:ahLst/>
              <a:cxnLst/>
              <a:rect l="0" t="0" r="0" b="0"/>
              <a:pathLst>
                <a:path h="3694421">
                  <a:moveTo>
                    <a:pt x="0" y="3694421"/>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rc33"/>
            <p:cNvSpPr/>
            <p:nvPr/>
          </p:nvSpPr>
          <p:spPr>
            <a:xfrm>
              <a:off x="1278869" y="2985109"/>
              <a:ext cx="349924" cy="2302218"/>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8666165" y="5281271"/>
              <a:ext cx="349924" cy="60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4389309" y="5033531"/>
              <a:ext cx="349924" cy="25379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7499750" y="5263183"/>
              <a:ext cx="349924" cy="24143"/>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8277360" y="5277081"/>
              <a:ext cx="349924" cy="10245"/>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7888555" y="5264360"/>
              <a:ext cx="349924" cy="2296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890064" y="1988736"/>
              <a:ext cx="349924" cy="3298590"/>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3222894" y="4601564"/>
              <a:ext cx="349924" cy="685762"/>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7110945" y="5255002"/>
              <a:ext cx="349924" cy="32324"/>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2445284" y="3986574"/>
              <a:ext cx="349924" cy="1300753"/>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4778114" y="5083913"/>
              <a:ext cx="349924" cy="203414"/>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3611699" y="4651327"/>
              <a:ext cx="349924" cy="635999"/>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6333335" y="5232750"/>
              <a:ext cx="349924" cy="5457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6722140" y="5247262"/>
              <a:ext cx="349924" cy="40065"/>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2834089" y="4376172"/>
              <a:ext cx="349924" cy="911154"/>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1667674" y="3358801"/>
              <a:ext cx="349924" cy="192852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4000504" y="4873093"/>
              <a:ext cx="349924" cy="414234"/>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5555725" y="5115543"/>
              <a:ext cx="349924" cy="171784"/>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2056479" y="3730728"/>
              <a:ext cx="349924" cy="1556598"/>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5944530" y="5147959"/>
              <a:ext cx="349924" cy="139368"/>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5166919" y="5114371"/>
              <a:ext cx="349924" cy="172955"/>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54" name="tx54"/>
            <p:cNvSpPr/>
            <p:nvPr/>
          </p:nvSpPr>
          <p:spPr>
            <a:xfrm rot="-5400000">
              <a:off x="861264" y="2216403"/>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650,000</a:t>
              </a:r>
            </a:p>
          </p:txBody>
        </p:sp>
        <p:sp>
          <p:nvSpPr>
            <p:cNvPr id="55" name="tx55"/>
            <p:cNvSpPr/>
            <p:nvPr/>
          </p:nvSpPr>
          <p:spPr>
            <a:xfrm rot="-5400000">
              <a:off x="1250069" y="2664176"/>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454,000</a:t>
              </a:r>
            </a:p>
          </p:txBody>
        </p:sp>
        <p:sp>
          <p:nvSpPr>
            <p:cNvPr id="56" name="tx56"/>
            <p:cNvSpPr/>
            <p:nvPr/>
          </p:nvSpPr>
          <p:spPr>
            <a:xfrm rot="-5400000">
              <a:off x="8697655" y="5044744"/>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1,000</a:t>
              </a:r>
            </a:p>
          </p:txBody>
        </p:sp>
        <p:sp>
          <p:nvSpPr>
            <p:cNvPr id="57" name="tx57"/>
            <p:cNvSpPr/>
            <p:nvPr/>
          </p:nvSpPr>
          <p:spPr>
            <a:xfrm rot="-5400000">
              <a:off x="4390654" y="4754801"/>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50,000</a:t>
              </a:r>
            </a:p>
          </p:txBody>
        </p:sp>
        <p:sp>
          <p:nvSpPr>
            <p:cNvPr id="58" name="tx58"/>
            <p:cNvSpPr/>
            <p:nvPr/>
          </p:nvSpPr>
          <p:spPr>
            <a:xfrm rot="-5400000">
              <a:off x="7531240" y="5026656"/>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5,000</a:t>
              </a:r>
            </a:p>
          </p:txBody>
        </p:sp>
        <p:sp>
          <p:nvSpPr>
            <p:cNvPr id="59" name="tx59"/>
            <p:cNvSpPr/>
            <p:nvPr/>
          </p:nvSpPr>
          <p:spPr>
            <a:xfrm rot="-5400000">
              <a:off x="8308850" y="5040554"/>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2,000</a:t>
              </a:r>
            </a:p>
          </p:txBody>
        </p:sp>
        <p:sp>
          <p:nvSpPr>
            <p:cNvPr id="60" name="tx60"/>
            <p:cNvSpPr/>
            <p:nvPr/>
          </p:nvSpPr>
          <p:spPr>
            <a:xfrm rot="-5400000">
              <a:off x="7920045" y="5027833"/>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5,000</a:t>
              </a:r>
            </a:p>
          </p:txBody>
        </p:sp>
        <p:sp>
          <p:nvSpPr>
            <p:cNvPr id="61" name="tx61"/>
            <p:cNvSpPr/>
            <p:nvPr/>
          </p:nvSpPr>
          <p:spPr>
            <a:xfrm rot="-5400000">
              <a:off x="3194094" y="4280631"/>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135,000</a:t>
              </a:r>
            </a:p>
          </p:txBody>
        </p:sp>
        <p:sp>
          <p:nvSpPr>
            <p:cNvPr id="62" name="tx62"/>
            <p:cNvSpPr/>
            <p:nvPr/>
          </p:nvSpPr>
          <p:spPr>
            <a:xfrm rot="-5400000">
              <a:off x="7142435" y="5018475"/>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6,000</a:t>
              </a:r>
            </a:p>
          </p:txBody>
        </p:sp>
        <p:sp>
          <p:nvSpPr>
            <p:cNvPr id="63" name="tx63"/>
            <p:cNvSpPr/>
            <p:nvPr/>
          </p:nvSpPr>
          <p:spPr>
            <a:xfrm rot="-5400000">
              <a:off x="2416484" y="3665641"/>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256,000</a:t>
              </a:r>
            </a:p>
          </p:txBody>
        </p:sp>
        <p:sp>
          <p:nvSpPr>
            <p:cNvPr id="64" name="tx64"/>
            <p:cNvSpPr/>
            <p:nvPr/>
          </p:nvSpPr>
          <p:spPr>
            <a:xfrm rot="-5400000">
              <a:off x="4779459" y="4805183"/>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40,000</a:t>
              </a:r>
            </a:p>
          </p:txBody>
        </p:sp>
        <p:sp>
          <p:nvSpPr>
            <p:cNvPr id="65" name="tx65"/>
            <p:cNvSpPr/>
            <p:nvPr/>
          </p:nvSpPr>
          <p:spPr>
            <a:xfrm rot="-5400000">
              <a:off x="3582899" y="4330395"/>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125,000</a:t>
              </a:r>
            </a:p>
          </p:txBody>
        </p:sp>
        <p:sp>
          <p:nvSpPr>
            <p:cNvPr id="66" name="tx66"/>
            <p:cNvSpPr/>
            <p:nvPr/>
          </p:nvSpPr>
          <p:spPr>
            <a:xfrm rot="-5400000">
              <a:off x="6334680" y="4954020"/>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11,000</a:t>
              </a:r>
            </a:p>
          </p:txBody>
        </p:sp>
        <p:sp>
          <p:nvSpPr>
            <p:cNvPr id="67" name="tx67"/>
            <p:cNvSpPr/>
            <p:nvPr/>
          </p:nvSpPr>
          <p:spPr>
            <a:xfrm rot="-5400000">
              <a:off x="6753630" y="5010735"/>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8,000</a:t>
              </a:r>
            </a:p>
          </p:txBody>
        </p:sp>
        <p:sp>
          <p:nvSpPr>
            <p:cNvPr id="68" name="tx68"/>
            <p:cNvSpPr/>
            <p:nvPr/>
          </p:nvSpPr>
          <p:spPr>
            <a:xfrm rot="-5400000">
              <a:off x="2805289" y="4055239"/>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180,000</a:t>
              </a:r>
            </a:p>
          </p:txBody>
        </p:sp>
        <p:sp>
          <p:nvSpPr>
            <p:cNvPr id="69" name="tx69"/>
            <p:cNvSpPr/>
            <p:nvPr/>
          </p:nvSpPr>
          <p:spPr>
            <a:xfrm rot="-5400000">
              <a:off x="1638874" y="303786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380,000</a:t>
              </a:r>
            </a:p>
          </p:txBody>
        </p:sp>
        <p:sp>
          <p:nvSpPr>
            <p:cNvPr id="70" name="tx70"/>
            <p:cNvSpPr/>
            <p:nvPr/>
          </p:nvSpPr>
          <p:spPr>
            <a:xfrm rot="-5400000">
              <a:off x="4001849" y="4594363"/>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82,000</a:t>
              </a:r>
            </a:p>
          </p:txBody>
        </p:sp>
        <p:sp>
          <p:nvSpPr>
            <p:cNvPr id="71" name="tx71"/>
            <p:cNvSpPr/>
            <p:nvPr/>
          </p:nvSpPr>
          <p:spPr>
            <a:xfrm rot="-5400000">
              <a:off x="5557069" y="4836813"/>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34,000</a:t>
              </a:r>
            </a:p>
          </p:txBody>
        </p:sp>
        <p:sp>
          <p:nvSpPr>
            <p:cNvPr id="72" name="tx72"/>
            <p:cNvSpPr/>
            <p:nvPr/>
          </p:nvSpPr>
          <p:spPr>
            <a:xfrm rot="-5400000">
              <a:off x="2027679" y="3409795"/>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307,000</a:t>
              </a:r>
            </a:p>
          </p:txBody>
        </p:sp>
        <p:sp>
          <p:nvSpPr>
            <p:cNvPr id="73" name="tx73"/>
            <p:cNvSpPr/>
            <p:nvPr/>
          </p:nvSpPr>
          <p:spPr>
            <a:xfrm rot="-5400000">
              <a:off x="5945875" y="4869229"/>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27,000</a:t>
              </a:r>
            </a:p>
          </p:txBody>
        </p:sp>
        <p:sp>
          <p:nvSpPr>
            <p:cNvPr id="74" name="tx74"/>
            <p:cNvSpPr/>
            <p:nvPr/>
          </p:nvSpPr>
          <p:spPr>
            <a:xfrm rot="-5400000">
              <a:off x="5168264" y="4835641"/>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34,000</a:t>
              </a:r>
            </a:p>
          </p:txBody>
        </p:sp>
        <p:sp>
          <p:nvSpPr>
            <p:cNvPr id="75" name="tx75"/>
            <p:cNvSpPr/>
            <p:nvPr/>
          </p:nvSpPr>
          <p:spPr>
            <a:xfrm>
              <a:off x="632414" y="5245635"/>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76" name="tx76"/>
            <p:cNvSpPr/>
            <p:nvPr/>
          </p:nvSpPr>
          <p:spPr>
            <a:xfrm>
              <a:off x="508103" y="4231201"/>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200K</a:t>
              </a:r>
            </a:p>
          </p:txBody>
        </p:sp>
        <p:sp>
          <p:nvSpPr>
            <p:cNvPr id="77" name="tx77"/>
            <p:cNvSpPr/>
            <p:nvPr/>
          </p:nvSpPr>
          <p:spPr>
            <a:xfrm>
              <a:off x="508103" y="3216766"/>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400K</a:t>
              </a:r>
            </a:p>
          </p:txBody>
        </p:sp>
        <p:sp>
          <p:nvSpPr>
            <p:cNvPr id="78" name="tx78"/>
            <p:cNvSpPr/>
            <p:nvPr/>
          </p:nvSpPr>
          <p:spPr>
            <a:xfrm>
              <a:off x="508103" y="2202332"/>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600K</a:t>
              </a:r>
            </a:p>
          </p:txBody>
        </p:sp>
        <p:sp>
          <p:nvSpPr>
            <p:cNvPr id="79" name="tx79"/>
            <p:cNvSpPr/>
            <p:nvPr/>
          </p:nvSpPr>
          <p:spPr>
            <a:xfrm rot="-2700000">
              <a:off x="740729" y="5462075"/>
              <a:ext cx="403874"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Ethiopia</a:t>
              </a:r>
            </a:p>
          </p:txBody>
        </p:sp>
        <p:sp>
          <p:nvSpPr>
            <p:cNvPr id="80" name="tx80"/>
            <p:cNvSpPr/>
            <p:nvPr/>
          </p:nvSpPr>
          <p:spPr>
            <a:xfrm rot="-2700000">
              <a:off x="1176768" y="5441201"/>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Angola</a:t>
              </a:r>
            </a:p>
          </p:txBody>
        </p:sp>
        <p:sp>
          <p:nvSpPr>
            <p:cNvPr id="81" name="tx81"/>
            <p:cNvSpPr/>
            <p:nvPr/>
          </p:nvSpPr>
          <p:spPr>
            <a:xfrm rot="-2700000">
              <a:off x="1350324" y="5551151"/>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South Africa</a:t>
              </a:r>
            </a:p>
          </p:txBody>
        </p:sp>
        <p:sp>
          <p:nvSpPr>
            <p:cNvPr id="82" name="tx82"/>
            <p:cNvSpPr/>
            <p:nvPr/>
          </p:nvSpPr>
          <p:spPr>
            <a:xfrm rot="-2700000">
              <a:off x="1866837" y="5499671"/>
              <a:ext cx="45975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Tanzania</a:t>
              </a:r>
            </a:p>
          </p:txBody>
        </p:sp>
        <p:sp>
          <p:nvSpPr>
            <p:cNvPr id="83" name="tx83"/>
            <p:cNvSpPr/>
            <p:nvPr/>
          </p:nvSpPr>
          <p:spPr>
            <a:xfrm rot="-2700000">
              <a:off x="2115273" y="5535604"/>
              <a:ext cx="61500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Madagascar</a:t>
              </a:r>
            </a:p>
          </p:txBody>
        </p:sp>
        <p:sp>
          <p:nvSpPr>
            <p:cNvPr id="84" name="tx84"/>
            <p:cNvSpPr/>
            <p:nvPr/>
          </p:nvSpPr>
          <p:spPr>
            <a:xfrm rot="-2700000">
              <a:off x="2691735" y="5478665"/>
              <a:ext cx="4037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Somalia</a:t>
              </a:r>
            </a:p>
          </p:txBody>
        </p:sp>
        <p:sp>
          <p:nvSpPr>
            <p:cNvPr id="85" name="tx85"/>
            <p:cNvSpPr/>
            <p:nvPr/>
          </p:nvSpPr>
          <p:spPr>
            <a:xfrm rot="-2700000">
              <a:off x="3147343" y="5430203"/>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Kenya</a:t>
              </a:r>
            </a:p>
          </p:txBody>
        </p:sp>
        <p:sp>
          <p:nvSpPr>
            <p:cNvPr id="86" name="tx86"/>
            <p:cNvSpPr/>
            <p:nvPr/>
          </p:nvSpPr>
          <p:spPr>
            <a:xfrm rot="-2700000">
              <a:off x="3260958" y="5545500"/>
              <a:ext cx="63983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Mozambique</a:t>
              </a:r>
            </a:p>
          </p:txBody>
        </p:sp>
        <p:sp>
          <p:nvSpPr>
            <p:cNvPr id="87" name="tx87"/>
            <p:cNvSpPr/>
            <p:nvPr/>
          </p:nvSpPr>
          <p:spPr>
            <a:xfrm rot="-2700000">
              <a:off x="3651155" y="5564406"/>
              <a:ext cx="6462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South Sudan</a:t>
              </a:r>
            </a:p>
          </p:txBody>
        </p:sp>
        <p:sp>
          <p:nvSpPr>
            <p:cNvPr id="88" name="tx88"/>
            <p:cNvSpPr/>
            <p:nvPr/>
          </p:nvSpPr>
          <p:spPr>
            <a:xfrm rot="-2700000">
              <a:off x="4263294" y="5473316"/>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Burundi</a:t>
              </a:r>
            </a:p>
          </p:txBody>
        </p:sp>
        <p:sp>
          <p:nvSpPr>
            <p:cNvPr id="89" name="tx89"/>
            <p:cNvSpPr/>
            <p:nvPr/>
          </p:nvSpPr>
          <p:spPr>
            <a:xfrm rot="-2700000">
              <a:off x="4684052" y="5460081"/>
              <a:ext cx="3477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Malawi</a:t>
              </a:r>
            </a:p>
          </p:txBody>
        </p:sp>
        <p:sp>
          <p:nvSpPr>
            <p:cNvPr id="90" name="tx90"/>
            <p:cNvSpPr/>
            <p:nvPr/>
          </p:nvSpPr>
          <p:spPr>
            <a:xfrm rot="-2700000">
              <a:off x="4929674" y="5519389"/>
              <a:ext cx="51552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Zimbabwe</a:t>
              </a:r>
            </a:p>
          </p:txBody>
        </p:sp>
        <p:sp>
          <p:nvSpPr>
            <p:cNvPr id="91" name="tx91"/>
            <p:cNvSpPr/>
            <p:nvPr/>
          </p:nvSpPr>
          <p:spPr>
            <a:xfrm rot="-2700000">
              <a:off x="5416500" y="5456578"/>
              <a:ext cx="39148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Uganda</a:t>
              </a:r>
            </a:p>
          </p:txBody>
        </p:sp>
        <p:sp>
          <p:nvSpPr>
            <p:cNvPr id="92" name="tx92"/>
            <p:cNvSpPr/>
            <p:nvPr/>
          </p:nvSpPr>
          <p:spPr>
            <a:xfrm rot="-2700000">
              <a:off x="5829227" y="5468879"/>
              <a:ext cx="37266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Zambia</a:t>
              </a:r>
            </a:p>
          </p:txBody>
        </p:sp>
        <p:sp>
          <p:nvSpPr>
            <p:cNvPr id="93" name="tx93"/>
            <p:cNvSpPr/>
            <p:nvPr/>
          </p:nvSpPr>
          <p:spPr>
            <a:xfrm rot="-2700000">
              <a:off x="6186219" y="5482056"/>
              <a:ext cx="40993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Namibia</a:t>
              </a:r>
            </a:p>
          </p:txBody>
        </p:sp>
        <p:sp>
          <p:nvSpPr>
            <p:cNvPr id="94" name="tx94"/>
            <p:cNvSpPr/>
            <p:nvPr/>
          </p:nvSpPr>
          <p:spPr>
            <a:xfrm rot="-2700000">
              <a:off x="6574931" y="5482095"/>
              <a:ext cx="4100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Rwanda</a:t>
              </a:r>
            </a:p>
          </p:txBody>
        </p:sp>
        <p:sp>
          <p:nvSpPr>
            <p:cNvPr id="95" name="tx95"/>
            <p:cNvSpPr/>
            <p:nvPr/>
          </p:nvSpPr>
          <p:spPr>
            <a:xfrm rot="-2700000">
              <a:off x="6974263" y="5477735"/>
              <a:ext cx="3977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Lesotho</a:t>
              </a:r>
            </a:p>
          </p:txBody>
        </p:sp>
        <p:sp>
          <p:nvSpPr>
            <p:cNvPr id="96" name="tx96"/>
            <p:cNvSpPr/>
            <p:nvPr/>
          </p:nvSpPr>
          <p:spPr>
            <a:xfrm rot="-2700000">
              <a:off x="7315056" y="5496203"/>
              <a:ext cx="45337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Comoros</a:t>
              </a:r>
            </a:p>
          </p:txBody>
        </p:sp>
        <p:sp>
          <p:nvSpPr>
            <p:cNvPr id="97" name="tx97"/>
            <p:cNvSpPr/>
            <p:nvPr/>
          </p:nvSpPr>
          <p:spPr>
            <a:xfrm rot="-2700000">
              <a:off x="7736130" y="5484256"/>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Eswatini</a:t>
              </a:r>
            </a:p>
          </p:txBody>
        </p:sp>
        <p:sp>
          <p:nvSpPr>
            <p:cNvPr id="98" name="tx98"/>
            <p:cNvSpPr/>
            <p:nvPr/>
          </p:nvSpPr>
          <p:spPr>
            <a:xfrm rot="-2700000">
              <a:off x="8199181" y="5453502"/>
              <a:ext cx="32916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Eritrea</a:t>
              </a:r>
            </a:p>
          </p:txBody>
        </p:sp>
        <p:sp>
          <p:nvSpPr>
            <p:cNvPr id="99" name="tx99"/>
            <p:cNvSpPr/>
            <p:nvPr/>
          </p:nvSpPr>
          <p:spPr>
            <a:xfrm rot="-2700000">
              <a:off x="8450020" y="5510649"/>
              <a:ext cx="49080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Botswana</a:t>
              </a:r>
            </a:p>
          </p:txBody>
        </p:sp>
        <p:sp>
          <p:nvSpPr>
            <p:cNvPr id="100" name="tx100"/>
            <p:cNvSpPr/>
            <p:nvPr/>
          </p:nvSpPr>
          <p:spPr>
            <a:xfrm rot="-5400000">
              <a:off x="23342" y="3388411"/>
              <a:ext cx="73772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zero-dose</a:t>
              </a:r>
            </a:p>
          </p:txBody>
        </p:sp>
        <p:sp>
          <p:nvSpPr>
            <p:cNvPr id="101" name="tx101"/>
            <p:cNvSpPr/>
            <p:nvPr/>
          </p:nvSpPr>
          <p:spPr>
            <a:xfrm>
              <a:off x="2728537" y="6281727"/>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102" name="rc102"/>
            <p:cNvSpPr/>
            <p:nvPr/>
          </p:nvSpPr>
          <p:spPr>
            <a:xfrm>
              <a:off x="4064835" y="626210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103" name="rc103"/>
            <p:cNvSpPr/>
            <p:nvPr/>
          </p:nvSpPr>
          <p:spPr>
            <a:xfrm>
              <a:off x="4709308" y="626210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104" name="rc104"/>
            <p:cNvSpPr/>
            <p:nvPr/>
          </p:nvSpPr>
          <p:spPr>
            <a:xfrm>
              <a:off x="5353782" y="626210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105" name="rc105"/>
            <p:cNvSpPr/>
            <p:nvPr/>
          </p:nvSpPr>
          <p:spPr>
            <a:xfrm>
              <a:off x="5998255" y="626210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106" name="rc106"/>
            <p:cNvSpPr/>
            <p:nvPr/>
          </p:nvSpPr>
          <p:spPr>
            <a:xfrm>
              <a:off x="6642728" y="6262104"/>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07" name="tx107"/>
            <p:cNvSpPr/>
            <p:nvPr/>
          </p:nvSpPr>
          <p:spPr>
            <a:xfrm>
              <a:off x="4344880"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108" name="tx108"/>
            <p:cNvSpPr/>
            <p:nvPr/>
          </p:nvSpPr>
          <p:spPr>
            <a:xfrm>
              <a:off x="4989353"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109" name="tx109"/>
            <p:cNvSpPr/>
            <p:nvPr/>
          </p:nvSpPr>
          <p:spPr>
            <a:xfrm>
              <a:off x="5633827"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110" name="tx110"/>
            <p:cNvSpPr/>
            <p:nvPr/>
          </p:nvSpPr>
          <p:spPr>
            <a:xfrm>
              <a:off x="6278300"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111" name="tx111"/>
            <p:cNvSpPr/>
            <p:nvPr/>
          </p:nvSpPr>
          <p:spPr>
            <a:xfrm>
              <a:off x="6922773" y="6321141"/>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112" name="tx112"/>
            <p:cNvSpPr/>
            <p:nvPr/>
          </p:nvSpPr>
          <p:spPr>
            <a:xfrm>
              <a:off x="831743" y="1330710"/>
              <a:ext cx="409056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Number of zero-dose children, by country, ESAR, 2025</a:t>
              </a:r>
            </a:p>
          </p:txBody>
        </p:sp>
        <p:sp>
          <p:nvSpPr>
            <p:cNvPr id="113" name="tx113"/>
            <p:cNvSpPr/>
            <p:nvPr/>
          </p:nvSpPr>
          <p:spPr>
            <a:xfrm>
              <a:off x="4912824" y="658680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number of zero-dose children in 2025, by country in ESAR. Bars are coloured based on DTP1 coverage.
In 2025, Ethiopia had the highest absolute number of zero-dose children, with 84%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1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Approximately 75% of zero-dose children in ESAR live in just 6 countries, highlighting where intensified efforts could have the greatest regional impact on zero-dose numbers.</a:t>
            </a:r>
          </a:p>
        </p:txBody>
      </p:sp>
      <p:grpSp>
        <p:nvGrpSpPr>
          <p:cNvPr id="116" name="Group 115"/>
          <p:cNvGrpSpPr/>
          <p:nvPr/>
        </p:nvGrpSpPr>
        <p:grpSpPr>
          <a:xfrm>
            <a:off x="292608" y="914400"/>
            <a:ext cx="8595360" cy="28575"/>
            <a:chOff x="292608" y="914400"/>
            <a:chExt cx="8595360" cy="28575"/>
          </a:xfrm>
        </p:grpSpPr>
        <p:sp>
          <p:nvSpPr>
            <p:cNvPr id="11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18"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68960" y="4981927"/>
              <a:ext cx="8205450" cy="0"/>
            </a:xfrm>
            <a:custGeom>
              <a:avLst/>
              <a:gdLst/>
              <a:ahLst/>
              <a:cxnLst/>
              <a:rect l="0" t="0" r="0" b="0"/>
              <a:pathLst>
                <a:path w="8205450">
                  <a:moveTo>
                    <a:pt x="0" y="0"/>
                  </a:moveTo>
                  <a:lnTo>
                    <a:pt x="8205450" y="0"/>
                  </a:lnTo>
                  <a:lnTo>
                    <a:pt x="820545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68960" y="3713410"/>
              <a:ext cx="8205450" cy="0"/>
            </a:xfrm>
            <a:custGeom>
              <a:avLst/>
              <a:gdLst/>
              <a:ahLst/>
              <a:cxnLst/>
              <a:rect l="0" t="0" r="0" b="0"/>
              <a:pathLst>
                <a:path w="8205450">
                  <a:moveTo>
                    <a:pt x="0" y="0"/>
                  </a:moveTo>
                  <a:lnTo>
                    <a:pt x="8205450" y="0"/>
                  </a:lnTo>
                  <a:lnTo>
                    <a:pt x="820545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68960" y="2444892"/>
              <a:ext cx="8205450" cy="0"/>
            </a:xfrm>
            <a:custGeom>
              <a:avLst/>
              <a:gdLst/>
              <a:ahLst/>
              <a:cxnLst/>
              <a:rect l="0" t="0" r="0" b="0"/>
              <a:pathLst>
                <a:path w="8205450">
                  <a:moveTo>
                    <a:pt x="0" y="0"/>
                  </a:moveTo>
                  <a:lnTo>
                    <a:pt x="8205450" y="0"/>
                  </a:lnTo>
                  <a:lnTo>
                    <a:pt x="820545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68960" y="5616186"/>
              <a:ext cx="8205450" cy="0"/>
            </a:xfrm>
            <a:custGeom>
              <a:avLst/>
              <a:gdLst/>
              <a:ahLst/>
              <a:cxnLst/>
              <a:rect l="0" t="0" r="0" b="0"/>
              <a:pathLst>
                <a:path w="8205450">
                  <a:moveTo>
                    <a:pt x="0" y="0"/>
                  </a:moveTo>
                  <a:lnTo>
                    <a:pt x="8205450" y="0"/>
                  </a:lnTo>
                  <a:lnTo>
                    <a:pt x="820545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68960" y="4347668"/>
              <a:ext cx="8205450" cy="0"/>
            </a:xfrm>
            <a:custGeom>
              <a:avLst/>
              <a:gdLst/>
              <a:ahLst/>
              <a:cxnLst/>
              <a:rect l="0" t="0" r="0" b="0"/>
              <a:pathLst>
                <a:path w="8205450">
                  <a:moveTo>
                    <a:pt x="0" y="0"/>
                  </a:moveTo>
                  <a:lnTo>
                    <a:pt x="8205450" y="0"/>
                  </a:lnTo>
                  <a:lnTo>
                    <a:pt x="820545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68960" y="3079151"/>
              <a:ext cx="8205450" cy="0"/>
            </a:xfrm>
            <a:custGeom>
              <a:avLst/>
              <a:gdLst/>
              <a:ahLst/>
              <a:cxnLst/>
              <a:rect l="0" t="0" r="0" b="0"/>
              <a:pathLst>
                <a:path w="8205450">
                  <a:moveTo>
                    <a:pt x="0" y="0"/>
                  </a:moveTo>
                  <a:lnTo>
                    <a:pt x="8205450" y="0"/>
                  </a:lnTo>
                  <a:lnTo>
                    <a:pt x="820545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68960" y="1810633"/>
              <a:ext cx="8205450" cy="0"/>
            </a:xfrm>
            <a:custGeom>
              <a:avLst/>
              <a:gdLst/>
              <a:ahLst/>
              <a:cxnLst/>
              <a:rect l="0" t="0" r="0" b="0"/>
              <a:pathLst>
                <a:path w="8205450">
                  <a:moveTo>
                    <a:pt x="0" y="0"/>
                  </a:moveTo>
                  <a:lnTo>
                    <a:pt x="8205450" y="0"/>
                  </a:lnTo>
                  <a:lnTo>
                    <a:pt x="820545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01190"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88239"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75289"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262338"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649388"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36437"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423487"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810536"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197586"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84636"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971685"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5358735"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745784"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132834"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519883"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06933"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293982"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681032"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68082"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455131"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842181" y="1592905"/>
              <a:ext cx="0" cy="4192233"/>
            </a:xfrm>
            <a:custGeom>
              <a:avLst/>
              <a:gdLst/>
              <a:ahLst/>
              <a:cxnLst/>
              <a:rect l="0" t="0" r="0" b="0"/>
              <a:pathLst>
                <a:path h="4192233">
                  <a:moveTo>
                    <a:pt x="0" y="419223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68960" y="3079151"/>
              <a:ext cx="8205450" cy="0"/>
            </a:xfrm>
            <a:custGeom>
              <a:avLst/>
              <a:gdLst/>
              <a:ahLst/>
              <a:cxnLst/>
              <a:rect l="0" t="0" r="0" b="0"/>
              <a:pathLst>
                <a:path w="8205450">
                  <a:moveTo>
                    <a:pt x="0" y="0"/>
                  </a:moveTo>
                  <a:lnTo>
                    <a:pt x="8205450" y="0"/>
                  </a:lnTo>
                  <a:lnTo>
                    <a:pt x="8205450" y="0"/>
                  </a:lnTo>
                </a:path>
              </a:pathLst>
            </a:custGeom>
            <a:ln w="16260" cap="flat">
              <a:solidFill>
                <a:srgbClr val="7F7F7F">
                  <a:alpha val="100000"/>
                </a:srgbClr>
              </a:solidFill>
              <a:prstDash val="dash"/>
              <a:round/>
            </a:ln>
          </p:spPr>
          <p:txBody>
            <a:bodyPr/>
            <a:lstStyle/>
            <a:p>
              <a:endParaRPr/>
            </a:p>
          </p:txBody>
        </p:sp>
        <p:sp>
          <p:nvSpPr>
            <p:cNvPr id="33" name="rc33"/>
            <p:cNvSpPr/>
            <p:nvPr/>
          </p:nvSpPr>
          <p:spPr>
            <a:xfrm>
              <a:off x="927017" y="3079151"/>
              <a:ext cx="348344" cy="2515432"/>
            </a:xfrm>
            <a:prstGeom prst="rect">
              <a:avLst/>
            </a:prstGeom>
            <a:solidFill>
              <a:srgbClr val="00833D">
                <a:alpha val="100000"/>
              </a:srgbClr>
            </a:solidFill>
          </p:spPr>
          <p:txBody>
            <a:bodyPr/>
            <a:lstStyle/>
            <a:p>
              <a:endParaRPr/>
            </a:p>
          </p:txBody>
        </p:sp>
        <p:sp>
          <p:nvSpPr>
            <p:cNvPr id="34" name="rc34"/>
            <p:cNvSpPr/>
            <p:nvPr/>
          </p:nvSpPr>
          <p:spPr>
            <a:xfrm>
              <a:off x="1314067" y="3079151"/>
              <a:ext cx="348344" cy="463262"/>
            </a:xfrm>
            <a:prstGeom prst="rect">
              <a:avLst/>
            </a:prstGeom>
            <a:solidFill>
              <a:srgbClr val="00833D">
                <a:alpha val="100000"/>
              </a:srgbClr>
            </a:solidFill>
          </p:spPr>
          <p:txBody>
            <a:bodyPr/>
            <a:lstStyle/>
            <a:p>
              <a:endParaRPr/>
            </a:p>
          </p:txBody>
        </p:sp>
        <p:sp>
          <p:nvSpPr>
            <p:cNvPr id="35" name="rc35"/>
            <p:cNvSpPr/>
            <p:nvPr/>
          </p:nvSpPr>
          <p:spPr>
            <a:xfrm>
              <a:off x="1701116" y="3079151"/>
              <a:ext cx="348344" cy="209787"/>
            </a:xfrm>
            <a:prstGeom prst="rect">
              <a:avLst/>
            </a:prstGeom>
            <a:solidFill>
              <a:srgbClr val="00833D">
                <a:alpha val="100000"/>
              </a:srgbClr>
            </a:solidFill>
          </p:spPr>
          <p:txBody>
            <a:bodyPr/>
            <a:lstStyle/>
            <a:p>
              <a:endParaRPr/>
            </a:p>
          </p:txBody>
        </p:sp>
        <p:sp>
          <p:nvSpPr>
            <p:cNvPr id="36" name="rc36"/>
            <p:cNvSpPr/>
            <p:nvPr/>
          </p:nvSpPr>
          <p:spPr>
            <a:xfrm>
              <a:off x="2088166" y="3079151"/>
              <a:ext cx="348344" cy="165554"/>
            </a:xfrm>
            <a:prstGeom prst="rect">
              <a:avLst/>
            </a:prstGeom>
            <a:solidFill>
              <a:srgbClr val="00833D">
                <a:alpha val="100000"/>
              </a:srgbClr>
            </a:solidFill>
          </p:spPr>
          <p:txBody>
            <a:bodyPr/>
            <a:lstStyle/>
            <a:p>
              <a:endParaRPr/>
            </a:p>
          </p:txBody>
        </p:sp>
        <p:sp>
          <p:nvSpPr>
            <p:cNvPr id="37" name="rc37"/>
            <p:cNvSpPr/>
            <p:nvPr/>
          </p:nvSpPr>
          <p:spPr>
            <a:xfrm>
              <a:off x="2475215" y="3079151"/>
              <a:ext cx="348344" cy="67561"/>
            </a:xfrm>
            <a:prstGeom prst="rect">
              <a:avLst/>
            </a:prstGeom>
            <a:solidFill>
              <a:srgbClr val="00833D">
                <a:alpha val="100000"/>
              </a:srgbClr>
            </a:solidFill>
          </p:spPr>
          <p:txBody>
            <a:bodyPr/>
            <a:lstStyle/>
            <a:p>
              <a:endParaRPr/>
            </a:p>
          </p:txBody>
        </p:sp>
        <p:sp>
          <p:nvSpPr>
            <p:cNvPr id="38" name="rc38"/>
            <p:cNvSpPr/>
            <p:nvPr/>
          </p:nvSpPr>
          <p:spPr>
            <a:xfrm>
              <a:off x="2862265" y="3079151"/>
              <a:ext cx="348344" cy="13560"/>
            </a:xfrm>
            <a:prstGeom prst="rect">
              <a:avLst/>
            </a:prstGeom>
            <a:solidFill>
              <a:srgbClr val="00833D">
                <a:alpha val="100000"/>
              </a:srgbClr>
            </a:solidFill>
          </p:spPr>
          <p:txBody>
            <a:bodyPr/>
            <a:lstStyle/>
            <a:p>
              <a:endParaRPr/>
            </a:p>
          </p:txBody>
        </p:sp>
        <p:sp>
          <p:nvSpPr>
            <p:cNvPr id="39" name="rc39"/>
            <p:cNvSpPr/>
            <p:nvPr/>
          </p:nvSpPr>
          <p:spPr>
            <a:xfrm>
              <a:off x="3249315" y="3079151"/>
              <a:ext cx="348344" cy="12127"/>
            </a:xfrm>
            <a:prstGeom prst="rect">
              <a:avLst/>
            </a:prstGeom>
            <a:solidFill>
              <a:srgbClr val="00833D">
                <a:alpha val="100000"/>
              </a:srgbClr>
            </a:solidFill>
          </p:spPr>
          <p:txBody>
            <a:bodyPr/>
            <a:lstStyle/>
            <a:p>
              <a:endParaRPr/>
            </a:p>
          </p:txBody>
        </p:sp>
        <p:sp>
          <p:nvSpPr>
            <p:cNvPr id="40" name="rc40"/>
            <p:cNvSpPr/>
            <p:nvPr/>
          </p:nvSpPr>
          <p:spPr>
            <a:xfrm>
              <a:off x="3636364" y="3079151"/>
              <a:ext cx="348344" cy="50"/>
            </a:xfrm>
            <a:prstGeom prst="rect">
              <a:avLst/>
            </a:prstGeom>
            <a:solidFill>
              <a:srgbClr val="00833D">
                <a:alpha val="100000"/>
              </a:srgbClr>
            </a:solidFill>
          </p:spPr>
          <p:txBody>
            <a:bodyPr/>
            <a:lstStyle/>
            <a:p>
              <a:endParaRPr/>
            </a:p>
          </p:txBody>
        </p:sp>
        <p:sp>
          <p:nvSpPr>
            <p:cNvPr id="41" name="rc41"/>
            <p:cNvSpPr/>
            <p:nvPr/>
          </p:nvSpPr>
          <p:spPr>
            <a:xfrm>
              <a:off x="4023414" y="3078948"/>
              <a:ext cx="348344" cy="202"/>
            </a:xfrm>
            <a:prstGeom prst="rect">
              <a:avLst/>
            </a:prstGeom>
            <a:solidFill>
              <a:srgbClr val="00833D">
                <a:alpha val="100000"/>
              </a:srgbClr>
            </a:solidFill>
          </p:spPr>
          <p:txBody>
            <a:bodyPr/>
            <a:lstStyle/>
            <a:p>
              <a:endParaRPr/>
            </a:p>
          </p:txBody>
        </p:sp>
        <p:sp>
          <p:nvSpPr>
            <p:cNvPr id="42" name="rc42"/>
            <p:cNvSpPr/>
            <p:nvPr/>
          </p:nvSpPr>
          <p:spPr>
            <a:xfrm>
              <a:off x="4410463" y="3075992"/>
              <a:ext cx="348344" cy="3158"/>
            </a:xfrm>
            <a:prstGeom prst="rect">
              <a:avLst/>
            </a:prstGeom>
            <a:solidFill>
              <a:srgbClr val="00833D">
                <a:alpha val="100000"/>
              </a:srgbClr>
            </a:solidFill>
          </p:spPr>
          <p:txBody>
            <a:bodyPr/>
            <a:lstStyle/>
            <a:p>
              <a:endParaRPr/>
            </a:p>
          </p:txBody>
        </p:sp>
        <p:sp>
          <p:nvSpPr>
            <p:cNvPr id="43" name="rc43"/>
            <p:cNvSpPr/>
            <p:nvPr/>
          </p:nvSpPr>
          <p:spPr>
            <a:xfrm>
              <a:off x="4797513" y="3075827"/>
              <a:ext cx="348344" cy="3323"/>
            </a:xfrm>
            <a:prstGeom prst="rect">
              <a:avLst/>
            </a:prstGeom>
            <a:solidFill>
              <a:srgbClr val="00833D">
                <a:alpha val="100000"/>
              </a:srgbClr>
            </a:solidFill>
          </p:spPr>
          <p:txBody>
            <a:bodyPr/>
            <a:lstStyle/>
            <a:p>
              <a:endParaRPr/>
            </a:p>
          </p:txBody>
        </p:sp>
        <p:sp>
          <p:nvSpPr>
            <p:cNvPr id="44" name="rc44"/>
            <p:cNvSpPr/>
            <p:nvPr/>
          </p:nvSpPr>
          <p:spPr>
            <a:xfrm>
              <a:off x="5184562" y="3070804"/>
              <a:ext cx="348344" cy="8346"/>
            </a:xfrm>
            <a:prstGeom prst="rect">
              <a:avLst/>
            </a:prstGeom>
            <a:solidFill>
              <a:srgbClr val="00833D">
                <a:alpha val="100000"/>
              </a:srgbClr>
            </a:solidFill>
          </p:spPr>
          <p:txBody>
            <a:bodyPr/>
            <a:lstStyle/>
            <a:p>
              <a:endParaRPr/>
            </a:p>
          </p:txBody>
        </p:sp>
        <p:sp>
          <p:nvSpPr>
            <p:cNvPr id="45" name="rc45"/>
            <p:cNvSpPr/>
            <p:nvPr/>
          </p:nvSpPr>
          <p:spPr>
            <a:xfrm>
              <a:off x="5571612" y="3054212"/>
              <a:ext cx="348344" cy="24939"/>
            </a:xfrm>
            <a:prstGeom prst="rect">
              <a:avLst/>
            </a:prstGeom>
            <a:solidFill>
              <a:srgbClr val="00833D">
                <a:alpha val="100000"/>
              </a:srgbClr>
            </a:solidFill>
          </p:spPr>
          <p:txBody>
            <a:bodyPr/>
            <a:lstStyle/>
            <a:p>
              <a:endParaRPr/>
            </a:p>
          </p:txBody>
        </p:sp>
        <p:sp>
          <p:nvSpPr>
            <p:cNvPr id="46" name="rc46"/>
            <p:cNvSpPr/>
            <p:nvPr/>
          </p:nvSpPr>
          <p:spPr>
            <a:xfrm>
              <a:off x="5958662" y="3053654"/>
              <a:ext cx="348344" cy="25497"/>
            </a:xfrm>
            <a:prstGeom prst="rect">
              <a:avLst/>
            </a:prstGeom>
            <a:solidFill>
              <a:srgbClr val="00833D">
                <a:alpha val="100000"/>
              </a:srgbClr>
            </a:solidFill>
          </p:spPr>
          <p:txBody>
            <a:bodyPr/>
            <a:lstStyle/>
            <a:p>
              <a:endParaRPr/>
            </a:p>
          </p:txBody>
        </p:sp>
        <p:sp>
          <p:nvSpPr>
            <p:cNvPr id="47" name="rc47"/>
            <p:cNvSpPr/>
            <p:nvPr/>
          </p:nvSpPr>
          <p:spPr>
            <a:xfrm>
              <a:off x="6345711" y="3051307"/>
              <a:ext cx="348344" cy="27843"/>
            </a:xfrm>
            <a:prstGeom prst="rect">
              <a:avLst/>
            </a:prstGeom>
            <a:solidFill>
              <a:srgbClr val="00833D">
                <a:alpha val="100000"/>
              </a:srgbClr>
            </a:solidFill>
          </p:spPr>
          <p:txBody>
            <a:bodyPr/>
            <a:lstStyle/>
            <a:p>
              <a:endParaRPr/>
            </a:p>
          </p:txBody>
        </p:sp>
        <p:sp>
          <p:nvSpPr>
            <p:cNvPr id="48" name="rc48"/>
            <p:cNvSpPr/>
            <p:nvPr/>
          </p:nvSpPr>
          <p:spPr>
            <a:xfrm>
              <a:off x="6732761" y="3028511"/>
              <a:ext cx="348344" cy="50639"/>
            </a:xfrm>
            <a:prstGeom prst="rect">
              <a:avLst/>
            </a:prstGeom>
            <a:solidFill>
              <a:srgbClr val="00833D">
                <a:alpha val="100000"/>
              </a:srgbClr>
            </a:solidFill>
          </p:spPr>
          <p:txBody>
            <a:bodyPr/>
            <a:lstStyle/>
            <a:p>
              <a:endParaRPr/>
            </a:p>
          </p:txBody>
        </p:sp>
        <p:sp>
          <p:nvSpPr>
            <p:cNvPr id="49" name="rc49"/>
            <p:cNvSpPr/>
            <p:nvPr/>
          </p:nvSpPr>
          <p:spPr>
            <a:xfrm>
              <a:off x="7119810" y="3023602"/>
              <a:ext cx="348344" cy="55548"/>
            </a:xfrm>
            <a:prstGeom prst="rect">
              <a:avLst/>
            </a:prstGeom>
            <a:solidFill>
              <a:srgbClr val="00833D">
                <a:alpha val="100000"/>
              </a:srgbClr>
            </a:solidFill>
          </p:spPr>
          <p:txBody>
            <a:bodyPr/>
            <a:lstStyle/>
            <a:p>
              <a:endParaRPr/>
            </a:p>
          </p:txBody>
        </p:sp>
        <p:sp>
          <p:nvSpPr>
            <p:cNvPr id="50" name="rc50"/>
            <p:cNvSpPr/>
            <p:nvPr/>
          </p:nvSpPr>
          <p:spPr>
            <a:xfrm>
              <a:off x="7506860" y="2933588"/>
              <a:ext cx="348344" cy="145562"/>
            </a:xfrm>
            <a:prstGeom prst="rect">
              <a:avLst/>
            </a:prstGeom>
            <a:solidFill>
              <a:srgbClr val="00833D">
                <a:alpha val="100000"/>
              </a:srgbClr>
            </a:solidFill>
          </p:spPr>
          <p:txBody>
            <a:bodyPr/>
            <a:lstStyle/>
            <a:p>
              <a:endParaRPr/>
            </a:p>
          </p:txBody>
        </p:sp>
        <p:sp>
          <p:nvSpPr>
            <p:cNvPr id="51" name="rc51"/>
            <p:cNvSpPr/>
            <p:nvPr/>
          </p:nvSpPr>
          <p:spPr>
            <a:xfrm>
              <a:off x="7893909" y="2681179"/>
              <a:ext cx="348344" cy="397972"/>
            </a:xfrm>
            <a:prstGeom prst="rect">
              <a:avLst/>
            </a:prstGeom>
            <a:solidFill>
              <a:srgbClr val="00833D">
                <a:alpha val="100000"/>
              </a:srgbClr>
            </a:solidFill>
          </p:spPr>
          <p:txBody>
            <a:bodyPr/>
            <a:lstStyle/>
            <a:p>
              <a:endParaRPr/>
            </a:p>
          </p:txBody>
        </p:sp>
        <p:sp>
          <p:nvSpPr>
            <p:cNvPr id="52" name="rc52"/>
            <p:cNvSpPr/>
            <p:nvPr/>
          </p:nvSpPr>
          <p:spPr>
            <a:xfrm>
              <a:off x="8280959" y="2471835"/>
              <a:ext cx="348344" cy="607315"/>
            </a:xfrm>
            <a:prstGeom prst="rect">
              <a:avLst/>
            </a:prstGeom>
            <a:solidFill>
              <a:srgbClr val="00833D">
                <a:alpha val="100000"/>
              </a:srgbClr>
            </a:solidFill>
          </p:spPr>
          <p:txBody>
            <a:bodyPr/>
            <a:lstStyle/>
            <a:p>
              <a:endParaRPr/>
            </a:p>
          </p:txBody>
        </p:sp>
        <p:sp>
          <p:nvSpPr>
            <p:cNvPr id="53" name="rc53"/>
            <p:cNvSpPr/>
            <p:nvPr/>
          </p:nvSpPr>
          <p:spPr>
            <a:xfrm>
              <a:off x="8668008" y="1783461"/>
              <a:ext cx="348344" cy="1295689"/>
            </a:xfrm>
            <a:prstGeom prst="rect">
              <a:avLst/>
            </a:prstGeom>
            <a:solidFill>
              <a:srgbClr val="00833D">
                <a:alpha val="100000"/>
              </a:srgbClr>
            </a:solidFill>
          </p:spPr>
          <p:txBody>
            <a:bodyPr/>
            <a:lstStyle/>
            <a:p>
              <a:endParaRPr/>
            </a:p>
          </p:txBody>
        </p:sp>
        <p:sp>
          <p:nvSpPr>
            <p:cNvPr id="54" name="tx54"/>
            <p:cNvSpPr/>
            <p:nvPr/>
          </p:nvSpPr>
          <p:spPr>
            <a:xfrm>
              <a:off x="4104134" y="2946713"/>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55" name="tx55"/>
            <p:cNvSpPr/>
            <p:nvPr/>
          </p:nvSpPr>
          <p:spPr>
            <a:xfrm>
              <a:off x="4491184" y="2943757"/>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56" name="tx56"/>
            <p:cNvSpPr/>
            <p:nvPr/>
          </p:nvSpPr>
          <p:spPr>
            <a:xfrm>
              <a:off x="4878233" y="2943592"/>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57" name="tx57"/>
            <p:cNvSpPr/>
            <p:nvPr/>
          </p:nvSpPr>
          <p:spPr>
            <a:xfrm>
              <a:off x="5265283" y="2938569"/>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58" name="tx58"/>
            <p:cNvSpPr/>
            <p:nvPr/>
          </p:nvSpPr>
          <p:spPr>
            <a:xfrm>
              <a:off x="5683986" y="2921977"/>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9" name="tx59"/>
            <p:cNvSpPr/>
            <p:nvPr/>
          </p:nvSpPr>
          <p:spPr>
            <a:xfrm>
              <a:off x="6071036" y="2921418"/>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0" name="tx60"/>
            <p:cNvSpPr/>
            <p:nvPr/>
          </p:nvSpPr>
          <p:spPr>
            <a:xfrm>
              <a:off x="6458085" y="2919072"/>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1" name="tx61"/>
            <p:cNvSpPr/>
            <p:nvPr/>
          </p:nvSpPr>
          <p:spPr>
            <a:xfrm>
              <a:off x="6845135" y="2896594"/>
              <a:ext cx="123596"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2" name="tx62"/>
            <p:cNvSpPr/>
            <p:nvPr/>
          </p:nvSpPr>
          <p:spPr>
            <a:xfrm>
              <a:off x="7232184" y="2891685"/>
              <a:ext cx="123596"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3" name="tx63"/>
            <p:cNvSpPr/>
            <p:nvPr/>
          </p:nvSpPr>
          <p:spPr>
            <a:xfrm>
              <a:off x="7589089" y="2801353"/>
              <a:ext cx="18388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4" name="tx64"/>
            <p:cNvSpPr/>
            <p:nvPr/>
          </p:nvSpPr>
          <p:spPr>
            <a:xfrm>
              <a:off x="7976138" y="2547567"/>
              <a:ext cx="183886"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65" name="tx65"/>
            <p:cNvSpPr/>
            <p:nvPr/>
          </p:nvSpPr>
          <p:spPr>
            <a:xfrm>
              <a:off x="8363188" y="2338277"/>
              <a:ext cx="18388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66" name="tx66"/>
            <p:cNvSpPr/>
            <p:nvPr/>
          </p:nvSpPr>
          <p:spPr>
            <a:xfrm>
              <a:off x="8720093" y="1649903"/>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+102</a:t>
              </a:r>
            </a:p>
          </p:txBody>
        </p:sp>
        <p:sp>
          <p:nvSpPr>
            <p:cNvPr id="67" name="tx67"/>
            <p:cNvSpPr/>
            <p:nvPr/>
          </p:nvSpPr>
          <p:spPr>
            <a:xfrm>
              <a:off x="992705" y="5639501"/>
              <a:ext cx="216968"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-198</a:t>
              </a:r>
            </a:p>
          </p:txBody>
        </p:sp>
        <p:sp>
          <p:nvSpPr>
            <p:cNvPr id="68" name="tx68"/>
            <p:cNvSpPr/>
            <p:nvPr/>
          </p:nvSpPr>
          <p:spPr>
            <a:xfrm>
              <a:off x="1409900" y="3587279"/>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69" name="tx69"/>
            <p:cNvSpPr/>
            <p:nvPr/>
          </p:nvSpPr>
          <p:spPr>
            <a:xfrm>
              <a:off x="1796949" y="333518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70" name="tx70"/>
            <p:cNvSpPr/>
            <p:nvPr/>
          </p:nvSpPr>
          <p:spPr>
            <a:xfrm>
              <a:off x="2183999" y="3289570"/>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71" name="tx71"/>
            <p:cNvSpPr/>
            <p:nvPr/>
          </p:nvSpPr>
          <p:spPr>
            <a:xfrm>
              <a:off x="2601193" y="3193006"/>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2" name="tx72"/>
            <p:cNvSpPr/>
            <p:nvPr/>
          </p:nvSpPr>
          <p:spPr>
            <a:xfrm>
              <a:off x="2988243" y="313895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3" name="tx73"/>
            <p:cNvSpPr/>
            <p:nvPr/>
          </p:nvSpPr>
          <p:spPr>
            <a:xfrm>
              <a:off x="3343639" y="3137519"/>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74" name="tx74"/>
            <p:cNvSpPr/>
            <p:nvPr/>
          </p:nvSpPr>
          <p:spPr>
            <a:xfrm>
              <a:off x="3730688" y="3125443"/>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75" name="tx75"/>
            <p:cNvSpPr/>
            <p:nvPr/>
          </p:nvSpPr>
          <p:spPr>
            <a:xfrm>
              <a:off x="508103" y="5574494"/>
              <a:ext cx="29822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-200K</a:t>
              </a:r>
            </a:p>
          </p:txBody>
        </p:sp>
        <p:sp>
          <p:nvSpPr>
            <p:cNvPr id="76" name="tx76"/>
            <p:cNvSpPr/>
            <p:nvPr/>
          </p:nvSpPr>
          <p:spPr>
            <a:xfrm>
              <a:off x="508103" y="4305977"/>
              <a:ext cx="29822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-100K</a:t>
              </a:r>
            </a:p>
          </p:txBody>
        </p:sp>
        <p:sp>
          <p:nvSpPr>
            <p:cNvPr id="77" name="tx77"/>
            <p:cNvSpPr/>
            <p:nvPr/>
          </p:nvSpPr>
          <p:spPr>
            <a:xfrm>
              <a:off x="669631" y="3037459"/>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78" name="tx78"/>
            <p:cNvSpPr/>
            <p:nvPr/>
          </p:nvSpPr>
          <p:spPr>
            <a:xfrm>
              <a:off x="545320" y="1768941"/>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100K</a:t>
              </a:r>
            </a:p>
          </p:txBody>
        </p:sp>
        <p:sp>
          <p:nvSpPr>
            <p:cNvPr id="79" name="tx79"/>
            <p:cNvSpPr/>
            <p:nvPr/>
          </p:nvSpPr>
          <p:spPr>
            <a:xfrm rot="-2700000">
              <a:off x="776893" y="5959887"/>
              <a:ext cx="403874"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Ethiopia</a:t>
              </a:r>
            </a:p>
          </p:txBody>
        </p:sp>
        <p:sp>
          <p:nvSpPr>
            <p:cNvPr id="80" name="tx80"/>
            <p:cNvSpPr/>
            <p:nvPr/>
          </p:nvSpPr>
          <p:spPr>
            <a:xfrm rot="-2700000">
              <a:off x="983266" y="6033416"/>
              <a:ext cx="61500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Madagascar</a:t>
              </a:r>
            </a:p>
          </p:txBody>
        </p:sp>
        <p:sp>
          <p:nvSpPr>
            <p:cNvPr id="81" name="tx81"/>
            <p:cNvSpPr/>
            <p:nvPr/>
          </p:nvSpPr>
          <p:spPr>
            <a:xfrm rot="-2700000">
              <a:off x="1561102" y="5954390"/>
              <a:ext cx="39148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Uganda</a:t>
              </a:r>
            </a:p>
          </p:txBody>
        </p:sp>
        <p:sp>
          <p:nvSpPr>
            <p:cNvPr id="82" name="tx82"/>
            <p:cNvSpPr/>
            <p:nvPr/>
          </p:nvSpPr>
          <p:spPr>
            <a:xfrm rot="-2700000">
              <a:off x="1972074" y="5966691"/>
              <a:ext cx="37266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Zambia</a:t>
              </a:r>
            </a:p>
          </p:txBody>
        </p:sp>
        <p:sp>
          <p:nvSpPr>
            <p:cNvPr id="83" name="tx83"/>
            <p:cNvSpPr/>
            <p:nvPr/>
          </p:nvSpPr>
          <p:spPr>
            <a:xfrm rot="-2700000">
              <a:off x="2327310" y="5979869"/>
              <a:ext cx="40993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Namibia</a:t>
              </a:r>
            </a:p>
          </p:txBody>
        </p:sp>
        <p:sp>
          <p:nvSpPr>
            <p:cNvPr id="84" name="tx84"/>
            <p:cNvSpPr/>
            <p:nvPr/>
          </p:nvSpPr>
          <p:spPr>
            <a:xfrm rot="-2700000">
              <a:off x="2724793" y="5975547"/>
              <a:ext cx="3977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Lesotho</a:t>
              </a:r>
            </a:p>
          </p:txBody>
        </p:sp>
        <p:sp>
          <p:nvSpPr>
            <p:cNvPr id="85" name="tx85"/>
            <p:cNvSpPr/>
            <p:nvPr/>
          </p:nvSpPr>
          <p:spPr>
            <a:xfrm rot="-2700000">
              <a:off x="3170346" y="5951314"/>
              <a:ext cx="32916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Eritrea</a:t>
              </a:r>
            </a:p>
          </p:txBody>
        </p:sp>
        <p:sp>
          <p:nvSpPr>
            <p:cNvPr id="86" name="tx86"/>
            <p:cNvSpPr/>
            <p:nvPr/>
          </p:nvSpPr>
          <p:spPr>
            <a:xfrm rot="-2700000">
              <a:off x="3419429" y="6008462"/>
              <a:ext cx="49080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Botswana</a:t>
              </a:r>
            </a:p>
          </p:txBody>
        </p:sp>
        <p:sp>
          <p:nvSpPr>
            <p:cNvPr id="87" name="tx87"/>
            <p:cNvSpPr/>
            <p:nvPr/>
          </p:nvSpPr>
          <p:spPr>
            <a:xfrm rot="-2700000">
              <a:off x="3837930" y="5994015"/>
              <a:ext cx="45337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Comoros</a:t>
              </a:r>
            </a:p>
          </p:txBody>
        </p:sp>
        <p:sp>
          <p:nvSpPr>
            <p:cNvPr id="88" name="tx88"/>
            <p:cNvSpPr/>
            <p:nvPr/>
          </p:nvSpPr>
          <p:spPr>
            <a:xfrm rot="-2700000">
              <a:off x="4283658" y="597112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Burundi</a:t>
              </a:r>
            </a:p>
          </p:txBody>
        </p:sp>
        <p:sp>
          <p:nvSpPr>
            <p:cNvPr id="89" name="tx89"/>
            <p:cNvSpPr/>
            <p:nvPr/>
          </p:nvSpPr>
          <p:spPr>
            <a:xfrm rot="-2700000">
              <a:off x="4559478" y="6017202"/>
              <a:ext cx="51552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Zimbabwe</a:t>
              </a:r>
            </a:p>
          </p:txBody>
        </p:sp>
        <p:sp>
          <p:nvSpPr>
            <p:cNvPr id="90" name="tx90"/>
            <p:cNvSpPr/>
            <p:nvPr/>
          </p:nvSpPr>
          <p:spPr>
            <a:xfrm rot="-2700000">
              <a:off x="5089710" y="5957893"/>
              <a:ext cx="3477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Malawi</a:t>
              </a:r>
            </a:p>
          </p:txBody>
        </p:sp>
        <p:sp>
          <p:nvSpPr>
            <p:cNvPr id="91" name="tx91"/>
            <p:cNvSpPr/>
            <p:nvPr/>
          </p:nvSpPr>
          <p:spPr>
            <a:xfrm rot="-2700000">
              <a:off x="5418397" y="5982068"/>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Eswatini</a:t>
              </a:r>
            </a:p>
          </p:txBody>
        </p:sp>
        <p:sp>
          <p:nvSpPr>
            <p:cNvPr id="92" name="tx92"/>
            <p:cNvSpPr/>
            <p:nvPr/>
          </p:nvSpPr>
          <p:spPr>
            <a:xfrm rot="-2700000">
              <a:off x="5608522" y="6062218"/>
              <a:ext cx="6462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South Sudan</a:t>
              </a:r>
            </a:p>
          </p:txBody>
        </p:sp>
        <p:sp>
          <p:nvSpPr>
            <p:cNvPr id="93" name="tx93"/>
            <p:cNvSpPr/>
            <p:nvPr/>
          </p:nvSpPr>
          <p:spPr>
            <a:xfrm rot="-2700000">
              <a:off x="5994180" y="6043313"/>
              <a:ext cx="63983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Mozambique</a:t>
              </a:r>
            </a:p>
          </p:txBody>
        </p:sp>
        <p:sp>
          <p:nvSpPr>
            <p:cNvPr id="94" name="tx94"/>
            <p:cNvSpPr/>
            <p:nvPr/>
          </p:nvSpPr>
          <p:spPr>
            <a:xfrm rot="-2700000">
              <a:off x="6584762" y="5979907"/>
              <a:ext cx="4100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Rwanda</a:t>
              </a:r>
            </a:p>
          </p:txBody>
        </p:sp>
        <p:sp>
          <p:nvSpPr>
            <p:cNvPr id="95" name="tx95"/>
            <p:cNvSpPr/>
            <p:nvPr/>
          </p:nvSpPr>
          <p:spPr>
            <a:xfrm rot="-2700000">
              <a:off x="6929378" y="5997484"/>
              <a:ext cx="45975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Tanzania</a:t>
              </a:r>
            </a:p>
          </p:txBody>
        </p:sp>
        <p:sp>
          <p:nvSpPr>
            <p:cNvPr id="96" name="tx96"/>
            <p:cNvSpPr/>
            <p:nvPr/>
          </p:nvSpPr>
          <p:spPr>
            <a:xfrm rot="-2700000">
              <a:off x="7363716" y="5976477"/>
              <a:ext cx="4037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Somalia</a:t>
              </a:r>
            </a:p>
          </p:txBody>
        </p:sp>
        <p:sp>
          <p:nvSpPr>
            <p:cNvPr id="97" name="tx97"/>
            <p:cNvSpPr/>
            <p:nvPr/>
          </p:nvSpPr>
          <p:spPr>
            <a:xfrm rot="-2700000">
              <a:off x="7817568" y="5928016"/>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Kenya</a:t>
              </a:r>
            </a:p>
          </p:txBody>
        </p:sp>
        <p:sp>
          <p:nvSpPr>
            <p:cNvPr id="98" name="tx98"/>
            <p:cNvSpPr/>
            <p:nvPr/>
          </p:nvSpPr>
          <p:spPr>
            <a:xfrm rot="-2700000">
              <a:off x="8178068" y="5939013"/>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Angola</a:t>
              </a:r>
            </a:p>
          </p:txBody>
        </p:sp>
        <p:sp>
          <p:nvSpPr>
            <p:cNvPr id="99" name="tx99"/>
            <p:cNvSpPr/>
            <p:nvPr/>
          </p:nvSpPr>
          <p:spPr>
            <a:xfrm rot="-2700000">
              <a:off x="8349869" y="6048963"/>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South Africa</a:t>
              </a:r>
            </a:p>
          </p:txBody>
        </p:sp>
        <p:sp>
          <p:nvSpPr>
            <p:cNvPr id="100" name="tx100"/>
            <p:cNvSpPr/>
            <p:nvPr/>
          </p:nvSpPr>
          <p:spPr>
            <a:xfrm rot="-5400000">
              <a:off x="-607899" y="3623470"/>
              <a:ext cx="197251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Absolute difference (thousands)</a:t>
              </a:r>
            </a:p>
          </p:txBody>
        </p:sp>
        <p:sp>
          <p:nvSpPr>
            <p:cNvPr id="101" name="tx101"/>
            <p:cNvSpPr/>
            <p:nvPr/>
          </p:nvSpPr>
          <p:spPr>
            <a:xfrm>
              <a:off x="868960" y="1330710"/>
              <a:ext cx="551738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Change in absolute number of zero-dose children between 2024 and 2025</a:t>
              </a:r>
            </a:p>
          </p:txBody>
        </p:sp>
        <p:sp>
          <p:nvSpPr>
            <p:cNvPr id="102" name="tx102"/>
            <p:cNvSpPr/>
            <p:nvPr/>
          </p:nvSpPr>
          <p:spPr>
            <a:xfrm>
              <a:off x="4912824" y="658680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absolute change in number of zero-dose children, by country.
Overall, 13 countries had an increase in zero-dose children and 8 countries saw the number of zero-dose children decline between 2024 and 2025.
The three countries with the largest increase were: South Africa (278,000 ⇒ 380,000 [+102,000]), Angola (406,000 ⇒ 454,000 [+48,000]), Kenya (104,000 ⇒ 135,000 [+31,000]).
Ethiopia had the largest decline in the number of zero-dose children from 849,000 in 2024 to 650,000 in 2025 (-198,000).</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Country trends in zero-dose children were heterogeneous, reinforcing the need to target resources and strategies to countries where the burden is increasing while sustaining gains elsewhere.</a:t>
            </a:r>
          </a:p>
        </p:txBody>
      </p:sp>
      <p:grpSp>
        <p:nvGrpSpPr>
          <p:cNvPr id="105" name="Group 104"/>
          <p:cNvGrpSpPr/>
          <p:nvPr/>
        </p:nvGrpSpPr>
        <p:grpSpPr>
          <a:xfrm>
            <a:off x="292608" y="1097280"/>
            <a:ext cx="8595360" cy="28575"/>
            <a:chOff x="292608" y="1097280"/>
            <a:chExt cx="8595360" cy="28575"/>
          </a:xfrm>
        </p:grpSpPr>
        <p:sp>
          <p:nvSpPr>
            <p:cNvPr id="10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0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3813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28241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72669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7097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1159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56027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00455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44883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9311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16218"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4893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08164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1436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80537"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47080"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1362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016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4670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325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7979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296273" y="3717890"/>
              <a:ext cx="239888" cy="398107"/>
            </a:xfrm>
            <a:prstGeom prst="rect">
              <a:avLst/>
            </a:prstGeom>
            <a:solidFill>
              <a:srgbClr val="80BD41">
                <a:alpha val="100000"/>
              </a:srgbClr>
            </a:solidFill>
          </p:spPr>
          <p:txBody>
            <a:bodyPr/>
            <a:lstStyle/>
            <a:p>
              <a:endParaRPr/>
            </a:p>
          </p:txBody>
        </p:sp>
        <p:sp>
          <p:nvSpPr>
            <p:cNvPr id="26" name="rc26"/>
            <p:cNvSpPr/>
            <p:nvPr/>
          </p:nvSpPr>
          <p:spPr>
            <a:xfrm>
              <a:off x="1296273" y="3442606"/>
              <a:ext cx="239888" cy="275284"/>
            </a:xfrm>
            <a:prstGeom prst="rect">
              <a:avLst/>
            </a:prstGeom>
            <a:solidFill>
              <a:srgbClr val="1CABE2">
                <a:alpha val="100000"/>
              </a:srgbClr>
            </a:solidFill>
          </p:spPr>
          <p:txBody>
            <a:bodyPr/>
            <a:lstStyle/>
            <a:p>
              <a:endParaRPr/>
            </a:p>
          </p:txBody>
        </p:sp>
        <p:sp>
          <p:nvSpPr>
            <p:cNvPr id="27" name="rc27"/>
            <p:cNvSpPr/>
            <p:nvPr/>
          </p:nvSpPr>
          <p:spPr>
            <a:xfrm>
              <a:off x="1562816" y="3693416"/>
              <a:ext cx="239888" cy="422581"/>
            </a:xfrm>
            <a:prstGeom prst="rect">
              <a:avLst/>
            </a:prstGeom>
            <a:solidFill>
              <a:srgbClr val="80BD41">
                <a:alpha val="100000"/>
              </a:srgbClr>
            </a:solidFill>
          </p:spPr>
          <p:txBody>
            <a:bodyPr/>
            <a:lstStyle/>
            <a:p>
              <a:endParaRPr/>
            </a:p>
          </p:txBody>
        </p:sp>
        <p:sp>
          <p:nvSpPr>
            <p:cNvPr id="28" name="rc28"/>
            <p:cNvSpPr/>
            <p:nvPr/>
          </p:nvSpPr>
          <p:spPr>
            <a:xfrm>
              <a:off x="1562816" y="3428893"/>
              <a:ext cx="239888" cy="264522"/>
            </a:xfrm>
            <a:prstGeom prst="rect">
              <a:avLst/>
            </a:prstGeom>
            <a:solidFill>
              <a:srgbClr val="1CABE2">
                <a:alpha val="100000"/>
              </a:srgbClr>
            </a:solidFill>
          </p:spPr>
          <p:txBody>
            <a:bodyPr/>
            <a:lstStyle/>
            <a:p>
              <a:endParaRPr/>
            </a:p>
          </p:txBody>
        </p:sp>
        <p:sp>
          <p:nvSpPr>
            <p:cNvPr id="29" name="rc29"/>
            <p:cNvSpPr/>
            <p:nvPr/>
          </p:nvSpPr>
          <p:spPr>
            <a:xfrm>
              <a:off x="1829360" y="3675176"/>
              <a:ext cx="239888" cy="440821"/>
            </a:xfrm>
            <a:prstGeom prst="rect">
              <a:avLst/>
            </a:prstGeom>
            <a:solidFill>
              <a:srgbClr val="80BD41">
                <a:alpha val="100000"/>
              </a:srgbClr>
            </a:solidFill>
          </p:spPr>
          <p:txBody>
            <a:bodyPr/>
            <a:lstStyle/>
            <a:p>
              <a:endParaRPr/>
            </a:p>
          </p:txBody>
        </p:sp>
        <p:sp>
          <p:nvSpPr>
            <p:cNvPr id="30" name="rc30"/>
            <p:cNvSpPr/>
            <p:nvPr/>
          </p:nvSpPr>
          <p:spPr>
            <a:xfrm>
              <a:off x="1829360" y="3415749"/>
              <a:ext cx="239888" cy="259426"/>
            </a:xfrm>
            <a:prstGeom prst="rect">
              <a:avLst/>
            </a:prstGeom>
            <a:solidFill>
              <a:srgbClr val="1CABE2">
                <a:alpha val="100000"/>
              </a:srgbClr>
            </a:solidFill>
          </p:spPr>
          <p:txBody>
            <a:bodyPr/>
            <a:lstStyle/>
            <a:p>
              <a:endParaRPr/>
            </a:p>
          </p:txBody>
        </p:sp>
        <p:sp>
          <p:nvSpPr>
            <p:cNvPr id="31" name="rc31"/>
            <p:cNvSpPr/>
            <p:nvPr/>
          </p:nvSpPr>
          <p:spPr>
            <a:xfrm>
              <a:off x="2095903" y="3652431"/>
              <a:ext cx="239888" cy="463566"/>
            </a:xfrm>
            <a:prstGeom prst="rect">
              <a:avLst/>
            </a:prstGeom>
            <a:solidFill>
              <a:srgbClr val="80BD41">
                <a:alpha val="100000"/>
              </a:srgbClr>
            </a:solidFill>
          </p:spPr>
          <p:txBody>
            <a:bodyPr/>
            <a:lstStyle/>
            <a:p>
              <a:endParaRPr/>
            </a:p>
          </p:txBody>
        </p:sp>
        <p:sp>
          <p:nvSpPr>
            <p:cNvPr id="32" name="rc32"/>
            <p:cNvSpPr/>
            <p:nvPr/>
          </p:nvSpPr>
          <p:spPr>
            <a:xfrm>
              <a:off x="2095903" y="3400402"/>
              <a:ext cx="239888" cy="252029"/>
            </a:xfrm>
            <a:prstGeom prst="rect">
              <a:avLst/>
            </a:prstGeom>
            <a:solidFill>
              <a:srgbClr val="1CABE2">
                <a:alpha val="100000"/>
              </a:srgbClr>
            </a:solidFill>
          </p:spPr>
          <p:txBody>
            <a:bodyPr/>
            <a:lstStyle/>
            <a:p>
              <a:endParaRPr/>
            </a:p>
          </p:txBody>
        </p:sp>
        <p:sp>
          <p:nvSpPr>
            <p:cNvPr id="33" name="rc33"/>
            <p:cNvSpPr/>
            <p:nvPr/>
          </p:nvSpPr>
          <p:spPr>
            <a:xfrm>
              <a:off x="2362446" y="3629851"/>
              <a:ext cx="239888" cy="486146"/>
            </a:xfrm>
            <a:prstGeom prst="rect">
              <a:avLst/>
            </a:prstGeom>
            <a:solidFill>
              <a:srgbClr val="80BD41">
                <a:alpha val="100000"/>
              </a:srgbClr>
            </a:solidFill>
          </p:spPr>
          <p:txBody>
            <a:bodyPr/>
            <a:lstStyle/>
            <a:p>
              <a:endParaRPr/>
            </a:p>
          </p:txBody>
        </p:sp>
        <p:sp>
          <p:nvSpPr>
            <p:cNvPr id="34" name="rc34"/>
            <p:cNvSpPr/>
            <p:nvPr/>
          </p:nvSpPr>
          <p:spPr>
            <a:xfrm>
              <a:off x="2362446" y="3381418"/>
              <a:ext cx="239888" cy="248433"/>
            </a:xfrm>
            <a:prstGeom prst="rect">
              <a:avLst/>
            </a:prstGeom>
            <a:solidFill>
              <a:srgbClr val="1CABE2">
                <a:alpha val="100000"/>
              </a:srgbClr>
            </a:solidFill>
          </p:spPr>
          <p:txBody>
            <a:bodyPr/>
            <a:lstStyle/>
            <a:p>
              <a:endParaRPr/>
            </a:p>
          </p:txBody>
        </p:sp>
        <p:sp>
          <p:nvSpPr>
            <p:cNvPr id="35" name="rc35"/>
            <p:cNvSpPr/>
            <p:nvPr/>
          </p:nvSpPr>
          <p:spPr>
            <a:xfrm>
              <a:off x="2628989" y="3601156"/>
              <a:ext cx="239888" cy="514841"/>
            </a:xfrm>
            <a:prstGeom prst="rect">
              <a:avLst/>
            </a:prstGeom>
            <a:solidFill>
              <a:srgbClr val="80BD41">
                <a:alpha val="100000"/>
              </a:srgbClr>
            </a:solidFill>
          </p:spPr>
          <p:txBody>
            <a:bodyPr/>
            <a:lstStyle/>
            <a:p>
              <a:endParaRPr/>
            </a:p>
          </p:txBody>
        </p:sp>
        <p:sp>
          <p:nvSpPr>
            <p:cNvPr id="36" name="rc36"/>
            <p:cNvSpPr/>
            <p:nvPr/>
          </p:nvSpPr>
          <p:spPr>
            <a:xfrm>
              <a:off x="2628989" y="3363830"/>
              <a:ext cx="239888" cy="237325"/>
            </a:xfrm>
            <a:prstGeom prst="rect">
              <a:avLst/>
            </a:prstGeom>
            <a:solidFill>
              <a:srgbClr val="1CABE2">
                <a:alpha val="100000"/>
              </a:srgbClr>
            </a:solidFill>
          </p:spPr>
          <p:txBody>
            <a:bodyPr/>
            <a:lstStyle/>
            <a:p>
              <a:endParaRPr/>
            </a:p>
          </p:txBody>
        </p:sp>
        <p:sp>
          <p:nvSpPr>
            <p:cNvPr id="37" name="rc37"/>
            <p:cNvSpPr/>
            <p:nvPr/>
          </p:nvSpPr>
          <p:spPr>
            <a:xfrm>
              <a:off x="2895532" y="3581677"/>
              <a:ext cx="239888" cy="534320"/>
            </a:xfrm>
            <a:prstGeom prst="rect">
              <a:avLst/>
            </a:prstGeom>
            <a:solidFill>
              <a:srgbClr val="80BD41">
                <a:alpha val="100000"/>
              </a:srgbClr>
            </a:solidFill>
          </p:spPr>
          <p:txBody>
            <a:bodyPr/>
            <a:lstStyle/>
            <a:p>
              <a:endParaRPr/>
            </a:p>
          </p:txBody>
        </p:sp>
        <p:sp>
          <p:nvSpPr>
            <p:cNvPr id="38" name="rc38"/>
            <p:cNvSpPr/>
            <p:nvPr/>
          </p:nvSpPr>
          <p:spPr>
            <a:xfrm>
              <a:off x="2895532" y="3349312"/>
              <a:ext cx="239888" cy="232364"/>
            </a:xfrm>
            <a:prstGeom prst="rect">
              <a:avLst/>
            </a:prstGeom>
            <a:solidFill>
              <a:srgbClr val="1CABE2">
                <a:alpha val="100000"/>
              </a:srgbClr>
            </a:solidFill>
          </p:spPr>
          <p:txBody>
            <a:bodyPr/>
            <a:lstStyle/>
            <a:p>
              <a:endParaRPr/>
            </a:p>
          </p:txBody>
        </p:sp>
        <p:sp>
          <p:nvSpPr>
            <p:cNvPr id="39" name="rc39"/>
            <p:cNvSpPr/>
            <p:nvPr/>
          </p:nvSpPr>
          <p:spPr>
            <a:xfrm>
              <a:off x="3162075" y="3564052"/>
              <a:ext cx="239888" cy="551945"/>
            </a:xfrm>
            <a:prstGeom prst="rect">
              <a:avLst/>
            </a:prstGeom>
            <a:solidFill>
              <a:srgbClr val="80BD41">
                <a:alpha val="100000"/>
              </a:srgbClr>
            </a:solidFill>
          </p:spPr>
          <p:txBody>
            <a:bodyPr/>
            <a:lstStyle/>
            <a:p>
              <a:endParaRPr/>
            </a:p>
          </p:txBody>
        </p:sp>
        <p:sp>
          <p:nvSpPr>
            <p:cNvPr id="40" name="rc40"/>
            <p:cNvSpPr/>
            <p:nvPr/>
          </p:nvSpPr>
          <p:spPr>
            <a:xfrm>
              <a:off x="3162075" y="3335935"/>
              <a:ext cx="239888" cy="228116"/>
            </a:xfrm>
            <a:prstGeom prst="rect">
              <a:avLst/>
            </a:prstGeom>
            <a:solidFill>
              <a:srgbClr val="1CABE2">
                <a:alpha val="100000"/>
              </a:srgbClr>
            </a:solidFill>
          </p:spPr>
          <p:txBody>
            <a:bodyPr/>
            <a:lstStyle/>
            <a:p>
              <a:endParaRPr/>
            </a:p>
          </p:txBody>
        </p:sp>
        <p:sp>
          <p:nvSpPr>
            <p:cNvPr id="41" name="rc41"/>
            <p:cNvSpPr/>
            <p:nvPr/>
          </p:nvSpPr>
          <p:spPr>
            <a:xfrm>
              <a:off x="3428618" y="3541280"/>
              <a:ext cx="239888" cy="574717"/>
            </a:xfrm>
            <a:prstGeom prst="rect">
              <a:avLst/>
            </a:prstGeom>
            <a:solidFill>
              <a:srgbClr val="80BD41">
                <a:alpha val="100000"/>
              </a:srgbClr>
            </a:solidFill>
          </p:spPr>
          <p:txBody>
            <a:bodyPr/>
            <a:lstStyle/>
            <a:p>
              <a:endParaRPr/>
            </a:p>
          </p:txBody>
        </p:sp>
        <p:sp>
          <p:nvSpPr>
            <p:cNvPr id="42" name="rc42"/>
            <p:cNvSpPr/>
            <p:nvPr/>
          </p:nvSpPr>
          <p:spPr>
            <a:xfrm>
              <a:off x="3428618" y="3318603"/>
              <a:ext cx="239888" cy="222677"/>
            </a:xfrm>
            <a:prstGeom prst="rect">
              <a:avLst/>
            </a:prstGeom>
            <a:solidFill>
              <a:srgbClr val="1CABE2">
                <a:alpha val="100000"/>
              </a:srgbClr>
            </a:solidFill>
          </p:spPr>
          <p:txBody>
            <a:bodyPr/>
            <a:lstStyle/>
            <a:p>
              <a:endParaRPr/>
            </a:p>
          </p:txBody>
        </p:sp>
        <p:sp>
          <p:nvSpPr>
            <p:cNvPr id="43" name="rc43"/>
            <p:cNvSpPr/>
            <p:nvPr/>
          </p:nvSpPr>
          <p:spPr>
            <a:xfrm>
              <a:off x="3695161" y="3516824"/>
              <a:ext cx="239888" cy="599173"/>
            </a:xfrm>
            <a:prstGeom prst="rect">
              <a:avLst/>
            </a:prstGeom>
            <a:solidFill>
              <a:srgbClr val="80BD41">
                <a:alpha val="100000"/>
              </a:srgbClr>
            </a:solidFill>
          </p:spPr>
          <p:txBody>
            <a:bodyPr/>
            <a:lstStyle/>
            <a:p>
              <a:endParaRPr/>
            </a:p>
          </p:txBody>
        </p:sp>
        <p:sp>
          <p:nvSpPr>
            <p:cNvPr id="44" name="rc44"/>
            <p:cNvSpPr/>
            <p:nvPr/>
          </p:nvSpPr>
          <p:spPr>
            <a:xfrm>
              <a:off x="3695161" y="3309559"/>
              <a:ext cx="239888" cy="207264"/>
            </a:xfrm>
            <a:prstGeom prst="rect">
              <a:avLst/>
            </a:prstGeom>
            <a:solidFill>
              <a:srgbClr val="1CABE2">
                <a:alpha val="100000"/>
              </a:srgbClr>
            </a:solidFill>
          </p:spPr>
          <p:txBody>
            <a:bodyPr/>
            <a:lstStyle/>
            <a:p>
              <a:endParaRPr/>
            </a:p>
          </p:txBody>
        </p:sp>
        <p:sp>
          <p:nvSpPr>
            <p:cNvPr id="45" name="rc45"/>
            <p:cNvSpPr/>
            <p:nvPr/>
          </p:nvSpPr>
          <p:spPr>
            <a:xfrm>
              <a:off x="3961705" y="3498321"/>
              <a:ext cx="239888" cy="617675"/>
            </a:xfrm>
            <a:prstGeom prst="rect">
              <a:avLst/>
            </a:prstGeom>
            <a:solidFill>
              <a:srgbClr val="80BD41">
                <a:alpha val="100000"/>
              </a:srgbClr>
            </a:solidFill>
          </p:spPr>
          <p:txBody>
            <a:bodyPr/>
            <a:lstStyle/>
            <a:p>
              <a:endParaRPr/>
            </a:p>
          </p:txBody>
        </p:sp>
        <p:sp>
          <p:nvSpPr>
            <p:cNvPr id="46" name="rc46"/>
            <p:cNvSpPr/>
            <p:nvPr/>
          </p:nvSpPr>
          <p:spPr>
            <a:xfrm>
              <a:off x="3961705" y="3299438"/>
              <a:ext cx="239888" cy="198883"/>
            </a:xfrm>
            <a:prstGeom prst="rect">
              <a:avLst/>
            </a:prstGeom>
            <a:solidFill>
              <a:srgbClr val="1CABE2">
                <a:alpha val="100000"/>
              </a:srgbClr>
            </a:solidFill>
          </p:spPr>
          <p:txBody>
            <a:bodyPr/>
            <a:lstStyle/>
            <a:p>
              <a:endParaRPr/>
            </a:p>
          </p:txBody>
        </p:sp>
        <p:sp>
          <p:nvSpPr>
            <p:cNvPr id="47" name="rc47"/>
            <p:cNvSpPr/>
            <p:nvPr/>
          </p:nvSpPr>
          <p:spPr>
            <a:xfrm>
              <a:off x="4228248" y="3464367"/>
              <a:ext cx="239888" cy="651630"/>
            </a:xfrm>
            <a:prstGeom prst="rect">
              <a:avLst/>
            </a:prstGeom>
            <a:solidFill>
              <a:srgbClr val="80BD41">
                <a:alpha val="100000"/>
              </a:srgbClr>
            </a:solidFill>
          </p:spPr>
          <p:txBody>
            <a:bodyPr/>
            <a:lstStyle/>
            <a:p>
              <a:endParaRPr/>
            </a:p>
          </p:txBody>
        </p:sp>
        <p:sp>
          <p:nvSpPr>
            <p:cNvPr id="48" name="rc48"/>
            <p:cNvSpPr/>
            <p:nvPr/>
          </p:nvSpPr>
          <p:spPr>
            <a:xfrm>
              <a:off x="4228248" y="3271106"/>
              <a:ext cx="239888" cy="193260"/>
            </a:xfrm>
            <a:prstGeom prst="rect">
              <a:avLst/>
            </a:prstGeom>
            <a:solidFill>
              <a:srgbClr val="1CABE2">
                <a:alpha val="100000"/>
              </a:srgbClr>
            </a:solidFill>
          </p:spPr>
          <p:txBody>
            <a:bodyPr/>
            <a:lstStyle/>
            <a:p>
              <a:endParaRPr/>
            </a:p>
          </p:txBody>
        </p:sp>
        <p:sp>
          <p:nvSpPr>
            <p:cNvPr id="49" name="rc49"/>
            <p:cNvSpPr/>
            <p:nvPr/>
          </p:nvSpPr>
          <p:spPr>
            <a:xfrm>
              <a:off x="4494791" y="3464865"/>
              <a:ext cx="239888" cy="651132"/>
            </a:xfrm>
            <a:prstGeom prst="rect">
              <a:avLst/>
            </a:prstGeom>
            <a:solidFill>
              <a:srgbClr val="80BD41">
                <a:alpha val="100000"/>
              </a:srgbClr>
            </a:solidFill>
          </p:spPr>
          <p:txBody>
            <a:bodyPr/>
            <a:lstStyle/>
            <a:p>
              <a:endParaRPr/>
            </a:p>
          </p:txBody>
        </p:sp>
        <p:sp>
          <p:nvSpPr>
            <p:cNvPr id="50" name="rc50"/>
            <p:cNvSpPr/>
            <p:nvPr/>
          </p:nvSpPr>
          <p:spPr>
            <a:xfrm>
              <a:off x="4494791" y="3260679"/>
              <a:ext cx="239888" cy="204186"/>
            </a:xfrm>
            <a:prstGeom prst="rect">
              <a:avLst/>
            </a:prstGeom>
            <a:solidFill>
              <a:srgbClr val="1CABE2">
                <a:alpha val="100000"/>
              </a:srgbClr>
            </a:solidFill>
          </p:spPr>
          <p:txBody>
            <a:bodyPr/>
            <a:lstStyle/>
            <a:p>
              <a:endParaRPr/>
            </a:p>
          </p:txBody>
        </p:sp>
        <p:sp>
          <p:nvSpPr>
            <p:cNvPr id="51" name="rc51"/>
            <p:cNvSpPr/>
            <p:nvPr/>
          </p:nvSpPr>
          <p:spPr>
            <a:xfrm>
              <a:off x="4761334" y="3460340"/>
              <a:ext cx="239888" cy="655656"/>
            </a:xfrm>
            <a:prstGeom prst="rect">
              <a:avLst/>
            </a:prstGeom>
            <a:solidFill>
              <a:srgbClr val="80BD41">
                <a:alpha val="100000"/>
              </a:srgbClr>
            </a:solidFill>
          </p:spPr>
          <p:txBody>
            <a:bodyPr/>
            <a:lstStyle/>
            <a:p>
              <a:endParaRPr/>
            </a:p>
          </p:txBody>
        </p:sp>
        <p:sp>
          <p:nvSpPr>
            <p:cNvPr id="52" name="rc52"/>
            <p:cNvSpPr/>
            <p:nvPr/>
          </p:nvSpPr>
          <p:spPr>
            <a:xfrm>
              <a:off x="4761334" y="3250408"/>
              <a:ext cx="239888" cy="209932"/>
            </a:xfrm>
            <a:prstGeom prst="rect">
              <a:avLst/>
            </a:prstGeom>
            <a:solidFill>
              <a:srgbClr val="1CABE2">
                <a:alpha val="100000"/>
              </a:srgbClr>
            </a:solidFill>
          </p:spPr>
          <p:txBody>
            <a:bodyPr/>
            <a:lstStyle/>
            <a:p>
              <a:endParaRPr/>
            </a:p>
          </p:txBody>
        </p:sp>
        <p:sp>
          <p:nvSpPr>
            <p:cNvPr id="53" name="rc53"/>
            <p:cNvSpPr/>
            <p:nvPr/>
          </p:nvSpPr>
          <p:spPr>
            <a:xfrm>
              <a:off x="5027877" y="3432159"/>
              <a:ext cx="239888" cy="683838"/>
            </a:xfrm>
            <a:prstGeom prst="rect">
              <a:avLst/>
            </a:prstGeom>
            <a:solidFill>
              <a:srgbClr val="80BD41">
                <a:alpha val="100000"/>
              </a:srgbClr>
            </a:solidFill>
          </p:spPr>
          <p:txBody>
            <a:bodyPr/>
            <a:lstStyle/>
            <a:p>
              <a:endParaRPr/>
            </a:p>
          </p:txBody>
        </p:sp>
        <p:sp>
          <p:nvSpPr>
            <p:cNvPr id="54" name="rc54"/>
            <p:cNvSpPr/>
            <p:nvPr/>
          </p:nvSpPr>
          <p:spPr>
            <a:xfrm>
              <a:off x="5027877" y="3238585"/>
              <a:ext cx="239888" cy="193573"/>
            </a:xfrm>
            <a:prstGeom prst="rect">
              <a:avLst/>
            </a:prstGeom>
            <a:solidFill>
              <a:srgbClr val="1CABE2">
                <a:alpha val="100000"/>
              </a:srgbClr>
            </a:solidFill>
          </p:spPr>
          <p:txBody>
            <a:bodyPr/>
            <a:lstStyle/>
            <a:p>
              <a:endParaRPr/>
            </a:p>
          </p:txBody>
        </p:sp>
        <p:sp>
          <p:nvSpPr>
            <p:cNvPr id="55" name="rc55"/>
            <p:cNvSpPr/>
            <p:nvPr/>
          </p:nvSpPr>
          <p:spPr>
            <a:xfrm>
              <a:off x="5294420" y="3427620"/>
              <a:ext cx="239888" cy="688376"/>
            </a:xfrm>
            <a:prstGeom prst="rect">
              <a:avLst/>
            </a:prstGeom>
            <a:solidFill>
              <a:srgbClr val="80BD41">
                <a:alpha val="100000"/>
              </a:srgbClr>
            </a:solidFill>
          </p:spPr>
          <p:txBody>
            <a:bodyPr/>
            <a:lstStyle/>
            <a:p>
              <a:endParaRPr/>
            </a:p>
          </p:txBody>
        </p:sp>
        <p:sp>
          <p:nvSpPr>
            <p:cNvPr id="56" name="rc56"/>
            <p:cNvSpPr/>
            <p:nvPr/>
          </p:nvSpPr>
          <p:spPr>
            <a:xfrm>
              <a:off x="5294420" y="3230003"/>
              <a:ext cx="239888" cy="197617"/>
            </a:xfrm>
            <a:prstGeom prst="rect">
              <a:avLst/>
            </a:prstGeom>
            <a:solidFill>
              <a:srgbClr val="1CABE2">
                <a:alpha val="100000"/>
              </a:srgbClr>
            </a:solidFill>
          </p:spPr>
          <p:txBody>
            <a:bodyPr/>
            <a:lstStyle/>
            <a:p>
              <a:endParaRPr/>
            </a:p>
          </p:txBody>
        </p:sp>
        <p:sp>
          <p:nvSpPr>
            <p:cNvPr id="57" name="rc57"/>
            <p:cNvSpPr/>
            <p:nvPr/>
          </p:nvSpPr>
          <p:spPr>
            <a:xfrm>
              <a:off x="5560963" y="3412588"/>
              <a:ext cx="239888" cy="703409"/>
            </a:xfrm>
            <a:prstGeom prst="rect">
              <a:avLst/>
            </a:prstGeom>
            <a:solidFill>
              <a:srgbClr val="80BD41">
                <a:alpha val="100000"/>
              </a:srgbClr>
            </a:solidFill>
          </p:spPr>
          <p:txBody>
            <a:bodyPr/>
            <a:lstStyle/>
            <a:p>
              <a:endParaRPr/>
            </a:p>
          </p:txBody>
        </p:sp>
        <p:sp>
          <p:nvSpPr>
            <p:cNvPr id="58" name="rc58"/>
            <p:cNvSpPr/>
            <p:nvPr/>
          </p:nvSpPr>
          <p:spPr>
            <a:xfrm>
              <a:off x="5560963" y="3218226"/>
              <a:ext cx="239888" cy="194361"/>
            </a:xfrm>
            <a:prstGeom prst="rect">
              <a:avLst/>
            </a:prstGeom>
            <a:solidFill>
              <a:srgbClr val="1CABE2">
                <a:alpha val="100000"/>
              </a:srgbClr>
            </a:solidFill>
          </p:spPr>
          <p:txBody>
            <a:bodyPr/>
            <a:lstStyle/>
            <a:p>
              <a:endParaRPr/>
            </a:p>
          </p:txBody>
        </p:sp>
        <p:sp>
          <p:nvSpPr>
            <p:cNvPr id="59" name="rc59"/>
            <p:cNvSpPr/>
            <p:nvPr/>
          </p:nvSpPr>
          <p:spPr>
            <a:xfrm>
              <a:off x="5827506" y="3407601"/>
              <a:ext cx="239888" cy="708396"/>
            </a:xfrm>
            <a:prstGeom prst="rect">
              <a:avLst/>
            </a:prstGeom>
            <a:solidFill>
              <a:srgbClr val="80BD41">
                <a:alpha val="100000"/>
              </a:srgbClr>
            </a:solidFill>
          </p:spPr>
          <p:txBody>
            <a:bodyPr/>
            <a:lstStyle/>
            <a:p>
              <a:endParaRPr/>
            </a:p>
          </p:txBody>
        </p:sp>
        <p:sp>
          <p:nvSpPr>
            <p:cNvPr id="60" name="rc60"/>
            <p:cNvSpPr/>
            <p:nvPr/>
          </p:nvSpPr>
          <p:spPr>
            <a:xfrm>
              <a:off x="5827506" y="3204382"/>
              <a:ext cx="239888" cy="203218"/>
            </a:xfrm>
            <a:prstGeom prst="rect">
              <a:avLst/>
            </a:prstGeom>
            <a:solidFill>
              <a:srgbClr val="1CABE2">
                <a:alpha val="100000"/>
              </a:srgbClr>
            </a:solidFill>
          </p:spPr>
          <p:txBody>
            <a:bodyPr/>
            <a:lstStyle/>
            <a:p>
              <a:endParaRPr/>
            </a:p>
          </p:txBody>
        </p:sp>
        <p:sp>
          <p:nvSpPr>
            <p:cNvPr id="61" name="rc61"/>
            <p:cNvSpPr/>
            <p:nvPr/>
          </p:nvSpPr>
          <p:spPr>
            <a:xfrm>
              <a:off x="6094049" y="3371844"/>
              <a:ext cx="239888" cy="744153"/>
            </a:xfrm>
            <a:prstGeom prst="rect">
              <a:avLst/>
            </a:prstGeom>
            <a:solidFill>
              <a:srgbClr val="80BD41">
                <a:alpha val="100000"/>
              </a:srgbClr>
            </a:solidFill>
          </p:spPr>
          <p:txBody>
            <a:bodyPr/>
            <a:lstStyle/>
            <a:p>
              <a:endParaRPr/>
            </a:p>
          </p:txBody>
        </p:sp>
        <p:sp>
          <p:nvSpPr>
            <p:cNvPr id="62" name="rc62"/>
            <p:cNvSpPr/>
            <p:nvPr/>
          </p:nvSpPr>
          <p:spPr>
            <a:xfrm>
              <a:off x="6094049" y="3186993"/>
              <a:ext cx="239888" cy="184851"/>
            </a:xfrm>
            <a:prstGeom prst="rect">
              <a:avLst/>
            </a:prstGeom>
            <a:solidFill>
              <a:srgbClr val="1CABE2">
                <a:alpha val="100000"/>
              </a:srgbClr>
            </a:solidFill>
          </p:spPr>
          <p:txBody>
            <a:bodyPr/>
            <a:lstStyle/>
            <a:p>
              <a:endParaRPr/>
            </a:p>
          </p:txBody>
        </p:sp>
        <p:sp>
          <p:nvSpPr>
            <p:cNvPr id="63" name="rc63"/>
            <p:cNvSpPr/>
            <p:nvPr/>
          </p:nvSpPr>
          <p:spPr>
            <a:xfrm>
              <a:off x="6360593" y="3349092"/>
              <a:ext cx="239888" cy="766904"/>
            </a:xfrm>
            <a:prstGeom prst="rect">
              <a:avLst/>
            </a:prstGeom>
            <a:solidFill>
              <a:srgbClr val="80BD41">
                <a:alpha val="100000"/>
              </a:srgbClr>
            </a:solidFill>
          </p:spPr>
          <p:txBody>
            <a:bodyPr/>
            <a:lstStyle/>
            <a:p>
              <a:endParaRPr/>
            </a:p>
          </p:txBody>
        </p:sp>
        <p:sp>
          <p:nvSpPr>
            <p:cNvPr id="64" name="rc64"/>
            <p:cNvSpPr/>
            <p:nvPr/>
          </p:nvSpPr>
          <p:spPr>
            <a:xfrm>
              <a:off x="6360593" y="3168368"/>
              <a:ext cx="239888" cy="180724"/>
            </a:xfrm>
            <a:prstGeom prst="rect">
              <a:avLst/>
            </a:prstGeom>
            <a:solidFill>
              <a:srgbClr val="1CABE2">
                <a:alpha val="100000"/>
              </a:srgbClr>
            </a:solidFill>
          </p:spPr>
          <p:txBody>
            <a:bodyPr/>
            <a:lstStyle/>
            <a:p>
              <a:endParaRPr/>
            </a:p>
          </p:txBody>
        </p:sp>
        <p:sp>
          <p:nvSpPr>
            <p:cNvPr id="65" name="rc65"/>
            <p:cNvSpPr/>
            <p:nvPr/>
          </p:nvSpPr>
          <p:spPr>
            <a:xfrm>
              <a:off x="6627136" y="3356138"/>
              <a:ext cx="239888" cy="759858"/>
            </a:xfrm>
            <a:prstGeom prst="rect">
              <a:avLst/>
            </a:prstGeom>
            <a:solidFill>
              <a:srgbClr val="80BD41">
                <a:alpha val="100000"/>
              </a:srgbClr>
            </a:solidFill>
          </p:spPr>
          <p:txBody>
            <a:bodyPr/>
            <a:lstStyle/>
            <a:p>
              <a:endParaRPr/>
            </a:p>
          </p:txBody>
        </p:sp>
        <p:sp>
          <p:nvSpPr>
            <p:cNvPr id="66" name="rc66"/>
            <p:cNvSpPr/>
            <p:nvPr/>
          </p:nvSpPr>
          <p:spPr>
            <a:xfrm>
              <a:off x="6627136" y="3151685"/>
              <a:ext cx="239888" cy="204453"/>
            </a:xfrm>
            <a:prstGeom prst="rect">
              <a:avLst/>
            </a:prstGeom>
            <a:solidFill>
              <a:srgbClr val="1CABE2">
                <a:alpha val="100000"/>
              </a:srgbClr>
            </a:solidFill>
          </p:spPr>
          <p:txBody>
            <a:bodyPr/>
            <a:lstStyle/>
            <a:p>
              <a:endParaRPr/>
            </a:p>
          </p:txBody>
        </p:sp>
        <p:sp>
          <p:nvSpPr>
            <p:cNvPr id="67" name="rc67"/>
            <p:cNvSpPr/>
            <p:nvPr/>
          </p:nvSpPr>
          <p:spPr>
            <a:xfrm>
              <a:off x="6893679" y="3364414"/>
              <a:ext cx="239888" cy="751583"/>
            </a:xfrm>
            <a:prstGeom prst="rect">
              <a:avLst/>
            </a:prstGeom>
            <a:solidFill>
              <a:srgbClr val="80BD41">
                <a:alpha val="100000"/>
              </a:srgbClr>
            </a:solidFill>
          </p:spPr>
          <p:txBody>
            <a:bodyPr/>
            <a:lstStyle/>
            <a:p>
              <a:endParaRPr/>
            </a:p>
          </p:txBody>
        </p:sp>
        <p:sp>
          <p:nvSpPr>
            <p:cNvPr id="68" name="rc68"/>
            <p:cNvSpPr/>
            <p:nvPr/>
          </p:nvSpPr>
          <p:spPr>
            <a:xfrm>
              <a:off x="6893679" y="3136533"/>
              <a:ext cx="239888" cy="227880"/>
            </a:xfrm>
            <a:prstGeom prst="rect">
              <a:avLst/>
            </a:prstGeom>
            <a:solidFill>
              <a:srgbClr val="1CABE2">
                <a:alpha val="100000"/>
              </a:srgbClr>
            </a:solidFill>
          </p:spPr>
          <p:txBody>
            <a:bodyPr/>
            <a:lstStyle/>
            <a:p>
              <a:endParaRPr/>
            </a:p>
          </p:txBody>
        </p:sp>
        <p:sp>
          <p:nvSpPr>
            <p:cNvPr id="69" name="rc69"/>
            <p:cNvSpPr/>
            <p:nvPr/>
          </p:nvSpPr>
          <p:spPr>
            <a:xfrm>
              <a:off x="7160222" y="3351062"/>
              <a:ext cx="239888" cy="764935"/>
            </a:xfrm>
            <a:prstGeom prst="rect">
              <a:avLst/>
            </a:prstGeom>
            <a:solidFill>
              <a:srgbClr val="80BD41">
                <a:alpha val="100000"/>
              </a:srgbClr>
            </a:solidFill>
          </p:spPr>
          <p:txBody>
            <a:bodyPr/>
            <a:lstStyle/>
            <a:p>
              <a:endParaRPr/>
            </a:p>
          </p:txBody>
        </p:sp>
        <p:sp>
          <p:nvSpPr>
            <p:cNvPr id="70" name="rc70"/>
            <p:cNvSpPr/>
            <p:nvPr/>
          </p:nvSpPr>
          <p:spPr>
            <a:xfrm>
              <a:off x="7160222" y="3123582"/>
              <a:ext cx="239888" cy="227480"/>
            </a:xfrm>
            <a:prstGeom prst="rect">
              <a:avLst/>
            </a:prstGeom>
            <a:solidFill>
              <a:srgbClr val="1CABE2">
                <a:alpha val="100000"/>
              </a:srgbClr>
            </a:solidFill>
          </p:spPr>
          <p:txBody>
            <a:bodyPr/>
            <a:lstStyle/>
            <a:p>
              <a:endParaRPr/>
            </a:p>
          </p:txBody>
        </p:sp>
        <p:sp>
          <p:nvSpPr>
            <p:cNvPr id="71" name="rc71"/>
            <p:cNvSpPr/>
            <p:nvPr/>
          </p:nvSpPr>
          <p:spPr>
            <a:xfrm>
              <a:off x="7426765" y="3318484"/>
              <a:ext cx="239888" cy="797513"/>
            </a:xfrm>
            <a:prstGeom prst="rect">
              <a:avLst/>
            </a:prstGeom>
            <a:solidFill>
              <a:srgbClr val="80BD41">
                <a:alpha val="100000"/>
              </a:srgbClr>
            </a:solidFill>
          </p:spPr>
          <p:txBody>
            <a:bodyPr/>
            <a:lstStyle/>
            <a:p>
              <a:endParaRPr/>
            </a:p>
          </p:txBody>
        </p:sp>
        <p:sp>
          <p:nvSpPr>
            <p:cNvPr id="72" name="rc72"/>
            <p:cNvSpPr/>
            <p:nvPr/>
          </p:nvSpPr>
          <p:spPr>
            <a:xfrm>
              <a:off x="7426765" y="3110807"/>
              <a:ext cx="239888" cy="207676"/>
            </a:xfrm>
            <a:prstGeom prst="rect">
              <a:avLst/>
            </a:prstGeom>
            <a:solidFill>
              <a:srgbClr val="1CABE2">
                <a:alpha val="100000"/>
              </a:srgbClr>
            </a:solidFill>
          </p:spPr>
          <p:txBody>
            <a:bodyPr/>
            <a:lstStyle/>
            <a:p>
              <a:endParaRPr/>
            </a:p>
          </p:txBody>
        </p:sp>
        <p:sp>
          <p:nvSpPr>
            <p:cNvPr id="73" name="rc73"/>
            <p:cNvSpPr/>
            <p:nvPr/>
          </p:nvSpPr>
          <p:spPr>
            <a:xfrm>
              <a:off x="7693308" y="3312079"/>
              <a:ext cx="239888" cy="803918"/>
            </a:xfrm>
            <a:prstGeom prst="rect">
              <a:avLst/>
            </a:prstGeom>
            <a:solidFill>
              <a:srgbClr val="80BD41">
                <a:alpha val="100000"/>
              </a:srgbClr>
            </a:solidFill>
          </p:spPr>
          <p:txBody>
            <a:bodyPr/>
            <a:lstStyle/>
            <a:p>
              <a:endParaRPr/>
            </a:p>
          </p:txBody>
        </p:sp>
        <p:sp>
          <p:nvSpPr>
            <p:cNvPr id="74" name="rc74"/>
            <p:cNvSpPr/>
            <p:nvPr/>
          </p:nvSpPr>
          <p:spPr>
            <a:xfrm>
              <a:off x="7693308" y="3096300"/>
              <a:ext cx="239888" cy="215778"/>
            </a:xfrm>
            <a:prstGeom prst="rect">
              <a:avLst/>
            </a:prstGeom>
            <a:solidFill>
              <a:srgbClr val="1CABE2">
                <a:alpha val="100000"/>
              </a:srgbClr>
            </a:solidFill>
          </p:spPr>
          <p:txBody>
            <a:bodyPr/>
            <a:lstStyle/>
            <a:p>
              <a:endParaRPr/>
            </a:p>
          </p:txBody>
        </p:sp>
        <p:sp>
          <p:nvSpPr>
            <p:cNvPr id="75" name="rc75"/>
            <p:cNvSpPr/>
            <p:nvPr/>
          </p:nvSpPr>
          <p:spPr>
            <a:xfrm>
              <a:off x="7959851" y="3296022"/>
              <a:ext cx="239888" cy="819975"/>
            </a:xfrm>
            <a:prstGeom prst="rect">
              <a:avLst/>
            </a:prstGeom>
            <a:solidFill>
              <a:srgbClr val="80BD41">
                <a:alpha val="100000"/>
              </a:srgbClr>
            </a:solidFill>
          </p:spPr>
          <p:txBody>
            <a:bodyPr/>
            <a:lstStyle/>
            <a:p>
              <a:endParaRPr/>
            </a:p>
          </p:txBody>
        </p:sp>
        <p:sp>
          <p:nvSpPr>
            <p:cNvPr id="76" name="rc76"/>
            <p:cNvSpPr/>
            <p:nvPr/>
          </p:nvSpPr>
          <p:spPr>
            <a:xfrm>
              <a:off x="7959851" y="3085407"/>
              <a:ext cx="239888" cy="210614"/>
            </a:xfrm>
            <a:prstGeom prst="rect">
              <a:avLst/>
            </a:prstGeom>
            <a:solidFill>
              <a:srgbClr val="1CABE2">
                <a:alpha val="100000"/>
              </a:srgbClr>
            </a:solidFill>
          </p:spPr>
          <p:txBody>
            <a:bodyPr/>
            <a:lstStyle/>
            <a:p>
              <a:endParaRPr/>
            </a:p>
          </p:txBody>
        </p:sp>
        <p:sp>
          <p:nvSpPr>
            <p:cNvPr id="77" name="pl77"/>
            <p:cNvSpPr/>
            <p:nvPr/>
          </p:nvSpPr>
          <p:spPr>
            <a:xfrm>
              <a:off x="1416218" y="2446441"/>
              <a:ext cx="6663577" cy="453459"/>
            </a:xfrm>
            <a:custGeom>
              <a:avLst/>
              <a:gdLst/>
              <a:ahLst/>
              <a:cxnLst/>
              <a:rect l="0" t="0" r="0" b="0"/>
              <a:pathLst>
                <a:path w="6663577" h="453459">
                  <a:moveTo>
                    <a:pt x="0" y="453459"/>
                  </a:moveTo>
                  <a:lnTo>
                    <a:pt x="266543" y="391624"/>
                  </a:lnTo>
                  <a:lnTo>
                    <a:pt x="533086" y="371012"/>
                  </a:lnTo>
                  <a:lnTo>
                    <a:pt x="799629" y="329788"/>
                  </a:lnTo>
                  <a:lnTo>
                    <a:pt x="1066172" y="309177"/>
                  </a:lnTo>
                  <a:lnTo>
                    <a:pt x="1332715" y="267953"/>
                  </a:lnTo>
                  <a:lnTo>
                    <a:pt x="1599258" y="226729"/>
                  </a:lnTo>
                  <a:lnTo>
                    <a:pt x="1865801" y="206118"/>
                  </a:lnTo>
                  <a:lnTo>
                    <a:pt x="2132344" y="185506"/>
                  </a:lnTo>
                  <a:lnTo>
                    <a:pt x="2398888" y="144282"/>
                  </a:lnTo>
                  <a:lnTo>
                    <a:pt x="2665431" y="103059"/>
                  </a:lnTo>
                  <a:lnTo>
                    <a:pt x="2931974" y="82447"/>
                  </a:lnTo>
                  <a:lnTo>
                    <a:pt x="3198517" y="103059"/>
                  </a:lnTo>
                  <a:lnTo>
                    <a:pt x="3465060" y="103059"/>
                  </a:lnTo>
                  <a:lnTo>
                    <a:pt x="3731603" y="61835"/>
                  </a:lnTo>
                  <a:lnTo>
                    <a:pt x="3998146" y="61835"/>
                  </a:lnTo>
                  <a:lnTo>
                    <a:pt x="4264689" y="61835"/>
                  </a:lnTo>
                  <a:lnTo>
                    <a:pt x="4531233" y="61835"/>
                  </a:lnTo>
                  <a:lnTo>
                    <a:pt x="4797776" y="20611"/>
                  </a:lnTo>
                  <a:lnTo>
                    <a:pt x="5064319" y="0"/>
                  </a:lnTo>
                  <a:lnTo>
                    <a:pt x="5330862" y="41223"/>
                  </a:lnTo>
                  <a:lnTo>
                    <a:pt x="5597405" y="82447"/>
                  </a:lnTo>
                  <a:lnTo>
                    <a:pt x="5863948" y="82447"/>
                  </a:lnTo>
                  <a:lnTo>
                    <a:pt x="6130491" y="41223"/>
                  </a:lnTo>
                  <a:lnTo>
                    <a:pt x="6397034" y="41223"/>
                  </a:lnTo>
                  <a:lnTo>
                    <a:pt x="6663577" y="20611"/>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45880" y="27169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59</a:t>
              </a:r>
            </a:p>
          </p:txBody>
        </p:sp>
        <p:sp>
          <p:nvSpPr>
            <p:cNvPr id="79" name="tx79"/>
            <p:cNvSpPr/>
            <p:nvPr/>
          </p:nvSpPr>
          <p:spPr>
            <a:xfrm>
              <a:off x="2678595" y="253141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68</a:t>
              </a:r>
            </a:p>
          </p:txBody>
        </p:sp>
        <p:sp>
          <p:nvSpPr>
            <p:cNvPr id="80" name="tx80"/>
            <p:cNvSpPr/>
            <p:nvPr/>
          </p:nvSpPr>
          <p:spPr>
            <a:xfrm>
              <a:off x="4011311" y="236652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76</a:t>
              </a:r>
            </a:p>
          </p:txBody>
        </p:sp>
        <p:sp>
          <p:nvSpPr>
            <p:cNvPr id="81" name="tx81"/>
            <p:cNvSpPr/>
            <p:nvPr/>
          </p:nvSpPr>
          <p:spPr>
            <a:xfrm>
              <a:off x="5344027" y="232529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78</a:t>
              </a:r>
            </a:p>
          </p:txBody>
        </p:sp>
        <p:sp>
          <p:nvSpPr>
            <p:cNvPr id="82" name="tx82"/>
            <p:cNvSpPr/>
            <p:nvPr/>
          </p:nvSpPr>
          <p:spPr>
            <a:xfrm>
              <a:off x="6410199" y="22634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83" name="tx83"/>
            <p:cNvSpPr/>
            <p:nvPr/>
          </p:nvSpPr>
          <p:spPr>
            <a:xfrm>
              <a:off x="6676742" y="230468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79</a:t>
              </a:r>
            </a:p>
          </p:txBody>
        </p:sp>
        <p:sp>
          <p:nvSpPr>
            <p:cNvPr id="84" name="tx84"/>
            <p:cNvSpPr/>
            <p:nvPr/>
          </p:nvSpPr>
          <p:spPr>
            <a:xfrm>
              <a:off x="6943285" y="2348998"/>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77</a:t>
              </a:r>
            </a:p>
          </p:txBody>
        </p:sp>
        <p:sp>
          <p:nvSpPr>
            <p:cNvPr id="85" name="tx85"/>
            <p:cNvSpPr/>
            <p:nvPr/>
          </p:nvSpPr>
          <p:spPr>
            <a:xfrm>
              <a:off x="7209828" y="2348998"/>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77</a:t>
              </a:r>
            </a:p>
          </p:txBody>
        </p:sp>
        <p:sp>
          <p:nvSpPr>
            <p:cNvPr id="86" name="tx86"/>
            <p:cNvSpPr/>
            <p:nvPr/>
          </p:nvSpPr>
          <p:spPr>
            <a:xfrm>
              <a:off x="7476372" y="230468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79</a:t>
              </a:r>
            </a:p>
          </p:txBody>
        </p:sp>
        <p:sp>
          <p:nvSpPr>
            <p:cNvPr id="87" name="tx87"/>
            <p:cNvSpPr/>
            <p:nvPr/>
          </p:nvSpPr>
          <p:spPr>
            <a:xfrm>
              <a:off x="7742915" y="230468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79</a:t>
              </a:r>
            </a:p>
          </p:txBody>
        </p:sp>
        <p:sp>
          <p:nvSpPr>
            <p:cNvPr id="88" name="tx88"/>
            <p:cNvSpPr/>
            <p:nvPr/>
          </p:nvSpPr>
          <p:spPr>
            <a:xfrm>
              <a:off x="8009458" y="228407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9" name="tx89"/>
            <p:cNvSpPr/>
            <p:nvPr/>
          </p:nvSpPr>
          <p:spPr>
            <a:xfrm>
              <a:off x="1340869" y="387782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7.2</a:t>
              </a:r>
            </a:p>
          </p:txBody>
        </p:sp>
        <p:sp>
          <p:nvSpPr>
            <p:cNvPr id="90" name="tx90"/>
            <p:cNvSpPr/>
            <p:nvPr/>
          </p:nvSpPr>
          <p:spPr>
            <a:xfrm>
              <a:off x="1386073" y="354118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91" name="tx91"/>
            <p:cNvSpPr/>
            <p:nvPr/>
          </p:nvSpPr>
          <p:spPr>
            <a:xfrm>
              <a:off x="2673584" y="381808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9.3</a:t>
              </a:r>
            </a:p>
          </p:txBody>
        </p:sp>
        <p:sp>
          <p:nvSpPr>
            <p:cNvPr id="92" name="tx92"/>
            <p:cNvSpPr/>
            <p:nvPr/>
          </p:nvSpPr>
          <p:spPr>
            <a:xfrm>
              <a:off x="2673584" y="344200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93" name="tx93"/>
            <p:cNvSpPr/>
            <p:nvPr/>
          </p:nvSpPr>
          <p:spPr>
            <a:xfrm>
              <a:off x="3976155" y="376804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11.1</a:t>
              </a:r>
            </a:p>
          </p:txBody>
        </p:sp>
        <p:sp>
          <p:nvSpPr>
            <p:cNvPr id="94" name="tx94"/>
            <p:cNvSpPr/>
            <p:nvPr/>
          </p:nvSpPr>
          <p:spPr>
            <a:xfrm>
              <a:off x="4006300" y="335838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95" name="tx95"/>
            <p:cNvSpPr/>
            <p:nvPr/>
          </p:nvSpPr>
          <p:spPr>
            <a:xfrm>
              <a:off x="5308871" y="373269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12.4</a:t>
              </a:r>
            </a:p>
          </p:txBody>
        </p:sp>
        <p:sp>
          <p:nvSpPr>
            <p:cNvPr id="96" name="tx96"/>
            <p:cNvSpPr/>
            <p:nvPr/>
          </p:nvSpPr>
          <p:spPr>
            <a:xfrm>
              <a:off x="5339016" y="328831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97" name="tx97"/>
            <p:cNvSpPr/>
            <p:nvPr/>
          </p:nvSpPr>
          <p:spPr>
            <a:xfrm>
              <a:off x="6375043" y="369205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13.8</a:t>
              </a:r>
            </a:p>
          </p:txBody>
        </p:sp>
        <p:sp>
          <p:nvSpPr>
            <p:cNvPr id="98" name="tx98"/>
            <p:cNvSpPr/>
            <p:nvPr/>
          </p:nvSpPr>
          <p:spPr>
            <a:xfrm>
              <a:off x="6405188" y="32182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99" name="tx99"/>
            <p:cNvSpPr/>
            <p:nvPr/>
          </p:nvSpPr>
          <p:spPr>
            <a:xfrm>
              <a:off x="6641586" y="369557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13.7</a:t>
              </a:r>
            </a:p>
          </p:txBody>
        </p:sp>
        <p:sp>
          <p:nvSpPr>
            <p:cNvPr id="100" name="tx100"/>
            <p:cNvSpPr/>
            <p:nvPr/>
          </p:nvSpPr>
          <p:spPr>
            <a:xfrm>
              <a:off x="6671731" y="321341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01" name="tx101"/>
            <p:cNvSpPr/>
            <p:nvPr/>
          </p:nvSpPr>
          <p:spPr>
            <a:xfrm>
              <a:off x="6908130" y="369971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13.5</a:t>
              </a:r>
            </a:p>
          </p:txBody>
        </p:sp>
        <p:sp>
          <p:nvSpPr>
            <p:cNvPr id="102" name="tx102"/>
            <p:cNvSpPr/>
            <p:nvPr/>
          </p:nvSpPr>
          <p:spPr>
            <a:xfrm>
              <a:off x="6938274" y="321135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03" name="tx103"/>
            <p:cNvSpPr/>
            <p:nvPr/>
          </p:nvSpPr>
          <p:spPr>
            <a:xfrm>
              <a:off x="7174673" y="369303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13.8</a:t>
              </a:r>
            </a:p>
          </p:txBody>
        </p:sp>
        <p:sp>
          <p:nvSpPr>
            <p:cNvPr id="104" name="tx104"/>
            <p:cNvSpPr/>
            <p:nvPr/>
          </p:nvSpPr>
          <p:spPr>
            <a:xfrm>
              <a:off x="7204817" y="319820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05" name="tx105"/>
            <p:cNvSpPr/>
            <p:nvPr/>
          </p:nvSpPr>
          <p:spPr>
            <a:xfrm>
              <a:off x="7441216" y="3678124"/>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14.4</a:t>
              </a:r>
            </a:p>
          </p:txBody>
        </p:sp>
        <p:sp>
          <p:nvSpPr>
            <p:cNvPr id="106" name="tx106"/>
            <p:cNvSpPr/>
            <p:nvPr/>
          </p:nvSpPr>
          <p:spPr>
            <a:xfrm>
              <a:off x="7471361" y="317415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07" name="tx107"/>
            <p:cNvSpPr/>
            <p:nvPr/>
          </p:nvSpPr>
          <p:spPr>
            <a:xfrm>
              <a:off x="7707759" y="367359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14.5</a:t>
              </a:r>
            </a:p>
          </p:txBody>
        </p:sp>
        <p:sp>
          <p:nvSpPr>
            <p:cNvPr id="108" name="tx108"/>
            <p:cNvSpPr/>
            <p:nvPr/>
          </p:nvSpPr>
          <p:spPr>
            <a:xfrm>
              <a:off x="7737904" y="316369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09" name="tx109"/>
            <p:cNvSpPr/>
            <p:nvPr/>
          </p:nvSpPr>
          <p:spPr>
            <a:xfrm>
              <a:off x="7974302" y="366556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14.8</a:t>
              </a:r>
            </a:p>
          </p:txBody>
        </p:sp>
        <p:sp>
          <p:nvSpPr>
            <p:cNvPr id="110" name="tx110"/>
            <p:cNvSpPr/>
            <p:nvPr/>
          </p:nvSpPr>
          <p:spPr>
            <a:xfrm>
              <a:off x="8004447" y="315022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11" name="tx111"/>
            <p:cNvSpPr/>
            <p:nvPr/>
          </p:nvSpPr>
          <p:spPr>
            <a:xfrm>
              <a:off x="1310724" y="328709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12.1</a:t>
              </a:r>
            </a:p>
          </p:txBody>
        </p:sp>
        <p:sp>
          <p:nvSpPr>
            <p:cNvPr id="112" name="tx112"/>
            <p:cNvSpPr/>
            <p:nvPr/>
          </p:nvSpPr>
          <p:spPr>
            <a:xfrm>
              <a:off x="2643440" y="320694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3" name="tx113"/>
            <p:cNvSpPr/>
            <p:nvPr/>
          </p:nvSpPr>
          <p:spPr>
            <a:xfrm>
              <a:off x="3976155" y="3143923"/>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14.7</a:t>
              </a:r>
            </a:p>
          </p:txBody>
        </p:sp>
        <p:sp>
          <p:nvSpPr>
            <p:cNvPr id="114" name="tx114"/>
            <p:cNvSpPr/>
            <p:nvPr/>
          </p:nvSpPr>
          <p:spPr>
            <a:xfrm>
              <a:off x="5308871" y="307316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15.9</a:t>
              </a:r>
            </a:p>
          </p:txBody>
        </p:sp>
        <p:sp>
          <p:nvSpPr>
            <p:cNvPr id="115" name="tx115"/>
            <p:cNvSpPr/>
            <p:nvPr/>
          </p:nvSpPr>
          <p:spPr>
            <a:xfrm>
              <a:off x="6375043" y="3012854"/>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17.1</a:t>
              </a:r>
            </a:p>
          </p:txBody>
        </p:sp>
        <p:sp>
          <p:nvSpPr>
            <p:cNvPr id="116" name="tx116"/>
            <p:cNvSpPr/>
            <p:nvPr/>
          </p:nvSpPr>
          <p:spPr>
            <a:xfrm>
              <a:off x="6641586" y="2996170"/>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17.4</a:t>
              </a:r>
            </a:p>
          </p:txBody>
        </p:sp>
        <p:sp>
          <p:nvSpPr>
            <p:cNvPr id="117" name="tx117"/>
            <p:cNvSpPr/>
            <p:nvPr/>
          </p:nvSpPr>
          <p:spPr>
            <a:xfrm>
              <a:off x="6908130" y="297969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17.6</a:t>
              </a:r>
            </a:p>
          </p:txBody>
        </p:sp>
        <p:sp>
          <p:nvSpPr>
            <p:cNvPr id="118" name="tx118"/>
            <p:cNvSpPr/>
            <p:nvPr/>
          </p:nvSpPr>
          <p:spPr>
            <a:xfrm>
              <a:off x="7174673" y="296674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17.9</a:t>
              </a:r>
            </a:p>
          </p:txBody>
        </p:sp>
        <p:sp>
          <p:nvSpPr>
            <p:cNvPr id="119" name="tx119"/>
            <p:cNvSpPr/>
            <p:nvPr/>
          </p:nvSpPr>
          <p:spPr>
            <a:xfrm>
              <a:off x="7441216" y="295396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18.1</a:t>
              </a:r>
            </a:p>
          </p:txBody>
        </p:sp>
        <p:sp>
          <p:nvSpPr>
            <p:cNvPr id="120" name="tx120"/>
            <p:cNvSpPr/>
            <p:nvPr/>
          </p:nvSpPr>
          <p:spPr>
            <a:xfrm>
              <a:off x="7707759" y="2939409"/>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18.3</a:t>
              </a:r>
            </a:p>
          </p:txBody>
        </p:sp>
        <p:sp>
          <p:nvSpPr>
            <p:cNvPr id="121" name="tx121"/>
            <p:cNvSpPr/>
            <p:nvPr/>
          </p:nvSpPr>
          <p:spPr>
            <a:xfrm>
              <a:off x="7974302" y="292856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18.5</a:t>
              </a:r>
            </a:p>
          </p:txBody>
        </p:sp>
        <p:sp>
          <p:nvSpPr>
            <p:cNvPr id="122" name="tx122"/>
            <p:cNvSpPr/>
            <p:nvPr/>
          </p:nvSpPr>
          <p:spPr>
            <a:xfrm>
              <a:off x="694404" y="4063883"/>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16710" y="350816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4" name="tx124"/>
            <p:cNvSpPr/>
            <p:nvPr/>
          </p:nvSpPr>
          <p:spPr>
            <a:xfrm>
              <a:off x="616710" y="295244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5" name="tx125"/>
            <p:cNvSpPr/>
            <p:nvPr/>
          </p:nvSpPr>
          <p:spPr>
            <a:xfrm>
              <a:off x="616710" y="2396653"/>
              <a:ext cx="27176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30M</a:t>
              </a:r>
            </a:p>
          </p:txBody>
        </p:sp>
        <p:sp>
          <p:nvSpPr>
            <p:cNvPr id="126" name="tx126"/>
            <p:cNvSpPr/>
            <p:nvPr/>
          </p:nvSpPr>
          <p:spPr>
            <a:xfrm>
              <a:off x="616710" y="1841001"/>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7" name="tx127"/>
            <p:cNvSpPr/>
            <p:nvPr/>
          </p:nvSpPr>
          <p:spPr>
            <a:xfrm>
              <a:off x="8607544" y="406388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5485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3329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1970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0270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5977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59248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25203"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5791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2409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590634"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5717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2372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390229" y="439113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5680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334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440970" y="296832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4" name="tx144"/>
            <p:cNvSpPr/>
            <p:nvPr/>
          </p:nvSpPr>
          <p:spPr>
            <a:xfrm rot="5400000">
              <a:off x="8341519" y="2968325"/>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 (%)</a:t>
              </a:r>
            </a:p>
          </p:txBody>
        </p:sp>
        <p:sp>
          <p:nvSpPr>
            <p:cNvPr id="145" name="pl145"/>
            <p:cNvSpPr/>
            <p:nvPr/>
          </p:nvSpPr>
          <p:spPr>
            <a:xfrm>
              <a:off x="2908284" y="508030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3175384" y="5000498"/>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79579"/>
              <a:ext cx="201456" cy="201456"/>
            </a:xfrm>
            <a:prstGeom prst="rect">
              <a:avLst/>
            </a:prstGeom>
            <a:solidFill>
              <a:srgbClr val="1CABE2">
                <a:alpha val="100000"/>
              </a:srgbClr>
            </a:solidFill>
          </p:spPr>
          <p:txBody>
            <a:bodyPr/>
            <a:lstStyle/>
            <a:p>
              <a:endParaRPr/>
            </a:p>
          </p:txBody>
        </p:sp>
        <p:sp>
          <p:nvSpPr>
            <p:cNvPr id="148" name="rc148"/>
            <p:cNvSpPr/>
            <p:nvPr/>
          </p:nvSpPr>
          <p:spPr>
            <a:xfrm>
              <a:off x="5638429" y="4979579"/>
              <a:ext cx="201456" cy="201456"/>
            </a:xfrm>
            <a:prstGeom prst="rect">
              <a:avLst/>
            </a:prstGeom>
            <a:solidFill>
              <a:srgbClr val="80BD41">
                <a:alpha val="100000"/>
              </a:srgbClr>
            </a:solidFill>
          </p:spPr>
          <p:txBody>
            <a:bodyPr/>
            <a:lstStyle/>
            <a:p>
              <a:endParaRPr/>
            </a:p>
          </p:txBody>
        </p:sp>
        <p:sp>
          <p:nvSpPr>
            <p:cNvPr id="149" name="tx149"/>
            <p:cNvSpPr/>
            <p:nvPr/>
          </p:nvSpPr>
          <p:spPr>
            <a:xfrm>
              <a:off x="4713386" y="5028601"/>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5028670"/>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1400299"/>
              <a:ext cx="60198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1592892"/>
              <a:ext cx="1351351"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ESAR, 2000-2025</a:t>
              </a:r>
            </a:p>
          </p:txBody>
        </p:sp>
        <p:sp>
          <p:nvSpPr>
            <p:cNvPr id="153" name="pl153"/>
            <p:cNvSpPr/>
            <p:nvPr/>
          </p:nvSpPr>
          <p:spPr>
            <a:xfrm>
              <a:off x="2182589"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3955219"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5727850"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7500480"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951100" y="578566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951100" y="563686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951100" y="548807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1296273"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3068904"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4841534"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6614165"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8386795"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rc165"/>
            <p:cNvSpPr/>
            <p:nvPr/>
          </p:nvSpPr>
          <p:spPr>
            <a:xfrm>
              <a:off x="1296273" y="5726143"/>
              <a:ext cx="4892527" cy="119033"/>
            </a:xfrm>
            <a:prstGeom prst="rect">
              <a:avLst/>
            </a:prstGeom>
            <a:solidFill>
              <a:srgbClr val="80BD41">
                <a:alpha val="100000"/>
              </a:srgbClr>
            </a:solidFill>
          </p:spPr>
          <p:txBody>
            <a:bodyPr/>
            <a:lstStyle/>
            <a:p>
              <a:endParaRPr/>
            </a:p>
          </p:txBody>
        </p:sp>
        <p:sp>
          <p:nvSpPr>
            <p:cNvPr id="166" name="rc166"/>
            <p:cNvSpPr/>
            <p:nvPr/>
          </p:nvSpPr>
          <p:spPr>
            <a:xfrm>
              <a:off x="6188801" y="5726143"/>
              <a:ext cx="1152943" cy="119033"/>
            </a:xfrm>
            <a:prstGeom prst="rect">
              <a:avLst/>
            </a:prstGeom>
            <a:solidFill>
              <a:srgbClr val="1CABE2">
                <a:alpha val="100000"/>
              </a:srgbClr>
            </a:solidFill>
          </p:spPr>
          <p:txBody>
            <a:bodyPr/>
            <a:lstStyle/>
            <a:p>
              <a:endParaRPr/>
            </a:p>
          </p:txBody>
        </p:sp>
        <p:sp>
          <p:nvSpPr>
            <p:cNvPr id="167" name="rc167"/>
            <p:cNvSpPr/>
            <p:nvPr/>
          </p:nvSpPr>
          <p:spPr>
            <a:xfrm>
              <a:off x="1296273" y="5577352"/>
              <a:ext cx="5128660" cy="119033"/>
            </a:xfrm>
            <a:prstGeom prst="rect">
              <a:avLst/>
            </a:prstGeom>
            <a:solidFill>
              <a:srgbClr val="80BD41">
                <a:alpha val="100000"/>
              </a:srgbClr>
            </a:solidFill>
          </p:spPr>
          <p:txBody>
            <a:bodyPr/>
            <a:lstStyle/>
            <a:p>
              <a:endParaRPr/>
            </a:p>
          </p:txBody>
        </p:sp>
        <p:sp>
          <p:nvSpPr>
            <p:cNvPr id="168" name="rc168"/>
            <p:cNvSpPr/>
            <p:nvPr/>
          </p:nvSpPr>
          <p:spPr>
            <a:xfrm>
              <a:off x="6424933" y="5577352"/>
              <a:ext cx="1376577" cy="119033"/>
            </a:xfrm>
            <a:prstGeom prst="rect">
              <a:avLst/>
            </a:prstGeom>
            <a:solidFill>
              <a:srgbClr val="1CABE2">
                <a:alpha val="100000"/>
              </a:srgbClr>
            </a:solidFill>
          </p:spPr>
          <p:txBody>
            <a:bodyPr/>
            <a:lstStyle/>
            <a:p>
              <a:endParaRPr/>
            </a:p>
          </p:txBody>
        </p:sp>
        <p:sp>
          <p:nvSpPr>
            <p:cNvPr id="169" name="rc169"/>
            <p:cNvSpPr/>
            <p:nvPr/>
          </p:nvSpPr>
          <p:spPr>
            <a:xfrm>
              <a:off x="1296273" y="5428560"/>
              <a:ext cx="5231096" cy="119033"/>
            </a:xfrm>
            <a:prstGeom prst="rect">
              <a:avLst/>
            </a:prstGeom>
            <a:solidFill>
              <a:srgbClr val="80BD41">
                <a:alpha val="100000"/>
              </a:srgbClr>
            </a:solidFill>
          </p:spPr>
          <p:txBody>
            <a:bodyPr/>
            <a:lstStyle/>
            <a:p>
              <a:endParaRPr/>
            </a:p>
          </p:txBody>
        </p:sp>
        <p:sp>
          <p:nvSpPr>
            <p:cNvPr id="170" name="rc170"/>
            <p:cNvSpPr/>
            <p:nvPr/>
          </p:nvSpPr>
          <p:spPr>
            <a:xfrm>
              <a:off x="6527370" y="5428560"/>
              <a:ext cx="1343633" cy="119033"/>
            </a:xfrm>
            <a:prstGeom prst="rect">
              <a:avLst/>
            </a:prstGeom>
            <a:solidFill>
              <a:srgbClr val="1CABE2">
                <a:alpha val="100000"/>
              </a:srgbClr>
            </a:solidFill>
          </p:spPr>
          <p:txBody>
            <a:bodyPr/>
            <a:lstStyle/>
            <a:p>
              <a:endParaRPr/>
            </a:p>
          </p:txBody>
        </p:sp>
        <p:sp>
          <p:nvSpPr>
            <p:cNvPr id="171" name="tx171"/>
            <p:cNvSpPr/>
            <p:nvPr/>
          </p:nvSpPr>
          <p:spPr>
            <a:xfrm>
              <a:off x="3619461" y="5738418"/>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13.8</a:t>
              </a:r>
            </a:p>
          </p:txBody>
        </p:sp>
        <p:sp>
          <p:nvSpPr>
            <p:cNvPr id="172" name="tx172"/>
            <p:cNvSpPr/>
            <p:nvPr/>
          </p:nvSpPr>
          <p:spPr>
            <a:xfrm>
              <a:off x="6677366" y="5738418"/>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3.3</a:t>
              </a:r>
            </a:p>
          </p:txBody>
        </p:sp>
        <p:sp>
          <p:nvSpPr>
            <p:cNvPr id="173" name="tx173"/>
            <p:cNvSpPr/>
            <p:nvPr/>
          </p:nvSpPr>
          <p:spPr>
            <a:xfrm>
              <a:off x="3737527" y="558968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14.5</a:t>
              </a:r>
            </a:p>
          </p:txBody>
        </p:sp>
        <p:sp>
          <p:nvSpPr>
            <p:cNvPr id="174" name="tx174"/>
            <p:cNvSpPr/>
            <p:nvPr/>
          </p:nvSpPr>
          <p:spPr>
            <a:xfrm>
              <a:off x="7025315" y="5589626"/>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3.9</a:t>
              </a:r>
            </a:p>
          </p:txBody>
        </p:sp>
        <p:sp>
          <p:nvSpPr>
            <p:cNvPr id="175" name="tx175"/>
            <p:cNvSpPr/>
            <p:nvPr/>
          </p:nvSpPr>
          <p:spPr>
            <a:xfrm>
              <a:off x="3788746" y="5440897"/>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14.8</a:t>
              </a:r>
            </a:p>
          </p:txBody>
        </p:sp>
        <p:sp>
          <p:nvSpPr>
            <p:cNvPr id="176" name="tx176"/>
            <p:cNvSpPr/>
            <p:nvPr/>
          </p:nvSpPr>
          <p:spPr>
            <a:xfrm>
              <a:off x="7111280" y="5440835"/>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3.8</a:t>
              </a:r>
            </a:p>
          </p:txBody>
        </p:sp>
        <p:sp>
          <p:nvSpPr>
            <p:cNvPr id="177" name="tx177"/>
            <p:cNvSpPr/>
            <p:nvPr/>
          </p:nvSpPr>
          <p:spPr>
            <a:xfrm>
              <a:off x="7520942" y="5740023"/>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17.1</a:t>
              </a:r>
            </a:p>
          </p:txBody>
        </p:sp>
        <p:sp>
          <p:nvSpPr>
            <p:cNvPr id="178" name="tx178"/>
            <p:cNvSpPr/>
            <p:nvPr/>
          </p:nvSpPr>
          <p:spPr>
            <a:xfrm>
              <a:off x="8003696" y="5589626"/>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18.3</a:t>
              </a:r>
            </a:p>
          </p:txBody>
        </p:sp>
        <p:sp>
          <p:nvSpPr>
            <p:cNvPr id="179" name="tx179"/>
            <p:cNvSpPr/>
            <p:nvPr/>
          </p:nvSpPr>
          <p:spPr>
            <a:xfrm>
              <a:off x="8076664" y="5440897"/>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18.5</a:t>
              </a:r>
            </a:p>
          </p:txBody>
        </p:sp>
        <p:sp>
          <p:nvSpPr>
            <p:cNvPr id="180" name="tx180"/>
            <p:cNvSpPr/>
            <p:nvPr/>
          </p:nvSpPr>
          <p:spPr>
            <a:xfrm>
              <a:off x="577692" y="573354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58475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577692" y="543596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3" name="tx183"/>
            <p:cNvSpPr/>
            <p:nvPr/>
          </p:nvSpPr>
          <p:spPr>
            <a:xfrm>
              <a:off x="1179834" y="5935450"/>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4" name="tx184"/>
            <p:cNvSpPr/>
            <p:nvPr/>
          </p:nvSpPr>
          <p:spPr>
            <a:xfrm>
              <a:off x="2952464" y="5935859"/>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85" name="tx185"/>
            <p:cNvSpPr/>
            <p:nvPr/>
          </p:nvSpPr>
          <p:spPr>
            <a:xfrm>
              <a:off x="4686248"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6" name="tx186"/>
            <p:cNvSpPr/>
            <p:nvPr/>
          </p:nvSpPr>
          <p:spPr>
            <a:xfrm>
              <a:off x="6458878"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87" name="tx187"/>
            <p:cNvSpPr/>
            <p:nvPr/>
          </p:nvSpPr>
          <p:spPr>
            <a:xfrm>
              <a:off x="8231509"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88" name="tx188"/>
            <p:cNvSpPr/>
            <p:nvPr/>
          </p:nvSpPr>
          <p:spPr>
            <a:xfrm>
              <a:off x="3859090" y="6070654"/>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89" name="tx189"/>
            <p:cNvSpPr/>
            <p:nvPr/>
          </p:nvSpPr>
          <p:spPr>
            <a:xfrm>
              <a:off x="4383327"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0" name="tx190"/>
            <p:cNvSpPr/>
            <p:nvPr/>
          </p:nvSpPr>
          <p:spPr>
            <a:xfrm>
              <a:off x="1742615" y="6396510"/>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91" name="tx191"/>
            <p:cNvSpPr/>
            <p:nvPr/>
          </p:nvSpPr>
          <p:spPr>
            <a:xfrm>
              <a:off x="5078280" y="6540785"/>
              <a:ext cx="3466633"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DTP3 coverage in 2025 (80%) was within 1% of coverage in 2019 (81%).
The number of children vaccinated with DTP3 increased 7% from 13.8 million in 2019 to 14.8 million in 2025.
The number of surviving infants increased approximately 9% from 17.1 million in 2019 to 18.5 million in 2025.
In 2025, 955,000 more children were vaccinated than in 2019.
In 2025, there were 1.5 million more surviving infants (target population) than in 2019.
For vaccine coverage to increase, the number of children vaccinated must increase at a faster rate than the population increases.</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DTP3 coverage was 80%: 14.8 million children received three doses of DTP-containing vaccine, but 3.8 million remain un- or under-vaccinated.</a:t>
            </a:r>
          </a:p>
        </p:txBody>
      </p:sp>
      <p:grpSp>
        <p:nvGrpSpPr>
          <p:cNvPr id="194" name="Group 193"/>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728389" y="5507585"/>
              <a:ext cx="269085" cy="204231"/>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1997474" y="5507585"/>
              <a:ext cx="269085" cy="204231"/>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266559" y="5507585"/>
              <a:ext cx="269085" cy="204231"/>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535644" y="5507585"/>
              <a:ext cx="269085" cy="204231"/>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804729" y="5507585"/>
              <a:ext cx="269085" cy="204231"/>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073814" y="5507585"/>
              <a:ext cx="269085" cy="204231"/>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342899" y="5507585"/>
              <a:ext cx="269085" cy="204231"/>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611984" y="5507585"/>
              <a:ext cx="269085" cy="204231"/>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3881069" y="5507585"/>
              <a:ext cx="269085" cy="204231"/>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150154" y="5507585"/>
              <a:ext cx="269085" cy="204231"/>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419239" y="5507585"/>
              <a:ext cx="269085" cy="204231"/>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688324" y="5507585"/>
              <a:ext cx="269085"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4957409" y="5507585"/>
              <a:ext cx="269085" cy="20423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226494" y="5507585"/>
              <a:ext cx="269085" cy="20423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495579" y="5507585"/>
              <a:ext cx="269085" cy="20423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764664" y="5507585"/>
              <a:ext cx="269085" cy="204231"/>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033750" y="5507585"/>
              <a:ext cx="269085" cy="204231"/>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302835" y="5507585"/>
              <a:ext cx="269085" cy="20423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571920" y="5507585"/>
              <a:ext cx="269085"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841005" y="5507585"/>
              <a:ext cx="269085" cy="204231"/>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110090" y="5507585"/>
              <a:ext cx="269085" cy="20423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379175" y="5507585"/>
              <a:ext cx="269085"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648260" y="5507585"/>
              <a:ext cx="269085" cy="204231"/>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917345" y="5507585"/>
              <a:ext cx="269085" cy="204231"/>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186430" y="5507585"/>
              <a:ext cx="269085" cy="204231"/>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55515" y="5507585"/>
              <a:ext cx="269085" cy="20423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728389" y="1627181"/>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997474" y="1627181"/>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266559" y="1627181"/>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535644" y="1627181"/>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804729" y="1627181"/>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073814" y="1627181"/>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342899" y="1627181"/>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611984" y="1627181"/>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881069" y="1627181"/>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150154" y="1627181"/>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419239" y="1627181"/>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688324" y="1627181"/>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4957409" y="1627181"/>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226494" y="1627181"/>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495579" y="1627181"/>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764664" y="1627181"/>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033750" y="1627181"/>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302835" y="1627181"/>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571920" y="1627181"/>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841005" y="1627181"/>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110090" y="1627181"/>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379175" y="1627181"/>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648260" y="1627181"/>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917345" y="1627181"/>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186430" y="1627181"/>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55515" y="1627181"/>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1728389" y="2648340"/>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1997474" y="2648340"/>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266559" y="2648340"/>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535644" y="2648340"/>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804729" y="2648340"/>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073814" y="2648340"/>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342899" y="2648340"/>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611984" y="2648340"/>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881069" y="2648340"/>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150154" y="2648340"/>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419239" y="2648340"/>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688324" y="2648340"/>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957409" y="2648340"/>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226494" y="2648340"/>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495579" y="264834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764664" y="2648340"/>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033750" y="2648340"/>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302835" y="2648340"/>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571920" y="2648340"/>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841005" y="2648340"/>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110090" y="2648340"/>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379175" y="2648340"/>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648260" y="2648340"/>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917345" y="2648340"/>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186430" y="2648340"/>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55515" y="2648340"/>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1728389" y="4282194"/>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1997474" y="4282194"/>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266559" y="4282194"/>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535644" y="4282194"/>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2804729" y="4282194"/>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073814" y="4282194"/>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342899" y="4282194"/>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611984" y="4282194"/>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881069" y="4282194"/>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150154" y="4282194"/>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419239" y="4282194"/>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688324" y="4282194"/>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4957409" y="4282194"/>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226494" y="4282194"/>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495579" y="4282194"/>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764664" y="4282194"/>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033750" y="4282194"/>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302835" y="4282194"/>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571920" y="4282194"/>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841005" y="4282194"/>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110090" y="4282194"/>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379175" y="4282194"/>
              <a:ext cx="269085" cy="20423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648260" y="4282194"/>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917345" y="4282194"/>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186430" y="4282194"/>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55515" y="4282194"/>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1728389" y="1422950"/>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1997474" y="1422950"/>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266559" y="1422950"/>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535644" y="1422950"/>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2804729" y="1422950"/>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073814" y="1422950"/>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342899" y="1422950"/>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611984"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3881069"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150154"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419239"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688324" y="1422950"/>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957409" y="1422950"/>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226494" y="1422950"/>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495579" y="1422950"/>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764664"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033750"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302835"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571920"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841005"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110090"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379175"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648260"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917345"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186430"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55515" y="1422950"/>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1728389" y="3261035"/>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1997474" y="3261035"/>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266559" y="3261035"/>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535644" y="3261035"/>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804729" y="3261035"/>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073814" y="3261035"/>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342899" y="3261035"/>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611984" y="3261035"/>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881069" y="3261035"/>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150154" y="3261035"/>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419239" y="3261035"/>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688324" y="3261035"/>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57409" y="3261035"/>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226494" y="3261035"/>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495579" y="3261035"/>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764664" y="3261035"/>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033750" y="3261035"/>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302835" y="3261035"/>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571920" y="3261035"/>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841005" y="3261035"/>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110090" y="3261035"/>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379175" y="3261035"/>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648260" y="3261035"/>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917345" y="3261035"/>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186430" y="3261035"/>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55515" y="3261035"/>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1728389" y="3873731"/>
              <a:ext cx="269085" cy="204231"/>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1997474" y="3873731"/>
              <a:ext cx="269085" cy="204231"/>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266559" y="3873731"/>
              <a:ext cx="269085" cy="204231"/>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535644" y="3873731"/>
              <a:ext cx="269085" cy="204231"/>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2804729" y="3873731"/>
              <a:ext cx="269085" cy="204231"/>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073814" y="3873731"/>
              <a:ext cx="269085" cy="204231"/>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342899" y="3873731"/>
              <a:ext cx="269085" cy="204231"/>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611984" y="3873731"/>
              <a:ext cx="269085"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3881069" y="3873731"/>
              <a:ext cx="269085" cy="20423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150154" y="3873731"/>
              <a:ext cx="269085" cy="204231"/>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419239" y="3873731"/>
              <a:ext cx="269085" cy="204231"/>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688324" y="3873731"/>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4957409" y="3873731"/>
              <a:ext cx="269085" cy="204231"/>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226494" y="3873731"/>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495579" y="3873731"/>
              <a:ext cx="269085" cy="204231"/>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764664" y="3873731"/>
              <a:ext cx="269085"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033750" y="3873731"/>
              <a:ext cx="269085"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302835" y="3873731"/>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571920" y="3873731"/>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841005" y="3873731"/>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110090" y="3873731"/>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379175" y="3873731"/>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648260" y="3873731"/>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917345" y="3873731"/>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186430" y="3873731"/>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55515" y="3873731"/>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1728389" y="2852572"/>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1997474" y="2852572"/>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266559" y="2852572"/>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535644" y="2852572"/>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2804729" y="2852572"/>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073814" y="2852572"/>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342899" y="2852572"/>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611984" y="2852572"/>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3881069" y="2852572"/>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150154" y="2852572"/>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419239" y="2852572"/>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688324" y="2852572"/>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4957409" y="2852572"/>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226494" y="2852572"/>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495579" y="2852572"/>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764664" y="2852572"/>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033750" y="2852572"/>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302835" y="2852572"/>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571920" y="2852572"/>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841005" y="2852572"/>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110090" y="2852572"/>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379175" y="2852572"/>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648260" y="2852572"/>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917345" y="2852572"/>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186430" y="2852572"/>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55515" y="2852572"/>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1728389" y="3056804"/>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1997474" y="3056804"/>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266559" y="3056804"/>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2535644" y="3056804"/>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2804729" y="3056804"/>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073814" y="3056804"/>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342899" y="3056804"/>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3611984" y="3056804"/>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3881069" y="3056804"/>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150154" y="3056804"/>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419239" y="3056804"/>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4688324" y="3056804"/>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4957409" y="3056804"/>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226494" y="3056804"/>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495579" y="3056804"/>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5764664" y="3056804"/>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033750" y="3056804"/>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302835" y="3056804"/>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571920" y="3056804"/>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841005" y="3056804"/>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110090" y="3056804"/>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379175" y="3056804"/>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648260" y="3056804"/>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917345" y="3056804"/>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186430" y="3056804"/>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455515" y="3056804"/>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1728389" y="5303353"/>
              <a:ext cx="269085" cy="204231"/>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1997474" y="5303353"/>
              <a:ext cx="269085" cy="204231"/>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266559" y="5303353"/>
              <a:ext cx="269085"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2535644" y="5303353"/>
              <a:ext cx="269085"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2804729" y="5303353"/>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073814" y="5303353"/>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342899" y="5303353"/>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3611984" y="5303353"/>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3881069" y="5303353"/>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150154" y="5303353"/>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419239" y="5303353"/>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4688324" y="5303353"/>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4957409" y="5303353"/>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226494" y="5303353"/>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495579" y="5303353"/>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5764664" y="5303353"/>
              <a:ext cx="269085"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033750" y="5303353"/>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302835" y="5303353"/>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571920" y="5303353"/>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6841005" y="5303353"/>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110090" y="5303353"/>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379175" y="5303353"/>
              <a:ext cx="269085" cy="20423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648260" y="5303353"/>
              <a:ext cx="269085" cy="204231"/>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917345" y="5303353"/>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186430" y="5303353"/>
              <a:ext cx="269085" cy="204231"/>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455515" y="5303353"/>
              <a:ext cx="269085"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1728389" y="2444108"/>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1997474" y="2444108"/>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266559" y="2444108"/>
              <a:ext cx="269085"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2535644" y="2444108"/>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2804729" y="2444108"/>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073814" y="244410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342899" y="2444108"/>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3611984" y="2444108"/>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3881069" y="2444108"/>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150154" y="244410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419239" y="244410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4688324" y="2444108"/>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4957409" y="2444108"/>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226494" y="2444108"/>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495579" y="2444108"/>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5764664" y="2444108"/>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033750" y="2444108"/>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302835" y="2444108"/>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571920" y="2444108"/>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6841005" y="2444108"/>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110090" y="2444108"/>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379175" y="244410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648260" y="2444108"/>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7917345" y="2444108"/>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186430" y="2444108"/>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455515" y="2444108"/>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1728389" y="4894889"/>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1997474" y="4894889"/>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266559" y="4894889"/>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2535644" y="4894889"/>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2804729" y="4894889"/>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073814" y="4894889"/>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342899" y="4894889"/>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3611984" y="4894889"/>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3881069" y="4894889"/>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150154" y="4894889"/>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419239" y="4894889"/>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4688324" y="4894889"/>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4957409" y="4894889"/>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226494" y="4894889"/>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495579" y="4894889"/>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5764664" y="4894889"/>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033750" y="4894889"/>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302835" y="4894889"/>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571920" y="4894889"/>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6841005" y="4894889"/>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110090" y="4894889"/>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379175" y="4894889"/>
              <a:ext cx="269085" cy="204231"/>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648260" y="4894889"/>
              <a:ext cx="269085" cy="20423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7917345" y="4894889"/>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186430" y="4894889"/>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455515" y="4894889"/>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1728389" y="3669499"/>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1997474" y="3669499"/>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266559" y="3669499"/>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2535644" y="3669499"/>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2804729" y="3669499"/>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073814" y="3669499"/>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342899" y="3669499"/>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3611984" y="3669499"/>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3881069" y="3669499"/>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150154" y="3669499"/>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419239" y="3669499"/>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4688324" y="3669499"/>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4957409" y="3669499"/>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226494" y="3669499"/>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495579" y="3669499"/>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5764664" y="3669499"/>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033750" y="3669499"/>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302835" y="3669499"/>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571920" y="3669499"/>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841005" y="3669499"/>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110090" y="3669499"/>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379175" y="3669499"/>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648260" y="3669499"/>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917345" y="3669499"/>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186430" y="3669499"/>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455515" y="3669499"/>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1728389" y="1831413"/>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1997474" y="1831413"/>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266559" y="1831413"/>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2535644" y="1831413"/>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2804729" y="1831413"/>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073814" y="1831413"/>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342899" y="1831413"/>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3611984" y="1831413"/>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3881069" y="1831413"/>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150154" y="1831413"/>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419239" y="1831413"/>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4688324" y="1831413"/>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4957409" y="1831413"/>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226494" y="1831413"/>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495579" y="1831413"/>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5764664" y="1831413"/>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033750" y="1831413"/>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302835" y="1831413"/>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571920" y="1831413"/>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6841005" y="1831413"/>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110090" y="1831413"/>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379175" y="1831413"/>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648260" y="1831413"/>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7917345" y="1831413"/>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186430" y="1831413"/>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455515" y="1831413"/>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1728389" y="4690658"/>
              <a:ext cx="269085" cy="204231"/>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1997474" y="4690658"/>
              <a:ext cx="269085" cy="204231"/>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266559" y="4690658"/>
              <a:ext cx="269085" cy="204231"/>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2535644" y="4690658"/>
              <a:ext cx="269085" cy="204231"/>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2804729" y="4690658"/>
              <a:ext cx="269085" cy="204231"/>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073814" y="4690658"/>
              <a:ext cx="269085" cy="204231"/>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342899" y="4690658"/>
              <a:ext cx="269085" cy="204231"/>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3611984" y="4690658"/>
              <a:ext cx="269085" cy="204231"/>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3881069" y="4690658"/>
              <a:ext cx="269085" cy="204231"/>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150154" y="4690658"/>
              <a:ext cx="269085" cy="204231"/>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419239" y="4690658"/>
              <a:ext cx="269085" cy="204231"/>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4688324" y="4690658"/>
              <a:ext cx="269085" cy="204231"/>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4957409" y="4690658"/>
              <a:ext cx="269085" cy="204231"/>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226494" y="4690658"/>
              <a:ext cx="269085" cy="204231"/>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495579" y="4690658"/>
              <a:ext cx="269085" cy="204231"/>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5764664" y="4690658"/>
              <a:ext cx="269085" cy="204231"/>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033750" y="4690658"/>
              <a:ext cx="269085" cy="204231"/>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302835" y="4690658"/>
              <a:ext cx="269085"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571920" y="4690658"/>
              <a:ext cx="269085" cy="20423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6841005" y="4690658"/>
              <a:ext cx="269085" cy="204231"/>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110090" y="4690658"/>
              <a:ext cx="269085" cy="20423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379175" y="4690658"/>
              <a:ext cx="269085"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648260" y="4690658"/>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7917345" y="4690658"/>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186430" y="4690658"/>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455515" y="4690658"/>
              <a:ext cx="269085" cy="20423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1728389" y="5099121"/>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1997474" y="5099121"/>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266559" y="5099121"/>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2535644" y="5099121"/>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2804729" y="5099121"/>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073814" y="5099121"/>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342899" y="5099121"/>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3611984" y="5099121"/>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3881069" y="5099121"/>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150154" y="5099121"/>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419239" y="5099121"/>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4688324" y="5099121"/>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4957409" y="5099121"/>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226494" y="5099121"/>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495579" y="5099121"/>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5764664" y="5099121"/>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033750" y="5099121"/>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302835" y="5099121"/>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571920" y="5099121"/>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6841005" y="5099121"/>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110090" y="5099121"/>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379175" y="5099121"/>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648260" y="5099121"/>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7917345" y="5099121"/>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186430" y="5099121"/>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455515" y="5099121"/>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4688324" y="4486426"/>
              <a:ext cx="269085" cy="204231"/>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4957409" y="4486426"/>
              <a:ext cx="269085" cy="204231"/>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5226494" y="4486426"/>
              <a:ext cx="269085" cy="20423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5495579" y="4486426"/>
              <a:ext cx="269085"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5764664" y="4486426"/>
              <a:ext cx="269085" cy="204231"/>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6033750" y="4486426"/>
              <a:ext cx="269085" cy="204231"/>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6302835" y="4486426"/>
              <a:ext cx="269085" cy="20423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6571920" y="4486426"/>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6841005" y="4486426"/>
              <a:ext cx="269085" cy="204231"/>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7110090" y="4486426"/>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7379175" y="4486426"/>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7648260" y="4486426"/>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7917345" y="4486426"/>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8186430" y="4486426"/>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8455515" y="4486426"/>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1728389" y="1218718"/>
              <a:ext cx="269085" cy="20423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1997474" y="1218718"/>
              <a:ext cx="269085" cy="20423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2266559" y="1218718"/>
              <a:ext cx="269085" cy="204231"/>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2535644" y="1218718"/>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2804729" y="1218718"/>
              <a:ext cx="269085"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3073814" y="1218718"/>
              <a:ext cx="269085"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3342899" y="1218718"/>
              <a:ext cx="269085"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3611984" y="1218718"/>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3881069" y="1218718"/>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4150154" y="1218718"/>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4419239" y="1218718"/>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4688324" y="1218718"/>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4957409" y="1218718"/>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5226494" y="1218718"/>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5495579" y="1218718"/>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5764664" y="1218718"/>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6033750" y="121871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6302835" y="1218718"/>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6571920" y="121871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6841005" y="121871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7110090" y="1218718"/>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7379175" y="1218718"/>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7648260" y="1218718"/>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7917345" y="1218718"/>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8186430" y="1218718"/>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8455515" y="1218718"/>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1728389" y="3465267"/>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1997474" y="3465267"/>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2266559" y="3465267"/>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2535644" y="3465267"/>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2804729" y="3465267"/>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3073814" y="3465267"/>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3342899" y="3465267"/>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3611984" y="3465267"/>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3881069" y="3465267"/>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4150154" y="3465267"/>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4419239" y="3465267"/>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4688324" y="3465267"/>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4957409" y="3465267"/>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5226494" y="3465267"/>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5495579" y="3465267"/>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5764664" y="3465267"/>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6033750" y="3465267"/>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6302835" y="3465267"/>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6571920" y="3465267"/>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6841005" y="3465267"/>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7110090" y="3465267"/>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7379175" y="3465267"/>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7648260" y="3465267"/>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7917345" y="3465267"/>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8186430" y="3465267"/>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8455515" y="3465267"/>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1728389" y="2035645"/>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1997474" y="2035645"/>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2266559" y="2035645"/>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2535644" y="2035645"/>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2804729" y="2035645"/>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3073814" y="2035645"/>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3342899" y="2035645"/>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3611984" y="2035645"/>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3881069" y="2035645"/>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4150154" y="2035645"/>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4419239" y="2035645"/>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4688324" y="2035645"/>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4957409" y="2035645"/>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5226494" y="2035645"/>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5495579" y="2035645"/>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5764664" y="2035645"/>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6033750" y="2035645"/>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6302835" y="2035645"/>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6571920" y="2035645"/>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6841005" y="2035645"/>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7110090" y="2035645"/>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7379175" y="2035645"/>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7648260" y="2035645"/>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7917345" y="2035645"/>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8186430" y="2035645"/>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8455515" y="2035645"/>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1728389" y="2239877"/>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1997474" y="2239877"/>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2266559" y="2239877"/>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2535644" y="2239877"/>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2804729" y="2239877"/>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3073814" y="2239877"/>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3342899" y="2239877"/>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3611984" y="2239877"/>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3881069" y="2239877"/>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4150154" y="2239877"/>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4419239" y="2239877"/>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4688324" y="2239877"/>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4957409" y="2239877"/>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5226494" y="2239877"/>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5495579" y="2239877"/>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5764664" y="2239877"/>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6033750" y="2239877"/>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6302835" y="2239877"/>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6571920" y="2239877"/>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6841005" y="2239877"/>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7110090" y="2239877"/>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7379175" y="2239877"/>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7648260" y="2239877"/>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7917345" y="2239877"/>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8186430" y="2239877"/>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8455515" y="2239877"/>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1728389" y="4077962"/>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1997474" y="4077962"/>
              <a:ext cx="269085"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2266559" y="4077962"/>
              <a:ext cx="269085" cy="204231"/>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2535644" y="4077962"/>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2804729" y="4077962"/>
              <a:ext cx="269085"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3073814" y="4077962"/>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3342899" y="4077962"/>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3611984" y="4077962"/>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3881069" y="4077962"/>
              <a:ext cx="269085" cy="20423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4150154" y="4077962"/>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4419239" y="4077962"/>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4688324" y="4077962"/>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4957409" y="4077962"/>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5226494" y="4077962"/>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5495579" y="4077962"/>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5764664" y="4077962"/>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6033750" y="4077962"/>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6302835" y="4077962"/>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6571920" y="4077962"/>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6841005" y="4077962"/>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7110090" y="4077962"/>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7379175" y="4077962"/>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7648260" y="4077962"/>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7917345" y="4077962"/>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8186430" y="4077962"/>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8455515" y="4077962"/>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65" name="tx565"/>
            <p:cNvSpPr/>
            <p:nvPr/>
          </p:nvSpPr>
          <p:spPr>
            <a:xfrm>
              <a:off x="664617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66" name="tx566"/>
            <p:cNvSpPr/>
            <p:nvPr/>
          </p:nvSpPr>
          <p:spPr>
            <a:xfrm>
              <a:off x="691525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567" name="tx567"/>
            <p:cNvSpPr/>
            <p:nvPr/>
          </p:nvSpPr>
          <p:spPr>
            <a:xfrm>
              <a:off x="7991598"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568" name="tx568"/>
            <p:cNvSpPr/>
            <p:nvPr/>
          </p:nvSpPr>
          <p:spPr>
            <a:xfrm>
              <a:off x="180264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69" name="tx569"/>
            <p:cNvSpPr/>
            <p:nvPr/>
          </p:nvSpPr>
          <p:spPr>
            <a:xfrm>
              <a:off x="207172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70" name="tx570"/>
            <p:cNvSpPr/>
            <p:nvPr/>
          </p:nvSpPr>
          <p:spPr>
            <a:xfrm>
              <a:off x="234081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71" name="tx571"/>
            <p:cNvSpPr/>
            <p:nvPr/>
          </p:nvSpPr>
          <p:spPr>
            <a:xfrm>
              <a:off x="260989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72" name="tx572"/>
            <p:cNvSpPr/>
            <p:nvPr/>
          </p:nvSpPr>
          <p:spPr>
            <a:xfrm>
              <a:off x="287898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73" name="tx573"/>
            <p:cNvSpPr/>
            <p:nvPr/>
          </p:nvSpPr>
          <p:spPr>
            <a:xfrm>
              <a:off x="314806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74" name="tx574"/>
            <p:cNvSpPr/>
            <p:nvPr/>
          </p:nvSpPr>
          <p:spPr>
            <a:xfrm>
              <a:off x="341715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75" name="tx575"/>
            <p:cNvSpPr/>
            <p:nvPr/>
          </p:nvSpPr>
          <p:spPr>
            <a:xfrm>
              <a:off x="368623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76" name="tx576"/>
            <p:cNvSpPr/>
            <p:nvPr/>
          </p:nvSpPr>
          <p:spPr>
            <a:xfrm>
              <a:off x="395532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77" name="tx577"/>
            <p:cNvSpPr/>
            <p:nvPr/>
          </p:nvSpPr>
          <p:spPr>
            <a:xfrm>
              <a:off x="422440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78" name="tx578"/>
            <p:cNvSpPr/>
            <p:nvPr/>
          </p:nvSpPr>
          <p:spPr>
            <a:xfrm>
              <a:off x="449349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79" name="tx579"/>
            <p:cNvSpPr/>
            <p:nvPr/>
          </p:nvSpPr>
          <p:spPr>
            <a:xfrm>
              <a:off x="476257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0" name="tx580"/>
            <p:cNvSpPr/>
            <p:nvPr/>
          </p:nvSpPr>
          <p:spPr>
            <a:xfrm>
              <a:off x="503166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1" name="tx581"/>
            <p:cNvSpPr/>
            <p:nvPr/>
          </p:nvSpPr>
          <p:spPr>
            <a:xfrm>
              <a:off x="530074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2" name="tx582"/>
            <p:cNvSpPr/>
            <p:nvPr/>
          </p:nvSpPr>
          <p:spPr>
            <a:xfrm>
              <a:off x="556983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3" name="tx583"/>
            <p:cNvSpPr/>
            <p:nvPr/>
          </p:nvSpPr>
          <p:spPr>
            <a:xfrm>
              <a:off x="583891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4" name="tx584"/>
            <p:cNvSpPr/>
            <p:nvPr/>
          </p:nvSpPr>
          <p:spPr>
            <a:xfrm>
              <a:off x="610800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5" name="tx585"/>
            <p:cNvSpPr/>
            <p:nvPr/>
          </p:nvSpPr>
          <p:spPr>
            <a:xfrm>
              <a:off x="637708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6" name="tx586"/>
            <p:cNvSpPr/>
            <p:nvPr/>
          </p:nvSpPr>
          <p:spPr>
            <a:xfrm>
              <a:off x="664617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7" name="tx587"/>
            <p:cNvSpPr/>
            <p:nvPr/>
          </p:nvSpPr>
          <p:spPr>
            <a:xfrm>
              <a:off x="691525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8" name="tx588"/>
            <p:cNvSpPr/>
            <p:nvPr/>
          </p:nvSpPr>
          <p:spPr>
            <a:xfrm>
              <a:off x="718434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9" name="tx589"/>
            <p:cNvSpPr/>
            <p:nvPr/>
          </p:nvSpPr>
          <p:spPr>
            <a:xfrm>
              <a:off x="745342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90" name="tx590"/>
            <p:cNvSpPr/>
            <p:nvPr/>
          </p:nvSpPr>
          <p:spPr>
            <a:xfrm>
              <a:off x="7722513"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91" name="tx591"/>
            <p:cNvSpPr/>
            <p:nvPr/>
          </p:nvSpPr>
          <p:spPr>
            <a:xfrm>
              <a:off x="799159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92" name="tx592"/>
            <p:cNvSpPr/>
            <p:nvPr/>
          </p:nvSpPr>
          <p:spPr>
            <a:xfrm>
              <a:off x="8260683"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93" name="tx593"/>
            <p:cNvSpPr/>
            <p:nvPr/>
          </p:nvSpPr>
          <p:spPr>
            <a:xfrm>
              <a:off x="852976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94" name="tx594"/>
            <p:cNvSpPr/>
            <p:nvPr/>
          </p:nvSpPr>
          <p:spPr>
            <a:xfrm>
              <a:off x="180264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95" name="tx595"/>
            <p:cNvSpPr/>
            <p:nvPr/>
          </p:nvSpPr>
          <p:spPr>
            <a:xfrm>
              <a:off x="207172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96" name="tx596"/>
            <p:cNvSpPr/>
            <p:nvPr/>
          </p:nvSpPr>
          <p:spPr>
            <a:xfrm>
              <a:off x="234081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97" name="tx597"/>
            <p:cNvSpPr/>
            <p:nvPr/>
          </p:nvSpPr>
          <p:spPr>
            <a:xfrm>
              <a:off x="260989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98" name="tx598"/>
            <p:cNvSpPr/>
            <p:nvPr/>
          </p:nvSpPr>
          <p:spPr>
            <a:xfrm>
              <a:off x="2878982" y="2709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99" name="tx599"/>
            <p:cNvSpPr/>
            <p:nvPr/>
          </p:nvSpPr>
          <p:spPr>
            <a:xfrm>
              <a:off x="314806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00" name="tx600"/>
            <p:cNvSpPr/>
            <p:nvPr/>
          </p:nvSpPr>
          <p:spPr>
            <a:xfrm>
              <a:off x="341715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01" name="tx601"/>
            <p:cNvSpPr/>
            <p:nvPr/>
          </p:nvSpPr>
          <p:spPr>
            <a:xfrm>
              <a:off x="368623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02" name="tx602"/>
            <p:cNvSpPr/>
            <p:nvPr/>
          </p:nvSpPr>
          <p:spPr>
            <a:xfrm>
              <a:off x="395532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03" name="tx603"/>
            <p:cNvSpPr/>
            <p:nvPr/>
          </p:nvSpPr>
          <p:spPr>
            <a:xfrm>
              <a:off x="422440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04" name="tx604"/>
            <p:cNvSpPr/>
            <p:nvPr/>
          </p:nvSpPr>
          <p:spPr>
            <a:xfrm>
              <a:off x="449349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05" name="tx605"/>
            <p:cNvSpPr/>
            <p:nvPr/>
          </p:nvSpPr>
          <p:spPr>
            <a:xfrm>
              <a:off x="476257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06" name="tx606"/>
            <p:cNvSpPr/>
            <p:nvPr/>
          </p:nvSpPr>
          <p:spPr>
            <a:xfrm>
              <a:off x="503166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07" name="tx607"/>
            <p:cNvSpPr/>
            <p:nvPr/>
          </p:nvSpPr>
          <p:spPr>
            <a:xfrm>
              <a:off x="530074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08" name="tx608"/>
            <p:cNvSpPr/>
            <p:nvPr/>
          </p:nvSpPr>
          <p:spPr>
            <a:xfrm>
              <a:off x="556983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09" name="tx609"/>
            <p:cNvSpPr/>
            <p:nvPr/>
          </p:nvSpPr>
          <p:spPr>
            <a:xfrm>
              <a:off x="583891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10" name="tx610"/>
            <p:cNvSpPr/>
            <p:nvPr/>
          </p:nvSpPr>
          <p:spPr>
            <a:xfrm>
              <a:off x="610800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11" name="tx611"/>
            <p:cNvSpPr/>
            <p:nvPr/>
          </p:nvSpPr>
          <p:spPr>
            <a:xfrm>
              <a:off x="637708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12" name="tx612"/>
            <p:cNvSpPr/>
            <p:nvPr/>
          </p:nvSpPr>
          <p:spPr>
            <a:xfrm>
              <a:off x="664617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13" name="tx613"/>
            <p:cNvSpPr/>
            <p:nvPr/>
          </p:nvSpPr>
          <p:spPr>
            <a:xfrm>
              <a:off x="6915257" y="2709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14" name="tx614"/>
            <p:cNvSpPr/>
            <p:nvPr/>
          </p:nvSpPr>
          <p:spPr>
            <a:xfrm>
              <a:off x="7184342" y="2709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15" name="tx615"/>
            <p:cNvSpPr/>
            <p:nvPr/>
          </p:nvSpPr>
          <p:spPr>
            <a:xfrm>
              <a:off x="7453428"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16" name="tx616"/>
            <p:cNvSpPr/>
            <p:nvPr/>
          </p:nvSpPr>
          <p:spPr>
            <a:xfrm>
              <a:off x="7722513"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17" name="tx617"/>
            <p:cNvSpPr/>
            <p:nvPr/>
          </p:nvSpPr>
          <p:spPr>
            <a:xfrm>
              <a:off x="7991598"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18" name="tx618"/>
            <p:cNvSpPr/>
            <p:nvPr/>
          </p:nvSpPr>
          <p:spPr>
            <a:xfrm>
              <a:off x="8260683"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19" name="tx619"/>
            <p:cNvSpPr/>
            <p:nvPr/>
          </p:nvSpPr>
          <p:spPr>
            <a:xfrm>
              <a:off x="8529768"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20" name="tx620"/>
            <p:cNvSpPr/>
            <p:nvPr/>
          </p:nvSpPr>
          <p:spPr>
            <a:xfrm>
              <a:off x="180264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21" name="tx621"/>
            <p:cNvSpPr/>
            <p:nvPr/>
          </p:nvSpPr>
          <p:spPr>
            <a:xfrm>
              <a:off x="207172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22" name="tx622"/>
            <p:cNvSpPr/>
            <p:nvPr/>
          </p:nvSpPr>
          <p:spPr>
            <a:xfrm>
              <a:off x="234081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23" name="tx623"/>
            <p:cNvSpPr/>
            <p:nvPr/>
          </p:nvSpPr>
          <p:spPr>
            <a:xfrm>
              <a:off x="260989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24" name="tx624"/>
            <p:cNvSpPr/>
            <p:nvPr/>
          </p:nvSpPr>
          <p:spPr>
            <a:xfrm>
              <a:off x="287898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25" name="tx625"/>
            <p:cNvSpPr/>
            <p:nvPr/>
          </p:nvSpPr>
          <p:spPr>
            <a:xfrm>
              <a:off x="314806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26" name="tx626"/>
            <p:cNvSpPr/>
            <p:nvPr/>
          </p:nvSpPr>
          <p:spPr>
            <a:xfrm>
              <a:off x="341715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27" name="tx627"/>
            <p:cNvSpPr/>
            <p:nvPr/>
          </p:nvSpPr>
          <p:spPr>
            <a:xfrm>
              <a:off x="3686237" y="43451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28" name="tx628"/>
            <p:cNvSpPr/>
            <p:nvPr/>
          </p:nvSpPr>
          <p:spPr>
            <a:xfrm>
              <a:off x="395532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29" name="tx629"/>
            <p:cNvSpPr/>
            <p:nvPr/>
          </p:nvSpPr>
          <p:spPr>
            <a:xfrm>
              <a:off x="4224407" y="43438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30" name="tx630"/>
            <p:cNvSpPr/>
            <p:nvPr/>
          </p:nvSpPr>
          <p:spPr>
            <a:xfrm>
              <a:off x="4493492" y="434551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31" name="tx631"/>
            <p:cNvSpPr/>
            <p:nvPr/>
          </p:nvSpPr>
          <p:spPr>
            <a:xfrm>
              <a:off x="4762577" y="43438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32" name="tx632"/>
            <p:cNvSpPr/>
            <p:nvPr/>
          </p:nvSpPr>
          <p:spPr>
            <a:xfrm>
              <a:off x="503166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33" name="tx633"/>
            <p:cNvSpPr/>
            <p:nvPr/>
          </p:nvSpPr>
          <p:spPr>
            <a:xfrm>
              <a:off x="5300747" y="43438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34" name="tx634"/>
            <p:cNvSpPr/>
            <p:nvPr/>
          </p:nvSpPr>
          <p:spPr>
            <a:xfrm>
              <a:off x="556983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35" name="tx635"/>
            <p:cNvSpPr/>
            <p:nvPr/>
          </p:nvSpPr>
          <p:spPr>
            <a:xfrm>
              <a:off x="583891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36" name="tx636"/>
            <p:cNvSpPr/>
            <p:nvPr/>
          </p:nvSpPr>
          <p:spPr>
            <a:xfrm>
              <a:off x="6108002" y="43451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37" name="tx637"/>
            <p:cNvSpPr/>
            <p:nvPr/>
          </p:nvSpPr>
          <p:spPr>
            <a:xfrm>
              <a:off x="637708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38" name="tx638"/>
            <p:cNvSpPr/>
            <p:nvPr/>
          </p:nvSpPr>
          <p:spPr>
            <a:xfrm>
              <a:off x="6646172" y="434651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39" name="tx639"/>
            <p:cNvSpPr/>
            <p:nvPr/>
          </p:nvSpPr>
          <p:spPr>
            <a:xfrm>
              <a:off x="691525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40" name="tx640"/>
            <p:cNvSpPr/>
            <p:nvPr/>
          </p:nvSpPr>
          <p:spPr>
            <a:xfrm>
              <a:off x="7184342" y="434551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41" name="tx641"/>
            <p:cNvSpPr/>
            <p:nvPr/>
          </p:nvSpPr>
          <p:spPr>
            <a:xfrm>
              <a:off x="7453428" y="43451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42" name="tx642"/>
            <p:cNvSpPr/>
            <p:nvPr/>
          </p:nvSpPr>
          <p:spPr>
            <a:xfrm>
              <a:off x="7722513"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43" name="tx643"/>
            <p:cNvSpPr/>
            <p:nvPr/>
          </p:nvSpPr>
          <p:spPr>
            <a:xfrm>
              <a:off x="7991598" y="43451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44" name="tx644"/>
            <p:cNvSpPr/>
            <p:nvPr/>
          </p:nvSpPr>
          <p:spPr>
            <a:xfrm>
              <a:off x="8260683" y="43451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45" name="tx645"/>
            <p:cNvSpPr/>
            <p:nvPr/>
          </p:nvSpPr>
          <p:spPr>
            <a:xfrm>
              <a:off x="8529768" y="43451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46" name="tx646"/>
            <p:cNvSpPr/>
            <p:nvPr/>
          </p:nvSpPr>
          <p:spPr>
            <a:xfrm>
              <a:off x="180264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47" name="tx647"/>
            <p:cNvSpPr/>
            <p:nvPr/>
          </p:nvSpPr>
          <p:spPr>
            <a:xfrm>
              <a:off x="207172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48" name="tx648"/>
            <p:cNvSpPr/>
            <p:nvPr/>
          </p:nvSpPr>
          <p:spPr>
            <a:xfrm>
              <a:off x="234081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49" name="tx649"/>
            <p:cNvSpPr/>
            <p:nvPr/>
          </p:nvSpPr>
          <p:spPr>
            <a:xfrm>
              <a:off x="2609897" y="14845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50" name="tx650"/>
            <p:cNvSpPr/>
            <p:nvPr/>
          </p:nvSpPr>
          <p:spPr>
            <a:xfrm>
              <a:off x="287898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51" name="tx651"/>
            <p:cNvSpPr/>
            <p:nvPr/>
          </p:nvSpPr>
          <p:spPr>
            <a:xfrm>
              <a:off x="314806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52" name="tx652"/>
            <p:cNvSpPr/>
            <p:nvPr/>
          </p:nvSpPr>
          <p:spPr>
            <a:xfrm>
              <a:off x="341715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53" name="tx653"/>
            <p:cNvSpPr/>
            <p:nvPr/>
          </p:nvSpPr>
          <p:spPr>
            <a:xfrm>
              <a:off x="368623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54" name="tx654"/>
            <p:cNvSpPr/>
            <p:nvPr/>
          </p:nvSpPr>
          <p:spPr>
            <a:xfrm>
              <a:off x="395532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55" name="tx655"/>
            <p:cNvSpPr/>
            <p:nvPr/>
          </p:nvSpPr>
          <p:spPr>
            <a:xfrm>
              <a:off x="422440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56" name="tx656"/>
            <p:cNvSpPr/>
            <p:nvPr/>
          </p:nvSpPr>
          <p:spPr>
            <a:xfrm>
              <a:off x="449349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57" name="tx657"/>
            <p:cNvSpPr/>
            <p:nvPr/>
          </p:nvSpPr>
          <p:spPr>
            <a:xfrm>
              <a:off x="476257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58" name="tx658"/>
            <p:cNvSpPr/>
            <p:nvPr/>
          </p:nvSpPr>
          <p:spPr>
            <a:xfrm>
              <a:off x="503166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59" name="tx659"/>
            <p:cNvSpPr/>
            <p:nvPr/>
          </p:nvSpPr>
          <p:spPr>
            <a:xfrm>
              <a:off x="530074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60" name="tx660"/>
            <p:cNvSpPr/>
            <p:nvPr/>
          </p:nvSpPr>
          <p:spPr>
            <a:xfrm>
              <a:off x="556983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61" name="tx661"/>
            <p:cNvSpPr/>
            <p:nvPr/>
          </p:nvSpPr>
          <p:spPr>
            <a:xfrm>
              <a:off x="583891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62" name="tx662"/>
            <p:cNvSpPr/>
            <p:nvPr/>
          </p:nvSpPr>
          <p:spPr>
            <a:xfrm>
              <a:off x="610800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63" name="tx663"/>
            <p:cNvSpPr/>
            <p:nvPr/>
          </p:nvSpPr>
          <p:spPr>
            <a:xfrm>
              <a:off x="637708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64" name="tx664"/>
            <p:cNvSpPr/>
            <p:nvPr/>
          </p:nvSpPr>
          <p:spPr>
            <a:xfrm>
              <a:off x="664617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65" name="tx665"/>
            <p:cNvSpPr/>
            <p:nvPr/>
          </p:nvSpPr>
          <p:spPr>
            <a:xfrm>
              <a:off x="691525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66" name="tx666"/>
            <p:cNvSpPr/>
            <p:nvPr/>
          </p:nvSpPr>
          <p:spPr>
            <a:xfrm>
              <a:off x="718434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67" name="tx667"/>
            <p:cNvSpPr/>
            <p:nvPr/>
          </p:nvSpPr>
          <p:spPr>
            <a:xfrm>
              <a:off x="7453428"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68" name="tx668"/>
            <p:cNvSpPr/>
            <p:nvPr/>
          </p:nvSpPr>
          <p:spPr>
            <a:xfrm>
              <a:off x="7722513"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69" name="tx669"/>
            <p:cNvSpPr/>
            <p:nvPr/>
          </p:nvSpPr>
          <p:spPr>
            <a:xfrm>
              <a:off x="7991598"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70" name="tx670"/>
            <p:cNvSpPr/>
            <p:nvPr/>
          </p:nvSpPr>
          <p:spPr>
            <a:xfrm>
              <a:off x="8260683"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71" name="tx671"/>
            <p:cNvSpPr/>
            <p:nvPr/>
          </p:nvSpPr>
          <p:spPr>
            <a:xfrm>
              <a:off x="8529768"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72" name="tx672"/>
            <p:cNvSpPr/>
            <p:nvPr/>
          </p:nvSpPr>
          <p:spPr>
            <a:xfrm>
              <a:off x="180264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73" name="tx673"/>
            <p:cNvSpPr/>
            <p:nvPr/>
          </p:nvSpPr>
          <p:spPr>
            <a:xfrm>
              <a:off x="207172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74" name="tx674"/>
            <p:cNvSpPr/>
            <p:nvPr/>
          </p:nvSpPr>
          <p:spPr>
            <a:xfrm>
              <a:off x="234081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75" name="tx675"/>
            <p:cNvSpPr/>
            <p:nvPr/>
          </p:nvSpPr>
          <p:spPr>
            <a:xfrm>
              <a:off x="260989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76" name="tx676"/>
            <p:cNvSpPr/>
            <p:nvPr/>
          </p:nvSpPr>
          <p:spPr>
            <a:xfrm>
              <a:off x="287898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77" name="tx677"/>
            <p:cNvSpPr/>
            <p:nvPr/>
          </p:nvSpPr>
          <p:spPr>
            <a:xfrm>
              <a:off x="314806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78" name="tx678"/>
            <p:cNvSpPr/>
            <p:nvPr/>
          </p:nvSpPr>
          <p:spPr>
            <a:xfrm>
              <a:off x="341715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79" name="tx679"/>
            <p:cNvSpPr/>
            <p:nvPr/>
          </p:nvSpPr>
          <p:spPr>
            <a:xfrm>
              <a:off x="368623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80" name="tx680"/>
            <p:cNvSpPr/>
            <p:nvPr/>
          </p:nvSpPr>
          <p:spPr>
            <a:xfrm>
              <a:off x="395532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81" name="tx681"/>
            <p:cNvSpPr/>
            <p:nvPr/>
          </p:nvSpPr>
          <p:spPr>
            <a:xfrm>
              <a:off x="422440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82" name="tx682"/>
            <p:cNvSpPr/>
            <p:nvPr/>
          </p:nvSpPr>
          <p:spPr>
            <a:xfrm>
              <a:off x="449349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3" name="tx683"/>
            <p:cNvSpPr/>
            <p:nvPr/>
          </p:nvSpPr>
          <p:spPr>
            <a:xfrm>
              <a:off x="476257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84" name="tx684"/>
            <p:cNvSpPr/>
            <p:nvPr/>
          </p:nvSpPr>
          <p:spPr>
            <a:xfrm>
              <a:off x="503166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85" name="tx685"/>
            <p:cNvSpPr/>
            <p:nvPr/>
          </p:nvSpPr>
          <p:spPr>
            <a:xfrm>
              <a:off x="530074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86" name="tx686"/>
            <p:cNvSpPr/>
            <p:nvPr/>
          </p:nvSpPr>
          <p:spPr>
            <a:xfrm>
              <a:off x="556983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87" name="tx687"/>
            <p:cNvSpPr/>
            <p:nvPr/>
          </p:nvSpPr>
          <p:spPr>
            <a:xfrm>
              <a:off x="583891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88" name="tx688"/>
            <p:cNvSpPr/>
            <p:nvPr/>
          </p:nvSpPr>
          <p:spPr>
            <a:xfrm>
              <a:off x="610800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89" name="tx689"/>
            <p:cNvSpPr/>
            <p:nvPr/>
          </p:nvSpPr>
          <p:spPr>
            <a:xfrm>
              <a:off x="637708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90" name="tx690"/>
            <p:cNvSpPr/>
            <p:nvPr/>
          </p:nvSpPr>
          <p:spPr>
            <a:xfrm>
              <a:off x="664617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91" name="tx691"/>
            <p:cNvSpPr/>
            <p:nvPr/>
          </p:nvSpPr>
          <p:spPr>
            <a:xfrm>
              <a:off x="691525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92" name="tx692"/>
            <p:cNvSpPr/>
            <p:nvPr/>
          </p:nvSpPr>
          <p:spPr>
            <a:xfrm>
              <a:off x="7184342" y="3322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93" name="tx693"/>
            <p:cNvSpPr/>
            <p:nvPr/>
          </p:nvSpPr>
          <p:spPr>
            <a:xfrm>
              <a:off x="7453428" y="332535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94" name="tx694"/>
            <p:cNvSpPr/>
            <p:nvPr/>
          </p:nvSpPr>
          <p:spPr>
            <a:xfrm>
              <a:off x="7722513"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95" name="tx695"/>
            <p:cNvSpPr/>
            <p:nvPr/>
          </p:nvSpPr>
          <p:spPr>
            <a:xfrm>
              <a:off x="7991598"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96" name="tx696"/>
            <p:cNvSpPr/>
            <p:nvPr/>
          </p:nvSpPr>
          <p:spPr>
            <a:xfrm>
              <a:off x="8260683"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97" name="tx697"/>
            <p:cNvSpPr/>
            <p:nvPr/>
          </p:nvSpPr>
          <p:spPr>
            <a:xfrm>
              <a:off x="8529768"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98" name="tx698"/>
            <p:cNvSpPr/>
            <p:nvPr/>
          </p:nvSpPr>
          <p:spPr>
            <a:xfrm>
              <a:off x="449349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99" name="tx699"/>
            <p:cNvSpPr/>
            <p:nvPr/>
          </p:nvSpPr>
          <p:spPr>
            <a:xfrm>
              <a:off x="476257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00" name="tx700"/>
            <p:cNvSpPr/>
            <p:nvPr/>
          </p:nvSpPr>
          <p:spPr>
            <a:xfrm>
              <a:off x="503166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01" name="tx701"/>
            <p:cNvSpPr/>
            <p:nvPr/>
          </p:nvSpPr>
          <p:spPr>
            <a:xfrm>
              <a:off x="556983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02" name="tx702"/>
            <p:cNvSpPr/>
            <p:nvPr/>
          </p:nvSpPr>
          <p:spPr>
            <a:xfrm>
              <a:off x="583891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03" name="tx703"/>
            <p:cNvSpPr/>
            <p:nvPr/>
          </p:nvSpPr>
          <p:spPr>
            <a:xfrm>
              <a:off x="610800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04" name="tx704"/>
            <p:cNvSpPr/>
            <p:nvPr/>
          </p:nvSpPr>
          <p:spPr>
            <a:xfrm>
              <a:off x="637708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05" name="tx705"/>
            <p:cNvSpPr/>
            <p:nvPr/>
          </p:nvSpPr>
          <p:spPr>
            <a:xfrm>
              <a:off x="664617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06" name="tx706"/>
            <p:cNvSpPr/>
            <p:nvPr/>
          </p:nvSpPr>
          <p:spPr>
            <a:xfrm>
              <a:off x="691525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07" name="tx707"/>
            <p:cNvSpPr/>
            <p:nvPr/>
          </p:nvSpPr>
          <p:spPr>
            <a:xfrm>
              <a:off x="7184342" y="39367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08" name="tx708"/>
            <p:cNvSpPr/>
            <p:nvPr/>
          </p:nvSpPr>
          <p:spPr>
            <a:xfrm>
              <a:off x="7453428"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09" name="tx709"/>
            <p:cNvSpPr/>
            <p:nvPr/>
          </p:nvSpPr>
          <p:spPr>
            <a:xfrm>
              <a:off x="7722513" y="39367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10" name="tx710"/>
            <p:cNvSpPr/>
            <p:nvPr/>
          </p:nvSpPr>
          <p:spPr>
            <a:xfrm>
              <a:off x="7991598" y="39367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11" name="tx711"/>
            <p:cNvSpPr/>
            <p:nvPr/>
          </p:nvSpPr>
          <p:spPr>
            <a:xfrm>
              <a:off x="8260683" y="39367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12" name="tx712"/>
            <p:cNvSpPr/>
            <p:nvPr/>
          </p:nvSpPr>
          <p:spPr>
            <a:xfrm>
              <a:off x="8529768"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13" name="tx713"/>
            <p:cNvSpPr/>
            <p:nvPr/>
          </p:nvSpPr>
          <p:spPr>
            <a:xfrm>
              <a:off x="180264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14" name="tx714"/>
            <p:cNvSpPr/>
            <p:nvPr/>
          </p:nvSpPr>
          <p:spPr>
            <a:xfrm>
              <a:off x="207172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15" name="tx715"/>
            <p:cNvSpPr/>
            <p:nvPr/>
          </p:nvSpPr>
          <p:spPr>
            <a:xfrm>
              <a:off x="234081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16" name="tx716"/>
            <p:cNvSpPr/>
            <p:nvPr/>
          </p:nvSpPr>
          <p:spPr>
            <a:xfrm>
              <a:off x="2609897"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17" name="tx717"/>
            <p:cNvSpPr/>
            <p:nvPr/>
          </p:nvSpPr>
          <p:spPr>
            <a:xfrm>
              <a:off x="2878982"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18" name="tx718"/>
            <p:cNvSpPr/>
            <p:nvPr/>
          </p:nvSpPr>
          <p:spPr>
            <a:xfrm>
              <a:off x="314806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19" name="tx719"/>
            <p:cNvSpPr/>
            <p:nvPr/>
          </p:nvSpPr>
          <p:spPr>
            <a:xfrm>
              <a:off x="341715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20" name="tx720"/>
            <p:cNvSpPr/>
            <p:nvPr/>
          </p:nvSpPr>
          <p:spPr>
            <a:xfrm>
              <a:off x="368623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21" name="tx721"/>
            <p:cNvSpPr/>
            <p:nvPr/>
          </p:nvSpPr>
          <p:spPr>
            <a:xfrm>
              <a:off x="395532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22" name="tx722"/>
            <p:cNvSpPr/>
            <p:nvPr/>
          </p:nvSpPr>
          <p:spPr>
            <a:xfrm>
              <a:off x="422440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23" name="tx723"/>
            <p:cNvSpPr/>
            <p:nvPr/>
          </p:nvSpPr>
          <p:spPr>
            <a:xfrm>
              <a:off x="449349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24" name="tx724"/>
            <p:cNvSpPr/>
            <p:nvPr/>
          </p:nvSpPr>
          <p:spPr>
            <a:xfrm>
              <a:off x="476257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5" name="tx725"/>
            <p:cNvSpPr/>
            <p:nvPr/>
          </p:nvSpPr>
          <p:spPr>
            <a:xfrm>
              <a:off x="503166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26" name="tx726"/>
            <p:cNvSpPr/>
            <p:nvPr/>
          </p:nvSpPr>
          <p:spPr>
            <a:xfrm>
              <a:off x="530074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27" name="tx727"/>
            <p:cNvSpPr/>
            <p:nvPr/>
          </p:nvSpPr>
          <p:spPr>
            <a:xfrm>
              <a:off x="556983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28" name="tx728"/>
            <p:cNvSpPr/>
            <p:nvPr/>
          </p:nvSpPr>
          <p:spPr>
            <a:xfrm>
              <a:off x="583891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29" name="tx729"/>
            <p:cNvSpPr/>
            <p:nvPr/>
          </p:nvSpPr>
          <p:spPr>
            <a:xfrm>
              <a:off x="610800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30" name="tx730"/>
            <p:cNvSpPr/>
            <p:nvPr/>
          </p:nvSpPr>
          <p:spPr>
            <a:xfrm>
              <a:off x="637708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31" name="tx731"/>
            <p:cNvSpPr/>
            <p:nvPr/>
          </p:nvSpPr>
          <p:spPr>
            <a:xfrm>
              <a:off x="664617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32" name="tx732"/>
            <p:cNvSpPr/>
            <p:nvPr/>
          </p:nvSpPr>
          <p:spPr>
            <a:xfrm>
              <a:off x="6915257"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3" name="tx733"/>
            <p:cNvSpPr/>
            <p:nvPr/>
          </p:nvSpPr>
          <p:spPr>
            <a:xfrm>
              <a:off x="7184342"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4" name="tx734"/>
            <p:cNvSpPr/>
            <p:nvPr/>
          </p:nvSpPr>
          <p:spPr>
            <a:xfrm>
              <a:off x="7453428"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35" name="tx735"/>
            <p:cNvSpPr/>
            <p:nvPr/>
          </p:nvSpPr>
          <p:spPr>
            <a:xfrm>
              <a:off x="7722513"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36" name="tx736"/>
            <p:cNvSpPr/>
            <p:nvPr/>
          </p:nvSpPr>
          <p:spPr>
            <a:xfrm>
              <a:off x="7991598"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7" name="tx737"/>
            <p:cNvSpPr/>
            <p:nvPr/>
          </p:nvSpPr>
          <p:spPr>
            <a:xfrm>
              <a:off x="8260683"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38" name="tx738"/>
            <p:cNvSpPr/>
            <p:nvPr/>
          </p:nvSpPr>
          <p:spPr>
            <a:xfrm>
              <a:off x="8529768"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39" name="tx739"/>
            <p:cNvSpPr/>
            <p:nvPr/>
          </p:nvSpPr>
          <p:spPr>
            <a:xfrm>
              <a:off x="180264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40" name="tx740"/>
            <p:cNvSpPr/>
            <p:nvPr/>
          </p:nvSpPr>
          <p:spPr>
            <a:xfrm>
              <a:off x="207172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41" name="tx741"/>
            <p:cNvSpPr/>
            <p:nvPr/>
          </p:nvSpPr>
          <p:spPr>
            <a:xfrm>
              <a:off x="234081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42" name="tx742"/>
            <p:cNvSpPr/>
            <p:nvPr/>
          </p:nvSpPr>
          <p:spPr>
            <a:xfrm>
              <a:off x="260989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3" name="tx743"/>
            <p:cNvSpPr/>
            <p:nvPr/>
          </p:nvSpPr>
          <p:spPr>
            <a:xfrm>
              <a:off x="287898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4" name="tx744"/>
            <p:cNvSpPr/>
            <p:nvPr/>
          </p:nvSpPr>
          <p:spPr>
            <a:xfrm>
              <a:off x="314806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45" name="tx745"/>
            <p:cNvSpPr/>
            <p:nvPr/>
          </p:nvSpPr>
          <p:spPr>
            <a:xfrm>
              <a:off x="341715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46" name="tx746"/>
            <p:cNvSpPr/>
            <p:nvPr/>
          </p:nvSpPr>
          <p:spPr>
            <a:xfrm>
              <a:off x="368623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47" name="tx747"/>
            <p:cNvSpPr/>
            <p:nvPr/>
          </p:nvSpPr>
          <p:spPr>
            <a:xfrm>
              <a:off x="395532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48" name="tx748"/>
            <p:cNvSpPr/>
            <p:nvPr/>
          </p:nvSpPr>
          <p:spPr>
            <a:xfrm>
              <a:off x="422440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49" name="tx749"/>
            <p:cNvSpPr/>
            <p:nvPr/>
          </p:nvSpPr>
          <p:spPr>
            <a:xfrm>
              <a:off x="4493492" y="3118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50" name="tx750"/>
            <p:cNvSpPr/>
            <p:nvPr/>
          </p:nvSpPr>
          <p:spPr>
            <a:xfrm>
              <a:off x="476257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51" name="tx751"/>
            <p:cNvSpPr/>
            <p:nvPr/>
          </p:nvSpPr>
          <p:spPr>
            <a:xfrm>
              <a:off x="503166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52" name="tx752"/>
            <p:cNvSpPr/>
            <p:nvPr/>
          </p:nvSpPr>
          <p:spPr>
            <a:xfrm>
              <a:off x="5300747" y="3118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53" name="tx753"/>
            <p:cNvSpPr/>
            <p:nvPr/>
          </p:nvSpPr>
          <p:spPr>
            <a:xfrm>
              <a:off x="556983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54" name="tx754"/>
            <p:cNvSpPr/>
            <p:nvPr/>
          </p:nvSpPr>
          <p:spPr>
            <a:xfrm>
              <a:off x="5838917" y="3118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55" name="tx755"/>
            <p:cNvSpPr/>
            <p:nvPr/>
          </p:nvSpPr>
          <p:spPr>
            <a:xfrm>
              <a:off x="610800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56" name="tx756"/>
            <p:cNvSpPr/>
            <p:nvPr/>
          </p:nvSpPr>
          <p:spPr>
            <a:xfrm>
              <a:off x="637708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57" name="tx757"/>
            <p:cNvSpPr/>
            <p:nvPr/>
          </p:nvSpPr>
          <p:spPr>
            <a:xfrm>
              <a:off x="664617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58" name="tx758"/>
            <p:cNvSpPr/>
            <p:nvPr/>
          </p:nvSpPr>
          <p:spPr>
            <a:xfrm>
              <a:off x="691525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59" name="tx759"/>
            <p:cNvSpPr/>
            <p:nvPr/>
          </p:nvSpPr>
          <p:spPr>
            <a:xfrm>
              <a:off x="7184342" y="3118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60" name="tx760"/>
            <p:cNvSpPr/>
            <p:nvPr/>
          </p:nvSpPr>
          <p:spPr>
            <a:xfrm>
              <a:off x="7453428"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61" name="tx761"/>
            <p:cNvSpPr/>
            <p:nvPr/>
          </p:nvSpPr>
          <p:spPr>
            <a:xfrm>
              <a:off x="7722513"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62" name="tx762"/>
            <p:cNvSpPr/>
            <p:nvPr/>
          </p:nvSpPr>
          <p:spPr>
            <a:xfrm>
              <a:off x="7991598"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63" name="tx763"/>
            <p:cNvSpPr/>
            <p:nvPr/>
          </p:nvSpPr>
          <p:spPr>
            <a:xfrm>
              <a:off x="8260683"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64" name="tx764"/>
            <p:cNvSpPr/>
            <p:nvPr/>
          </p:nvSpPr>
          <p:spPr>
            <a:xfrm>
              <a:off x="8529768"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65" name="tx765"/>
            <p:cNvSpPr/>
            <p:nvPr/>
          </p:nvSpPr>
          <p:spPr>
            <a:xfrm>
              <a:off x="207172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66" name="tx766"/>
            <p:cNvSpPr/>
            <p:nvPr/>
          </p:nvSpPr>
          <p:spPr>
            <a:xfrm>
              <a:off x="234081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67" name="tx767"/>
            <p:cNvSpPr/>
            <p:nvPr/>
          </p:nvSpPr>
          <p:spPr>
            <a:xfrm>
              <a:off x="260989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68" name="tx768"/>
            <p:cNvSpPr/>
            <p:nvPr/>
          </p:nvSpPr>
          <p:spPr>
            <a:xfrm>
              <a:off x="287898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69" name="tx769"/>
            <p:cNvSpPr/>
            <p:nvPr/>
          </p:nvSpPr>
          <p:spPr>
            <a:xfrm>
              <a:off x="314806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70" name="tx770"/>
            <p:cNvSpPr/>
            <p:nvPr/>
          </p:nvSpPr>
          <p:spPr>
            <a:xfrm>
              <a:off x="341715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71" name="tx771"/>
            <p:cNvSpPr/>
            <p:nvPr/>
          </p:nvSpPr>
          <p:spPr>
            <a:xfrm>
              <a:off x="368623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72" name="tx772"/>
            <p:cNvSpPr/>
            <p:nvPr/>
          </p:nvSpPr>
          <p:spPr>
            <a:xfrm>
              <a:off x="3955322" y="536767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73" name="tx773"/>
            <p:cNvSpPr/>
            <p:nvPr/>
          </p:nvSpPr>
          <p:spPr>
            <a:xfrm>
              <a:off x="4224407" y="536767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74" name="tx774"/>
            <p:cNvSpPr/>
            <p:nvPr/>
          </p:nvSpPr>
          <p:spPr>
            <a:xfrm>
              <a:off x="449349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75" name="tx775"/>
            <p:cNvSpPr/>
            <p:nvPr/>
          </p:nvSpPr>
          <p:spPr>
            <a:xfrm>
              <a:off x="4762577" y="53649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76" name="tx776"/>
            <p:cNvSpPr/>
            <p:nvPr/>
          </p:nvSpPr>
          <p:spPr>
            <a:xfrm>
              <a:off x="503166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77" name="tx777"/>
            <p:cNvSpPr/>
            <p:nvPr/>
          </p:nvSpPr>
          <p:spPr>
            <a:xfrm>
              <a:off x="530074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78" name="tx778"/>
            <p:cNvSpPr/>
            <p:nvPr/>
          </p:nvSpPr>
          <p:spPr>
            <a:xfrm>
              <a:off x="556983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79" name="tx779"/>
            <p:cNvSpPr/>
            <p:nvPr/>
          </p:nvSpPr>
          <p:spPr>
            <a:xfrm>
              <a:off x="583891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80" name="tx780"/>
            <p:cNvSpPr/>
            <p:nvPr/>
          </p:nvSpPr>
          <p:spPr>
            <a:xfrm>
              <a:off x="610800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81" name="tx781"/>
            <p:cNvSpPr/>
            <p:nvPr/>
          </p:nvSpPr>
          <p:spPr>
            <a:xfrm>
              <a:off x="637708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82" name="tx782"/>
            <p:cNvSpPr/>
            <p:nvPr/>
          </p:nvSpPr>
          <p:spPr>
            <a:xfrm>
              <a:off x="6646172" y="536667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83" name="tx783"/>
            <p:cNvSpPr/>
            <p:nvPr/>
          </p:nvSpPr>
          <p:spPr>
            <a:xfrm>
              <a:off x="691525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84" name="tx784"/>
            <p:cNvSpPr/>
            <p:nvPr/>
          </p:nvSpPr>
          <p:spPr>
            <a:xfrm>
              <a:off x="718434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85" name="tx785"/>
            <p:cNvSpPr/>
            <p:nvPr/>
          </p:nvSpPr>
          <p:spPr>
            <a:xfrm>
              <a:off x="7991598"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86" name="tx786"/>
            <p:cNvSpPr/>
            <p:nvPr/>
          </p:nvSpPr>
          <p:spPr>
            <a:xfrm>
              <a:off x="8260683"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87" name="tx787"/>
            <p:cNvSpPr/>
            <p:nvPr/>
          </p:nvSpPr>
          <p:spPr>
            <a:xfrm>
              <a:off x="8529768"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88" name="tx788"/>
            <p:cNvSpPr/>
            <p:nvPr/>
          </p:nvSpPr>
          <p:spPr>
            <a:xfrm>
              <a:off x="1802642" y="25071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89" name="tx789"/>
            <p:cNvSpPr/>
            <p:nvPr/>
          </p:nvSpPr>
          <p:spPr>
            <a:xfrm>
              <a:off x="207172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90" name="tx790"/>
            <p:cNvSpPr/>
            <p:nvPr/>
          </p:nvSpPr>
          <p:spPr>
            <a:xfrm>
              <a:off x="234081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91" name="tx791"/>
            <p:cNvSpPr/>
            <p:nvPr/>
          </p:nvSpPr>
          <p:spPr>
            <a:xfrm>
              <a:off x="260989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92" name="tx792"/>
            <p:cNvSpPr/>
            <p:nvPr/>
          </p:nvSpPr>
          <p:spPr>
            <a:xfrm>
              <a:off x="287898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93" name="tx793"/>
            <p:cNvSpPr/>
            <p:nvPr/>
          </p:nvSpPr>
          <p:spPr>
            <a:xfrm>
              <a:off x="3148067"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94" name="tx794"/>
            <p:cNvSpPr/>
            <p:nvPr/>
          </p:nvSpPr>
          <p:spPr>
            <a:xfrm>
              <a:off x="341715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5" name="tx795"/>
            <p:cNvSpPr/>
            <p:nvPr/>
          </p:nvSpPr>
          <p:spPr>
            <a:xfrm>
              <a:off x="368623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96" name="tx796"/>
            <p:cNvSpPr/>
            <p:nvPr/>
          </p:nvSpPr>
          <p:spPr>
            <a:xfrm>
              <a:off x="395532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97" name="tx797"/>
            <p:cNvSpPr/>
            <p:nvPr/>
          </p:nvSpPr>
          <p:spPr>
            <a:xfrm>
              <a:off x="4224407"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98" name="tx798"/>
            <p:cNvSpPr/>
            <p:nvPr/>
          </p:nvSpPr>
          <p:spPr>
            <a:xfrm>
              <a:off x="4493492"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99" name="tx799"/>
            <p:cNvSpPr/>
            <p:nvPr/>
          </p:nvSpPr>
          <p:spPr>
            <a:xfrm>
              <a:off x="476257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00" name="tx800"/>
            <p:cNvSpPr/>
            <p:nvPr/>
          </p:nvSpPr>
          <p:spPr>
            <a:xfrm>
              <a:off x="503166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01" name="tx801"/>
            <p:cNvSpPr/>
            <p:nvPr/>
          </p:nvSpPr>
          <p:spPr>
            <a:xfrm>
              <a:off x="530074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02" name="tx802"/>
            <p:cNvSpPr/>
            <p:nvPr/>
          </p:nvSpPr>
          <p:spPr>
            <a:xfrm>
              <a:off x="556983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03" name="tx803"/>
            <p:cNvSpPr/>
            <p:nvPr/>
          </p:nvSpPr>
          <p:spPr>
            <a:xfrm>
              <a:off x="583891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04" name="tx804"/>
            <p:cNvSpPr/>
            <p:nvPr/>
          </p:nvSpPr>
          <p:spPr>
            <a:xfrm>
              <a:off x="610800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05" name="tx805"/>
            <p:cNvSpPr/>
            <p:nvPr/>
          </p:nvSpPr>
          <p:spPr>
            <a:xfrm>
              <a:off x="637708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06" name="tx806"/>
            <p:cNvSpPr/>
            <p:nvPr/>
          </p:nvSpPr>
          <p:spPr>
            <a:xfrm>
              <a:off x="664617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07" name="tx807"/>
            <p:cNvSpPr/>
            <p:nvPr/>
          </p:nvSpPr>
          <p:spPr>
            <a:xfrm>
              <a:off x="691525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08" name="tx808"/>
            <p:cNvSpPr/>
            <p:nvPr/>
          </p:nvSpPr>
          <p:spPr>
            <a:xfrm>
              <a:off x="718434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09" name="tx809"/>
            <p:cNvSpPr/>
            <p:nvPr/>
          </p:nvSpPr>
          <p:spPr>
            <a:xfrm>
              <a:off x="7453428"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10" name="tx810"/>
            <p:cNvSpPr/>
            <p:nvPr/>
          </p:nvSpPr>
          <p:spPr>
            <a:xfrm>
              <a:off x="7722513"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11" name="tx811"/>
            <p:cNvSpPr/>
            <p:nvPr/>
          </p:nvSpPr>
          <p:spPr>
            <a:xfrm>
              <a:off x="7991598"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12" name="tx812"/>
            <p:cNvSpPr/>
            <p:nvPr/>
          </p:nvSpPr>
          <p:spPr>
            <a:xfrm>
              <a:off x="8260683"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13" name="tx813"/>
            <p:cNvSpPr/>
            <p:nvPr/>
          </p:nvSpPr>
          <p:spPr>
            <a:xfrm>
              <a:off x="8529768"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14" name="tx814"/>
            <p:cNvSpPr/>
            <p:nvPr/>
          </p:nvSpPr>
          <p:spPr>
            <a:xfrm>
              <a:off x="180264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15" name="tx815"/>
            <p:cNvSpPr/>
            <p:nvPr/>
          </p:nvSpPr>
          <p:spPr>
            <a:xfrm>
              <a:off x="2071727" y="49565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16" name="tx816"/>
            <p:cNvSpPr/>
            <p:nvPr/>
          </p:nvSpPr>
          <p:spPr>
            <a:xfrm>
              <a:off x="234081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17" name="tx817"/>
            <p:cNvSpPr/>
            <p:nvPr/>
          </p:nvSpPr>
          <p:spPr>
            <a:xfrm>
              <a:off x="260989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18" name="tx818"/>
            <p:cNvSpPr/>
            <p:nvPr/>
          </p:nvSpPr>
          <p:spPr>
            <a:xfrm>
              <a:off x="2878982" y="49565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19" name="tx819"/>
            <p:cNvSpPr/>
            <p:nvPr/>
          </p:nvSpPr>
          <p:spPr>
            <a:xfrm>
              <a:off x="314806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20" name="tx820"/>
            <p:cNvSpPr/>
            <p:nvPr/>
          </p:nvSpPr>
          <p:spPr>
            <a:xfrm>
              <a:off x="341715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21" name="tx821"/>
            <p:cNvSpPr/>
            <p:nvPr/>
          </p:nvSpPr>
          <p:spPr>
            <a:xfrm>
              <a:off x="3686237" y="495788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22" name="tx822"/>
            <p:cNvSpPr/>
            <p:nvPr/>
          </p:nvSpPr>
          <p:spPr>
            <a:xfrm>
              <a:off x="3955322" y="495788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23" name="tx823"/>
            <p:cNvSpPr/>
            <p:nvPr/>
          </p:nvSpPr>
          <p:spPr>
            <a:xfrm>
              <a:off x="4224407" y="495820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24" name="tx824"/>
            <p:cNvSpPr/>
            <p:nvPr/>
          </p:nvSpPr>
          <p:spPr>
            <a:xfrm>
              <a:off x="4493492" y="495820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25" name="tx825"/>
            <p:cNvSpPr/>
            <p:nvPr/>
          </p:nvSpPr>
          <p:spPr>
            <a:xfrm>
              <a:off x="4762577" y="495921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26" name="tx826"/>
            <p:cNvSpPr/>
            <p:nvPr/>
          </p:nvSpPr>
          <p:spPr>
            <a:xfrm>
              <a:off x="503166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27" name="tx827"/>
            <p:cNvSpPr/>
            <p:nvPr/>
          </p:nvSpPr>
          <p:spPr>
            <a:xfrm>
              <a:off x="530074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28" name="tx828"/>
            <p:cNvSpPr/>
            <p:nvPr/>
          </p:nvSpPr>
          <p:spPr>
            <a:xfrm>
              <a:off x="556983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29" name="tx829"/>
            <p:cNvSpPr/>
            <p:nvPr/>
          </p:nvSpPr>
          <p:spPr>
            <a:xfrm>
              <a:off x="583891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30" name="tx830"/>
            <p:cNvSpPr/>
            <p:nvPr/>
          </p:nvSpPr>
          <p:spPr>
            <a:xfrm>
              <a:off x="610800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31" name="tx831"/>
            <p:cNvSpPr/>
            <p:nvPr/>
          </p:nvSpPr>
          <p:spPr>
            <a:xfrm>
              <a:off x="637708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32" name="tx832"/>
            <p:cNvSpPr/>
            <p:nvPr/>
          </p:nvSpPr>
          <p:spPr>
            <a:xfrm>
              <a:off x="664617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33" name="tx833"/>
            <p:cNvSpPr/>
            <p:nvPr/>
          </p:nvSpPr>
          <p:spPr>
            <a:xfrm>
              <a:off x="691525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34" name="tx834"/>
            <p:cNvSpPr/>
            <p:nvPr/>
          </p:nvSpPr>
          <p:spPr>
            <a:xfrm>
              <a:off x="7184342" y="495788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35" name="tx835"/>
            <p:cNvSpPr/>
            <p:nvPr/>
          </p:nvSpPr>
          <p:spPr>
            <a:xfrm>
              <a:off x="7991598"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36" name="tx836"/>
            <p:cNvSpPr/>
            <p:nvPr/>
          </p:nvSpPr>
          <p:spPr>
            <a:xfrm>
              <a:off x="8260683"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37" name="tx837"/>
            <p:cNvSpPr/>
            <p:nvPr/>
          </p:nvSpPr>
          <p:spPr>
            <a:xfrm>
              <a:off x="8529768"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38" name="tx838"/>
            <p:cNvSpPr/>
            <p:nvPr/>
          </p:nvSpPr>
          <p:spPr>
            <a:xfrm>
              <a:off x="180264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39" name="tx839"/>
            <p:cNvSpPr/>
            <p:nvPr/>
          </p:nvSpPr>
          <p:spPr>
            <a:xfrm>
              <a:off x="207172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40" name="tx840"/>
            <p:cNvSpPr/>
            <p:nvPr/>
          </p:nvSpPr>
          <p:spPr>
            <a:xfrm>
              <a:off x="2340812" y="373382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41" name="tx841"/>
            <p:cNvSpPr/>
            <p:nvPr/>
          </p:nvSpPr>
          <p:spPr>
            <a:xfrm>
              <a:off x="260989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42" name="tx842"/>
            <p:cNvSpPr/>
            <p:nvPr/>
          </p:nvSpPr>
          <p:spPr>
            <a:xfrm>
              <a:off x="287898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43" name="tx843"/>
            <p:cNvSpPr/>
            <p:nvPr/>
          </p:nvSpPr>
          <p:spPr>
            <a:xfrm>
              <a:off x="314806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44" name="tx844"/>
            <p:cNvSpPr/>
            <p:nvPr/>
          </p:nvSpPr>
          <p:spPr>
            <a:xfrm>
              <a:off x="341715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45" name="tx845"/>
            <p:cNvSpPr/>
            <p:nvPr/>
          </p:nvSpPr>
          <p:spPr>
            <a:xfrm>
              <a:off x="368623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46" name="tx846"/>
            <p:cNvSpPr/>
            <p:nvPr/>
          </p:nvSpPr>
          <p:spPr>
            <a:xfrm>
              <a:off x="3955322" y="3731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47" name="tx847"/>
            <p:cNvSpPr/>
            <p:nvPr/>
          </p:nvSpPr>
          <p:spPr>
            <a:xfrm>
              <a:off x="4224407" y="3731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48" name="tx848"/>
            <p:cNvSpPr/>
            <p:nvPr/>
          </p:nvSpPr>
          <p:spPr>
            <a:xfrm>
              <a:off x="4493492" y="3731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49" name="tx849"/>
            <p:cNvSpPr/>
            <p:nvPr/>
          </p:nvSpPr>
          <p:spPr>
            <a:xfrm>
              <a:off x="476257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50" name="tx850"/>
            <p:cNvSpPr/>
            <p:nvPr/>
          </p:nvSpPr>
          <p:spPr>
            <a:xfrm>
              <a:off x="503166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51" name="tx851"/>
            <p:cNvSpPr/>
            <p:nvPr/>
          </p:nvSpPr>
          <p:spPr>
            <a:xfrm>
              <a:off x="530074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52" name="tx852"/>
            <p:cNvSpPr/>
            <p:nvPr/>
          </p:nvSpPr>
          <p:spPr>
            <a:xfrm>
              <a:off x="556983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53" name="tx853"/>
            <p:cNvSpPr/>
            <p:nvPr/>
          </p:nvSpPr>
          <p:spPr>
            <a:xfrm>
              <a:off x="583891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54" name="tx854"/>
            <p:cNvSpPr/>
            <p:nvPr/>
          </p:nvSpPr>
          <p:spPr>
            <a:xfrm>
              <a:off x="610800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55" name="tx855"/>
            <p:cNvSpPr/>
            <p:nvPr/>
          </p:nvSpPr>
          <p:spPr>
            <a:xfrm>
              <a:off x="637708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56" name="tx856"/>
            <p:cNvSpPr/>
            <p:nvPr/>
          </p:nvSpPr>
          <p:spPr>
            <a:xfrm>
              <a:off x="664617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57" name="tx857"/>
            <p:cNvSpPr/>
            <p:nvPr/>
          </p:nvSpPr>
          <p:spPr>
            <a:xfrm>
              <a:off x="691525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58" name="tx858"/>
            <p:cNvSpPr/>
            <p:nvPr/>
          </p:nvSpPr>
          <p:spPr>
            <a:xfrm>
              <a:off x="7184342" y="3731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59" name="tx859"/>
            <p:cNvSpPr/>
            <p:nvPr/>
          </p:nvSpPr>
          <p:spPr>
            <a:xfrm>
              <a:off x="7453428"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60" name="tx860"/>
            <p:cNvSpPr/>
            <p:nvPr/>
          </p:nvSpPr>
          <p:spPr>
            <a:xfrm>
              <a:off x="7722513"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61" name="tx861"/>
            <p:cNvSpPr/>
            <p:nvPr/>
          </p:nvSpPr>
          <p:spPr>
            <a:xfrm>
              <a:off x="7991598" y="3731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62" name="tx862"/>
            <p:cNvSpPr/>
            <p:nvPr/>
          </p:nvSpPr>
          <p:spPr>
            <a:xfrm>
              <a:off x="8260683" y="37328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63" name="tx863"/>
            <p:cNvSpPr/>
            <p:nvPr/>
          </p:nvSpPr>
          <p:spPr>
            <a:xfrm>
              <a:off x="8529768"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64" name="tx864"/>
            <p:cNvSpPr/>
            <p:nvPr/>
          </p:nvSpPr>
          <p:spPr>
            <a:xfrm>
              <a:off x="180264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65" name="tx865"/>
            <p:cNvSpPr/>
            <p:nvPr/>
          </p:nvSpPr>
          <p:spPr>
            <a:xfrm>
              <a:off x="2071727" y="189573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66" name="tx866"/>
            <p:cNvSpPr/>
            <p:nvPr/>
          </p:nvSpPr>
          <p:spPr>
            <a:xfrm>
              <a:off x="234081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67" name="tx867"/>
            <p:cNvSpPr/>
            <p:nvPr/>
          </p:nvSpPr>
          <p:spPr>
            <a:xfrm>
              <a:off x="260989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8" name="tx868"/>
            <p:cNvSpPr/>
            <p:nvPr/>
          </p:nvSpPr>
          <p:spPr>
            <a:xfrm>
              <a:off x="287898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69" name="tx869"/>
            <p:cNvSpPr/>
            <p:nvPr/>
          </p:nvSpPr>
          <p:spPr>
            <a:xfrm>
              <a:off x="314806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0" name="tx870"/>
            <p:cNvSpPr/>
            <p:nvPr/>
          </p:nvSpPr>
          <p:spPr>
            <a:xfrm>
              <a:off x="341715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1" name="tx871"/>
            <p:cNvSpPr/>
            <p:nvPr/>
          </p:nvSpPr>
          <p:spPr>
            <a:xfrm>
              <a:off x="368623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2" name="tx872"/>
            <p:cNvSpPr/>
            <p:nvPr/>
          </p:nvSpPr>
          <p:spPr>
            <a:xfrm>
              <a:off x="395532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3" name="tx873"/>
            <p:cNvSpPr/>
            <p:nvPr/>
          </p:nvSpPr>
          <p:spPr>
            <a:xfrm>
              <a:off x="422440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4" name="tx874"/>
            <p:cNvSpPr/>
            <p:nvPr/>
          </p:nvSpPr>
          <p:spPr>
            <a:xfrm>
              <a:off x="449349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5" name="tx875"/>
            <p:cNvSpPr/>
            <p:nvPr/>
          </p:nvSpPr>
          <p:spPr>
            <a:xfrm>
              <a:off x="476257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6" name="tx876"/>
            <p:cNvSpPr/>
            <p:nvPr/>
          </p:nvSpPr>
          <p:spPr>
            <a:xfrm>
              <a:off x="503166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7" name="tx877"/>
            <p:cNvSpPr/>
            <p:nvPr/>
          </p:nvSpPr>
          <p:spPr>
            <a:xfrm>
              <a:off x="530074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8" name="tx878"/>
            <p:cNvSpPr/>
            <p:nvPr/>
          </p:nvSpPr>
          <p:spPr>
            <a:xfrm>
              <a:off x="556983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9" name="tx879"/>
            <p:cNvSpPr/>
            <p:nvPr/>
          </p:nvSpPr>
          <p:spPr>
            <a:xfrm>
              <a:off x="583891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80" name="tx880"/>
            <p:cNvSpPr/>
            <p:nvPr/>
          </p:nvSpPr>
          <p:spPr>
            <a:xfrm>
              <a:off x="610800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81" name="tx881"/>
            <p:cNvSpPr/>
            <p:nvPr/>
          </p:nvSpPr>
          <p:spPr>
            <a:xfrm>
              <a:off x="637708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82" name="tx882"/>
            <p:cNvSpPr/>
            <p:nvPr/>
          </p:nvSpPr>
          <p:spPr>
            <a:xfrm>
              <a:off x="664617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83" name="tx883"/>
            <p:cNvSpPr/>
            <p:nvPr/>
          </p:nvSpPr>
          <p:spPr>
            <a:xfrm>
              <a:off x="691525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84" name="tx884"/>
            <p:cNvSpPr/>
            <p:nvPr/>
          </p:nvSpPr>
          <p:spPr>
            <a:xfrm>
              <a:off x="718434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85" name="tx885"/>
            <p:cNvSpPr/>
            <p:nvPr/>
          </p:nvSpPr>
          <p:spPr>
            <a:xfrm>
              <a:off x="7453428"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86" name="tx886"/>
            <p:cNvSpPr/>
            <p:nvPr/>
          </p:nvSpPr>
          <p:spPr>
            <a:xfrm>
              <a:off x="7722513"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87" name="tx887"/>
            <p:cNvSpPr/>
            <p:nvPr/>
          </p:nvSpPr>
          <p:spPr>
            <a:xfrm>
              <a:off x="7991598"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88" name="tx888"/>
            <p:cNvSpPr/>
            <p:nvPr/>
          </p:nvSpPr>
          <p:spPr>
            <a:xfrm>
              <a:off x="8260683"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89" name="tx889"/>
            <p:cNvSpPr/>
            <p:nvPr/>
          </p:nvSpPr>
          <p:spPr>
            <a:xfrm>
              <a:off x="8529768"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90" name="tx890"/>
            <p:cNvSpPr/>
            <p:nvPr/>
          </p:nvSpPr>
          <p:spPr>
            <a:xfrm>
              <a:off x="7453428"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91" name="tx891"/>
            <p:cNvSpPr/>
            <p:nvPr/>
          </p:nvSpPr>
          <p:spPr>
            <a:xfrm>
              <a:off x="7722513" y="47536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92" name="tx892"/>
            <p:cNvSpPr/>
            <p:nvPr/>
          </p:nvSpPr>
          <p:spPr>
            <a:xfrm>
              <a:off x="7991598"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93" name="tx893"/>
            <p:cNvSpPr/>
            <p:nvPr/>
          </p:nvSpPr>
          <p:spPr>
            <a:xfrm>
              <a:off x="8260683"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94" name="tx894"/>
            <p:cNvSpPr/>
            <p:nvPr/>
          </p:nvSpPr>
          <p:spPr>
            <a:xfrm>
              <a:off x="8529768" y="47536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95" name="tx895"/>
            <p:cNvSpPr/>
            <p:nvPr/>
          </p:nvSpPr>
          <p:spPr>
            <a:xfrm>
              <a:off x="1802642"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96" name="tx896"/>
            <p:cNvSpPr/>
            <p:nvPr/>
          </p:nvSpPr>
          <p:spPr>
            <a:xfrm>
              <a:off x="2071727" y="516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97" name="tx897"/>
            <p:cNvSpPr/>
            <p:nvPr/>
          </p:nvSpPr>
          <p:spPr>
            <a:xfrm>
              <a:off x="234081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98" name="tx898"/>
            <p:cNvSpPr/>
            <p:nvPr/>
          </p:nvSpPr>
          <p:spPr>
            <a:xfrm>
              <a:off x="260989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99" name="tx899"/>
            <p:cNvSpPr/>
            <p:nvPr/>
          </p:nvSpPr>
          <p:spPr>
            <a:xfrm>
              <a:off x="2878982" y="51624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00" name="tx900"/>
            <p:cNvSpPr/>
            <p:nvPr/>
          </p:nvSpPr>
          <p:spPr>
            <a:xfrm>
              <a:off x="314806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01" name="tx901"/>
            <p:cNvSpPr/>
            <p:nvPr/>
          </p:nvSpPr>
          <p:spPr>
            <a:xfrm>
              <a:off x="341715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02" name="tx902"/>
            <p:cNvSpPr/>
            <p:nvPr/>
          </p:nvSpPr>
          <p:spPr>
            <a:xfrm>
              <a:off x="368623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03" name="tx903"/>
            <p:cNvSpPr/>
            <p:nvPr/>
          </p:nvSpPr>
          <p:spPr>
            <a:xfrm>
              <a:off x="395532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04" name="tx904"/>
            <p:cNvSpPr/>
            <p:nvPr/>
          </p:nvSpPr>
          <p:spPr>
            <a:xfrm>
              <a:off x="422440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05" name="tx905"/>
            <p:cNvSpPr/>
            <p:nvPr/>
          </p:nvSpPr>
          <p:spPr>
            <a:xfrm>
              <a:off x="4493492" y="516344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06" name="tx906"/>
            <p:cNvSpPr/>
            <p:nvPr/>
          </p:nvSpPr>
          <p:spPr>
            <a:xfrm>
              <a:off x="4762577" y="516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07" name="tx907"/>
            <p:cNvSpPr/>
            <p:nvPr/>
          </p:nvSpPr>
          <p:spPr>
            <a:xfrm>
              <a:off x="5031662" y="516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08" name="tx908"/>
            <p:cNvSpPr/>
            <p:nvPr/>
          </p:nvSpPr>
          <p:spPr>
            <a:xfrm>
              <a:off x="530074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09" name="tx909"/>
            <p:cNvSpPr/>
            <p:nvPr/>
          </p:nvSpPr>
          <p:spPr>
            <a:xfrm>
              <a:off x="556983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10" name="tx910"/>
            <p:cNvSpPr/>
            <p:nvPr/>
          </p:nvSpPr>
          <p:spPr>
            <a:xfrm>
              <a:off x="583891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11" name="tx911"/>
            <p:cNvSpPr/>
            <p:nvPr/>
          </p:nvSpPr>
          <p:spPr>
            <a:xfrm>
              <a:off x="610800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12" name="tx912"/>
            <p:cNvSpPr/>
            <p:nvPr/>
          </p:nvSpPr>
          <p:spPr>
            <a:xfrm>
              <a:off x="637708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13" name="tx913"/>
            <p:cNvSpPr/>
            <p:nvPr/>
          </p:nvSpPr>
          <p:spPr>
            <a:xfrm>
              <a:off x="664617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14" name="tx914"/>
            <p:cNvSpPr/>
            <p:nvPr/>
          </p:nvSpPr>
          <p:spPr>
            <a:xfrm>
              <a:off x="691525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15" name="tx915"/>
            <p:cNvSpPr/>
            <p:nvPr/>
          </p:nvSpPr>
          <p:spPr>
            <a:xfrm>
              <a:off x="718434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16" name="tx916"/>
            <p:cNvSpPr/>
            <p:nvPr/>
          </p:nvSpPr>
          <p:spPr>
            <a:xfrm>
              <a:off x="7453428"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17" name="tx917"/>
            <p:cNvSpPr/>
            <p:nvPr/>
          </p:nvSpPr>
          <p:spPr>
            <a:xfrm>
              <a:off x="7722513"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18" name="tx918"/>
            <p:cNvSpPr/>
            <p:nvPr/>
          </p:nvSpPr>
          <p:spPr>
            <a:xfrm>
              <a:off x="7991598"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19" name="tx919"/>
            <p:cNvSpPr/>
            <p:nvPr/>
          </p:nvSpPr>
          <p:spPr>
            <a:xfrm>
              <a:off x="8260683" y="51624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20" name="tx920"/>
            <p:cNvSpPr/>
            <p:nvPr/>
          </p:nvSpPr>
          <p:spPr>
            <a:xfrm>
              <a:off x="8529768"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21" name="tx921"/>
            <p:cNvSpPr/>
            <p:nvPr/>
          </p:nvSpPr>
          <p:spPr>
            <a:xfrm>
              <a:off x="476257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22" name="tx922"/>
            <p:cNvSpPr/>
            <p:nvPr/>
          </p:nvSpPr>
          <p:spPr>
            <a:xfrm>
              <a:off x="5031662" y="45480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23" name="tx923"/>
            <p:cNvSpPr/>
            <p:nvPr/>
          </p:nvSpPr>
          <p:spPr>
            <a:xfrm>
              <a:off x="691525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24" name="tx924"/>
            <p:cNvSpPr/>
            <p:nvPr/>
          </p:nvSpPr>
          <p:spPr>
            <a:xfrm>
              <a:off x="718434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25" name="tx925"/>
            <p:cNvSpPr/>
            <p:nvPr/>
          </p:nvSpPr>
          <p:spPr>
            <a:xfrm>
              <a:off x="7453428"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26" name="tx926"/>
            <p:cNvSpPr/>
            <p:nvPr/>
          </p:nvSpPr>
          <p:spPr>
            <a:xfrm>
              <a:off x="7722513" y="45480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27" name="tx927"/>
            <p:cNvSpPr/>
            <p:nvPr/>
          </p:nvSpPr>
          <p:spPr>
            <a:xfrm>
              <a:off x="7991598" y="45480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28" name="tx928"/>
            <p:cNvSpPr/>
            <p:nvPr/>
          </p:nvSpPr>
          <p:spPr>
            <a:xfrm>
              <a:off x="8260683" y="45480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29" name="tx929"/>
            <p:cNvSpPr/>
            <p:nvPr/>
          </p:nvSpPr>
          <p:spPr>
            <a:xfrm>
              <a:off x="8529768" y="45480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30" name="tx930"/>
            <p:cNvSpPr/>
            <p:nvPr/>
          </p:nvSpPr>
          <p:spPr>
            <a:xfrm>
              <a:off x="287898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31" name="tx931"/>
            <p:cNvSpPr/>
            <p:nvPr/>
          </p:nvSpPr>
          <p:spPr>
            <a:xfrm>
              <a:off x="314806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32" name="tx932"/>
            <p:cNvSpPr/>
            <p:nvPr/>
          </p:nvSpPr>
          <p:spPr>
            <a:xfrm>
              <a:off x="341715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33" name="tx933"/>
            <p:cNvSpPr/>
            <p:nvPr/>
          </p:nvSpPr>
          <p:spPr>
            <a:xfrm>
              <a:off x="3686237" y="12803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34" name="tx934"/>
            <p:cNvSpPr/>
            <p:nvPr/>
          </p:nvSpPr>
          <p:spPr>
            <a:xfrm>
              <a:off x="3955322" y="12817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35" name="tx935"/>
            <p:cNvSpPr/>
            <p:nvPr/>
          </p:nvSpPr>
          <p:spPr>
            <a:xfrm>
              <a:off x="422440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36" name="tx936"/>
            <p:cNvSpPr/>
            <p:nvPr/>
          </p:nvSpPr>
          <p:spPr>
            <a:xfrm>
              <a:off x="449349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37" name="tx937"/>
            <p:cNvSpPr/>
            <p:nvPr/>
          </p:nvSpPr>
          <p:spPr>
            <a:xfrm>
              <a:off x="476257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38" name="tx938"/>
            <p:cNvSpPr/>
            <p:nvPr/>
          </p:nvSpPr>
          <p:spPr>
            <a:xfrm>
              <a:off x="5031662" y="12803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39" name="tx939"/>
            <p:cNvSpPr/>
            <p:nvPr/>
          </p:nvSpPr>
          <p:spPr>
            <a:xfrm>
              <a:off x="530074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40" name="tx940"/>
            <p:cNvSpPr/>
            <p:nvPr/>
          </p:nvSpPr>
          <p:spPr>
            <a:xfrm>
              <a:off x="556983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41" name="tx941"/>
            <p:cNvSpPr/>
            <p:nvPr/>
          </p:nvSpPr>
          <p:spPr>
            <a:xfrm>
              <a:off x="583891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42" name="tx942"/>
            <p:cNvSpPr/>
            <p:nvPr/>
          </p:nvSpPr>
          <p:spPr>
            <a:xfrm>
              <a:off x="6108002" y="12803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43" name="tx943"/>
            <p:cNvSpPr/>
            <p:nvPr/>
          </p:nvSpPr>
          <p:spPr>
            <a:xfrm>
              <a:off x="637708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44" name="tx944"/>
            <p:cNvSpPr/>
            <p:nvPr/>
          </p:nvSpPr>
          <p:spPr>
            <a:xfrm>
              <a:off x="6646172" y="12803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45" name="tx945"/>
            <p:cNvSpPr/>
            <p:nvPr/>
          </p:nvSpPr>
          <p:spPr>
            <a:xfrm>
              <a:off x="6915257" y="12803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46" name="tx946"/>
            <p:cNvSpPr/>
            <p:nvPr/>
          </p:nvSpPr>
          <p:spPr>
            <a:xfrm>
              <a:off x="718434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47" name="tx947"/>
            <p:cNvSpPr/>
            <p:nvPr/>
          </p:nvSpPr>
          <p:spPr>
            <a:xfrm>
              <a:off x="7453428"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48" name="tx948"/>
            <p:cNvSpPr/>
            <p:nvPr/>
          </p:nvSpPr>
          <p:spPr>
            <a:xfrm>
              <a:off x="7722513"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49" name="tx949"/>
            <p:cNvSpPr/>
            <p:nvPr/>
          </p:nvSpPr>
          <p:spPr>
            <a:xfrm>
              <a:off x="7991598"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50" name="tx950"/>
            <p:cNvSpPr/>
            <p:nvPr/>
          </p:nvSpPr>
          <p:spPr>
            <a:xfrm>
              <a:off x="8260683"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51" name="tx951"/>
            <p:cNvSpPr/>
            <p:nvPr/>
          </p:nvSpPr>
          <p:spPr>
            <a:xfrm>
              <a:off x="8529768"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52" name="tx952"/>
            <p:cNvSpPr/>
            <p:nvPr/>
          </p:nvSpPr>
          <p:spPr>
            <a:xfrm>
              <a:off x="180264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53" name="tx953"/>
            <p:cNvSpPr/>
            <p:nvPr/>
          </p:nvSpPr>
          <p:spPr>
            <a:xfrm>
              <a:off x="207172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54" name="tx954"/>
            <p:cNvSpPr/>
            <p:nvPr/>
          </p:nvSpPr>
          <p:spPr>
            <a:xfrm>
              <a:off x="234081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55" name="tx955"/>
            <p:cNvSpPr/>
            <p:nvPr/>
          </p:nvSpPr>
          <p:spPr>
            <a:xfrm>
              <a:off x="260989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56" name="tx956"/>
            <p:cNvSpPr/>
            <p:nvPr/>
          </p:nvSpPr>
          <p:spPr>
            <a:xfrm>
              <a:off x="287898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57" name="tx957"/>
            <p:cNvSpPr/>
            <p:nvPr/>
          </p:nvSpPr>
          <p:spPr>
            <a:xfrm>
              <a:off x="314806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58" name="tx958"/>
            <p:cNvSpPr/>
            <p:nvPr/>
          </p:nvSpPr>
          <p:spPr>
            <a:xfrm>
              <a:off x="341715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59" name="tx959"/>
            <p:cNvSpPr/>
            <p:nvPr/>
          </p:nvSpPr>
          <p:spPr>
            <a:xfrm>
              <a:off x="3686237"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60" name="tx960"/>
            <p:cNvSpPr/>
            <p:nvPr/>
          </p:nvSpPr>
          <p:spPr>
            <a:xfrm>
              <a:off x="395532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61" name="tx961"/>
            <p:cNvSpPr/>
            <p:nvPr/>
          </p:nvSpPr>
          <p:spPr>
            <a:xfrm>
              <a:off x="422440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62" name="tx962"/>
            <p:cNvSpPr/>
            <p:nvPr/>
          </p:nvSpPr>
          <p:spPr>
            <a:xfrm>
              <a:off x="449349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63" name="tx963"/>
            <p:cNvSpPr/>
            <p:nvPr/>
          </p:nvSpPr>
          <p:spPr>
            <a:xfrm>
              <a:off x="476257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64" name="tx964"/>
            <p:cNvSpPr/>
            <p:nvPr/>
          </p:nvSpPr>
          <p:spPr>
            <a:xfrm>
              <a:off x="503166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65" name="tx965"/>
            <p:cNvSpPr/>
            <p:nvPr/>
          </p:nvSpPr>
          <p:spPr>
            <a:xfrm>
              <a:off x="530074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66" name="tx966"/>
            <p:cNvSpPr/>
            <p:nvPr/>
          </p:nvSpPr>
          <p:spPr>
            <a:xfrm>
              <a:off x="556983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67" name="tx967"/>
            <p:cNvSpPr/>
            <p:nvPr/>
          </p:nvSpPr>
          <p:spPr>
            <a:xfrm>
              <a:off x="583891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68" name="tx968"/>
            <p:cNvSpPr/>
            <p:nvPr/>
          </p:nvSpPr>
          <p:spPr>
            <a:xfrm>
              <a:off x="610800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69" name="tx969"/>
            <p:cNvSpPr/>
            <p:nvPr/>
          </p:nvSpPr>
          <p:spPr>
            <a:xfrm>
              <a:off x="637708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70" name="tx970"/>
            <p:cNvSpPr/>
            <p:nvPr/>
          </p:nvSpPr>
          <p:spPr>
            <a:xfrm>
              <a:off x="664617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71" name="tx971"/>
            <p:cNvSpPr/>
            <p:nvPr/>
          </p:nvSpPr>
          <p:spPr>
            <a:xfrm>
              <a:off x="691525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72" name="tx972"/>
            <p:cNvSpPr/>
            <p:nvPr/>
          </p:nvSpPr>
          <p:spPr>
            <a:xfrm>
              <a:off x="718434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73" name="tx973"/>
            <p:cNvSpPr/>
            <p:nvPr/>
          </p:nvSpPr>
          <p:spPr>
            <a:xfrm>
              <a:off x="7453428"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74" name="tx974"/>
            <p:cNvSpPr/>
            <p:nvPr/>
          </p:nvSpPr>
          <p:spPr>
            <a:xfrm>
              <a:off x="7722513"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75" name="tx975"/>
            <p:cNvSpPr/>
            <p:nvPr/>
          </p:nvSpPr>
          <p:spPr>
            <a:xfrm>
              <a:off x="7991598"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76" name="tx976"/>
            <p:cNvSpPr/>
            <p:nvPr/>
          </p:nvSpPr>
          <p:spPr>
            <a:xfrm>
              <a:off x="8260683"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77" name="tx977"/>
            <p:cNvSpPr/>
            <p:nvPr/>
          </p:nvSpPr>
          <p:spPr>
            <a:xfrm>
              <a:off x="8529768"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78" name="tx978"/>
            <p:cNvSpPr/>
            <p:nvPr/>
          </p:nvSpPr>
          <p:spPr>
            <a:xfrm>
              <a:off x="180264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79" name="tx979"/>
            <p:cNvSpPr/>
            <p:nvPr/>
          </p:nvSpPr>
          <p:spPr>
            <a:xfrm>
              <a:off x="207172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80" name="tx980"/>
            <p:cNvSpPr/>
            <p:nvPr/>
          </p:nvSpPr>
          <p:spPr>
            <a:xfrm>
              <a:off x="234081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81" name="tx981"/>
            <p:cNvSpPr/>
            <p:nvPr/>
          </p:nvSpPr>
          <p:spPr>
            <a:xfrm>
              <a:off x="2609897" y="20972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82" name="tx982"/>
            <p:cNvSpPr/>
            <p:nvPr/>
          </p:nvSpPr>
          <p:spPr>
            <a:xfrm>
              <a:off x="2878982" y="20972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83" name="tx983"/>
            <p:cNvSpPr/>
            <p:nvPr/>
          </p:nvSpPr>
          <p:spPr>
            <a:xfrm>
              <a:off x="314806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84" name="tx984"/>
            <p:cNvSpPr/>
            <p:nvPr/>
          </p:nvSpPr>
          <p:spPr>
            <a:xfrm>
              <a:off x="341715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85" name="tx985"/>
            <p:cNvSpPr/>
            <p:nvPr/>
          </p:nvSpPr>
          <p:spPr>
            <a:xfrm>
              <a:off x="368623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86" name="tx986"/>
            <p:cNvSpPr/>
            <p:nvPr/>
          </p:nvSpPr>
          <p:spPr>
            <a:xfrm>
              <a:off x="395532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87" name="tx987"/>
            <p:cNvSpPr/>
            <p:nvPr/>
          </p:nvSpPr>
          <p:spPr>
            <a:xfrm>
              <a:off x="422440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88" name="tx988"/>
            <p:cNvSpPr/>
            <p:nvPr/>
          </p:nvSpPr>
          <p:spPr>
            <a:xfrm>
              <a:off x="4493492" y="20972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89" name="tx989"/>
            <p:cNvSpPr/>
            <p:nvPr/>
          </p:nvSpPr>
          <p:spPr>
            <a:xfrm>
              <a:off x="476257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90" name="tx990"/>
            <p:cNvSpPr/>
            <p:nvPr/>
          </p:nvSpPr>
          <p:spPr>
            <a:xfrm>
              <a:off x="503166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91" name="tx991"/>
            <p:cNvSpPr/>
            <p:nvPr/>
          </p:nvSpPr>
          <p:spPr>
            <a:xfrm>
              <a:off x="530074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92" name="tx992"/>
            <p:cNvSpPr/>
            <p:nvPr/>
          </p:nvSpPr>
          <p:spPr>
            <a:xfrm>
              <a:off x="556983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93" name="tx993"/>
            <p:cNvSpPr/>
            <p:nvPr/>
          </p:nvSpPr>
          <p:spPr>
            <a:xfrm>
              <a:off x="583891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94" name="tx994"/>
            <p:cNvSpPr/>
            <p:nvPr/>
          </p:nvSpPr>
          <p:spPr>
            <a:xfrm>
              <a:off x="610800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95" name="tx995"/>
            <p:cNvSpPr/>
            <p:nvPr/>
          </p:nvSpPr>
          <p:spPr>
            <a:xfrm>
              <a:off x="637708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96" name="tx996"/>
            <p:cNvSpPr/>
            <p:nvPr/>
          </p:nvSpPr>
          <p:spPr>
            <a:xfrm>
              <a:off x="664617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97" name="tx997"/>
            <p:cNvSpPr/>
            <p:nvPr/>
          </p:nvSpPr>
          <p:spPr>
            <a:xfrm>
              <a:off x="691525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98" name="tx998"/>
            <p:cNvSpPr/>
            <p:nvPr/>
          </p:nvSpPr>
          <p:spPr>
            <a:xfrm>
              <a:off x="718434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99" name="tx999"/>
            <p:cNvSpPr/>
            <p:nvPr/>
          </p:nvSpPr>
          <p:spPr>
            <a:xfrm>
              <a:off x="7453428"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00" name="tx1000"/>
            <p:cNvSpPr/>
            <p:nvPr/>
          </p:nvSpPr>
          <p:spPr>
            <a:xfrm>
              <a:off x="7722513"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01" name="tx1001"/>
            <p:cNvSpPr/>
            <p:nvPr/>
          </p:nvSpPr>
          <p:spPr>
            <a:xfrm>
              <a:off x="7991598"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02" name="tx1002"/>
            <p:cNvSpPr/>
            <p:nvPr/>
          </p:nvSpPr>
          <p:spPr>
            <a:xfrm>
              <a:off x="8260683"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03" name="tx1003"/>
            <p:cNvSpPr/>
            <p:nvPr/>
          </p:nvSpPr>
          <p:spPr>
            <a:xfrm>
              <a:off x="8529768"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04" name="tx1004"/>
            <p:cNvSpPr/>
            <p:nvPr/>
          </p:nvSpPr>
          <p:spPr>
            <a:xfrm>
              <a:off x="180264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05" name="tx1005"/>
            <p:cNvSpPr/>
            <p:nvPr/>
          </p:nvSpPr>
          <p:spPr>
            <a:xfrm>
              <a:off x="2071727" y="23028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06" name="tx1006"/>
            <p:cNvSpPr/>
            <p:nvPr/>
          </p:nvSpPr>
          <p:spPr>
            <a:xfrm>
              <a:off x="2340812" y="23028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07" name="tx1007"/>
            <p:cNvSpPr/>
            <p:nvPr/>
          </p:nvSpPr>
          <p:spPr>
            <a:xfrm>
              <a:off x="260989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08" name="tx1008"/>
            <p:cNvSpPr/>
            <p:nvPr/>
          </p:nvSpPr>
          <p:spPr>
            <a:xfrm>
              <a:off x="287898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09" name="tx1009"/>
            <p:cNvSpPr/>
            <p:nvPr/>
          </p:nvSpPr>
          <p:spPr>
            <a:xfrm>
              <a:off x="314806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10" name="tx1010"/>
            <p:cNvSpPr/>
            <p:nvPr/>
          </p:nvSpPr>
          <p:spPr>
            <a:xfrm>
              <a:off x="341715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11" name="tx1011"/>
            <p:cNvSpPr/>
            <p:nvPr/>
          </p:nvSpPr>
          <p:spPr>
            <a:xfrm>
              <a:off x="3686237" y="23014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12" name="tx1012"/>
            <p:cNvSpPr/>
            <p:nvPr/>
          </p:nvSpPr>
          <p:spPr>
            <a:xfrm>
              <a:off x="3955322" y="23028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13" name="tx1013"/>
            <p:cNvSpPr/>
            <p:nvPr/>
          </p:nvSpPr>
          <p:spPr>
            <a:xfrm>
              <a:off x="4224407" y="23014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14" name="tx1014"/>
            <p:cNvSpPr/>
            <p:nvPr/>
          </p:nvSpPr>
          <p:spPr>
            <a:xfrm>
              <a:off x="449349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15" name="tx1015"/>
            <p:cNvSpPr/>
            <p:nvPr/>
          </p:nvSpPr>
          <p:spPr>
            <a:xfrm>
              <a:off x="4762577" y="23014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16" name="tx1016"/>
            <p:cNvSpPr/>
            <p:nvPr/>
          </p:nvSpPr>
          <p:spPr>
            <a:xfrm>
              <a:off x="503166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17" name="tx1017"/>
            <p:cNvSpPr/>
            <p:nvPr/>
          </p:nvSpPr>
          <p:spPr>
            <a:xfrm>
              <a:off x="530074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18" name="tx1018"/>
            <p:cNvSpPr/>
            <p:nvPr/>
          </p:nvSpPr>
          <p:spPr>
            <a:xfrm>
              <a:off x="556983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19" name="tx1019"/>
            <p:cNvSpPr/>
            <p:nvPr/>
          </p:nvSpPr>
          <p:spPr>
            <a:xfrm>
              <a:off x="583891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20" name="tx1020"/>
            <p:cNvSpPr/>
            <p:nvPr/>
          </p:nvSpPr>
          <p:spPr>
            <a:xfrm>
              <a:off x="610800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21" name="tx1021"/>
            <p:cNvSpPr/>
            <p:nvPr/>
          </p:nvSpPr>
          <p:spPr>
            <a:xfrm>
              <a:off x="637708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22" name="tx1022"/>
            <p:cNvSpPr/>
            <p:nvPr/>
          </p:nvSpPr>
          <p:spPr>
            <a:xfrm>
              <a:off x="664617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23" name="tx1023"/>
            <p:cNvSpPr/>
            <p:nvPr/>
          </p:nvSpPr>
          <p:spPr>
            <a:xfrm>
              <a:off x="691525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24" name="tx1024"/>
            <p:cNvSpPr/>
            <p:nvPr/>
          </p:nvSpPr>
          <p:spPr>
            <a:xfrm>
              <a:off x="718434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25" name="tx1025"/>
            <p:cNvSpPr/>
            <p:nvPr/>
          </p:nvSpPr>
          <p:spPr>
            <a:xfrm>
              <a:off x="745342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26" name="tx1026"/>
            <p:cNvSpPr/>
            <p:nvPr/>
          </p:nvSpPr>
          <p:spPr>
            <a:xfrm>
              <a:off x="7722513"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27" name="tx1027"/>
            <p:cNvSpPr/>
            <p:nvPr/>
          </p:nvSpPr>
          <p:spPr>
            <a:xfrm>
              <a:off x="799159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28" name="tx1028"/>
            <p:cNvSpPr/>
            <p:nvPr/>
          </p:nvSpPr>
          <p:spPr>
            <a:xfrm>
              <a:off x="8260683"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29" name="tx1029"/>
            <p:cNvSpPr/>
            <p:nvPr/>
          </p:nvSpPr>
          <p:spPr>
            <a:xfrm>
              <a:off x="852976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30" name="tx1030"/>
            <p:cNvSpPr/>
            <p:nvPr/>
          </p:nvSpPr>
          <p:spPr>
            <a:xfrm>
              <a:off x="207172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31" name="tx1031"/>
            <p:cNvSpPr/>
            <p:nvPr/>
          </p:nvSpPr>
          <p:spPr>
            <a:xfrm>
              <a:off x="2340812" y="41395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32" name="tx1032"/>
            <p:cNvSpPr/>
            <p:nvPr/>
          </p:nvSpPr>
          <p:spPr>
            <a:xfrm>
              <a:off x="260989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33" name="tx1033"/>
            <p:cNvSpPr/>
            <p:nvPr/>
          </p:nvSpPr>
          <p:spPr>
            <a:xfrm>
              <a:off x="287898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034" name="tx1034"/>
            <p:cNvSpPr/>
            <p:nvPr/>
          </p:nvSpPr>
          <p:spPr>
            <a:xfrm>
              <a:off x="314806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35" name="tx1035"/>
            <p:cNvSpPr/>
            <p:nvPr/>
          </p:nvSpPr>
          <p:spPr>
            <a:xfrm>
              <a:off x="341715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36" name="tx1036"/>
            <p:cNvSpPr/>
            <p:nvPr/>
          </p:nvSpPr>
          <p:spPr>
            <a:xfrm>
              <a:off x="3686237" y="41409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37" name="tx1037"/>
            <p:cNvSpPr/>
            <p:nvPr/>
          </p:nvSpPr>
          <p:spPr>
            <a:xfrm>
              <a:off x="3955322" y="41409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038" name="tx1038"/>
            <p:cNvSpPr/>
            <p:nvPr/>
          </p:nvSpPr>
          <p:spPr>
            <a:xfrm>
              <a:off x="4224407" y="414127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039" name="tx1039"/>
            <p:cNvSpPr/>
            <p:nvPr/>
          </p:nvSpPr>
          <p:spPr>
            <a:xfrm>
              <a:off x="449349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40" name="tx1040"/>
            <p:cNvSpPr/>
            <p:nvPr/>
          </p:nvSpPr>
          <p:spPr>
            <a:xfrm>
              <a:off x="4762577" y="414228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41" name="tx1041"/>
            <p:cNvSpPr/>
            <p:nvPr/>
          </p:nvSpPr>
          <p:spPr>
            <a:xfrm>
              <a:off x="503166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42" name="tx1042"/>
            <p:cNvSpPr/>
            <p:nvPr/>
          </p:nvSpPr>
          <p:spPr>
            <a:xfrm>
              <a:off x="530074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43" name="tx1043"/>
            <p:cNvSpPr/>
            <p:nvPr/>
          </p:nvSpPr>
          <p:spPr>
            <a:xfrm>
              <a:off x="556983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44" name="tx1044"/>
            <p:cNvSpPr/>
            <p:nvPr/>
          </p:nvSpPr>
          <p:spPr>
            <a:xfrm>
              <a:off x="583891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45" name="tx1045"/>
            <p:cNvSpPr/>
            <p:nvPr/>
          </p:nvSpPr>
          <p:spPr>
            <a:xfrm>
              <a:off x="610800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46" name="tx1046"/>
            <p:cNvSpPr/>
            <p:nvPr/>
          </p:nvSpPr>
          <p:spPr>
            <a:xfrm>
              <a:off x="637708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47" name="tx1047"/>
            <p:cNvSpPr/>
            <p:nvPr/>
          </p:nvSpPr>
          <p:spPr>
            <a:xfrm>
              <a:off x="664617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48" name="tx1048"/>
            <p:cNvSpPr/>
            <p:nvPr/>
          </p:nvSpPr>
          <p:spPr>
            <a:xfrm>
              <a:off x="691525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49" name="tx1049"/>
            <p:cNvSpPr/>
            <p:nvPr/>
          </p:nvSpPr>
          <p:spPr>
            <a:xfrm>
              <a:off x="718434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50" name="tx1050"/>
            <p:cNvSpPr/>
            <p:nvPr/>
          </p:nvSpPr>
          <p:spPr>
            <a:xfrm>
              <a:off x="7453428" y="414228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51" name="tx1051"/>
            <p:cNvSpPr/>
            <p:nvPr/>
          </p:nvSpPr>
          <p:spPr>
            <a:xfrm>
              <a:off x="7722513" y="414228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52" name="tx1052"/>
            <p:cNvSpPr/>
            <p:nvPr/>
          </p:nvSpPr>
          <p:spPr>
            <a:xfrm>
              <a:off x="7991598"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53" name="tx1053"/>
            <p:cNvSpPr/>
            <p:nvPr/>
          </p:nvSpPr>
          <p:spPr>
            <a:xfrm>
              <a:off x="8260683"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54" name="tx1054"/>
            <p:cNvSpPr/>
            <p:nvPr/>
          </p:nvSpPr>
          <p:spPr>
            <a:xfrm>
              <a:off x="8529768"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55" name="tx1055"/>
            <p:cNvSpPr/>
            <p:nvPr/>
          </p:nvSpPr>
          <p:spPr>
            <a:xfrm>
              <a:off x="1802642" y="55692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056" name="tx1056"/>
            <p:cNvSpPr/>
            <p:nvPr/>
          </p:nvSpPr>
          <p:spPr>
            <a:xfrm>
              <a:off x="2071727" y="55705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057" name="tx1057"/>
            <p:cNvSpPr/>
            <p:nvPr/>
          </p:nvSpPr>
          <p:spPr>
            <a:xfrm>
              <a:off x="2340812" y="557090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058" name="tx1058"/>
            <p:cNvSpPr/>
            <p:nvPr/>
          </p:nvSpPr>
          <p:spPr>
            <a:xfrm>
              <a:off x="260989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59" name="tx1059"/>
            <p:cNvSpPr/>
            <p:nvPr/>
          </p:nvSpPr>
          <p:spPr>
            <a:xfrm>
              <a:off x="2878982" y="557090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060" name="tx1060"/>
            <p:cNvSpPr/>
            <p:nvPr/>
          </p:nvSpPr>
          <p:spPr>
            <a:xfrm>
              <a:off x="3148067" y="557090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061" name="tx1061"/>
            <p:cNvSpPr/>
            <p:nvPr/>
          </p:nvSpPr>
          <p:spPr>
            <a:xfrm>
              <a:off x="3417152" y="557090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062" name="tx1062"/>
            <p:cNvSpPr/>
            <p:nvPr/>
          </p:nvSpPr>
          <p:spPr>
            <a:xfrm>
              <a:off x="3686237" y="55692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063" name="tx1063"/>
            <p:cNvSpPr/>
            <p:nvPr/>
          </p:nvSpPr>
          <p:spPr>
            <a:xfrm>
              <a:off x="3955322" y="556957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064" name="tx1064"/>
            <p:cNvSpPr/>
            <p:nvPr/>
          </p:nvSpPr>
          <p:spPr>
            <a:xfrm>
              <a:off x="4224407" y="557090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065" name="tx1065"/>
            <p:cNvSpPr/>
            <p:nvPr/>
          </p:nvSpPr>
          <p:spPr>
            <a:xfrm>
              <a:off x="449349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066" name="tx1066"/>
            <p:cNvSpPr/>
            <p:nvPr/>
          </p:nvSpPr>
          <p:spPr>
            <a:xfrm>
              <a:off x="476257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067" name="tx1067"/>
            <p:cNvSpPr/>
            <p:nvPr/>
          </p:nvSpPr>
          <p:spPr>
            <a:xfrm>
              <a:off x="503166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068" name="tx1068"/>
            <p:cNvSpPr/>
            <p:nvPr/>
          </p:nvSpPr>
          <p:spPr>
            <a:xfrm>
              <a:off x="5300747" y="556957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069" name="tx1069"/>
            <p:cNvSpPr/>
            <p:nvPr/>
          </p:nvSpPr>
          <p:spPr>
            <a:xfrm>
              <a:off x="5569832" y="5570637"/>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70" name="tx1070"/>
            <p:cNvSpPr/>
            <p:nvPr/>
          </p:nvSpPr>
          <p:spPr>
            <a:xfrm>
              <a:off x="583891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071" name="tx1071"/>
            <p:cNvSpPr/>
            <p:nvPr/>
          </p:nvSpPr>
          <p:spPr>
            <a:xfrm>
              <a:off x="6108002" y="55705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072" name="tx1072"/>
            <p:cNvSpPr/>
            <p:nvPr/>
          </p:nvSpPr>
          <p:spPr>
            <a:xfrm>
              <a:off x="6377087" y="5570637"/>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73" name="tx1073"/>
            <p:cNvSpPr/>
            <p:nvPr/>
          </p:nvSpPr>
          <p:spPr>
            <a:xfrm>
              <a:off x="7184342" y="5570637"/>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74" name="tx1074"/>
            <p:cNvSpPr/>
            <p:nvPr/>
          </p:nvSpPr>
          <p:spPr>
            <a:xfrm>
              <a:off x="7453428"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075" name="tx1075"/>
            <p:cNvSpPr/>
            <p:nvPr/>
          </p:nvSpPr>
          <p:spPr>
            <a:xfrm>
              <a:off x="7722513"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076" name="tx1076"/>
            <p:cNvSpPr/>
            <p:nvPr/>
          </p:nvSpPr>
          <p:spPr>
            <a:xfrm>
              <a:off x="8260683"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077" name="tx1077"/>
            <p:cNvSpPr/>
            <p:nvPr/>
          </p:nvSpPr>
          <p:spPr>
            <a:xfrm>
              <a:off x="8529768"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078" name="tx1078"/>
            <p:cNvSpPr/>
            <p:nvPr/>
          </p:nvSpPr>
          <p:spPr>
            <a:xfrm>
              <a:off x="1802642"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079" name="tx1079"/>
            <p:cNvSpPr/>
            <p:nvPr/>
          </p:nvSpPr>
          <p:spPr>
            <a:xfrm>
              <a:off x="2071727"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1080" name="tx1080"/>
            <p:cNvSpPr/>
            <p:nvPr/>
          </p:nvSpPr>
          <p:spPr>
            <a:xfrm>
              <a:off x="2340812"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081" name="tx1081"/>
            <p:cNvSpPr/>
            <p:nvPr/>
          </p:nvSpPr>
          <p:spPr>
            <a:xfrm>
              <a:off x="2609897"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082" name="tx1082"/>
            <p:cNvSpPr/>
            <p:nvPr/>
          </p:nvSpPr>
          <p:spPr>
            <a:xfrm>
              <a:off x="2878982"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083" name="tx1083"/>
            <p:cNvSpPr/>
            <p:nvPr/>
          </p:nvSpPr>
          <p:spPr>
            <a:xfrm>
              <a:off x="3148067"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084" name="tx1084"/>
            <p:cNvSpPr/>
            <p:nvPr/>
          </p:nvSpPr>
          <p:spPr>
            <a:xfrm>
              <a:off x="341715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85" name="tx1085"/>
            <p:cNvSpPr/>
            <p:nvPr/>
          </p:nvSpPr>
          <p:spPr>
            <a:xfrm>
              <a:off x="368623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086" name="tx1086"/>
            <p:cNvSpPr/>
            <p:nvPr/>
          </p:nvSpPr>
          <p:spPr>
            <a:xfrm>
              <a:off x="3955322" y="393572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087" name="tx1087"/>
            <p:cNvSpPr/>
            <p:nvPr/>
          </p:nvSpPr>
          <p:spPr>
            <a:xfrm>
              <a:off x="422440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088" name="tx1088"/>
            <p:cNvSpPr/>
            <p:nvPr/>
          </p:nvSpPr>
          <p:spPr>
            <a:xfrm>
              <a:off x="530074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089" name="tx1089"/>
            <p:cNvSpPr/>
            <p:nvPr/>
          </p:nvSpPr>
          <p:spPr>
            <a:xfrm>
              <a:off x="1802642" y="53663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090" name="tx1090"/>
            <p:cNvSpPr/>
            <p:nvPr/>
          </p:nvSpPr>
          <p:spPr>
            <a:xfrm>
              <a:off x="7453428" y="536640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91" name="tx1091"/>
            <p:cNvSpPr/>
            <p:nvPr/>
          </p:nvSpPr>
          <p:spPr>
            <a:xfrm>
              <a:off x="7722513" y="53663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092" name="tx1092"/>
            <p:cNvSpPr/>
            <p:nvPr/>
          </p:nvSpPr>
          <p:spPr>
            <a:xfrm>
              <a:off x="7453428"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093" name="tx1093"/>
            <p:cNvSpPr/>
            <p:nvPr/>
          </p:nvSpPr>
          <p:spPr>
            <a:xfrm>
              <a:off x="7722513" y="495794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94" name="tx1094"/>
            <p:cNvSpPr/>
            <p:nvPr/>
          </p:nvSpPr>
          <p:spPr>
            <a:xfrm>
              <a:off x="1802642" y="4752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095" name="tx1095"/>
            <p:cNvSpPr/>
            <p:nvPr/>
          </p:nvSpPr>
          <p:spPr>
            <a:xfrm>
              <a:off x="2071727" y="4752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096" name="tx1096"/>
            <p:cNvSpPr/>
            <p:nvPr/>
          </p:nvSpPr>
          <p:spPr>
            <a:xfrm>
              <a:off x="234081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097" name="tx1097"/>
            <p:cNvSpPr/>
            <p:nvPr/>
          </p:nvSpPr>
          <p:spPr>
            <a:xfrm>
              <a:off x="260989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098" name="tx1098"/>
            <p:cNvSpPr/>
            <p:nvPr/>
          </p:nvSpPr>
          <p:spPr>
            <a:xfrm>
              <a:off x="2878982" y="4752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099" name="tx1099"/>
            <p:cNvSpPr/>
            <p:nvPr/>
          </p:nvSpPr>
          <p:spPr>
            <a:xfrm>
              <a:off x="3148067" y="4752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00" name="tx1100"/>
            <p:cNvSpPr/>
            <p:nvPr/>
          </p:nvSpPr>
          <p:spPr>
            <a:xfrm>
              <a:off x="341715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101" name="tx1101"/>
            <p:cNvSpPr/>
            <p:nvPr/>
          </p:nvSpPr>
          <p:spPr>
            <a:xfrm>
              <a:off x="368623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02" name="tx1102"/>
            <p:cNvSpPr/>
            <p:nvPr/>
          </p:nvSpPr>
          <p:spPr>
            <a:xfrm>
              <a:off x="3955322" y="4752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103" name="tx1103"/>
            <p:cNvSpPr/>
            <p:nvPr/>
          </p:nvSpPr>
          <p:spPr>
            <a:xfrm>
              <a:off x="4224407" y="47536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04" name="tx1104"/>
            <p:cNvSpPr/>
            <p:nvPr/>
          </p:nvSpPr>
          <p:spPr>
            <a:xfrm>
              <a:off x="4493492" y="475265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05" name="tx1105"/>
            <p:cNvSpPr/>
            <p:nvPr/>
          </p:nvSpPr>
          <p:spPr>
            <a:xfrm>
              <a:off x="4762577" y="47536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06" name="tx1106"/>
            <p:cNvSpPr/>
            <p:nvPr/>
          </p:nvSpPr>
          <p:spPr>
            <a:xfrm>
              <a:off x="5031662" y="47536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07" name="tx1107"/>
            <p:cNvSpPr/>
            <p:nvPr/>
          </p:nvSpPr>
          <p:spPr>
            <a:xfrm>
              <a:off x="5300747" y="475397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108" name="tx1108"/>
            <p:cNvSpPr/>
            <p:nvPr/>
          </p:nvSpPr>
          <p:spPr>
            <a:xfrm>
              <a:off x="556983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09" name="tx1109"/>
            <p:cNvSpPr/>
            <p:nvPr/>
          </p:nvSpPr>
          <p:spPr>
            <a:xfrm>
              <a:off x="583891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10" name="tx1110"/>
            <p:cNvSpPr/>
            <p:nvPr/>
          </p:nvSpPr>
          <p:spPr>
            <a:xfrm>
              <a:off x="610800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11" name="tx1111"/>
            <p:cNvSpPr/>
            <p:nvPr/>
          </p:nvSpPr>
          <p:spPr>
            <a:xfrm>
              <a:off x="637708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12" name="tx1112"/>
            <p:cNvSpPr/>
            <p:nvPr/>
          </p:nvSpPr>
          <p:spPr>
            <a:xfrm>
              <a:off x="6646172" y="4752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13" name="tx1113"/>
            <p:cNvSpPr/>
            <p:nvPr/>
          </p:nvSpPr>
          <p:spPr>
            <a:xfrm>
              <a:off x="6915257" y="47536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114" name="tx1114"/>
            <p:cNvSpPr/>
            <p:nvPr/>
          </p:nvSpPr>
          <p:spPr>
            <a:xfrm>
              <a:off x="7184342" y="475371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15" name="tx1115"/>
            <p:cNvSpPr/>
            <p:nvPr/>
          </p:nvSpPr>
          <p:spPr>
            <a:xfrm>
              <a:off x="5300747" y="45480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16" name="tx1116"/>
            <p:cNvSpPr/>
            <p:nvPr/>
          </p:nvSpPr>
          <p:spPr>
            <a:xfrm>
              <a:off x="556983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17" name="tx1117"/>
            <p:cNvSpPr/>
            <p:nvPr/>
          </p:nvSpPr>
          <p:spPr>
            <a:xfrm>
              <a:off x="583891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18" name="tx1118"/>
            <p:cNvSpPr/>
            <p:nvPr/>
          </p:nvSpPr>
          <p:spPr>
            <a:xfrm>
              <a:off x="6108002" y="454841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19" name="tx1119"/>
            <p:cNvSpPr/>
            <p:nvPr/>
          </p:nvSpPr>
          <p:spPr>
            <a:xfrm>
              <a:off x="637708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20" name="tx1120"/>
            <p:cNvSpPr/>
            <p:nvPr/>
          </p:nvSpPr>
          <p:spPr>
            <a:xfrm>
              <a:off x="664617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21" name="tx1121"/>
            <p:cNvSpPr/>
            <p:nvPr/>
          </p:nvSpPr>
          <p:spPr>
            <a:xfrm>
              <a:off x="180264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22" name="tx1122"/>
            <p:cNvSpPr/>
            <p:nvPr/>
          </p:nvSpPr>
          <p:spPr>
            <a:xfrm>
              <a:off x="2071727" y="128177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23" name="tx1123"/>
            <p:cNvSpPr/>
            <p:nvPr/>
          </p:nvSpPr>
          <p:spPr>
            <a:xfrm>
              <a:off x="2340812" y="12817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124" name="tx1124"/>
            <p:cNvSpPr/>
            <p:nvPr/>
          </p:nvSpPr>
          <p:spPr>
            <a:xfrm>
              <a:off x="260989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25" name="tx1125"/>
            <p:cNvSpPr/>
            <p:nvPr/>
          </p:nvSpPr>
          <p:spPr>
            <a:xfrm>
              <a:off x="180264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26" name="rc112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27" name="rc112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28" name="rc112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29" name="rc112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30" name="rc113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31" name="rc113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32" name="rc113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33" name="rc113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34" name="rc113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35" name="rc113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36" name="rc113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37" name="rc113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38" name="rc113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39" name="rc113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40" name="rc114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41" name="rc114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42" name="rc114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43" name="rc114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44" name="rc114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45" name="rc114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46" name="rc114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47" name="rc114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48" name="rc114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49" name="rc114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50" name="rc115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51" name="rc115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52" name="rc115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53" name="rc115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54" name="rc115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55" name="rc115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56" name="rc115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57" name="rc115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58" name="rc115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59" name="rc115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60" name="rc116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61" name="rc116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62" name="rc116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63" name="rc116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64" name="rc116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65" name="rc116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66" name="rc116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67" name="rc116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68" name="rc116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69" name="rc116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70" name="rc117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71" name="rc117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72" name="rc117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73" name="rc117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74" name="rc117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75" name="rc117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76" name="rc117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77" name="rc117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78" name="rc117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79" name="rc117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80" name="rc118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81" name="rc118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82" name="rc118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83" name="rc118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84" name="rc118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85" name="rc118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86" name="rc118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87" name="rc118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88" name="rc118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89" name="rc118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90" name="rc119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91" name="rc119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92" name="rc119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93" name="rc119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94" name="rc119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95" name="rc119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96" name="rc119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97" name="rc119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98" name="rc119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199" name="rc119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00" name="rc120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01" name="rc120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02" name="rc120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03" name="rc120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04" name="rc120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05" name="rc120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06" name="rc120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07" name="rc120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08" name="rc120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09" name="rc120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10" name="rc121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11" name="rc121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12" name="rc121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13" name="rc121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14" name="rc121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15" name="rc121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16" name="rc121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17" name="rc121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18" name="rc121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19" name="rc121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20" name="rc122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21" name="rc122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22" name="rc122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23" name="rc122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24" name="rc122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25" name="rc122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26" name="rc122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27" name="rc122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28" name="rc122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29" name="rc122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30" name="rc123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31" name="rc123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32" name="rc123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33" name="rc123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34" name="rc123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35" name="rc123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36" name="rc123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37" name="rc123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38" name="rc123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39" name="rc123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40" name="rc124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41" name="rc124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42" name="rc124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43" name="rc124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44" name="rc124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45" name="rc124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46" name="rc124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47" name="rc124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48" name="rc124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49" name="rc124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50" name="rc125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51" name="rc125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52" name="rc125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53" name="rc125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54" name="rc125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55" name="rc125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56" name="rc125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57" name="rc125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58" name="rc125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59" name="rc125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60" name="rc126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61" name="rc126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62" name="rc126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63" name="rc126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64" name="rc126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65" name="rc126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66" name="rc126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67" name="rc126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68" name="rc126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69" name="rc126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70" name="rc127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71" name="rc127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72" name="rc127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73" name="rc127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74" name="rc127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75" name="rc127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76" name="rc127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77" name="rc127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78" name="rc127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79" name="rc127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80" name="rc128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81" name="rc128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82" name="rc128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83" name="rc128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84" name="rc128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85" name="rc128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86" name="rc128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87" name="rc128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88" name="rc128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89" name="rc128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90" name="rc129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91" name="rc129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92" name="rc129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93" name="rc129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94" name="rc129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95" name="rc129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96" name="rc129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97" name="rc129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98" name="rc129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299" name="rc129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00" name="rc130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01" name="rc130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02" name="rc130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03" name="rc130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04" name="rc130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1728389" y="4077962"/>
              <a:ext cx="6996211" cy="204231"/>
            </a:xfrm>
            <a:prstGeom prst="rect">
              <a:avLst/>
            </a:prstGeom>
            <a:ln w="27101" cap="flat">
              <a:solidFill>
                <a:srgbClr val="000000">
                  <a:alpha val="100000"/>
                </a:srgbClr>
              </a:solidFill>
              <a:prstDash val="solid"/>
              <a:miter/>
            </a:ln>
          </p:spPr>
          <p:txBody>
            <a:bodyPr/>
            <a:lstStyle/>
            <a:p>
              <a:endParaRPr/>
            </a:p>
          </p:txBody>
        </p:sp>
        <p:sp>
          <p:nvSpPr>
            <p:cNvPr id="1687" name="tx1687"/>
            <p:cNvSpPr/>
            <p:nvPr/>
          </p:nvSpPr>
          <p:spPr>
            <a:xfrm rot="-2700000">
              <a:off x="178131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688" name="tx1688"/>
            <p:cNvSpPr/>
            <p:nvPr/>
          </p:nvSpPr>
          <p:spPr>
            <a:xfrm rot="-2700000">
              <a:off x="20504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689" name="tx1689"/>
            <p:cNvSpPr/>
            <p:nvPr/>
          </p:nvSpPr>
          <p:spPr>
            <a:xfrm rot="-2700000">
              <a:off x="231948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690" name="tx1690"/>
            <p:cNvSpPr/>
            <p:nvPr/>
          </p:nvSpPr>
          <p:spPr>
            <a:xfrm rot="-2700000">
              <a:off x="2588547"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691" name="tx1691"/>
            <p:cNvSpPr/>
            <p:nvPr/>
          </p:nvSpPr>
          <p:spPr>
            <a:xfrm rot="-2700000">
              <a:off x="285765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692" name="tx1692"/>
            <p:cNvSpPr/>
            <p:nvPr/>
          </p:nvSpPr>
          <p:spPr>
            <a:xfrm rot="-2700000">
              <a:off x="312674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693" name="tx1693"/>
            <p:cNvSpPr/>
            <p:nvPr/>
          </p:nvSpPr>
          <p:spPr>
            <a:xfrm rot="-2700000">
              <a:off x="339582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694" name="tx1694"/>
            <p:cNvSpPr/>
            <p:nvPr/>
          </p:nvSpPr>
          <p:spPr>
            <a:xfrm rot="-2700000">
              <a:off x="366491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695" name="tx1695"/>
            <p:cNvSpPr/>
            <p:nvPr/>
          </p:nvSpPr>
          <p:spPr>
            <a:xfrm rot="-2700000">
              <a:off x="393399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696" name="tx1696"/>
            <p:cNvSpPr/>
            <p:nvPr/>
          </p:nvSpPr>
          <p:spPr>
            <a:xfrm rot="-2700000">
              <a:off x="420308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697" name="tx1697"/>
            <p:cNvSpPr/>
            <p:nvPr/>
          </p:nvSpPr>
          <p:spPr>
            <a:xfrm rot="-2700000">
              <a:off x="447216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698" name="tx1698"/>
            <p:cNvSpPr/>
            <p:nvPr/>
          </p:nvSpPr>
          <p:spPr>
            <a:xfrm rot="-2700000">
              <a:off x="47412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699" name="tx1699"/>
            <p:cNvSpPr/>
            <p:nvPr/>
          </p:nvSpPr>
          <p:spPr>
            <a:xfrm rot="-2700000">
              <a:off x="501033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700" name="tx1700"/>
            <p:cNvSpPr/>
            <p:nvPr/>
          </p:nvSpPr>
          <p:spPr>
            <a:xfrm rot="-2700000">
              <a:off x="5279397"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701" name="tx1701"/>
            <p:cNvSpPr/>
            <p:nvPr/>
          </p:nvSpPr>
          <p:spPr>
            <a:xfrm rot="-2700000">
              <a:off x="554850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702" name="tx1702"/>
            <p:cNvSpPr/>
            <p:nvPr/>
          </p:nvSpPr>
          <p:spPr>
            <a:xfrm rot="-2700000">
              <a:off x="58175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703" name="tx1703"/>
            <p:cNvSpPr/>
            <p:nvPr/>
          </p:nvSpPr>
          <p:spPr>
            <a:xfrm rot="-2700000">
              <a:off x="60866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704" name="tx1704"/>
            <p:cNvSpPr/>
            <p:nvPr/>
          </p:nvSpPr>
          <p:spPr>
            <a:xfrm rot="-2700000">
              <a:off x="63557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705" name="tx1705"/>
            <p:cNvSpPr/>
            <p:nvPr/>
          </p:nvSpPr>
          <p:spPr>
            <a:xfrm rot="-2700000">
              <a:off x="662484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706" name="tx1706"/>
            <p:cNvSpPr/>
            <p:nvPr/>
          </p:nvSpPr>
          <p:spPr>
            <a:xfrm rot="-2700000">
              <a:off x="689393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07" name="tx1707"/>
            <p:cNvSpPr/>
            <p:nvPr/>
          </p:nvSpPr>
          <p:spPr>
            <a:xfrm rot="-2700000">
              <a:off x="716301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708" name="tx1708"/>
            <p:cNvSpPr/>
            <p:nvPr/>
          </p:nvSpPr>
          <p:spPr>
            <a:xfrm rot="-2700000">
              <a:off x="743210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709" name="tx1709"/>
            <p:cNvSpPr/>
            <p:nvPr/>
          </p:nvSpPr>
          <p:spPr>
            <a:xfrm rot="-2700000">
              <a:off x="770118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710" name="tx1710"/>
            <p:cNvSpPr/>
            <p:nvPr/>
          </p:nvSpPr>
          <p:spPr>
            <a:xfrm rot="-2700000">
              <a:off x="7970248"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11" name="tx1711"/>
            <p:cNvSpPr/>
            <p:nvPr/>
          </p:nvSpPr>
          <p:spPr>
            <a:xfrm rot="-2700000">
              <a:off x="82393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12" name="tx1712"/>
            <p:cNvSpPr/>
            <p:nvPr/>
          </p:nvSpPr>
          <p:spPr>
            <a:xfrm rot="-2700000">
              <a:off x="85084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13" name="tx1713"/>
            <p:cNvSpPr/>
            <p:nvPr/>
          </p:nvSpPr>
          <p:spPr>
            <a:xfrm>
              <a:off x="880955" y="5515601"/>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Angola</a:t>
              </a:r>
            </a:p>
          </p:txBody>
        </p:sp>
        <p:sp>
          <p:nvSpPr>
            <p:cNvPr id="1714" name="tx1714"/>
            <p:cNvSpPr/>
            <p:nvPr/>
          </p:nvSpPr>
          <p:spPr>
            <a:xfrm>
              <a:off x="547189" y="5311369"/>
              <a:ext cx="7687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Madagascar</a:t>
              </a:r>
            </a:p>
          </p:txBody>
        </p:sp>
        <p:sp>
          <p:nvSpPr>
            <p:cNvPr id="1715" name="tx1715"/>
            <p:cNvSpPr/>
            <p:nvPr/>
          </p:nvSpPr>
          <p:spPr>
            <a:xfrm>
              <a:off x="554965" y="5133127"/>
              <a:ext cx="36507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South</a:t>
              </a:r>
            </a:p>
          </p:txBody>
        </p:sp>
        <p:sp>
          <p:nvSpPr>
            <p:cNvPr id="1716" name="tx1716"/>
            <p:cNvSpPr/>
            <p:nvPr/>
          </p:nvSpPr>
          <p:spPr>
            <a:xfrm>
              <a:off x="958854" y="5133195"/>
              <a:ext cx="35709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Africa</a:t>
              </a:r>
            </a:p>
          </p:txBody>
        </p:sp>
        <p:sp>
          <p:nvSpPr>
            <p:cNvPr id="1717" name="tx1717"/>
            <p:cNvSpPr/>
            <p:nvPr/>
          </p:nvSpPr>
          <p:spPr>
            <a:xfrm>
              <a:off x="516152" y="4904543"/>
              <a:ext cx="799796"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Mozambique</a:t>
              </a:r>
            </a:p>
          </p:txBody>
        </p:sp>
        <p:sp>
          <p:nvSpPr>
            <p:cNvPr id="1718" name="tx1718"/>
            <p:cNvSpPr/>
            <p:nvPr/>
          </p:nvSpPr>
          <p:spPr>
            <a:xfrm>
              <a:off x="811241" y="4724663"/>
              <a:ext cx="50470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Somalia</a:t>
              </a:r>
            </a:p>
          </p:txBody>
        </p:sp>
        <p:sp>
          <p:nvSpPr>
            <p:cNvPr id="1719" name="tx1719"/>
            <p:cNvSpPr/>
            <p:nvPr/>
          </p:nvSpPr>
          <p:spPr>
            <a:xfrm>
              <a:off x="508103" y="4520431"/>
              <a:ext cx="36507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South</a:t>
              </a:r>
            </a:p>
          </p:txBody>
        </p:sp>
        <p:sp>
          <p:nvSpPr>
            <p:cNvPr id="1720" name="tx1720"/>
            <p:cNvSpPr/>
            <p:nvPr/>
          </p:nvSpPr>
          <p:spPr>
            <a:xfrm>
              <a:off x="911991" y="4520431"/>
              <a:ext cx="4039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Sudan</a:t>
              </a:r>
            </a:p>
          </p:txBody>
        </p:sp>
        <p:sp>
          <p:nvSpPr>
            <p:cNvPr id="1721" name="tx1721"/>
            <p:cNvSpPr/>
            <p:nvPr/>
          </p:nvSpPr>
          <p:spPr>
            <a:xfrm>
              <a:off x="749235" y="4316199"/>
              <a:ext cx="56671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Comoros</a:t>
              </a:r>
            </a:p>
          </p:txBody>
        </p:sp>
        <p:sp>
          <p:nvSpPr>
            <p:cNvPr id="1722" name="tx1722"/>
            <p:cNvSpPr/>
            <p:nvPr/>
          </p:nvSpPr>
          <p:spPr>
            <a:xfrm>
              <a:off x="927817" y="4111899"/>
              <a:ext cx="388131"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ESAR</a:t>
              </a:r>
            </a:p>
          </p:txBody>
        </p:sp>
        <p:sp>
          <p:nvSpPr>
            <p:cNvPr id="1723" name="tx1723"/>
            <p:cNvSpPr/>
            <p:nvPr/>
          </p:nvSpPr>
          <p:spPr>
            <a:xfrm>
              <a:off x="811105" y="3883384"/>
              <a:ext cx="504843"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Ethiopia</a:t>
              </a:r>
            </a:p>
          </p:txBody>
        </p:sp>
        <p:sp>
          <p:nvSpPr>
            <p:cNvPr id="1724" name="tx1724"/>
            <p:cNvSpPr/>
            <p:nvPr/>
          </p:nvSpPr>
          <p:spPr>
            <a:xfrm>
              <a:off x="803533" y="3705278"/>
              <a:ext cx="51241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Namibia</a:t>
              </a:r>
            </a:p>
          </p:txBody>
        </p:sp>
        <p:sp>
          <p:nvSpPr>
            <p:cNvPr id="1725" name="tx1725"/>
            <p:cNvSpPr/>
            <p:nvPr/>
          </p:nvSpPr>
          <p:spPr>
            <a:xfrm>
              <a:off x="741255" y="3501046"/>
              <a:ext cx="57469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Tanzania</a:t>
              </a:r>
            </a:p>
          </p:txBody>
        </p:sp>
        <p:sp>
          <p:nvSpPr>
            <p:cNvPr id="1726" name="tx1726"/>
            <p:cNvSpPr/>
            <p:nvPr/>
          </p:nvSpPr>
          <p:spPr>
            <a:xfrm>
              <a:off x="795757" y="3296814"/>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Eswatini</a:t>
              </a:r>
            </a:p>
          </p:txBody>
        </p:sp>
        <p:sp>
          <p:nvSpPr>
            <p:cNvPr id="1727" name="tx1727"/>
            <p:cNvSpPr/>
            <p:nvPr/>
          </p:nvSpPr>
          <p:spPr>
            <a:xfrm>
              <a:off x="818813" y="3092582"/>
              <a:ext cx="4971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Lesotho</a:t>
              </a:r>
            </a:p>
          </p:txBody>
        </p:sp>
        <p:sp>
          <p:nvSpPr>
            <p:cNvPr id="1728" name="tx1728"/>
            <p:cNvSpPr/>
            <p:nvPr/>
          </p:nvSpPr>
          <p:spPr>
            <a:xfrm>
              <a:off x="919836" y="2860588"/>
              <a:ext cx="3961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Kenya</a:t>
              </a:r>
            </a:p>
          </p:txBody>
        </p:sp>
        <p:sp>
          <p:nvSpPr>
            <p:cNvPr id="1729" name="tx1729"/>
            <p:cNvSpPr/>
            <p:nvPr/>
          </p:nvSpPr>
          <p:spPr>
            <a:xfrm>
              <a:off x="834433" y="2684119"/>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Burundi</a:t>
              </a:r>
            </a:p>
          </p:txBody>
        </p:sp>
        <p:sp>
          <p:nvSpPr>
            <p:cNvPr id="1730" name="tx1730"/>
            <p:cNvSpPr/>
            <p:nvPr/>
          </p:nvSpPr>
          <p:spPr>
            <a:xfrm>
              <a:off x="881227" y="2479887"/>
              <a:ext cx="4347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Malawi</a:t>
              </a:r>
            </a:p>
          </p:txBody>
        </p:sp>
        <p:sp>
          <p:nvSpPr>
            <p:cNvPr id="1731" name="tx1731"/>
            <p:cNvSpPr/>
            <p:nvPr/>
          </p:nvSpPr>
          <p:spPr>
            <a:xfrm>
              <a:off x="671541" y="2275655"/>
              <a:ext cx="64440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Zimbabwe</a:t>
              </a:r>
            </a:p>
          </p:txBody>
        </p:sp>
        <p:sp>
          <p:nvSpPr>
            <p:cNvPr id="1732" name="tx1732"/>
            <p:cNvSpPr/>
            <p:nvPr/>
          </p:nvSpPr>
          <p:spPr>
            <a:xfrm>
              <a:off x="850122" y="2071424"/>
              <a:ext cx="4658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Zambia</a:t>
              </a:r>
            </a:p>
          </p:txBody>
        </p:sp>
        <p:sp>
          <p:nvSpPr>
            <p:cNvPr id="1733" name="tx1733"/>
            <p:cNvSpPr/>
            <p:nvPr/>
          </p:nvSpPr>
          <p:spPr>
            <a:xfrm>
              <a:off x="803397" y="1867192"/>
              <a:ext cx="5125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Rwanda</a:t>
              </a:r>
            </a:p>
          </p:txBody>
        </p:sp>
        <p:sp>
          <p:nvSpPr>
            <p:cNvPr id="1734" name="tx1734"/>
            <p:cNvSpPr/>
            <p:nvPr/>
          </p:nvSpPr>
          <p:spPr>
            <a:xfrm>
              <a:off x="702441" y="1662960"/>
              <a:ext cx="61350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Botswana</a:t>
              </a:r>
            </a:p>
          </p:txBody>
        </p:sp>
        <p:sp>
          <p:nvSpPr>
            <p:cNvPr id="1735" name="tx1735"/>
            <p:cNvSpPr/>
            <p:nvPr/>
          </p:nvSpPr>
          <p:spPr>
            <a:xfrm>
              <a:off x="904488" y="1458728"/>
              <a:ext cx="41146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Eritrea</a:t>
              </a:r>
            </a:p>
          </p:txBody>
        </p:sp>
        <p:sp>
          <p:nvSpPr>
            <p:cNvPr id="1736" name="tx1736"/>
            <p:cNvSpPr/>
            <p:nvPr/>
          </p:nvSpPr>
          <p:spPr>
            <a:xfrm>
              <a:off x="826589" y="1226734"/>
              <a:ext cx="4893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Uganda</a:t>
              </a:r>
            </a:p>
          </p:txBody>
        </p:sp>
        <p:sp>
          <p:nvSpPr>
            <p:cNvPr id="1737" name="tx1737"/>
            <p:cNvSpPr/>
            <p:nvPr/>
          </p:nvSpPr>
          <p:spPr>
            <a:xfrm>
              <a:off x="3315792"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1738" name="pic1738"/>
            <p:cNvPicPr/>
            <p:nvPr/>
          </p:nvPicPr>
          <p:blipFill>
            <a:blip r:embed="rId2" cstate="print"/>
            <a:stretch>
              <a:fillRect/>
            </a:stretch>
          </p:blipFill>
          <p:spPr>
            <a:xfrm>
              <a:off x="4977197" y="5941007"/>
              <a:ext cx="2160000" cy="219455"/>
            </a:xfrm>
            <a:prstGeom prst="rect">
              <a:avLst/>
            </a:prstGeom>
          </p:spPr>
        </p:pic>
        <p:sp>
          <p:nvSpPr>
            <p:cNvPr id="1739" name="pl1739"/>
            <p:cNvSpPr/>
            <p:nvPr/>
          </p:nvSpPr>
          <p:spPr>
            <a:xfrm>
              <a:off x="498079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0" name="pl1740"/>
            <p:cNvSpPr/>
            <p:nvPr/>
          </p:nvSpPr>
          <p:spPr>
            <a:xfrm>
              <a:off x="627247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1" name="pl1741"/>
            <p:cNvSpPr/>
            <p:nvPr/>
          </p:nvSpPr>
          <p:spPr>
            <a:xfrm>
              <a:off x="64877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2" name="pl1742"/>
            <p:cNvSpPr/>
            <p:nvPr/>
          </p:nvSpPr>
          <p:spPr>
            <a:xfrm>
              <a:off x="670303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3" name="pl1743"/>
            <p:cNvSpPr/>
            <p:nvPr/>
          </p:nvSpPr>
          <p:spPr>
            <a:xfrm>
              <a:off x="691831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4" name="pl1744"/>
            <p:cNvSpPr/>
            <p:nvPr/>
          </p:nvSpPr>
          <p:spPr>
            <a:xfrm>
              <a:off x="713359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5" name="pl1745"/>
            <p:cNvSpPr/>
            <p:nvPr/>
          </p:nvSpPr>
          <p:spPr>
            <a:xfrm>
              <a:off x="498079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46" name="pl1746"/>
            <p:cNvSpPr/>
            <p:nvPr/>
          </p:nvSpPr>
          <p:spPr>
            <a:xfrm>
              <a:off x="627247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47" name="pl1747"/>
            <p:cNvSpPr/>
            <p:nvPr/>
          </p:nvSpPr>
          <p:spPr>
            <a:xfrm>
              <a:off x="64877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48" name="pl1748"/>
            <p:cNvSpPr/>
            <p:nvPr/>
          </p:nvSpPr>
          <p:spPr>
            <a:xfrm>
              <a:off x="670303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49" name="pl1749"/>
            <p:cNvSpPr/>
            <p:nvPr/>
          </p:nvSpPr>
          <p:spPr>
            <a:xfrm>
              <a:off x="691831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50" name="pl1750"/>
            <p:cNvSpPr/>
            <p:nvPr/>
          </p:nvSpPr>
          <p:spPr>
            <a:xfrm>
              <a:off x="713359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51" name="tx1751"/>
            <p:cNvSpPr/>
            <p:nvPr/>
          </p:nvSpPr>
          <p:spPr>
            <a:xfrm>
              <a:off x="4949719"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1752" name="tx1752"/>
            <p:cNvSpPr/>
            <p:nvPr/>
          </p:nvSpPr>
          <p:spPr>
            <a:xfrm>
              <a:off x="621032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1753" name="tx1753"/>
            <p:cNvSpPr/>
            <p:nvPr/>
          </p:nvSpPr>
          <p:spPr>
            <a:xfrm>
              <a:off x="642560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1754" name="tx1754"/>
            <p:cNvSpPr/>
            <p:nvPr/>
          </p:nvSpPr>
          <p:spPr>
            <a:xfrm>
              <a:off x="664088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1755" name="tx1755"/>
            <p:cNvSpPr/>
            <p:nvPr/>
          </p:nvSpPr>
          <p:spPr>
            <a:xfrm>
              <a:off x="685616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1756" name="tx1756"/>
            <p:cNvSpPr/>
            <p:nvPr/>
          </p:nvSpPr>
          <p:spPr>
            <a:xfrm>
              <a:off x="7040364"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1757" name="tx1757"/>
            <p:cNvSpPr/>
            <p:nvPr/>
          </p:nvSpPr>
          <p:spPr>
            <a:xfrm>
              <a:off x="1378578" y="398022"/>
              <a:ext cx="347574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country, ESAR, 2000-2025</a:t>
              </a:r>
            </a:p>
          </p:txBody>
        </p:sp>
        <p:sp>
          <p:nvSpPr>
            <p:cNvPr id="1758" name="tx1758"/>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9" name="tx1759"/>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176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marL="0" marR="0" algn="l">
              <a:lnSpc>
                <a:spcPct val="100000"/>
              </a:lnSpc>
              <a:spcBef>
                <a:spcPts val="0"/>
              </a:spcBef>
              <a:spcAft>
                <a:spcPts val="0"/>
              </a:spcAft>
              <a:buNone/>
            </a:pPr>
            <a:r>
              <a:rPr sz="1200" b="1" i="0" u="none" cap="none">
                <a:solidFill>
                  <a:srgbClr val="FFFFFF">
                    <a:alpha val="100000"/>
                  </a:srgbClr>
                </a:solidFill>
                <a:latin typeface="Aptos (Body)"/>
                <a:cs typeface="Aptos (Body)"/>
                <a:sym typeface="Aptos (Body)"/>
              </a:rPr>
              <a:t>Vaccine coverage
</a:t>
            </a:r>
            <a:r>
              <a:rPr sz="1200" b="0" i="0" u="none" cap="none">
                <a:solidFill>
                  <a:srgbClr val="FFFFFF">
                    <a:alpha val="100000"/>
                  </a:srgbClr>
                </a:solidFill>
                <a:latin typeface="Aptos (Body)"/>
                <a:cs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sz="1200" b="1" i="0" u="none" cap="none">
                <a:solidFill>
                  <a:srgbClr val="FFFFFF">
                    <a:alpha val="100000"/>
                  </a:srgbClr>
                </a:solidFill>
                <a:latin typeface="Aptos (Body)"/>
                <a:cs typeface="Aptos (Body)"/>
                <a:sym typeface="Aptos (Body)"/>
              </a:rPr>
              <a:t>Unvaccinated
</a:t>
            </a:r>
            <a:r>
              <a:rPr sz="1200" b="0" i="0" u="none" cap="none">
                <a:solidFill>
                  <a:srgbClr val="FFFFFF">
                    <a:alpha val="100000"/>
                  </a:srgbClr>
                </a:solidFill>
                <a:latin typeface="Aptos (Body)"/>
                <a:cs typeface="Aptos (Body)"/>
                <a:sym typeface="Aptos (Body)"/>
              </a:rPr>
              <a:t>An infant that did not receive the first dose of a vaccine series. The term zero-dose is used to describe children unvaccinated with DTP1.
</a:t>
            </a:r>
            <a:r>
              <a:rPr sz="1200" b="1" i="0" u="none" cap="none">
                <a:solidFill>
                  <a:srgbClr val="FFFFFF">
                    <a:alpha val="100000"/>
                  </a:srgbClr>
                </a:solidFill>
                <a:latin typeface="Aptos (Body)"/>
                <a:cs typeface="Aptos (Body)"/>
                <a:sym typeface="Aptos (Body)"/>
              </a:rPr>
              <a:t>Under-vaccinated
</a:t>
            </a:r>
            <a:r>
              <a:rPr sz="1200" b="0" i="0" u="none" cap="none">
                <a:solidFill>
                  <a:srgbClr val="FFFFFF">
                    <a:alpha val="100000"/>
                  </a:srgbClr>
                </a:solidFill>
                <a:latin typeface="Aptos (Body)"/>
                <a:cs typeface="Aptos (Body)"/>
                <a:sym typeface="Aptos (Body)"/>
              </a:rPr>
              <a:t>An infant who received some but not all the recommended vaccine-doses in the national schedule.
</a:t>
            </a:r>
            <a:r>
              <a:rPr sz="1200" b="1" i="0" u="none" cap="none">
                <a:solidFill>
                  <a:srgbClr val="FFFFFF">
                    <a:alpha val="100000"/>
                  </a:srgbClr>
                </a:solidFill>
                <a:latin typeface="Aptos (Body)"/>
                <a:cs typeface="Aptos (Body)"/>
                <a:sym typeface="Aptos (Body)"/>
              </a:rPr>
              <a:t>Vaccine-Doses
</a:t>
            </a:r>
            <a:r>
              <a:rPr sz="1200" b="0" i="0" u="none" cap="none">
                <a:solidFill>
                  <a:srgbClr val="FFFFFF">
                    <a:alpha val="100000"/>
                  </a:srgbClr>
                </a:solidFill>
                <a:latin typeface="Aptos (Body)"/>
                <a:cs typeface="Aptos (Body)"/>
                <a:sym typeface="Aptos (Body)"/>
              </a:rPr>
              <a:t>•  Bacillus Calmette-Guerin (BCG): vaccine against tuberculosis
•  Hepatitis B birth dose, given within 24 hours after birth (HepBB)
•  Diphtheria, tetanus, and pertussis vaccine, first dose (DTP1) and third dose (DTP3)
•  Hepatitis B vaccine, third dose (HepB3)
•  Haemophilus influenzae type b vaccine, third dose (Hib3)
•  Inactivated polio vaccine, first dose (IPV1) and last dose (IPVC) 
•  Measles containing vaccine, first dose (MCV1) and second dose (MCV2)
•  Rotavirus vaccine, last dose (RotaC)
•  Pneumococcal vaccine, last dose (PCVC)
•  Yellow Fever vaccine (YFV) 
•  Meningococcal A vaccine (MengA) 
•  Human papillomavirus vaccine, first dose (HPV1) and last dose (HPVc): vaccine to protect against certain types of human papillomavirus that can lead to cancer or genital warts
</a:t>
            </a:r>
            <a:r>
              <a:rPr sz="1200" b="1" i="0" u="none" cap="none">
                <a:solidFill>
                  <a:srgbClr val="FFFFFF">
                    <a:alpha val="100000"/>
                  </a:srgbClr>
                </a:solidFill>
                <a:latin typeface="Aptos (Body)"/>
                <a:cs typeface="Aptos (Body)"/>
                <a:sym typeface="Aptos (Body)"/>
              </a:rPr>
              <a:t>The Immunization Agenda 2030 (IA2030)
</a:t>
            </a:r>
            <a:r>
              <a:rPr sz="1200" b="0" i="0" u="none" cap="none">
                <a:solidFill>
                  <a:srgbClr val="FFFFFF">
                    <a:alpha val="100000"/>
                  </a:srgbClr>
                </a:solidFill>
                <a:latin typeface="Aptos (Body)"/>
                <a:cs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8987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2551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2039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58565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22509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191617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375725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342250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308776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275302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11084" y="241828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11084" y="208354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082810" y="1916171"/>
              <a:ext cx="3434519" cy="468638"/>
            </a:xfrm>
            <a:custGeom>
              <a:avLst/>
              <a:gdLst/>
              <a:ahLst/>
              <a:cxnLst/>
              <a:rect l="0" t="0" r="0" b="0"/>
              <a:pathLst>
                <a:path w="3434519" h="468638">
                  <a:moveTo>
                    <a:pt x="0" y="401689"/>
                  </a:moveTo>
                  <a:lnTo>
                    <a:pt x="137380" y="401689"/>
                  </a:lnTo>
                  <a:lnTo>
                    <a:pt x="274761" y="468638"/>
                  </a:lnTo>
                  <a:lnTo>
                    <a:pt x="412142" y="368215"/>
                  </a:lnTo>
                  <a:lnTo>
                    <a:pt x="549523" y="334741"/>
                  </a:lnTo>
                  <a:lnTo>
                    <a:pt x="686903" y="334741"/>
                  </a:lnTo>
                  <a:lnTo>
                    <a:pt x="824284" y="234319"/>
                  </a:lnTo>
                  <a:lnTo>
                    <a:pt x="961665" y="200844"/>
                  </a:lnTo>
                  <a:lnTo>
                    <a:pt x="1099046" y="100422"/>
                  </a:lnTo>
                  <a:lnTo>
                    <a:pt x="1236427" y="33474"/>
                  </a:lnTo>
                  <a:lnTo>
                    <a:pt x="1373807" y="33474"/>
                  </a:lnTo>
                  <a:lnTo>
                    <a:pt x="1511188" y="33474"/>
                  </a:lnTo>
                  <a:lnTo>
                    <a:pt x="1648569" y="0"/>
                  </a:lnTo>
                  <a:lnTo>
                    <a:pt x="1785950" y="66948"/>
                  </a:lnTo>
                  <a:lnTo>
                    <a:pt x="1923331" y="0"/>
                  </a:lnTo>
                  <a:lnTo>
                    <a:pt x="2060711" y="33474"/>
                  </a:lnTo>
                  <a:lnTo>
                    <a:pt x="2198092" y="33474"/>
                  </a:lnTo>
                  <a:lnTo>
                    <a:pt x="2335473" y="33474"/>
                  </a:lnTo>
                  <a:lnTo>
                    <a:pt x="2472854" y="66948"/>
                  </a:lnTo>
                  <a:lnTo>
                    <a:pt x="2610235" y="66948"/>
                  </a:lnTo>
                  <a:lnTo>
                    <a:pt x="2747615" y="133896"/>
                  </a:lnTo>
                  <a:lnTo>
                    <a:pt x="2884996" y="368215"/>
                  </a:lnTo>
                  <a:lnTo>
                    <a:pt x="3022377" y="66948"/>
                  </a:lnTo>
                  <a:lnTo>
                    <a:pt x="3159758" y="234319"/>
                  </a:lnTo>
                  <a:lnTo>
                    <a:pt x="3297139" y="234319"/>
                  </a:lnTo>
                  <a:lnTo>
                    <a:pt x="3434519" y="200844"/>
                  </a:lnTo>
                </a:path>
              </a:pathLst>
            </a:custGeom>
            <a:ln w="27101" cap="flat">
              <a:solidFill>
                <a:srgbClr val="0058AB">
                  <a:alpha val="69803"/>
                </a:srgbClr>
              </a:solidFill>
              <a:prstDash val="solid"/>
              <a:round/>
            </a:ln>
          </p:spPr>
          <p:txBody>
            <a:bodyPr/>
            <a:lstStyle/>
            <a:p>
              <a:endParaRPr/>
            </a:p>
          </p:txBody>
        </p:sp>
        <p:sp>
          <p:nvSpPr>
            <p:cNvPr id="25" name="pl25"/>
            <p:cNvSpPr/>
            <p:nvPr/>
          </p:nvSpPr>
          <p:spPr>
            <a:xfrm>
              <a:off x="1082810" y="1916171"/>
              <a:ext cx="3434519" cy="368215"/>
            </a:xfrm>
            <a:custGeom>
              <a:avLst/>
              <a:gdLst/>
              <a:ahLst/>
              <a:cxnLst/>
              <a:rect l="0" t="0" r="0" b="0"/>
              <a:pathLst>
                <a:path w="3434519" h="368215">
                  <a:moveTo>
                    <a:pt x="0" y="133896"/>
                  </a:moveTo>
                  <a:lnTo>
                    <a:pt x="137380" y="66948"/>
                  </a:lnTo>
                  <a:lnTo>
                    <a:pt x="274761" y="200844"/>
                  </a:lnTo>
                  <a:lnTo>
                    <a:pt x="412142" y="368215"/>
                  </a:lnTo>
                  <a:lnTo>
                    <a:pt x="549523" y="133896"/>
                  </a:lnTo>
                  <a:lnTo>
                    <a:pt x="686903" y="66948"/>
                  </a:lnTo>
                  <a:lnTo>
                    <a:pt x="824284" y="66948"/>
                  </a:lnTo>
                  <a:lnTo>
                    <a:pt x="961665" y="0"/>
                  </a:lnTo>
                  <a:lnTo>
                    <a:pt x="1099046" y="0"/>
                  </a:lnTo>
                  <a:lnTo>
                    <a:pt x="1236427" y="100422"/>
                  </a:lnTo>
                  <a:lnTo>
                    <a:pt x="1373807" y="133896"/>
                  </a:lnTo>
                  <a:lnTo>
                    <a:pt x="1511188" y="167370"/>
                  </a:lnTo>
                  <a:lnTo>
                    <a:pt x="1648569" y="66948"/>
                  </a:lnTo>
                  <a:lnTo>
                    <a:pt x="1785950" y="33474"/>
                  </a:lnTo>
                  <a:lnTo>
                    <a:pt x="1923331" y="267793"/>
                  </a:lnTo>
                  <a:lnTo>
                    <a:pt x="2060711" y="234319"/>
                  </a:lnTo>
                  <a:lnTo>
                    <a:pt x="2198092" y="301267"/>
                  </a:lnTo>
                  <a:lnTo>
                    <a:pt x="2335473" y="200844"/>
                  </a:lnTo>
                  <a:lnTo>
                    <a:pt x="2472854" y="133896"/>
                  </a:lnTo>
                  <a:lnTo>
                    <a:pt x="2610235" y="100422"/>
                  </a:lnTo>
                  <a:lnTo>
                    <a:pt x="2747615" y="234319"/>
                  </a:lnTo>
                  <a:lnTo>
                    <a:pt x="2884996" y="234319"/>
                  </a:lnTo>
                  <a:lnTo>
                    <a:pt x="3022377" y="200844"/>
                  </a:lnTo>
                  <a:lnTo>
                    <a:pt x="3159758" y="200844"/>
                  </a:lnTo>
                  <a:lnTo>
                    <a:pt x="3297139" y="301267"/>
                  </a:lnTo>
                  <a:lnTo>
                    <a:pt x="3434519" y="267793"/>
                  </a:lnTo>
                </a:path>
              </a:pathLst>
            </a:custGeom>
            <a:ln w="27101" cap="flat">
              <a:solidFill>
                <a:srgbClr val="1CABE2">
                  <a:alpha val="69803"/>
                </a:srgbClr>
              </a:solidFill>
              <a:prstDash val="solid"/>
              <a:round/>
            </a:ln>
          </p:spPr>
          <p:txBody>
            <a:bodyPr/>
            <a:lstStyle/>
            <a:p>
              <a:endParaRPr/>
            </a:p>
          </p:txBody>
        </p:sp>
        <p:sp>
          <p:nvSpPr>
            <p:cNvPr id="26" name="pl26"/>
            <p:cNvSpPr/>
            <p:nvPr/>
          </p:nvSpPr>
          <p:spPr>
            <a:xfrm>
              <a:off x="1082810" y="2384810"/>
              <a:ext cx="3434519" cy="736431"/>
            </a:xfrm>
            <a:custGeom>
              <a:avLst/>
              <a:gdLst/>
              <a:ahLst/>
              <a:cxnLst/>
              <a:rect l="0" t="0" r="0" b="0"/>
              <a:pathLst>
                <a:path w="3434519" h="736431">
                  <a:moveTo>
                    <a:pt x="0" y="736431"/>
                  </a:moveTo>
                  <a:lnTo>
                    <a:pt x="137380" y="636008"/>
                  </a:lnTo>
                  <a:lnTo>
                    <a:pt x="274761" y="602534"/>
                  </a:lnTo>
                  <a:lnTo>
                    <a:pt x="412142" y="535586"/>
                  </a:lnTo>
                  <a:lnTo>
                    <a:pt x="549523" y="502112"/>
                  </a:lnTo>
                  <a:lnTo>
                    <a:pt x="686903" y="435164"/>
                  </a:lnTo>
                  <a:lnTo>
                    <a:pt x="824284" y="368215"/>
                  </a:lnTo>
                  <a:lnTo>
                    <a:pt x="961665" y="334741"/>
                  </a:lnTo>
                  <a:lnTo>
                    <a:pt x="1099046" y="301267"/>
                  </a:lnTo>
                  <a:lnTo>
                    <a:pt x="1236427" y="234319"/>
                  </a:lnTo>
                  <a:lnTo>
                    <a:pt x="1373807" y="167370"/>
                  </a:lnTo>
                  <a:lnTo>
                    <a:pt x="1511188" y="133896"/>
                  </a:lnTo>
                  <a:lnTo>
                    <a:pt x="1648569" y="167370"/>
                  </a:lnTo>
                  <a:lnTo>
                    <a:pt x="1785950" y="167370"/>
                  </a:lnTo>
                  <a:lnTo>
                    <a:pt x="1923331" y="100422"/>
                  </a:lnTo>
                  <a:lnTo>
                    <a:pt x="2060711" y="100422"/>
                  </a:lnTo>
                  <a:lnTo>
                    <a:pt x="2198092" y="100422"/>
                  </a:lnTo>
                  <a:lnTo>
                    <a:pt x="2335473" y="100422"/>
                  </a:lnTo>
                  <a:lnTo>
                    <a:pt x="2472854" y="33474"/>
                  </a:lnTo>
                  <a:lnTo>
                    <a:pt x="2610235" y="0"/>
                  </a:lnTo>
                  <a:lnTo>
                    <a:pt x="2747615" y="66948"/>
                  </a:lnTo>
                  <a:lnTo>
                    <a:pt x="2884996" y="133896"/>
                  </a:lnTo>
                  <a:lnTo>
                    <a:pt x="3022377" y="133896"/>
                  </a:lnTo>
                  <a:lnTo>
                    <a:pt x="3159758" y="66948"/>
                  </a:lnTo>
                  <a:lnTo>
                    <a:pt x="3297139" y="66948"/>
                  </a:lnTo>
                  <a:lnTo>
                    <a:pt x="3434519" y="33474"/>
                  </a:lnTo>
                </a:path>
              </a:pathLst>
            </a:custGeom>
            <a:ln w="27101" cap="flat">
              <a:solidFill>
                <a:srgbClr val="00833D">
                  <a:alpha val="69803"/>
                </a:srgbClr>
              </a:solidFill>
              <a:prstDash val="solid"/>
              <a:round/>
            </a:ln>
          </p:spPr>
          <p:txBody>
            <a:bodyPr/>
            <a:lstStyle/>
            <a:p>
              <a:endParaRPr/>
            </a:p>
          </p:txBody>
        </p:sp>
        <p:sp>
          <p:nvSpPr>
            <p:cNvPr id="27" name="pl27"/>
            <p:cNvSpPr/>
            <p:nvPr/>
          </p:nvSpPr>
          <p:spPr>
            <a:xfrm>
              <a:off x="1082810" y="1949646"/>
              <a:ext cx="3434519" cy="602534"/>
            </a:xfrm>
            <a:custGeom>
              <a:avLst/>
              <a:gdLst/>
              <a:ahLst/>
              <a:cxnLst/>
              <a:rect l="0" t="0" r="0" b="0"/>
              <a:pathLst>
                <a:path w="3434519" h="602534">
                  <a:moveTo>
                    <a:pt x="0" y="100422"/>
                  </a:moveTo>
                  <a:lnTo>
                    <a:pt x="137380" y="133896"/>
                  </a:lnTo>
                  <a:lnTo>
                    <a:pt x="274761" y="100422"/>
                  </a:lnTo>
                  <a:lnTo>
                    <a:pt x="412142" y="66948"/>
                  </a:lnTo>
                  <a:lnTo>
                    <a:pt x="549523" y="33474"/>
                  </a:lnTo>
                  <a:lnTo>
                    <a:pt x="686903" y="0"/>
                  </a:lnTo>
                  <a:lnTo>
                    <a:pt x="824284" y="33474"/>
                  </a:lnTo>
                  <a:lnTo>
                    <a:pt x="961665" y="33474"/>
                  </a:lnTo>
                  <a:lnTo>
                    <a:pt x="1099046" y="66948"/>
                  </a:lnTo>
                  <a:lnTo>
                    <a:pt x="1236427" y="0"/>
                  </a:lnTo>
                  <a:lnTo>
                    <a:pt x="1373807" y="33474"/>
                  </a:lnTo>
                  <a:lnTo>
                    <a:pt x="1511188" y="33474"/>
                  </a:lnTo>
                  <a:lnTo>
                    <a:pt x="1648569" y="33474"/>
                  </a:lnTo>
                  <a:lnTo>
                    <a:pt x="1785950" y="133896"/>
                  </a:lnTo>
                  <a:lnTo>
                    <a:pt x="1923331" y="167370"/>
                  </a:lnTo>
                  <a:lnTo>
                    <a:pt x="2060711" y="133896"/>
                  </a:lnTo>
                  <a:lnTo>
                    <a:pt x="2198092" y="167370"/>
                  </a:lnTo>
                  <a:lnTo>
                    <a:pt x="2335473" y="301267"/>
                  </a:lnTo>
                  <a:lnTo>
                    <a:pt x="2472854" y="267793"/>
                  </a:lnTo>
                  <a:lnTo>
                    <a:pt x="2610235" y="468638"/>
                  </a:lnTo>
                  <a:lnTo>
                    <a:pt x="2747615" y="569060"/>
                  </a:lnTo>
                  <a:lnTo>
                    <a:pt x="2884996" y="602534"/>
                  </a:lnTo>
                  <a:lnTo>
                    <a:pt x="3022377" y="502112"/>
                  </a:lnTo>
                  <a:lnTo>
                    <a:pt x="3159758" y="401689"/>
                  </a:lnTo>
                  <a:lnTo>
                    <a:pt x="3297139" y="368215"/>
                  </a:lnTo>
                  <a:lnTo>
                    <a:pt x="3434519" y="368215"/>
                  </a:lnTo>
                </a:path>
              </a:pathLst>
            </a:custGeom>
            <a:ln w="27101" cap="flat">
              <a:solidFill>
                <a:srgbClr val="80BD41">
                  <a:alpha val="69803"/>
                </a:srgbClr>
              </a:solidFill>
              <a:prstDash val="solid"/>
              <a:round/>
            </a:ln>
          </p:spPr>
          <p:txBody>
            <a:bodyPr/>
            <a:lstStyle/>
            <a:p>
              <a:endParaRPr/>
            </a:p>
          </p:txBody>
        </p:sp>
        <p:sp>
          <p:nvSpPr>
            <p:cNvPr id="28" name="pl28"/>
            <p:cNvSpPr/>
            <p:nvPr/>
          </p:nvSpPr>
          <p:spPr>
            <a:xfrm>
              <a:off x="1082810" y="2050068"/>
              <a:ext cx="3434519" cy="401689"/>
            </a:xfrm>
            <a:custGeom>
              <a:avLst/>
              <a:gdLst/>
              <a:ahLst/>
              <a:cxnLst/>
              <a:rect l="0" t="0" r="0" b="0"/>
              <a:pathLst>
                <a:path w="3434519" h="401689">
                  <a:moveTo>
                    <a:pt x="0" y="167370"/>
                  </a:moveTo>
                  <a:lnTo>
                    <a:pt x="137380" y="133896"/>
                  </a:lnTo>
                  <a:lnTo>
                    <a:pt x="274761" y="200844"/>
                  </a:lnTo>
                  <a:lnTo>
                    <a:pt x="412142" y="167370"/>
                  </a:lnTo>
                  <a:lnTo>
                    <a:pt x="549523" y="133896"/>
                  </a:lnTo>
                  <a:lnTo>
                    <a:pt x="686903" y="100422"/>
                  </a:lnTo>
                  <a:lnTo>
                    <a:pt x="824284" y="100422"/>
                  </a:lnTo>
                  <a:lnTo>
                    <a:pt x="961665" y="66948"/>
                  </a:lnTo>
                  <a:lnTo>
                    <a:pt x="1099046" y="33474"/>
                  </a:lnTo>
                  <a:lnTo>
                    <a:pt x="1236427" y="33474"/>
                  </a:lnTo>
                  <a:lnTo>
                    <a:pt x="1373807" y="0"/>
                  </a:lnTo>
                  <a:lnTo>
                    <a:pt x="1511188" y="0"/>
                  </a:lnTo>
                  <a:lnTo>
                    <a:pt x="1648569" y="100422"/>
                  </a:lnTo>
                  <a:lnTo>
                    <a:pt x="1785950" y="33474"/>
                  </a:lnTo>
                  <a:lnTo>
                    <a:pt x="1923331" y="33474"/>
                  </a:lnTo>
                  <a:lnTo>
                    <a:pt x="2060711" y="100422"/>
                  </a:lnTo>
                  <a:lnTo>
                    <a:pt x="2198092" y="66948"/>
                  </a:lnTo>
                  <a:lnTo>
                    <a:pt x="2335473" y="33474"/>
                  </a:lnTo>
                  <a:lnTo>
                    <a:pt x="2472854" y="66948"/>
                  </a:lnTo>
                  <a:lnTo>
                    <a:pt x="2610235" y="66948"/>
                  </a:lnTo>
                  <a:lnTo>
                    <a:pt x="2747615" y="200844"/>
                  </a:lnTo>
                  <a:lnTo>
                    <a:pt x="2884996" y="200844"/>
                  </a:lnTo>
                  <a:lnTo>
                    <a:pt x="3022377" y="167370"/>
                  </a:lnTo>
                  <a:lnTo>
                    <a:pt x="3159758" y="334741"/>
                  </a:lnTo>
                  <a:lnTo>
                    <a:pt x="3297139" y="401689"/>
                  </a:lnTo>
                  <a:lnTo>
                    <a:pt x="3434519" y="267793"/>
                  </a:lnTo>
                </a:path>
              </a:pathLst>
            </a:custGeom>
            <a:ln w="27101" cap="flat">
              <a:solidFill>
                <a:srgbClr val="6A1E74">
                  <a:alpha val="69803"/>
                </a:srgbClr>
              </a:solidFill>
              <a:prstDash val="solid"/>
              <a:round/>
            </a:ln>
          </p:spPr>
          <p:txBody>
            <a:bodyPr/>
            <a:lstStyle/>
            <a:p>
              <a:endParaRPr/>
            </a:p>
          </p:txBody>
        </p:sp>
        <p:sp>
          <p:nvSpPr>
            <p:cNvPr id="29" name="pl29"/>
            <p:cNvSpPr/>
            <p:nvPr/>
          </p:nvSpPr>
          <p:spPr>
            <a:xfrm>
              <a:off x="1082810" y="2016594"/>
              <a:ext cx="3434519" cy="1071173"/>
            </a:xfrm>
            <a:custGeom>
              <a:avLst/>
              <a:gdLst/>
              <a:ahLst/>
              <a:cxnLst/>
              <a:rect l="0" t="0" r="0" b="0"/>
              <a:pathLst>
                <a:path w="3434519" h="1071173">
                  <a:moveTo>
                    <a:pt x="0" y="1071173"/>
                  </a:moveTo>
                  <a:lnTo>
                    <a:pt x="137380" y="1004224"/>
                  </a:lnTo>
                  <a:lnTo>
                    <a:pt x="274761" y="1004224"/>
                  </a:lnTo>
                  <a:lnTo>
                    <a:pt x="412142" y="937276"/>
                  </a:lnTo>
                  <a:lnTo>
                    <a:pt x="549523" y="836853"/>
                  </a:lnTo>
                  <a:lnTo>
                    <a:pt x="686903" y="803379"/>
                  </a:lnTo>
                  <a:lnTo>
                    <a:pt x="824284" y="836853"/>
                  </a:lnTo>
                  <a:lnTo>
                    <a:pt x="961665" y="870328"/>
                  </a:lnTo>
                  <a:lnTo>
                    <a:pt x="1099046" y="736431"/>
                  </a:lnTo>
                  <a:lnTo>
                    <a:pt x="1236427" y="636008"/>
                  </a:lnTo>
                  <a:lnTo>
                    <a:pt x="1373807" y="535586"/>
                  </a:lnTo>
                  <a:lnTo>
                    <a:pt x="1511188" y="401689"/>
                  </a:lnTo>
                  <a:lnTo>
                    <a:pt x="1648569" y="401689"/>
                  </a:lnTo>
                  <a:lnTo>
                    <a:pt x="1785950" y="368215"/>
                  </a:lnTo>
                  <a:lnTo>
                    <a:pt x="1923331" y="301267"/>
                  </a:lnTo>
                  <a:lnTo>
                    <a:pt x="2060711" y="234319"/>
                  </a:lnTo>
                  <a:lnTo>
                    <a:pt x="2198092" y="200844"/>
                  </a:lnTo>
                  <a:lnTo>
                    <a:pt x="2335473" y="167370"/>
                  </a:lnTo>
                  <a:lnTo>
                    <a:pt x="2472854" y="133896"/>
                  </a:lnTo>
                  <a:lnTo>
                    <a:pt x="2610235" y="100422"/>
                  </a:lnTo>
                  <a:lnTo>
                    <a:pt x="2747615" y="267793"/>
                  </a:lnTo>
                  <a:lnTo>
                    <a:pt x="2884996" y="234319"/>
                  </a:lnTo>
                  <a:lnTo>
                    <a:pt x="3022377" y="33474"/>
                  </a:lnTo>
                  <a:lnTo>
                    <a:pt x="3159758" y="66948"/>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30" name="pl30"/>
            <p:cNvSpPr/>
            <p:nvPr/>
          </p:nvSpPr>
          <p:spPr>
            <a:xfrm>
              <a:off x="1082810" y="2686077"/>
              <a:ext cx="3434519" cy="1071173"/>
            </a:xfrm>
            <a:custGeom>
              <a:avLst/>
              <a:gdLst/>
              <a:ahLst/>
              <a:cxnLst/>
              <a:rect l="0" t="0" r="0" b="0"/>
              <a:pathLst>
                <a:path w="3434519" h="1071173">
                  <a:moveTo>
                    <a:pt x="0" y="1037698"/>
                  </a:moveTo>
                  <a:lnTo>
                    <a:pt x="137380" y="1071173"/>
                  </a:lnTo>
                  <a:lnTo>
                    <a:pt x="274761" y="1004224"/>
                  </a:lnTo>
                  <a:lnTo>
                    <a:pt x="412142" y="870328"/>
                  </a:lnTo>
                  <a:lnTo>
                    <a:pt x="549523" y="702957"/>
                  </a:lnTo>
                  <a:lnTo>
                    <a:pt x="686903" y="569060"/>
                  </a:lnTo>
                  <a:lnTo>
                    <a:pt x="824284" y="468638"/>
                  </a:lnTo>
                  <a:lnTo>
                    <a:pt x="961665" y="401689"/>
                  </a:lnTo>
                  <a:lnTo>
                    <a:pt x="1099046" y="234319"/>
                  </a:lnTo>
                  <a:lnTo>
                    <a:pt x="1236427" y="66948"/>
                  </a:lnTo>
                  <a:lnTo>
                    <a:pt x="1373807" y="200844"/>
                  </a:lnTo>
                  <a:lnTo>
                    <a:pt x="1511188" y="267793"/>
                  </a:lnTo>
                  <a:lnTo>
                    <a:pt x="1648569" y="334741"/>
                  </a:lnTo>
                  <a:lnTo>
                    <a:pt x="1785950" y="334741"/>
                  </a:lnTo>
                  <a:lnTo>
                    <a:pt x="1923331" y="301267"/>
                  </a:lnTo>
                  <a:lnTo>
                    <a:pt x="2060711" y="334741"/>
                  </a:lnTo>
                  <a:lnTo>
                    <a:pt x="2198092" y="167370"/>
                  </a:lnTo>
                  <a:lnTo>
                    <a:pt x="2335473" y="133896"/>
                  </a:lnTo>
                  <a:lnTo>
                    <a:pt x="2472854" y="66948"/>
                  </a:lnTo>
                  <a:lnTo>
                    <a:pt x="2610235" y="0"/>
                  </a:lnTo>
                  <a:lnTo>
                    <a:pt x="2747615" y="100422"/>
                  </a:lnTo>
                  <a:lnTo>
                    <a:pt x="2884996" y="234319"/>
                  </a:lnTo>
                  <a:lnTo>
                    <a:pt x="3022377" y="167370"/>
                  </a:lnTo>
                  <a:lnTo>
                    <a:pt x="3159758" y="66948"/>
                  </a:lnTo>
                  <a:lnTo>
                    <a:pt x="3297139" y="33474"/>
                  </a:lnTo>
                  <a:lnTo>
                    <a:pt x="3434519" y="33474"/>
                  </a:lnTo>
                </a:path>
              </a:pathLst>
            </a:custGeom>
            <a:ln w="27101" cap="flat">
              <a:solidFill>
                <a:srgbClr val="F26A21">
                  <a:alpha val="69803"/>
                </a:srgbClr>
              </a:solidFill>
              <a:prstDash val="solid"/>
              <a:round/>
            </a:ln>
          </p:spPr>
          <p:txBody>
            <a:bodyPr/>
            <a:lstStyle/>
            <a:p>
              <a:endParaRPr/>
            </a:p>
          </p:txBody>
        </p:sp>
        <p:sp>
          <p:nvSpPr>
            <p:cNvPr id="31" name="pl31"/>
            <p:cNvSpPr/>
            <p:nvPr/>
          </p:nvSpPr>
          <p:spPr>
            <a:xfrm>
              <a:off x="1082810" y="2384810"/>
              <a:ext cx="3434519" cy="736431"/>
            </a:xfrm>
            <a:custGeom>
              <a:avLst/>
              <a:gdLst/>
              <a:ahLst/>
              <a:cxnLst/>
              <a:rect l="0" t="0" r="0" b="0"/>
              <a:pathLst>
                <a:path w="3434519" h="736431">
                  <a:moveTo>
                    <a:pt x="0" y="736431"/>
                  </a:moveTo>
                  <a:lnTo>
                    <a:pt x="137380" y="636008"/>
                  </a:lnTo>
                  <a:lnTo>
                    <a:pt x="274761" y="602534"/>
                  </a:lnTo>
                  <a:lnTo>
                    <a:pt x="412142" y="535586"/>
                  </a:lnTo>
                  <a:lnTo>
                    <a:pt x="549523" y="502112"/>
                  </a:lnTo>
                  <a:lnTo>
                    <a:pt x="686903" y="435164"/>
                  </a:lnTo>
                  <a:lnTo>
                    <a:pt x="824284" y="368215"/>
                  </a:lnTo>
                  <a:lnTo>
                    <a:pt x="961665" y="334741"/>
                  </a:lnTo>
                  <a:lnTo>
                    <a:pt x="1099046" y="301267"/>
                  </a:lnTo>
                  <a:lnTo>
                    <a:pt x="1236427" y="234319"/>
                  </a:lnTo>
                  <a:lnTo>
                    <a:pt x="1373807" y="167370"/>
                  </a:lnTo>
                  <a:lnTo>
                    <a:pt x="1511188" y="133896"/>
                  </a:lnTo>
                  <a:lnTo>
                    <a:pt x="1648569" y="167370"/>
                  </a:lnTo>
                  <a:lnTo>
                    <a:pt x="1785950" y="167370"/>
                  </a:lnTo>
                  <a:lnTo>
                    <a:pt x="1923331" y="100422"/>
                  </a:lnTo>
                  <a:lnTo>
                    <a:pt x="2060711" y="100422"/>
                  </a:lnTo>
                  <a:lnTo>
                    <a:pt x="2198092" y="100422"/>
                  </a:lnTo>
                  <a:lnTo>
                    <a:pt x="2335473" y="100422"/>
                  </a:lnTo>
                  <a:lnTo>
                    <a:pt x="2472854" y="33474"/>
                  </a:lnTo>
                  <a:lnTo>
                    <a:pt x="2610235" y="0"/>
                  </a:lnTo>
                  <a:lnTo>
                    <a:pt x="2747615" y="66948"/>
                  </a:lnTo>
                  <a:lnTo>
                    <a:pt x="2884996" y="133896"/>
                  </a:lnTo>
                  <a:lnTo>
                    <a:pt x="3022377" y="133896"/>
                  </a:lnTo>
                  <a:lnTo>
                    <a:pt x="3159758" y="66948"/>
                  </a:lnTo>
                  <a:lnTo>
                    <a:pt x="3297139" y="66948"/>
                  </a:lnTo>
                  <a:lnTo>
                    <a:pt x="3434519" y="33474"/>
                  </a:lnTo>
                </a:path>
              </a:pathLst>
            </a:custGeom>
            <a:ln w="65043" cap="flat">
              <a:solidFill>
                <a:srgbClr val="000000">
                  <a:alpha val="100000"/>
                </a:srgbClr>
              </a:solidFill>
              <a:prstDash val="solid"/>
              <a:round/>
            </a:ln>
          </p:spPr>
          <p:txBody>
            <a:bodyPr/>
            <a:lstStyle/>
            <a:p>
              <a:endParaRPr/>
            </a:p>
          </p:txBody>
        </p:sp>
        <p:sp>
          <p:nvSpPr>
            <p:cNvPr id="32" name="pl32"/>
            <p:cNvSpPr/>
            <p:nvPr/>
          </p:nvSpPr>
          <p:spPr>
            <a:xfrm>
              <a:off x="1082810" y="2384810"/>
              <a:ext cx="3434519" cy="736431"/>
            </a:xfrm>
            <a:custGeom>
              <a:avLst/>
              <a:gdLst/>
              <a:ahLst/>
              <a:cxnLst/>
              <a:rect l="0" t="0" r="0" b="0"/>
              <a:pathLst>
                <a:path w="3434519" h="736431">
                  <a:moveTo>
                    <a:pt x="0" y="736431"/>
                  </a:moveTo>
                  <a:lnTo>
                    <a:pt x="137380" y="636008"/>
                  </a:lnTo>
                  <a:lnTo>
                    <a:pt x="274761" y="602534"/>
                  </a:lnTo>
                  <a:lnTo>
                    <a:pt x="412142" y="535586"/>
                  </a:lnTo>
                  <a:lnTo>
                    <a:pt x="549523" y="502112"/>
                  </a:lnTo>
                  <a:lnTo>
                    <a:pt x="686903" y="435164"/>
                  </a:lnTo>
                  <a:lnTo>
                    <a:pt x="824284" y="368215"/>
                  </a:lnTo>
                  <a:lnTo>
                    <a:pt x="961665" y="334741"/>
                  </a:lnTo>
                  <a:lnTo>
                    <a:pt x="1099046" y="301267"/>
                  </a:lnTo>
                  <a:lnTo>
                    <a:pt x="1236427" y="234319"/>
                  </a:lnTo>
                  <a:lnTo>
                    <a:pt x="1373807" y="167370"/>
                  </a:lnTo>
                  <a:lnTo>
                    <a:pt x="1511188" y="133896"/>
                  </a:lnTo>
                  <a:lnTo>
                    <a:pt x="1648569" y="167370"/>
                  </a:lnTo>
                  <a:lnTo>
                    <a:pt x="1785950" y="167370"/>
                  </a:lnTo>
                  <a:lnTo>
                    <a:pt x="1923331" y="100422"/>
                  </a:lnTo>
                  <a:lnTo>
                    <a:pt x="2060711" y="100422"/>
                  </a:lnTo>
                  <a:lnTo>
                    <a:pt x="2198092" y="100422"/>
                  </a:lnTo>
                  <a:lnTo>
                    <a:pt x="2335473" y="100422"/>
                  </a:lnTo>
                  <a:lnTo>
                    <a:pt x="2472854" y="33474"/>
                  </a:lnTo>
                  <a:lnTo>
                    <a:pt x="2610235" y="0"/>
                  </a:lnTo>
                  <a:lnTo>
                    <a:pt x="2747615" y="66948"/>
                  </a:lnTo>
                  <a:lnTo>
                    <a:pt x="2884996" y="133896"/>
                  </a:lnTo>
                  <a:lnTo>
                    <a:pt x="3022377" y="133896"/>
                  </a:lnTo>
                  <a:lnTo>
                    <a:pt x="3159758" y="66948"/>
                  </a:lnTo>
                  <a:lnTo>
                    <a:pt x="3297139" y="66948"/>
                  </a:lnTo>
                  <a:lnTo>
                    <a:pt x="3434519" y="33474"/>
                  </a:lnTo>
                </a:path>
              </a:pathLst>
            </a:custGeom>
            <a:ln w="40651" cap="flat">
              <a:solidFill>
                <a:srgbClr val="00833D">
                  <a:alpha val="100000"/>
                </a:srgbClr>
              </a:solidFill>
              <a:prstDash val="solid"/>
              <a:round/>
            </a:ln>
          </p:spPr>
          <p:txBody>
            <a:bodyPr/>
            <a:lstStyle/>
            <a:p>
              <a:endParaRPr/>
            </a:p>
          </p:txBody>
        </p:sp>
        <p:sp>
          <p:nvSpPr>
            <p:cNvPr id="33" name="tx33"/>
            <p:cNvSpPr/>
            <p:nvPr/>
          </p:nvSpPr>
          <p:spPr>
            <a:xfrm>
              <a:off x="1022520" y="29488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34" name="tx34"/>
            <p:cNvSpPr/>
            <p:nvPr/>
          </p:nvSpPr>
          <p:spPr>
            <a:xfrm>
              <a:off x="1709424" y="26476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5" name="tx35"/>
            <p:cNvSpPr/>
            <p:nvPr/>
          </p:nvSpPr>
          <p:spPr>
            <a:xfrm>
              <a:off x="2396328" y="23798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6" name="tx36"/>
            <p:cNvSpPr/>
            <p:nvPr/>
          </p:nvSpPr>
          <p:spPr>
            <a:xfrm>
              <a:off x="3083232" y="23128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7" name="tx37"/>
            <p:cNvSpPr/>
            <p:nvPr/>
          </p:nvSpPr>
          <p:spPr>
            <a:xfrm>
              <a:off x="3632755" y="22124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8" name="tx38"/>
            <p:cNvSpPr/>
            <p:nvPr/>
          </p:nvSpPr>
          <p:spPr>
            <a:xfrm>
              <a:off x="4457040" y="22459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9" name="tx39"/>
            <p:cNvSpPr/>
            <p:nvPr/>
          </p:nvSpPr>
          <p:spPr>
            <a:xfrm>
              <a:off x="707191" y="370987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40" name="tx40"/>
            <p:cNvSpPr/>
            <p:nvPr/>
          </p:nvSpPr>
          <p:spPr>
            <a:xfrm>
              <a:off x="707191" y="337513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41" name="tx41"/>
            <p:cNvSpPr/>
            <p:nvPr/>
          </p:nvSpPr>
          <p:spPr>
            <a:xfrm>
              <a:off x="707191" y="304039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42" name="tx42"/>
            <p:cNvSpPr/>
            <p:nvPr/>
          </p:nvSpPr>
          <p:spPr>
            <a:xfrm>
              <a:off x="707191" y="27056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43" name="tx43"/>
            <p:cNvSpPr/>
            <p:nvPr/>
          </p:nvSpPr>
          <p:spPr>
            <a:xfrm>
              <a:off x="707191" y="237090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44" name="tx44"/>
            <p:cNvSpPr/>
            <p:nvPr/>
          </p:nvSpPr>
          <p:spPr>
            <a:xfrm>
              <a:off x="707191" y="203616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5" name="tx45"/>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6" name="tx46"/>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7" name="tx47"/>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8" name="tx48"/>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9" name="tx49"/>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0" name="tx50"/>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1" name="tx51"/>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2" name="tx52"/>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53" name="pl53"/>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4" name="pl54"/>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5" name="pl55"/>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6" name="pl56"/>
            <p:cNvSpPr/>
            <p:nvPr/>
          </p:nvSpPr>
          <p:spPr>
            <a:xfrm>
              <a:off x="2124214" y="4702006"/>
              <a:ext cx="175564" cy="0"/>
            </a:xfrm>
            <a:custGeom>
              <a:avLst/>
              <a:gdLst/>
              <a:ahLst/>
              <a:cxnLst/>
              <a:rect l="0" t="0" r="0" b="0"/>
              <a:pathLst>
                <a:path w="175564">
                  <a:moveTo>
                    <a:pt x="0" y="0"/>
                  </a:moveTo>
                  <a:lnTo>
                    <a:pt x="175564" y="0"/>
                  </a:lnTo>
                </a:path>
              </a:pathLst>
            </a:custGeom>
            <a:ln w="40651" cap="flat">
              <a:solidFill>
                <a:srgbClr val="00833D">
                  <a:alpha val="100000"/>
                </a:srgbClr>
              </a:solidFill>
              <a:prstDash val="solid"/>
              <a:round/>
            </a:ln>
          </p:spPr>
          <p:txBody>
            <a:bodyPr/>
            <a:lstStyle/>
            <a:p>
              <a:endParaRPr/>
            </a:p>
          </p:txBody>
        </p:sp>
        <p:sp>
          <p:nvSpPr>
            <p:cNvPr id="57" name="pl57"/>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9" name="pl59"/>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60" name="pl60"/>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61" name="tx61"/>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62" name="tx62"/>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63" name="tx63"/>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64" name="tx64"/>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65" name="tx65"/>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66" name="tx66"/>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67" name="tx67"/>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8" name="tx68"/>
            <p:cNvSpPr/>
            <p:nvPr/>
          </p:nvSpPr>
          <p:spPr>
            <a:xfrm>
              <a:off x="1614059" y="1403693"/>
              <a:ext cx="237202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ESAR, 2000-2025</a:t>
              </a:r>
            </a:p>
          </p:txBody>
        </p:sp>
        <p:sp>
          <p:nvSpPr>
            <p:cNvPr id="69" name="pl69"/>
            <p:cNvSpPr/>
            <p:nvPr/>
          </p:nvSpPr>
          <p:spPr>
            <a:xfrm>
              <a:off x="5226849" y="345161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226849" y="301499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226849" y="257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226849" y="21417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226849" y="170513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226849" y="366992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226849" y="323330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226849" y="27966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226849" y="236006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226849" y="192344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5398575" y="2272744"/>
              <a:ext cx="3434519" cy="611267"/>
            </a:xfrm>
            <a:custGeom>
              <a:avLst/>
              <a:gdLst/>
              <a:ahLst/>
              <a:cxnLst/>
              <a:rect l="0" t="0" r="0" b="0"/>
              <a:pathLst>
                <a:path w="3434519" h="611267">
                  <a:moveTo>
                    <a:pt x="0" y="523943"/>
                  </a:moveTo>
                  <a:lnTo>
                    <a:pt x="137380" y="523943"/>
                  </a:lnTo>
                  <a:lnTo>
                    <a:pt x="274761" y="611267"/>
                  </a:lnTo>
                  <a:lnTo>
                    <a:pt x="412142" y="480281"/>
                  </a:lnTo>
                  <a:lnTo>
                    <a:pt x="549523" y="436619"/>
                  </a:lnTo>
                  <a:lnTo>
                    <a:pt x="686903" y="436619"/>
                  </a:lnTo>
                  <a:lnTo>
                    <a:pt x="824284" y="305633"/>
                  </a:lnTo>
                  <a:lnTo>
                    <a:pt x="961665" y="261971"/>
                  </a:lnTo>
                  <a:lnTo>
                    <a:pt x="1099046" y="130985"/>
                  </a:lnTo>
                  <a:lnTo>
                    <a:pt x="1236427" y="43661"/>
                  </a:lnTo>
                  <a:lnTo>
                    <a:pt x="1373807" y="43661"/>
                  </a:lnTo>
                  <a:lnTo>
                    <a:pt x="1511188" y="43661"/>
                  </a:lnTo>
                  <a:lnTo>
                    <a:pt x="1648569" y="0"/>
                  </a:lnTo>
                  <a:lnTo>
                    <a:pt x="1785950" y="87323"/>
                  </a:lnTo>
                  <a:lnTo>
                    <a:pt x="1923331" y="0"/>
                  </a:lnTo>
                  <a:lnTo>
                    <a:pt x="2060711" y="43661"/>
                  </a:lnTo>
                  <a:lnTo>
                    <a:pt x="2198092" y="43661"/>
                  </a:lnTo>
                  <a:lnTo>
                    <a:pt x="2335473" y="43661"/>
                  </a:lnTo>
                  <a:lnTo>
                    <a:pt x="2472854" y="87323"/>
                  </a:lnTo>
                  <a:lnTo>
                    <a:pt x="2610235" y="87323"/>
                  </a:lnTo>
                  <a:lnTo>
                    <a:pt x="2747615" y="174647"/>
                  </a:lnTo>
                  <a:lnTo>
                    <a:pt x="2884996" y="480281"/>
                  </a:lnTo>
                  <a:lnTo>
                    <a:pt x="3022377" y="87323"/>
                  </a:lnTo>
                  <a:lnTo>
                    <a:pt x="3159758" y="305633"/>
                  </a:lnTo>
                  <a:lnTo>
                    <a:pt x="3297139" y="305633"/>
                  </a:lnTo>
                  <a:lnTo>
                    <a:pt x="3434519" y="261971"/>
                  </a:lnTo>
                </a:path>
              </a:pathLst>
            </a:custGeom>
            <a:ln w="27101" cap="flat">
              <a:solidFill>
                <a:srgbClr val="0058AB">
                  <a:alpha val="69803"/>
                </a:srgbClr>
              </a:solidFill>
              <a:prstDash val="solid"/>
              <a:round/>
            </a:ln>
          </p:spPr>
          <p:txBody>
            <a:bodyPr/>
            <a:lstStyle/>
            <a:p>
              <a:endParaRPr/>
            </a:p>
          </p:txBody>
        </p:sp>
        <p:sp>
          <p:nvSpPr>
            <p:cNvPr id="86" name="pl86"/>
            <p:cNvSpPr/>
            <p:nvPr/>
          </p:nvSpPr>
          <p:spPr>
            <a:xfrm>
              <a:off x="5398575" y="2229082"/>
              <a:ext cx="3434519" cy="480281"/>
            </a:xfrm>
            <a:custGeom>
              <a:avLst/>
              <a:gdLst/>
              <a:ahLst/>
              <a:cxnLst/>
              <a:rect l="0" t="0" r="0" b="0"/>
              <a:pathLst>
                <a:path w="3434519" h="480281">
                  <a:moveTo>
                    <a:pt x="0" y="174647"/>
                  </a:moveTo>
                  <a:lnTo>
                    <a:pt x="137380" y="87323"/>
                  </a:lnTo>
                  <a:lnTo>
                    <a:pt x="274761" y="261971"/>
                  </a:lnTo>
                  <a:lnTo>
                    <a:pt x="412142" y="480281"/>
                  </a:lnTo>
                  <a:lnTo>
                    <a:pt x="549523" y="174647"/>
                  </a:lnTo>
                  <a:lnTo>
                    <a:pt x="686903" y="87323"/>
                  </a:lnTo>
                  <a:lnTo>
                    <a:pt x="824284" y="87323"/>
                  </a:lnTo>
                  <a:lnTo>
                    <a:pt x="961665" y="0"/>
                  </a:lnTo>
                  <a:lnTo>
                    <a:pt x="1099046" y="0"/>
                  </a:lnTo>
                  <a:lnTo>
                    <a:pt x="1236427" y="130985"/>
                  </a:lnTo>
                  <a:lnTo>
                    <a:pt x="1373807" y="174647"/>
                  </a:lnTo>
                  <a:lnTo>
                    <a:pt x="1511188" y="218309"/>
                  </a:lnTo>
                  <a:lnTo>
                    <a:pt x="1648569" y="87323"/>
                  </a:lnTo>
                  <a:lnTo>
                    <a:pt x="1785950" y="43661"/>
                  </a:lnTo>
                  <a:lnTo>
                    <a:pt x="1923331" y="349295"/>
                  </a:lnTo>
                  <a:lnTo>
                    <a:pt x="2060711" y="305633"/>
                  </a:lnTo>
                  <a:lnTo>
                    <a:pt x="2198092" y="392957"/>
                  </a:lnTo>
                  <a:lnTo>
                    <a:pt x="2335473" y="261971"/>
                  </a:lnTo>
                  <a:lnTo>
                    <a:pt x="2472854" y="174647"/>
                  </a:lnTo>
                  <a:lnTo>
                    <a:pt x="2610235" y="130985"/>
                  </a:lnTo>
                  <a:lnTo>
                    <a:pt x="2747615" y="305633"/>
                  </a:lnTo>
                  <a:lnTo>
                    <a:pt x="2884996" y="305633"/>
                  </a:lnTo>
                  <a:lnTo>
                    <a:pt x="3022377" y="261971"/>
                  </a:lnTo>
                  <a:lnTo>
                    <a:pt x="3159758" y="261971"/>
                  </a:lnTo>
                  <a:lnTo>
                    <a:pt x="3297139" y="392957"/>
                  </a:lnTo>
                  <a:lnTo>
                    <a:pt x="3434519" y="349295"/>
                  </a:lnTo>
                </a:path>
              </a:pathLst>
            </a:custGeom>
            <a:ln w="27101" cap="flat">
              <a:solidFill>
                <a:srgbClr val="1CABE2">
                  <a:alpha val="69803"/>
                </a:srgbClr>
              </a:solidFill>
              <a:prstDash val="solid"/>
              <a:round/>
            </a:ln>
          </p:spPr>
          <p:txBody>
            <a:bodyPr/>
            <a:lstStyle/>
            <a:p>
              <a:endParaRPr/>
            </a:p>
          </p:txBody>
        </p:sp>
        <p:sp>
          <p:nvSpPr>
            <p:cNvPr id="87" name="pl87"/>
            <p:cNvSpPr/>
            <p:nvPr/>
          </p:nvSpPr>
          <p:spPr>
            <a:xfrm>
              <a:off x="5398575" y="2360068"/>
              <a:ext cx="3434519" cy="960562"/>
            </a:xfrm>
            <a:custGeom>
              <a:avLst/>
              <a:gdLst/>
              <a:ahLst/>
              <a:cxnLst/>
              <a:rect l="0" t="0" r="0" b="0"/>
              <a:pathLst>
                <a:path w="3434519" h="960562">
                  <a:moveTo>
                    <a:pt x="0" y="960562"/>
                  </a:moveTo>
                  <a:lnTo>
                    <a:pt x="137380" y="829576"/>
                  </a:lnTo>
                  <a:lnTo>
                    <a:pt x="274761" y="785915"/>
                  </a:lnTo>
                  <a:lnTo>
                    <a:pt x="412142" y="698591"/>
                  </a:lnTo>
                  <a:lnTo>
                    <a:pt x="549523" y="654929"/>
                  </a:lnTo>
                  <a:lnTo>
                    <a:pt x="686903" y="567605"/>
                  </a:lnTo>
                  <a:lnTo>
                    <a:pt x="824284" y="480281"/>
                  </a:lnTo>
                  <a:lnTo>
                    <a:pt x="961665" y="436619"/>
                  </a:lnTo>
                  <a:lnTo>
                    <a:pt x="1099046" y="392957"/>
                  </a:lnTo>
                  <a:lnTo>
                    <a:pt x="1236427" y="305633"/>
                  </a:lnTo>
                  <a:lnTo>
                    <a:pt x="1373807" y="218309"/>
                  </a:lnTo>
                  <a:lnTo>
                    <a:pt x="1511188" y="174647"/>
                  </a:lnTo>
                  <a:lnTo>
                    <a:pt x="1648569" y="218309"/>
                  </a:lnTo>
                  <a:lnTo>
                    <a:pt x="1785950" y="218309"/>
                  </a:lnTo>
                  <a:lnTo>
                    <a:pt x="1923331" y="130985"/>
                  </a:lnTo>
                  <a:lnTo>
                    <a:pt x="2060711" y="130985"/>
                  </a:lnTo>
                  <a:lnTo>
                    <a:pt x="2198092" y="130985"/>
                  </a:lnTo>
                  <a:lnTo>
                    <a:pt x="2335473" y="130985"/>
                  </a:lnTo>
                  <a:lnTo>
                    <a:pt x="2472854" y="43661"/>
                  </a:lnTo>
                  <a:lnTo>
                    <a:pt x="2610235" y="0"/>
                  </a:lnTo>
                  <a:lnTo>
                    <a:pt x="2747615" y="87323"/>
                  </a:lnTo>
                  <a:lnTo>
                    <a:pt x="2884996" y="174647"/>
                  </a:lnTo>
                  <a:lnTo>
                    <a:pt x="3022377" y="174647"/>
                  </a:lnTo>
                  <a:lnTo>
                    <a:pt x="3159758" y="87323"/>
                  </a:lnTo>
                  <a:lnTo>
                    <a:pt x="3297139" y="87323"/>
                  </a:lnTo>
                  <a:lnTo>
                    <a:pt x="3434519" y="43661"/>
                  </a:lnTo>
                </a:path>
              </a:pathLst>
            </a:custGeom>
            <a:ln w="27101" cap="flat">
              <a:solidFill>
                <a:srgbClr val="00833D">
                  <a:alpha val="69803"/>
                </a:srgbClr>
              </a:solidFill>
              <a:prstDash val="solid"/>
              <a:round/>
            </a:ln>
          </p:spPr>
          <p:txBody>
            <a:bodyPr/>
            <a:lstStyle/>
            <a:p>
              <a:endParaRPr/>
            </a:p>
          </p:txBody>
        </p:sp>
        <p:sp>
          <p:nvSpPr>
            <p:cNvPr id="88" name="pl88"/>
            <p:cNvSpPr/>
            <p:nvPr/>
          </p:nvSpPr>
          <p:spPr>
            <a:xfrm>
              <a:off x="5398575" y="1748801"/>
              <a:ext cx="3434519" cy="785915"/>
            </a:xfrm>
            <a:custGeom>
              <a:avLst/>
              <a:gdLst/>
              <a:ahLst/>
              <a:cxnLst/>
              <a:rect l="0" t="0" r="0" b="0"/>
              <a:pathLst>
                <a:path w="3434519" h="785915">
                  <a:moveTo>
                    <a:pt x="0" y="130985"/>
                  </a:moveTo>
                  <a:lnTo>
                    <a:pt x="137380" y="174647"/>
                  </a:lnTo>
                  <a:lnTo>
                    <a:pt x="274761" y="130985"/>
                  </a:lnTo>
                  <a:lnTo>
                    <a:pt x="412142" y="87323"/>
                  </a:lnTo>
                  <a:lnTo>
                    <a:pt x="549523" y="43661"/>
                  </a:lnTo>
                  <a:lnTo>
                    <a:pt x="686903" y="0"/>
                  </a:lnTo>
                  <a:lnTo>
                    <a:pt x="824284" y="43661"/>
                  </a:lnTo>
                  <a:lnTo>
                    <a:pt x="961665" y="43661"/>
                  </a:lnTo>
                  <a:lnTo>
                    <a:pt x="1099046" y="87323"/>
                  </a:lnTo>
                  <a:lnTo>
                    <a:pt x="1236427" y="0"/>
                  </a:lnTo>
                  <a:lnTo>
                    <a:pt x="1373807" y="43661"/>
                  </a:lnTo>
                  <a:lnTo>
                    <a:pt x="1511188" y="43661"/>
                  </a:lnTo>
                  <a:lnTo>
                    <a:pt x="1648569" y="43661"/>
                  </a:lnTo>
                  <a:lnTo>
                    <a:pt x="1785950" y="174647"/>
                  </a:lnTo>
                  <a:lnTo>
                    <a:pt x="1923331" y="218309"/>
                  </a:lnTo>
                  <a:lnTo>
                    <a:pt x="2060711" y="174647"/>
                  </a:lnTo>
                  <a:lnTo>
                    <a:pt x="2198092" y="218309"/>
                  </a:lnTo>
                  <a:lnTo>
                    <a:pt x="2335473" y="392957"/>
                  </a:lnTo>
                  <a:lnTo>
                    <a:pt x="2472854" y="349295"/>
                  </a:lnTo>
                  <a:lnTo>
                    <a:pt x="2610235" y="611267"/>
                  </a:lnTo>
                  <a:lnTo>
                    <a:pt x="2747615" y="742253"/>
                  </a:lnTo>
                  <a:lnTo>
                    <a:pt x="2884996" y="785915"/>
                  </a:lnTo>
                  <a:lnTo>
                    <a:pt x="3022377" y="654929"/>
                  </a:lnTo>
                  <a:lnTo>
                    <a:pt x="3159758" y="523943"/>
                  </a:lnTo>
                  <a:lnTo>
                    <a:pt x="3297139" y="480281"/>
                  </a:lnTo>
                  <a:lnTo>
                    <a:pt x="3434519" y="480281"/>
                  </a:lnTo>
                </a:path>
              </a:pathLst>
            </a:custGeom>
            <a:ln w="27101" cap="flat">
              <a:solidFill>
                <a:srgbClr val="80BD41">
                  <a:alpha val="69803"/>
                </a:srgbClr>
              </a:solidFill>
              <a:prstDash val="solid"/>
              <a:round/>
            </a:ln>
          </p:spPr>
          <p:txBody>
            <a:bodyPr/>
            <a:lstStyle/>
            <a:p>
              <a:endParaRPr/>
            </a:p>
          </p:txBody>
        </p:sp>
        <p:sp>
          <p:nvSpPr>
            <p:cNvPr id="89" name="pl89"/>
            <p:cNvSpPr/>
            <p:nvPr/>
          </p:nvSpPr>
          <p:spPr>
            <a:xfrm>
              <a:off x="5398575" y="2272744"/>
              <a:ext cx="3434519" cy="523943"/>
            </a:xfrm>
            <a:custGeom>
              <a:avLst/>
              <a:gdLst/>
              <a:ahLst/>
              <a:cxnLst/>
              <a:rect l="0" t="0" r="0" b="0"/>
              <a:pathLst>
                <a:path w="3434519" h="523943">
                  <a:moveTo>
                    <a:pt x="0" y="218309"/>
                  </a:moveTo>
                  <a:lnTo>
                    <a:pt x="137380" y="174647"/>
                  </a:lnTo>
                  <a:lnTo>
                    <a:pt x="274761" y="261971"/>
                  </a:lnTo>
                  <a:lnTo>
                    <a:pt x="412142" y="218309"/>
                  </a:lnTo>
                  <a:lnTo>
                    <a:pt x="549523" y="174647"/>
                  </a:lnTo>
                  <a:lnTo>
                    <a:pt x="686903" y="130985"/>
                  </a:lnTo>
                  <a:lnTo>
                    <a:pt x="824284" y="130985"/>
                  </a:lnTo>
                  <a:lnTo>
                    <a:pt x="961665" y="87323"/>
                  </a:lnTo>
                  <a:lnTo>
                    <a:pt x="1099046" y="43661"/>
                  </a:lnTo>
                  <a:lnTo>
                    <a:pt x="1236427" y="43661"/>
                  </a:lnTo>
                  <a:lnTo>
                    <a:pt x="1373807" y="0"/>
                  </a:lnTo>
                  <a:lnTo>
                    <a:pt x="1511188" y="0"/>
                  </a:lnTo>
                  <a:lnTo>
                    <a:pt x="1648569" y="130985"/>
                  </a:lnTo>
                  <a:lnTo>
                    <a:pt x="1785950" y="43661"/>
                  </a:lnTo>
                  <a:lnTo>
                    <a:pt x="1923331" y="43661"/>
                  </a:lnTo>
                  <a:lnTo>
                    <a:pt x="2060711" y="130985"/>
                  </a:lnTo>
                  <a:lnTo>
                    <a:pt x="2198092" y="87323"/>
                  </a:lnTo>
                  <a:lnTo>
                    <a:pt x="2335473" y="43661"/>
                  </a:lnTo>
                  <a:lnTo>
                    <a:pt x="2472854" y="87323"/>
                  </a:lnTo>
                  <a:lnTo>
                    <a:pt x="2610235" y="87323"/>
                  </a:lnTo>
                  <a:lnTo>
                    <a:pt x="2747615" y="261971"/>
                  </a:lnTo>
                  <a:lnTo>
                    <a:pt x="2884996" y="261971"/>
                  </a:lnTo>
                  <a:lnTo>
                    <a:pt x="3022377" y="218309"/>
                  </a:lnTo>
                  <a:lnTo>
                    <a:pt x="3159758" y="436619"/>
                  </a:lnTo>
                  <a:lnTo>
                    <a:pt x="3297139" y="523943"/>
                  </a:lnTo>
                  <a:lnTo>
                    <a:pt x="3434519" y="349295"/>
                  </a:lnTo>
                </a:path>
              </a:pathLst>
            </a:custGeom>
            <a:ln w="27101" cap="flat">
              <a:solidFill>
                <a:srgbClr val="6A1E74">
                  <a:alpha val="69803"/>
                </a:srgbClr>
              </a:solidFill>
              <a:prstDash val="solid"/>
              <a:round/>
            </a:ln>
          </p:spPr>
          <p:txBody>
            <a:bodyPr/>
            <a:lstStyle/>
            <a:p>
              <a:endParaRPr/>
            </a:p>
          </p:txBody>
        </p:sp>
        <p:sp>
          <p:nvSpPr>
            <p:cNvPr id="90" name="pl90"/>
            <p:cNvSpPr/>
            <p:nvPr/>
          </p:nvSpPr>
          <p:spPr>
            <a:xfrm>
              <a:off x="5398575" y="2229082"/>
              <a:ext cx="3434519" cy="1397182"/>
            </a:xfrm>
            <a:custGeom>
              <a:avLst/>
              <a:gdLst/>
              <a:ahLst/>
              <a:cxnLst/>
              <a:rect l="0" t="0" r="0" b="0"/>
              <a:pathLst>
                <a:path w="3434519" h="1397182">
                  <a:moveTo>
                    <a:pt x="0" y="1397182"/>
                  </a:moveTo>
                  <a:lnTo>
                    <a:pt x="137380" y="1309858"/>
                  </a:lnTo>
                  <a:lnTo>
                    <a:pt x="274761" y="1309858"/>
                  </a:lnTo>
                  <a:lnTo>
                    <a:pt x="412142" y="1222534"/>
                  </a:lnTo>
                  <a:lnTo>
                    <a:pt x="549523" y="1091548"/>
                  </a:lnTo>
                  <a:lnTo>
                    <a:pt x="686903" y="1047886"/>
                  </a:lnTo>
                  <a:lnTo>
                    <a:pt x="824284" y="1091548"/>
                  </a:lnTo>
                  <a:lnTo>
                    <a:pt x="961665" y="1135210"/>
                  </a:lnTo>
                  <a:lnTo>
                    <a:pt x="1099046" y="960562"/>
                  </a:lnTo>
                  <a:lnTo>
                    <a:pt x="1236427" y="829576"/>
                  </a:lnTo>
                  <a:lnTo>
                    <a:pt x="1373807" y="698591"/>
                  </a:lnTo>
                  <a:lnTo>
                    <a:pt x="1511188" y="523943"/>
                  </a:lnTo>
                  <a:lnTo>
                    <a:pt x="1648569" y="523943"/>
                  </a:lnTo>
                  <a:lnTo>
                    <a:pt x="1785950" y="480281"/>
                  </a:lnTo>
                  <a:lnTo>
                    <a:pt x="1923331" y="392957"/>
                  </a:lnTo>
                  <a:lnTo>
                    <a:pt x="2060711" y="305633"/>
                  </a:lnTo>
                  <a:lnTo>
                    <a:pt x="2198092" y="261971"/>
                  </a:lnTo>
                  <a:lnTo>
                    <a:pt x="2335473" y="218309"/>
                  </a:lnTo>
                  <a:lnTo>
                    <a:pt x="2472854" y="174647"/>
                  </a:lnTo>
                  <a:lnTo>
                    <a:pt x="2610235" y="130985"/>
                  </a:lnTo>
                  <a:lnTo>
                    <a:pt x="2747615" y="349295"/>
                  </a:lnTo>
                  <a:lnTo>
                    <a:pt x="2884996" y="305633"/>
                  </a:lnTo>
                  <a:lnTo>
                    <a:pt x="3022377" y="43661"/>
                  </a:lnTo>
                  <a:lnTo>
                    <a:pt x="3159758" y="87323"/>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91" name="pl91"/>
            <p:cNvSpPr/>
            <p:nvPr/>
          </p:nvSpPr>
          <p:spPr>
            <a:xfrm>
              <a:off x="5398575" y="2360068"/>
              <a:ext cx="3434519" cy="1397182"/>
            </a:xfrm>
            <a:custGeom>
              <a:avLst/>
              <a:gdLst/>
              <a:ahLst/>
              <a:cxnLst/>
              <a:rect l="0" t="0" r="0" b="0"/>
              <a:pathLst>
                <a:path w="3434519" h="1397182">
                  <a:moveTo>
                    <a:pt x="0" y="1353520"/>
                  </a:moveTo>
                  <a:lnTo>
                    <a:pt x="137380" y="1397182"/>
                  </a:lnTo>
                  <a:lnTo>
                    <a:pt x="274761" y="1309858"/>
                  </a:lnTo>
                  <a:lnTo>
                    <a:pt x="412142" y="1135210"/>
                  </a:lnTo>
                  <a:lnTo>
                    <a:pt x="549523" y="916900"/>
                  </a:lnTo>
                  <a:lnTo>
                    <a:pt x="686903" y="742253"/>
                  </a:lnTo>
                  <a:lnTo>
                    <a:pt x="824284" y="611267"/>
                  </a:lnTo>
                  <a:lnTo>
                    <a:pt x="961665" y="523943"/>
                  </a:lnTo>
                  <a:lnTo>
                    <a:pt x="1099046" y="305633"/>
                  </a:lnTo>
                  <a:lnTo>
                    <a:pt x="1236427" y="87323"/>
                  </a:lnTo>
                  <a:lnTo>
                    <a:pt x="1373807" y="261971"/>
                  </a:lnTo>
                  <a:lnTo>
                    <a:pt x="1511188" y="349295"/>
                  </a:lnTo>
                  <a:lnTo>
                    <a:pt x="1648569" y="436619"/>
                  </a:lnTo>
                  <a:lnTo>
                    <a:pt x="1785950" y="436619"/>
                  </a:lnTo>
                  <a:lnTo>
                    <a:pt x="1923331" y="392957"/>
                  </a:lnTo>
                  <a:lnTo>
                    <a:pt x="2060711" y="436619"/>
                  </a:lnTo>
                  <a:lnTo>
                    <a:pt x="2198092" y="218309"/>
                  </a:lnTo>
                  <a:lnTo>
                    <a:pt x="2335473" y="174647"/>
                  </a:lnTo>
                  <a:lnTo>
                    <a:pt x="2472854" y="87323"/>
                  </a:lnTo>
                  <a:lnTo>
                    <a:pt x="2610235" y="0"/>
                  </a:lnTo>
                  <a:lnTo>
                    <a:pt x="2747615" y="130985"/>
                  </a:lnTo>
                  <a:lnTo>
                    <a:pt x="2884996" y="305633"/>
                  </a:lnTo>
                  <a:lnTo>
                    <a:pt x="3022377" y="218309"/>
                  </a:lnTo>
                  <a:lnTo>
                    <a:pt x="3159758" y="87323"/>
                  </a:lnTo>
                  <a:lnTo>
                    <a:pt x="3297139" y="43661"/>
                  </a:lnTo>
                  <a:lnTo>
                    <a:pt x="3434519" y="43661"/>
                  </a:lnTo>
                </a:path>
              </a:pathLst>
            </a:custGeom>
            <a:ln w="27101" cap="flat">
              <a:solidFill>
                <a:srgbClr val="F26A21">
                  <a:alpha val="69803"/>
                </a:srgbClr>
              </a:solidFill>
              <a:prstDash val="solid"/>
              <a:round/>
            </a:ln>
          </p:spPr>
          <p:txBody>
            <a:bodyPr/>
            <a:lstStyle/>
            <a:p>
              <a:endParaRPr/>
            </a:p>
          </p:txBody>
        </p:sp>
        <p:sp>
          <p:nvSpPr>
            <p:cNvPr id="92" name="pl92"/>
            <p:cNvSpPr/>
            <p:nvPr/>
          </p:nvSpPr>
          <p:spPr>
            <a:xfrm>
              <a:off x="5398575" y="2360068"/>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93" name="pl93"/>
            <p:cNvSpPr/>
            <p:nvPr/>
          </p:nvSpPr>
          <p:spPr>
            <a:xfrm>
              <a:off x="5398575" y="2360068"/>
              <a:ext cx="3434519" cy="960562"/>
            </a:xfrm>
            <a:custGeom>
              <a:avLst/>
              <a:gdLst/>
              <a:ahLst/>
              <a:cxnLst/>
              <a:rect l="0" t="0" r="0" b="0"/>
              <a:pathLst>
                <a:path w="3434519" h="960562">
                  <a:moveTo>
                    <a:pt x="0" y="960562"/>
                  </a:moveTo>
                  <a:lnTo>
                    <a:pt x="137380" y="829576"/>
                  </a:lnTo>
                  <a:lnTo>
                    <a:pt x="274761" y="785915"/>
                  </a:lnTo>
                  <a:lnTo>
                    <a:pt x="412142" y="698591"/>
                  </a:lnTo>
                  <a:lnTo>
                    <a:pt x="549523" y="654929"/>
                  </a:lnTo>
                  <a:lnTo>
                    <a:pt x="686903" y="567605"/>
                  </a:lnTo>
                  <a:lnTo>
                    <a:pt x="824284" y="480281"/>
                  </a:lnTo>
                  <a:lnTo>
                    <a:pt x="961665" y="436619"/>
                  </a:lnTo>
                  <a:lnTo>
                    <a:pt x="1099046" y="392957"/>
                  </a:lnTo>
                  <a:lnTo>
                    <a:pt x="1236427" y="305633"/>
                  </a:lnTo>
                  <a:lnTo>
                    <a:pt x="1373807" y="218309"/>
                  </a:lnTo>
                  <a:lnTo>
                    <a:pt x="1511188" y="174647"/>
                  </a:lnTo>
                  <a:lnTo>
                    <a:pt x="1648569" y="218309"/>
                  </a:lnTo>
                  <a:lnTo>
                    <a:pt x="1785950" y="218309"/>
                  </a:lnTo>
                  <a:lnTo>
                    <a:pt x="1923331" y="130985"/>
                  </a:lnTo>
                  <a:lnTo>
                    <a:pt x="2060711" y="130985"/>
                  </a:lnTo>
                  <a:lnTo>
                    <a:pt x="2198092" y="130985"/>
                  </a:lnTo>
                  <a:lnTo>
                    <a:pt x="2335473" y="130985"/>
                  </a:lnTo>
                  <a:lnTo>
                    <a:pt x="2472854" y="43661"/>
                  </a:lnTo>
                  <a:lnTo>
                    <a:pt x="2610235" y="0"/>
                  </a:lnTo>
                  <a:lnTo>
                    <a:pt x="2747615" y="87323"/>
                  </a:lnTo>
                  <a:lnTo>
                    <a:pt x="2884996" y="174647"/>
                  </a:lnTo>
                  <a:lnTo>
                    <a:pt x="3022377" y="174647"/>
                  </a:lnTo>
                  <a:lnTo>
                    <a:pt x="3159758" y="87323"/>
                  </a:lnTo>
                  <a:lnTo>
                    <a:pt x="3297139" y="87323"/>
                  </a:lnTo>
                  <a:lnTo>
                    <a:pt x="3434519" y="43661"/>
                  </a:lnTo>
                </a:path>
              </a:pathLst>
            </a:custGeom>
            <a:ln w="65043" cap="flat">
              <a:solidFill>
                <a:srgbClr val="000000">
                  <a:alpha val="100000"/>
                </a:srgbClr>
              </a:solidFill>
              <a:prstDash val="solid"/>
              <a:round/>
            </a:ln>
          </p:spPr>
          <p:txBody>
            <a:bodyPr/>
            <a:lstStyle/>
            <a:p>
              <a:endParaRPr/>
            </a:p>
          </p:txBody>
        </p:sp>
        <p:sp>
          <p:nvSpPr>
            <p:cNvPr id="94" name="pl94"/>
            <p:cNvSpPr/>
            <p:nvPr/>
          </p:nvSpPr>
          <p:spPr>
            <a:xfrm>
              <a:off x="5398575" y="2360068"/>
              <a:ext cx="3434519" cy="960562"/>
            </a:xfrm>
            <a:custGeom>
              <a:avLst/>
              <a:gdLst/>
              <a:ahLst/>
              <a:cxnLst/>
              <a:rect l="0" t="0" r="0" b="0"/>
              <a:pathLst>
                <a:path w="3434519" h="960562">
                  <a:moveTo>
                    <a:pt x="0" y="960562"/>
                  </a:moveTo>
                  <a:lnTo>
                    <a:pt x="137380" y="829576"/>
                  </a:lnTo>
                  <a:lnTo>
                    <a:pt x="274761" y="785915"/>
                  </a:lnTo>
                  <a:lnTo>
                    <a:pt x="412142" y="698591"/>
                  </a:lnTo>
                  <a:lnTo>
                    <a:pt x="549523" y="654929"/>
                  </a:lnTo>
                  <a:lnTo>
                    <a:pt x="686903" y="567605"/>
                  </a:lnTo>
                  <a:lnTo>
                    <a:pt x="824284" y="480281"/>
                  </a:lnTo>
                  <a:lnTo>
                    <a:pt x="961665" y="436619"/>
                  </a:lnTo>
                  <a:lnTo>
                    <a:pt x="1099046" y="392957"/>
                  </a:lnTo>
                  <a:lnTo>
                    <a:pt x="1236427" y="305633"/>
                  </a:lnTo>
                  <a:lnTo>
                    <a:pt x="1373807" y="218309"/>
                  </a:lnTo>
                  <a:lnTo>
                    <a:pt x="1511188" y="174647"/>
                  </a:lnTo>
                  <a:lnTo>
                    <a:pt x="1648569" y="218309"/>
                  </a:lnTo>
                  <a:lnTo>
                    <a:pt x="1785950" y="218309"/>
                  </a:lnTo>
                  <a:lnTo>
                    <a:pt x="1923331" y="130985"/>
                  </a:lnTo>
                  <a:lnTo>
                    <a:pt x="2060711" y="130985"/>
                  </a:lnTo>
                  <a:lnTo>
                    <a:pt x="2198092" y="130985"/>
                  </a:lnTo>
                  <a:lnTo>
                    <a:pt x="2335473" y="130985"/>
                  </a:lnTo>
                  <a:lnTo>
                    <a:pt x="2472854" y="43661"/>
                  </a:lnTo>
                  <a:lnTo>
                    <a:pt x="2610235" y="0"/>
                  </a:lnTo>
                  <a:lnTo>
                    <a:pt x="2747615" y="87323"/>
                  </a:lnTo>
                  <a:lnTo>
                    <a:pt x="2884996" y="174647"/>
                  </a:lnTo>
                  <a:lnTo>
                    <a:pt x="3022377" y="174647"/>
                  </a:lnTo>
                  <a:lnTo>
                    <a:pt x="3159758" y="87323"/>
                  </a:lnTo>
                  <a:lnTo>
                    <a:pt x="3297139" y="87323"/>
                  </a:lnTo>
                  <a:lnTo>
                    <a:pt x="3434519" y="43661"/>
                  </a:lnTo>
                </a:path>
              </a:pathLst>
            </a:custGeom>
            <a:ln w="40651" cap="flat">
              <a:solidFill>
                <a:srgbClr val="00833D">
                  <a:alpha val="100000"/>
                </a:srgbClr>
              </a:solidFill>
              <a:prstDash val="solid"/>
              <a:round/>
            </a:ln>
          </p:spPr>
          <p:txBody>
            <a:bodyPr/>
            <a:lstStyle/>
            <a:p>
              <a:endParaRPr/>
            </a:p>
          </p:txBody>
        </p:sp>
        <p:sp>
          <p:nvSpPr>
            <p:cNvPr id="95" name="tx95"/>
            <p:cNvSpPr/>
            <p:nvPr/>
          </p:nvSpPr>
          <p:spPr>
            <a:xfrm>
              <a:off x="5320236" y="314183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96" name="tx96"/>
            <p:cNvSpPr/>
            <p:nvPr/>
          </p:nvSpPr>
          <p:spPr>
            <a:xfrm>
              <a:off x="6007140" y="2747503"/>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97" name="tx97"/>
            <p:cNvSpPr/>
            <p:nvPr/>
          </p:nvSpPr>
          <p:spPr>
            <a:xfrm>
              <a:off x="6724189" y="2399636"/>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98" name="tx98"/>
            <p:cNvSpPr/>
            <p:nvPr/>
          </p:nvSpPr>
          <p:spPr>
            <a:xfrm>
              <a:off x="7411093" y="231088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99" name="tx99"/>
            <p:cNvSpPr/>
            <p:nvPr/>
          </p:nvSpPr>
          <p:spPr>
            <a:xfrm>
              <a:off x="7978666" y="21799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0" name="tx100"/>
            <p:cNvSpPr/>
            <p:nvPr/>
          </p:nvSpPr>
          <p:spPr>
            <a:xfrm>
              <a:off x="8784901" y="222493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01" name="tx101"/>
            <p:cNvSpPr/>
            <p:nvPr/>
          </p:nvSpPr>
          <p:spPr>
            <a:xfrm>
              <a:off x="4980665" y="3622487"/>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02" name="tx102"/>
            <p:cNvSpPr/>
            <p:nvPr/>
          </p:nvSpPr>
          <p:spPr>
            <a:xfrm>
              <a:off x="4980665" y="318593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03" name="tx103"/>
            <p:cNvSpPr/>
            <p:nvPr/>
          </p:nvSpPr>
          <p:spPr>
            <a:xfrm>
              <a:off x="4980665" y="274931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4" name="tx104"/>
            <p:cNvSpPr/>
            <p:nvPr/>
          </p:nvSpPr>
          <p:spPr>
            <a:xfrm>
              <a:off x="5093588" y="2312691"/>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05" name="tx105"/>
            <p:cNvSpPr/>
            <p:nvPr/>
          </p:nvSpPr>
          <p:spPr>
            <a:xfrm>
              <a:off x="5022957" y="187607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6" name="tx106"/>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13" name="pl113"/>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15" name="pl115"/>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16" name="pl116"/>
            <p:cNvSpPr/>
            <p:nvPr/>
          </p:nvSpPr>
          <p:spPr>
            <a:xfrm>
              <a:off x="6439980" y="4702006"/>
              <a:ext cx="175564" cy="0"/>
            </a:xfrm>
            <a:custGeom>
              <a:avLst/>
              <a:gdLst/>
              <a:ahLst/>
              <a:cxnLst/>
              <a:rect l="0" t="0" r="0" b="0"/>
              <a:pathLst>
                <a:path w="175564">
                  <a:moveTo>
                    <a:pt x="0" y="0"/>
                  </a:moveTo>
                  <a:lnTo>
                    <a:pt x="175564" y="0"/>
                  </a:lnTo>
                </a:path>
              </a:pathLst>
            </a:custGeom>
            <a:ln w="40651" cap="flat">
              <a:solidFill>
                <a:srgbClr val="00833D">
                  <a:alpha val="100000"/>
                </a:srgbClr>
              </a:solidFill>
              <a:prstDash val="solid"/>
              <a:round/>
            </a:ln>
          </p:spPr>
          <p:txBody>
            <a:bodyPr/>
            <a:lstStyle/>
            <a:p>
              <a:endParaRPr/>
            </a:p>
          </p:txBody>
        </p:sp>
        <p:sp>
          <p:nvSpPr>
            <p:cNvPr id="117" name="pl117"/>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8" name="pl118"/>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19" name="pl119"/>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20" name="pl120"/>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21" name="tx121"/>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22" name="tx122"/>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23" name="tx123"/>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24" name="tx124"/>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25" name="tx125"/>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26" name="tx126"/>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27" name="tx127"/>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28" name="tx128"/>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a:t>
              </a:r>
            </a:p>
          </p:txBody>
        </p:sp>
        <p:sp>
          <p:nvSpPr>
            <p:cNvPr id="129" name="pl129"/>
            <p:cNvSpPr/>
            <p:nvPr/>
          </p:nvSpPr>
          <p:spPr>
            <a:xfrm>
              <a:off x="2222307"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4108959"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599561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2" name="pl132"/>
            <p:cNvSpPr/>
            <p:nvPr/>
          </p:nvSpPr>
          <p:spPr>
            <a:xfrm>
              <a:off x="7882263"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3165633"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5052285"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6938937"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8825589"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rc141"/>
            <p:cNvSpPr/>
            <p:nvPr/>
          </p:nvSpPr>
          <p:spPr>
            <a:xfrm>
              <a:off x="1278981" y="5796461"/>
              <a:ext cx="6225951" cy="100422"/>
            </a:xfrm>
            <a:prstGeom prst="rect">
              <a:avLst/>
            </a:prstGeom>
            <a:solidFill>
              <a:srgbClr val="00833D">
                <a:alpha val="80000"/>
              </a:srgbClr>
            </a:solidFill>
          </p:spPr>
          <p:txBody>
            <a:bodyPr/>
            <a:lstStyle/>
            <a:p>
              <a:endParaRPr/>
            </a:p>
          </p:txBody>
        </p:sp>
        <p:sp>
          <p:nvSpPr>
            <p:cNvPr id="142" name="rc142"/>
            <p:cNvSpPr/>
            <p:nvPr/>
          </p:nvSpPr>
          <p:spPr>
            <a:xfrm>
              <a:off x="1278981" y="5670933"/>
              <a:ext cx="7357943" cy="100422"/>
            </a:xfrm>
            <a:prstGeom prst="rect">
              <a:avLst/>
            </a:prstGeom>
            <a:solidFill>
              <a:srgbClr val="00833D">
                <a:alpha val="80000"/>
              </a:srgbClr>
            </a:solidFill>
          </p:spPr>
          <p:txBody>
            <a:bodyPr/>
            <a:lstStyle/>
            <a:p>
              <a:endParaRPr/>
            </a:p>
          </p:txBody>
        </p:sp>
        <p:sp>
          <p:nvSpPr>
            <p:cNvPr id="143" name="rc143"/>
            <p:cNvSpPr/>
            <p:nvPr/>
          </p:nvSpPr>
          <p:spPr>
            <a:xfrm>
              <a:off x="1278981" y="5545405"/>
              <a:ext cx="7169278" cy="100422"/>
            </a:xfrm>
            <a:prstGeom prst="rect">
              <a:avLst/>
            </a:prstGeom>
            <a:solidFill>
              <a:srgbClr val="00833D">
                <a:alpha val="80000"/>
              </a:srgbClr>
            </a:solidFill>
          </p:spPr>
          <p:txBody>
            <a:bodyPr/>
            <a:lstStyle/>
            <a:p>
              <a:endParaRPr/>
            </a:p>
          </p:txBody>
        </p:sp>
        <p:sp>
          <p:nvSpPr>
            <p:cNvPr id="144" name="tx144"/>
            <p:cNvSpPr/>
            <p:nvPr/>
          </p:nvSpPr>
          <p:spPr>
            <a:xfrm>
              <a:off x="7580282" y="580617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145" name="tx145"/>
            <p:cNvSpPr/>
            <p:nvPr/>
          </p:nvSpPr>
          <p:spPr>
            <a:xfrm>
              <a:off x="8712273" y="568065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46" name="tx146"/>
            <p:cNvSpPr/>
            <p:nvPr/>
          </p:nvSpPr>
          <p:spPr>
            <a:xfrm>
              <a:off x="8523608" y="555512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47" name="tx147"/>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48" name="tx148"/>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49" name="tx149"/>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50" name="tx150"/>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51" name="tx151"/>
            <p:cNvSpPr/>
            <p:nvPr/>
          </p:nvSpPr>
          <p:spPr>
            <a:xfrm>
              <a:off x="3095002"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52" name="tx152"/>
            <p:cNvSpPr/>
            <p:nvPr/>
          </p:nvSpPr>
          <p:spPr>
            <a:xfrm>
              <a:off x="4981654"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53" name="tx153"/>
            <p:cNvSpPr/>
            <p:nvPr/>
          </p:nvSpPr>
          <p:spPr>
            <a:xfrm>
              <a:off x="6868306"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54" name="tx154"/>
            <p:cNvSpPr/>
            <p:nvPr/>
          </p:nvSpPr>
          <p:spPr>
            <a:xfrm>
              <a:off x="8754958"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55" name="tx155"/>
            <p:cNvSpPr/>
            <p:nvPr/>
          </p:nvSpPr>
          <p:spPr>
            <a:xfrm>
              <a:off x="4167402" y="6114428"/>
              <a:ext cx="158110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56" name="tx156"/>
            <p:cNvSpPr/>
            <p:nvPr/>
          </p:nvSpPr>
          <p:spPr>
            <a:xfrm>
              <a:off x="911084" y="5286106"/>
              <a:ext cx="3507134"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ESAR</a:t>
              </a:r>
            </a:p>
          </p:txBody>
        </p:sp>
        <p:sp>
          <p:nvSpPr>
            <p:cNvPr id="157" name="tx157"/>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8" name="tx158"/>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9" name="tx159"/>
            <p:cNvSpPr/>
            <p:nvPr/>
          </p:nvSpPr>
          <p:spPr>
            <a:xfrm>
              <a:off x="4631502" y="6517265"/>
              <a:ext cx="43733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Undervaccinated children (millions) due to rounding.</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ESAR ranked number 6 out of 7 UNICEF regions, with DTP3 coverage of 80%.
DTP3 coverage (80%) was 1 percentage point lower than in 2019 (81%).
This equates to 3.8 million undervaccinated children in 2025 compared to 3.3 million undervaccinated children in 2019.</a:t>
            </a:r>
          </a:p>
        </p:txBody>
      </p:sp>
      <p:sp>
        <p:nvSpPr>
          <p:cNvPr id="16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DTP3 coverage has improved since 2000 in most regions and exceeded pre-pandemic levels in some regions, but progress is uneven and gaps in undervaccinated children persist.</a:t>
            </a:r>
          </a:p>
        </p:txBody>
      </p:sp>
      <p:grpSp>
        <p:nvGrpSpPr>
          <p:cNvPr id="162" name="Group 161"/>
          <p:cNvGrpSpPr/>
          <p:nvPr/>
        </p:nvGrpSpPr>
        <p:grpSpPr>
          <a:xfrm>
            <a:off x="292608" y="1005840"/>
            <a:ext cx="8595360" cy="28575"/>
            <a:chOff x="292608" y="1005840"/>
            <a:chExt cx="8595360" cy="28575"/>
          </a:xfrm>
        </p:grpSpPr>
        <p:sp>
          <p:nvSpPr>
            <p:cNvPr id="16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6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2810"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64101"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45393"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2668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2105169"/>
              <a:ext cx="3434519" cy="456790"/>
            </a:xfrm>
            <a:custGeom>
              <a:avLst/>
              <a:gdLst/>
              <a:ahLst/>
              <a:cxnLst/>
              <a:rect l="0" t="0" r="0" b="0"/>
              <a:pathLst>
                <a:path w="3434519" h="456790">
                  <a:moveTo>
                    <a:pt x="0" y="0"/>
                  </a:moveTo>
                  <a:lnTo>
                    <a:pt x="490645" y="0"/>
                  </a:lnTo>
                  <a:lnTo>
                    <a:pt x="981291" y="101509"/>
                  </a:lnTo>
                  <a:lnTo>
                    <a:pt x="1471937" y="456790"/>
                  </a:lnTo>
                  <a:lnTo>
                    <a:pt x="1962582" y="0"/>
                  </a:lnTo>
                  <a:lnTo>
                    <a:pt x="2453228" y="253772"/>
                  </a:lnTo>
                  <a:lnTo>
                    <a:pt x="2943874" y="253772"/>
                  </a:lnTo>
                  <a:lnTo>
                    <a:pt x="3434519" y="203018"/>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2810" y="2155924"/>
              <a:ext cx="3434519" cy="304527"/>
            </a:xfrm>
            <a:custGeom>
              <a:avLst/>
              <a:gdLst/>
              <a:ahLst/>
              <a:cxnLst/>
              <a:rect l="0" t="0" r="0" b="0"/>
              <a:pathLst>
                <a:path w="3434519" h="304527">
                  <a:moveTo>
                    <a:pt x="0" y="50754"/>
                  </a:moveTo>
                  <a:lnTo>
                    <a:pt x="490645" y="0"/>
                  </a:lnTo>
                  <a:lnTo>
                    <a:pt x="981291" y="203018"/>
                  </a:lnTo>
                  <a:lnTo>
                    <a:pt x="1471937" y="203018"/>
                  </a:lnTo>
                  <a:lnTo>
                    <a:pt x="1962582" y="152263"/>
                  </a:lnTo>
                  <a:lnTo>
                    <a:pt x="2453228" y="152263"/>
                  </a:lnTo>
                  <a:lnTo>
                    <a:pt x="2943874" y="304527"/>
                  </a:lnTo>
                  <a:lnTo>
                    <a:pt x="3434519"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2810" y="2714224"/>
              <a:ext cx="3434519" cy="203018"/>
            </a:xfrm>
            <a:custGeom>
              <a:avLst/>
              <a:gdLst/>
              <a:ahLst/>
              <a:cxnLst/>
              <a:rect l="0" t="0" r="0" b="0"/>
              <a:pathLst>
                <a:path w="3434519" h="203018">
                  <a:moveTo>
                    <a:pt x="0" y="50754"/>
                  </a:moveTo>
                  <a:lnTo>
                    <a:pt x="490645" y="0"/>
                  </a:lnTo>
                  <a:lnTo>
                    <a:pt x="981291" y="101509"/>
                  </a:lnTo>
                  <a:lnTo>
                    <a:pt x="1471937" y="203018"/>
                  </a:lnTo>
                  <a:lnTo>
                    <a:pt x="1962582" y="203018"/>
                  </a:lnTo>
                  <a:lnTo>
                    <a:pt x="2453228" y="101509"/>
                  </a:lnTo>
                  <a:lnTo>
                    <a:pt x="2943874" y="101509"/>
                  </a:lnTo>
                  <a:lnTo>
                    <a:pt x="3434519"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2810" y="2460451"/>
              <a:ext cx="3434519" cy="507545"/>
            </a:xfrm>
            <a:custGeom>
              <a:avLst/>
              <a:gdLst/>
              <a:ahLst/>
              <a:cxnLst/>
              <a:rect l="0" t="0" r="0" b="0"/>
              <a:pathLst>
                <a:path w="3434519" h="507545">
                  <a:moveTo>
                    <a:pt x="0" y="0"/>
                  </a:moveTo>
                  <a:lnTo>
                    <a:pt x="490645" y="304527"/>
                  </a:lnTo>
                  <a:lnTo>
                    <a:pt x="981291" y="456790"/>
                  </a:lnTo>
                  <a:lnTo>
                    <a:pt x="1471937" y="507545"/>
                  </a:lnTo>
                  <a:lnTo>
                    <a:pt x="1962582" y="355281"/>
                  </a:lnTo>
                  <a:lnTo>
                    <a:pt x="2453228" y="203018"/>
                  </a:lnTo>
                  <a:lnTo>
                    <a:pt x="2943874" y="152263"/>
                  </a:lnTo>
                  <a:lnTo>
                    <a:pt x="3434519" y="152263"/>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2810" y="2308187"/>
              <a:ext cx="3434519" cy="507545"/>
            </a:xfrm>
            <a:custGeom>
              <a:avLst/>
              <a:gdLst/>
              <a:ahLst/>
              <a:cxnLst/>
              <a:rect l="0" t="0" r="0" b="0"/>
              <a:pathLst>
                <a:path w="3434519" h="507545">
                  <a:moveTo>
                    <a:pt x="0" y="0"/>
                  </a:moveTo>
                  <a:lnTo>
                    <a:pt x="490645" y="0"/>
                  </a:lnTo>
                  <a:lnTo>
                    <a:pt x="981291" y="203018"/>
                  </a:lnTo>
                  <a:lnTo>
                    <a:pt x="1471937" y="203018"/>
                  </a:lnTo>
                  <a:lnTo>
                    <a:pt x="1962582" y="152263"/>
                  </a:lnTo>
                  <a:lnTo>
                    <a:pt x="2453228" y="406036"/>
                  </a:lnTo>
                  <a:lnTo>
                    <a:pt x="2943874" y="507545"/>
                  </a:lnTo>
                  <a:lnTo>
                    <a:pt x="3434519" y="304527"/>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2810" y="2155924"/>
              <a:ext cx="3434519" cy="406036"/>
            </a:xfrm>
            <a:custGeom>
              <a:avLst/>
              <a:gdLst/>
              <a:ahLst/>
              <a:cxnLst/>
              <a:rect l="0" t="0" r="0" b="0"/>
              <a:pathLst>
                <a:path w="3434519" h="406036">
                  <a:moveTo>
                    <a:pt x="0" y="203018"/>
                  </a:moveTo>
                  <a:lnTo>
                    <a:pt x="490645" y="152263"/>
                  </a:lnTo>
                  <a:lnTo>
                    <a:pt x="981291" y="406036"/>
                  </a:lnTo>
                  <a:lnTo>
                    <a:pt x="1471937" y="355281"/>
                  </a:lnTo>
                  <a:lnTo>
                    <a:pt x="1962582" y="50754"/>
                  </a:lnTo>
                  <a:lnTo>
                    <a:pt x="2453228" y="101509"/>
                  </a:lnTo>
                  <a:lnTo>
                    <a:pt x="2943874" y="0"/>
                  </a:lnTo>
                  <a:lnTo>
                    <a:pt x="3434519"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2810" y="3171015"/>
              <a:ext cx="3434519" cy="355281"/>
            </a:xfrm>
            <a:custGeom>
              <a:avLst/>
              <a:gdLst/>
              <a:ahLst/>
              <a:cxnLst/>
              <a:rect l="0" t="0" r="0" b="0"/>
              <a:pathLst>
                <a:path w="3434519" h="355281">
                  <a:moveTo>
                    <a:pt x="0" y="101509"/>
                  </a:moveTo>
                  <a:lnTo>
                    <a:pt x="490645" y="0"/>
                  </a:lnTo>
                  <a:lnTo>
                    <a:pt x="981291" y="152263"/>
                  </a:lnTo>
                  <a:lnTo>
                    <a:pt x="1471937" y="355281"/>
                  </a:lnTo>
                  <a:lnTo>
                    <a:pt x="1962582" y="253772"/>
                  </a:lnTo>
                  <a:lnTo>
                    <a:pt x="2453228" y="101509"/>
                  </a:lnTo>
                  <a:lnTo>
                    <a:pt x="2943874" y="50754"/>
                  </a:lnTo>
                  <a:lnTo>
                    <a:pt x="3434519" y="50754"/>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2810" y="2714224"/>
              <a:ext cx="3434519" cy="203018"/>
            </a:xfrm>
            <a:custGeom>
              <a:avLst/>
              <a:gdLst/>
              <a:ahLst/>
              <a:cxnLst/>
              <a:rect l="0" t="0" r="0" b="0"/>
              <a:pathLst>
                <a:path w="3434519" h="203018">
                  <a:moveTo>
                    <a:pt x="0" y="50754"/>
                  </a:moveTo>
                  <a:lnTo>
                    <a:pt x="490645" y="0"/>
                  </a:lnTo>
                  <a:lnTo>
                    <a:pt x="981291" y="101509"/>
                  </a:lnTo>
                  <a:lnTo>
                    <a:pt x="1471937" y="203018"/>
                  </a:lnTo>
                  <a:lnTo>
                    <a:pt x="1962582" y="203018"/>
                  </a:lnTo>
                  <a:lnTo>
                    <a:pt x="2453228" y="101509"/>
                  </a:lnTo>
                  <a:lnTo>
                    <a:pt x="2943874" y="101509"/>
                  </a:lnTo>
                  <a:lnTo>
                    <a:pt x="3434519" y="50754"/>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2810" y="2714224"/>
              <a:ext cx="3434519" cy="203018"/>
            </a:xfrm>
            <a:custGeom>
              <a:avLst/>
              <a:gdLst/>
              <a:ahLst/>
              <a:cxnLst/>
              <a:rect l="0" t="0" r="0" b="0"/>
              <a:pathLst>
                <a:path w="3434519" h="203018">
                  <a:moveTo>
                    <a:pt x="0" y="50754"/>
                  </a:moveTo>
                  <a:lnTo>
                    <a:pt x="490645" y="0"/>
                  </a:lnTo>
                  <a:lnTo>
                    <a:pt x="981291" y="101509"/>
                  </a:lnTo>
                  <a:lnTo>
                    <a:pt x="1471937" y="203018"/>
                  </a:lnTo>
                  <a:lnTo>
                    <a:pt x="1962582" y="203018"/>
                  </a:lnTo>
                  <a:lnTo>
                    <a:pt x="2453228" y="101509"/>
                  </a:lnTo>
                  <a:lnTo>
                    <a:pt x="2943874" y="101509"/>
                  </a:lnTo>
                  <a:lnTo>
                    <a:pt x="3434519" y="50754"/>
                  </a:lnTo>
                </a:path>
              </a:pathLst>
            </a:custGeom>
            <a:ln w="40651" cap="flat">
              <a:solidFill>
                <a:srgbClr val="00833D">
                  <a:alpha val="100000"/>
                </a:srgbClr>
              </a:solidFill>
              <a:prstDash val="solid"/>
              <a:round/>
            </a:ln>
          </p:spPr>
          <p:txBody>
            <a:bodyPr/>
            <a:lstStyle/>
            <a:p>
              <a:endParaRPr/>
            </a:p>
          </p:txBody>
        </p:sp>
        <p:sp>
          <p:nvSpPr>
            <p:cNvPr id="27" name="tx27"/>
            <p:cNvSpPr/>
            <p:nvPr/>
          </p:nvSpPr>
          <p:spPr>
            <a:xfrm>
              <a:off x="1022520" y="25926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8" name="tx28"/>
            <p:cNvSpPr/>
            <p:nvPr/>
          </p:nvSpPr>
          <p:spPr>
            <a:xfrm>
              <a:off x="1513166" y="25418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9" name="tx29"/>
            <p:cNvSpPr/>
            <p:nvPr/>
          </p:nvSpPr>
          <p:spPr>
            <a:xfrm>
              <a:off x="2003812" y="26433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0" name="tx30"/>
            <p:cNvSpPr/>
            <p:nvPr/>
          </p:nvSpPr>
          <p:spPr>
            <a:xfrm>
              <a:off x="2494457" y="274753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1" name="tx31"/>
            <p:cNvSpPr/>
            <p:nvPr/>
          </p:nvSpPr>
          <p:spPr>
            <a:xfrm>
              <a:off x="2985103" y="274753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2" name="tx32"/>
            <p:cNvSpPr/>
            <p:nvPr/>
          </p:nvSpPr>
          <p:spPr>
            <a:xfrm>
              <a:off x="3475749" y="26433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3" name="tx33"/>
            <p:cNvSpPr/>
            <p:nvPr/>
          </p:nvSpPr>
          <p:spPr>
            <a:xfrm>
              <a:off x="3966394" y="26433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4" name="tx34"/>
            <p:cNvSpPr/>
            <p:nvPr/>
          </p:nvSpPr>
          <p:spPr>
            <a:xfrm>
              <a:off x="4457040" y="25926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058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21877"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03169"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88446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12733"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12733"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24214"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24214" y="4697660"/>
              <a:ext cx="175564" cy="0"/>
            </a:xfrm>
            <a:custGeom>
              <a:avLst/>
              <a:gdLst/>
              <a:ahLst/>
              <a:cxnLst/>
              <a:rect l="0" t="0" r="0" b="0"/>
              <a:pathLst>
                <a:path w="175564">
                  <a:moveTo>
                    <a:pt x="0" y="0"/>
                  </a:moveTo>
                  <a:lnTo>
                    <a:pt x="175564" y="0"/>
                  </a:lnTo>
                </a:path>
              </a:pathLst>
            </a:custGeom>
            <a:ln w="40651" cap="flat">
              <a:solidFill>
                <a:srgbClr val="00833D">
                  <a:alpha val="100000"/>
                </a:srgbClr>
              </a:solidFill>
              <a:prstDash val="solid"/>
              <a:round/>
            </a:ln>
          </p:spPr>
          <p:txBody>
            <a:bodyPr/>
            <a:lstStyle/>
            <a:p>
              <a:endParaRPr/>
            </a:p>
          </p:txBody>
        </p:sp>
        <p:sp>
          <p:nvSpPr>
            <p:cNvPr id="49" name="pl49"/>
            <p:cNvSpPr/>
            <p:nvPr/>
          </p:nvSpPr>
          <p:spPr>
            <a:xfrm>
              <a:off x="2124214"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0" name="pl50"/>
            <p:cNvSpPr/>
            <p:nvPr/>
          </p:nvSpPr>
          <p:spPr>
            <a:xfrm>
              <a:off x="2828688"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1" name="pl51"/>
            <p:cNvSpPr/>
            <p:nvPr/>
          </p:nvSpPr>
          <p:spPr>
            <a:xfrm>
              <a:off x="2828688"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2" name="pl52"/>
            <p:cNvSpPr/>
            <p:nvPr/>
          </p:nvSpPr>
          <p:spPr>
            <a:xfrm>
              <a:off x="3554245"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3" name="tx53"/>
            <p:cNvSpPr/>
            <p:nvPr/>
          </p:nvSpPr>
          <p:spPr>
            <a:xfrm>
              <a:off x="1679833"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79833"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391314"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391314"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095787"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095787"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21345"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614059" y="1403693"/>
              <a:ext cx="237202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ESAR, 2018-2025</a:t>
              </a:r>
            </a:p>
          </p:txBody>
        </p:sp>
        <p:sp>
          <p:nvSpPr>
            <p:cNvPr id="61" name="pl61"/>
            <p:cNvSpPr/>
            <p:nvPr/>
          </p:nvSpPr>
          <p:spPr>
            <a:xfrm>
              <a:off x="5226849" y="34628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226849" y="282842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226849" y="219399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26849" y="37800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226849" y="314563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226849" y="251120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26849" y="187677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39857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6379867"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73611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8342450"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398575" y="2511206"/>
              <a:ext cx="3434519" cy="1141977"/>
            </a:xfrm>
            <a:custGeom>
              <a:avLst/>
              <a:gdLst/>
              <a:ahLst/>
              <a:cxnLst/>
              <a:rect l="0" t="0" r="0" b="0"/>
              <a:pathLst>
                <a:path w="3434519" h="1141977">
                  <a:moveTo>
                    <a:pt x="0" y="0"/>
                  </a:moveTo>
                  <a:lnTo>
                    <a:pt x="490645" y="0"/>
                  </a:lnTo>
                  <a:lnTo>
                    <a:pt x="981291" y="253772"/>
                  </a:lnTo>
                  <a:lnTo>
                    <a:pt x="1471937" y="1141977"/>
                  </a:lnTo>
                  <a:lnTo>
                    <a:pt x="1962582" y="0"/>
                  </a:lnTo>
                  <a:lnTo>
                    <a:pt x="2453228" y="634431"/>
                  </a:lnTo>
                  <a:lnTo>
                    <a:pt x="2943874" y="634431"/>
                  </a:lnTo>
                  <a:lnTo>
                    <a:pt x="3434519" y="507545"/>
                  </a:lnTo>
                </a:path>
              </a:pathLst>
            </a:custGeom>
            <a:ln w="27101" cap="flat">
              <a:solidFill>
                <a:srgbClr val="0058AB">
                  <a:alpha val="69803"/>
                </a:srgbClr>
              </a:solidFill>
              <a:prstDash val="solid"/>
              <a:round/>
            </a:ln>
          </p:spPr>
          <p:txBody>
            <a:bodyPr/>
            <a:lstStyle/>
            <a:p>
              <a:endParaRPr/>
            </a:p>
          </p:txBody>
        </p:sp>
        <p:sp>
          <p:nvSpPr>
            <p:cNvPr id="73" name="pl73"/>
            <p:cNvSpPr/>
            <p:nvPr/>
          </p:nvSpPr>
          <p:spPr>
            <a:xfrm>
              <a:off x="5398575" y="2511206"/>
              <a:ext cx="3434519" cy="761318"/>
            </a:xfrm>
            <a:custGeom>
              <a:avLst/>
              <a:gdLst/>
              <a:ahLst/>
              <a:cxnLst/>
              <a:rect l="0" t="0" r="0" b="0"/>
              <a:pathLst>
                <a:path w="3434519" h="761318">
                  <a:moveTo>
                    <a:pt x="0" y="126886"/>
                  </a:moveTo>
                  <a:lnTo>
                    <a:pt x="490645" y="0"/>
                  </a:lnTo>
                  <a:lnTo>
                    <a:pt x="981291" y="507545"/>
                  </a:lnTo>
                  <a:lnTo>
                    <a:pt x="1471937" y="507545"/>
                  </a:lnTo>
                  <a:lnTo>
                    <a:pt x="1962582" y="380659"/>
                  </a:lnTo>
                  <a:lnTo>
                    <a:pt x="2453228" y="380659"/>
                  </a:lnTo>
                  <a:lnTo>
                    <a:pt x="2943874" y="761318"/>
                  </a:lnTo>
                  <a:lnTo>
                    <a:pt x="3434519" y="634431"/>
                  </a:lnTo>
                </a:path>
              </a:pathLst>
            </a:custGeom>
            <a:ln w="27101" cap="flat">
              <a:solidFill>
                <a:srgbClr val="1CABE2">
                  <a:alpha val="69803"/>
                </a:srgbClr>
              </a:solidFill>
              <a:prstDash val="solid"/>
              <a:round/>
            </a:ln>
          </p:spPr>
          <p:txBody>
            <a:bodyPr/>
            <a:lstStyle/>
            <a:p>
              <a:endParaRPr/>
            </a:p>
          </p:txBody>
        </p:sp>
        <p:sp>
          <p:nvSpPr>
            <p:cNvPr id="74" name="pl74"/>
            <p:cNvSpPr/>
            <p:nvPr/>
          </p:nvSpPr>
          <p:spPr>
            <a:xfrm>
              <a:off x="5398575" y="2511206"/>
              <a:ext cx="3434519" cy="507545"/>
            </a:xfrm>
            <a:custGeom>
              <a:avLst/>
              <a:gdLst/>
              <a:ahLst/>
              <a:cxnLst/>
              <a:rect l="0" t="0" r="0" b="0"/>
              <a:pathLst>
                <a:path w="3434519" h="507545">
                  <a:moveTo>
                    <a:pt x="0" y="126886"/>
                  </a:moveTo>
                  <a:lnTo>
                    <a:pt x="490645" y="0"/>
                  </a:lnTo>
                  <a:lnTo>
                    <a:pt x="981291" y="253772"/>
                  </a:lnTo>
                  <a:lnTo>
                    <a:pt x="1471937" y="507545"/>
                  </a:lnTo>
                  <a:lnTo>
                    <a:pt x="1962582" y="507545"/>
                  </a:lnTo>
                  <a:lnTo>
                    <a:pt x="2453228" y="253772"/>
                  </a:lnTo>
                  <a:lnTo>
                    <a:pt x="2943874" y="253772"/>
                  </a:lnTo>
                  <a:lnTo>
                    <a:pt x="3434519" y="126886"/>
                  </a:lnTo>
                </a:path>
              </a:pathLst>
            </a:custGeom>
            <a:ln w="27101" cap="flat">
              <a:solidFill>
                <a:srgbClr val="00833D">
                  <a:alpha val="69803"/>
                </a:srgbClr>
              </a:solidFill>
              <a:prstDash val="solid"/>
              <a:round/>
            </a:ln>
          </p:spPr>
          <p:txBody>
            <a:bodyPr/>
            <a:lstStyle/>
            <a:p>
              <a:endParaRPr/>
            </a:p>
          </p:txBody>
        </p:sp>
        <p:sp>
          <p:nvSpPr>
            <p:cNvPr id="75" name="pl75"/>
            <p:cNvSpPr/>
            <p:nvPr/>
          </p:nvSpPr>
          <p:spPr>
            <a:xfrm>
              <a:off x="5398575" y="1749887"/>
              <a:ext cx="3434519" cy="1268863"/>
            </a:xfrm>
            <a:custGeom>
              <a:avLst/>
              <a:gdLst/>
              <a:ahLst/>
              <a:cxnLst/>
              <a:rect l="0" t="0" r="0" b="0"/>
              <a:pathLst>
                <a:path w="3434519" h="1268863">
                  <a:moveTo>
                    <a:pt x="0" y="0"/>
                  </a:moveTo>
                  <a:lnTo>
                    <a:pt x="490645" y="761318"/>
                  </a:lnTo>
                  <a:lnTo>
                    <a:pt x="981291" y="1141977"/>
                  </a:lnTo>
                  <a:lnTo>
                    <a:pt x="1471937" y="1268863"/>
                  </a:lnTo>
                  <a:lnTo>
                    <a:pt x="1962582" y="888204"/>
                  </a:lnTo>
                  <a:lnTo>
                    <a:pt x="2453228" y="507545"/>
                  </a:lnTo>
                  <a:lnTo>
                    <a:pt x="2943874" y="380659"/>
                  </a:lnTo>
                  <a:lnTo>
                    <a:pt x="3434519" y="380659"/>
                  </a:lnTo>
                </a:path>
              </a:pathLst>
            </a:custGeom>
            <a:ln w="27101" cap="flat">
              <a:solidFill>
                <a:srgbClr val="80BD41">
                  <a:alpha val="69803"/>
                </a:srgbClr>
              </a:solidFill>
              <a:prstDash val="solid"/>
              <a:round/>
            </a:ln>
          </p:spPr>
          <p:txBody>
            <a:bodyPr/>
            <a:lstStyle/>
            <a:p>
              <a:endParaRPr/>
            </a:p>
          </p:txBody>
        </p:sp>
        <p:sp>
          <p:nvSpPr>
            <p:cNvPr id="76" name="pl76"/>
            <p:cNvSpPr/>
            <p:nvPr/>
          </p:nvSpPr>
          <p:spPr>
            <a:xfrm>
              <a:off x="5398575" y="2511206"/>
              <a:ext cx="3434519" cy="1268863"/>
            </a:xfrm>
            <a:custGeom>
              <a:avLst/>
              <a:gdLst/>
              <a:ahLst/>
              <a:cxnLst/>
              <a:rect l="0" t="0" r="0" b="0"/>
              <a:pathLst>
                <a:path w="3434519" h="1268863">
                  <a:moveTo>
                    <a:pt x="0" y="0"/>
                  </a:moveTo>
                  <a:lnTo>
                    <a:pt x="490645" y="0"/>
                  </a:lnTo>
                  <a:lnTo>
                    <a:pt x="981291" y="507545"/>
                  </a:lnTo>
                  <a:lnTo>
                    <a:pt x="1471937" y="507545"/>
                  </a:lnTo>
                  <a:lnTo>
                    <a:pt x="1962582" y="380659"/>
                  </a:lnTo>
                  <a:lnTo>
                    <a:pt x="2453228" y="1015091"/>
                  </a:lnTo>
                  <a:lnTo>
                    <a:pt x="2943874" y="1268863"/>
                  </a:lnTo>
                  <a:lnTo>
                    <a:pt x="3434519" y="761318"/>
                  </a:lnTo>
                </a:path>
              </a:pathLst>
            </a:custGeom>
            <a:ln w="27101" cap="flat">
              <a:solidFill>
                <a:srgbClr val="6A1E74">
                  <a:alpha val="69803"/>
                </a:srgbClr>
              </a:solidFill>
              <a:prstDash val="solid"/>
              <a:round/>
            </a:ln>
          </p:spPr>
          <p:txBody>
            <a:bodyPr/>
            <a:lstStyle/>
            <a:p>
              <a:endParaRPr/>
            </a:p>
          </p:txBody>
        </p:sp>
        <p:sp>
          <p:nvSpPr>
            <p:cNvPr id="77" name="pl77"/>
            <p:cNvSpPr/>
            <p:nvPr/>
          </p:nvSpPr>
          <p:spPr>
            <a:xfrm>
              <a:off x="5398575" y="2130546"/>
              <a:ext cx="3434519" cy="1015091"/>
            </a:xfrm>
            <a:custGeom>
              <a:avLst/>
              <a:gdLst/>
              <a:ahLst/>
              <a:cxnLst/>
              <a:rect l="0" t="0" r="0" b="0"/>
              <a:pathLst>
                <a:path w="3434519" h="1015091">
                  <a:moveTo>
                    <a:pt x="0" y="507545"/>
                  </a:moveTo>
                  <a:lnTo>
                    <a:pt x="490645" y="380659"/>
                  </a:lnTo>
                  <a:lnTo>
                    <a:pt x="981291" y="1015091"/>
                  </a:lnTo>
                  <a:lnTo>
                    <a:pt x="1471937" y="888204"/>
                  </a:lnTo>
                  <a:lnTo>
                    <a:pt x="1962582" y="126886"/>
                  </a:lnTo>
                  <a:lnTo>
                    <a:pt x="2453228" y="253772"/>
                  </a:lnTo>
                  <a:lnTo>
                    <a:pt x="2943874" y="0"/>
                  </a:lnTo>
                  <a:lnTo>
                    <a:pt x="3434519" y="0"/>
                  </a:lnTo>
                </a:path>
              </a:pathLst>
            </a:custGeom>
            <a:ln w="27101" cap="flat">
              <a:solidFill>
                <a:srgbClr val="E2231A">
                  <a:alpha val="69803"/>
                </a:srgbClr>
              </a:solidFill>
              <a:prstDash val="solid"/>
              <a:round/>
            </a:ln>
          </p:spPr>
          <p:txBody>
            <a:bodyPr/>
            <a:lstStyle/>
            <a:p>
              <a:endParaRPr/>
            </a:p>
          </p:txBody>
        </p:sp>
        <p:sp>
          <p:nvSpPr>
            <p:cNvPr id="78" name="pl78"/>
            <p:cNvSpPr/>
            <p:nvPr/>
          </p:nvSpPr>
          <p:spPr>
            <a:xfrm>
              <a:off x="5398575" y="2511206"/>
              <a:ext cx="3434519" cy="888204"/>
            </a:xfrm>
            <a:custGeom>
              <a:avLst/>
              <a:gdLst/>
              <a:ahLst/>
              <a:cxnLst/>
              <a:rect l="0" t="0" r="0" b="0"/>
              <a:pathLst>
                <a:path w="3434519" h="888204">
                  <a:moveTo>
                    <a:pt x="0" y="253772"/>
                  </a:moveTo>
                  <a:lnTo>
                    <a:pt x="490645" y="0"/>
                  </a:lnTo>
                  <a:lnTo>
                    <a:pt x="981291" y="380659"/>
                  </a:lnTo>
                  <a:lnTo>
                    <a:pt x="1471937" y="888204"/>
                  </a:lnTo>
                  <a:lnTo>
                    <a:pt x="1962582" y="634431"/>
                  </a:lnTo>
                  <a:lnTo>
                    <a:pt x="2453228" y="253772"/>
                  </a:lnTo>
                  <a:lnTo>
                    <a:pt x="2943874" y="126886"/>
                  </a:lnTo>
                  <a:lnTo>
                    <a:pt x="3434519" y="126886"/>
                  </a:lnTo>
                </a:path>
              </a:pathLst>
            </a:custGeom>
            <a:ln w="27101" cap="flat">
              <a:solidFill>
                <a:srgbClr val="F26A21">
                  <a:alpha val="69803"/>
                </a:srgbClr>
              </a:solidFill>
              <a:prstDash val="solid"/>
              <a:round/>
            </a:ln>
          </p:spPr>
          <p:txBody>
            <a:bodyPr/>
            <a:lstStyle/>
            <a:p>
              <a:endParaRPr/>
            </a:p>
          </p:txBody>
        </p:sp>
        <p:sp>
          <p:nvSpPr>
            <p:cNvPr id="79" name="pl79"/>
            <p:cNvSpPr/>
            <p:nvPr/>
          </p:nvSpPr>
          <p:spPr>
            <a:xfrm>
              <a:off x="5398575" y="2511206"/>
              <a:ext cx="3434519" cy="0"/>
            </a:xfrm>
            <a:custGeom>
              <a:avLst/>
              <a:gdLst/>
              <a:ahLst/>
              <a:cxnLst/>
              <a:rect l="0" t="0" r="0" b="0"/>
              <a:pathLst>
                <a:path w="3434519">
                  <a:moveTo>
                    <a:pt x="0" y="0"/>
                  </a:moveTo>
                  <a:lnTo>
                    <a:pt x="0" y="0"/>
                  </a:lnTo>
                  <a:lnTo>
                    <a:pt x="0" y="0"/>
                  </a:lnTo>
                  <a:lnTo>
                    <a:pt x="0" y="0"/>
                  </a:lnTo>
                  <a:lnTo>
                    <a:pt x="0" y="0"/>
                  </a:lnTo>
                  <a:lnTo>
                    <a:pt x="0" y="0"/>
                  </a:lnTo>
                  <a:lnTo>
                    <a:pt x="0" y="0"/>
                  </a:lnTo>
                  <a:lnTo>
                    <a:pt x="490645" y="0"/>
                  </a:lnTo>
                  <a:lnTo>
                    <a:pt x="490645" y="0"/>
                  </a:lnTo>
                  <a:lnTo>
                    <a:pt x="490645" y="0"/>
                  </a:lnTo>
                  <a:lnTo>
                    <a:pt x="490645" y="0"/>
                  </a:lnTo>
                  <a:lnTo>
                    <a:pt x="490645" y="0"/>
                  </a:lnTo>
                  <a:lnTo>
                    <a:pt x="490645" y="0"/>
                  </a:lnTo>
                  <a:lnTo>
                    <a:pt x="490645" y="0"/>
                  </a:lnTo>
                  <a:lnTo>
                    <a:pt x="981291" y="0"/>
                  </a:lnTo>
                  <a:lnTo>
                    <a:pt x="981291" y="0"/>
                  </a:lnTo>
                  <a:lnTo>
                    <a:pt x="981291" y="0"/>
                  </a:lnTo>
                  <a:lnTo>
                    <a:pt x="981291" y="0"/>
                  </a:lnTo>
                  <a:lnTo>
                    <a:pt x="981291" y="0"/>
                  </a:lnTo>
                  <a:lnTo>
                    <a:pt x="981291" y="0"/>
                  </a:lnTo>
                  <a:lnTo>
                    <a:pt x="981291" y="0"/>
                  </a:lnTo>
                  <a:lnTo>
                    <a:pt x="1471937" y="0"/>
                  </a:lnTo>
                  <a:lnTo>
                    <a:pt x="1471937" y="0"/>
                  </a:lnTo>
                  <a:lnTo>
                    <a:pt x="1471937" y="0"/>
                  </a:lnTo>
                  <a:lnTo>
                    <a:pt x="1471937" y="0"/>
                  </a:lnTo>
                  <a:lnTo>
                    <a:pt x="1471937" y="0"/>
                  </a:lnTo>
                  <a:lnTo>
                    <a:pt x="1471937" y="0"/>
                  </a:lnTo>
                  <a:lnTo>
                    <a:pt x="1471937" y="0"/>
                  </a:lnTo>
                  <a:lnTo>
                    <a:pt x="1962582" y="0"/>
                  </a:lnTo>
                  <a:lnTo>
                    <a:pt x="1962582" y="0"/>
                  </a:lnTo>
                  <a:lnTo>
                    <a:pt x="1962582" y="0"/>
                  </a:lnTo>
                  <a:lnTo>
                    <a:pt x="1962582" y="0"/>
                  </a:lnTo>
                  <a:lnTo>
                    <a:pt x="1962582" y="0"/>
                  </a:lnTo>
                  <a:lnTo>
                    <a:pt x="1962582" y="0"/>
                  </a:lnTo>
                  <a:lnTo>
                    <a:pt x="1962582" y="0"/>
                  </a:lnTo>
                  <a:lnTo>
                    <a:pt x="2453228" y="0"/>
                  </a:lnTo>
                  <a:lnTo>
                    <a:pt x="2453228" y="0"/>
                  </a:lnTo>
                  <a:lnTo>
                    <a:pt x="2453228" y="0"/>
                  </a:lnTo>
                  <a:lnTo>
                    <a:pt x="2453228" y="0"/>
                  </a:lnTo>
                  <a:lnTo>
                    <a:pt x="2453228" y="0"/>
                  </a:lnTo>
                  <a:lnTo>
                    <a:pt x="2453228" y="0"/>
                  </a:lnTo>
                  <a:lnTo>
                    <a:pt x="2453228" y="0"/>
                  </a:lnTo>
                  <a:lnTo>
                    <a:pt x="2943874" y="0"/>
                  </a:lnTo>
                  <a:lnTo>
                    <a:pt x="2943874" y="0"/>
                  </a:lnTo>
                  <a:lnTo>
                    <a:pt x="2943874" y="0"/>
                  </a:lnTo>
                  <a:lnTo>
                    <a:pt x="2943874" y="0"/>
                  </a:lnTo>
                  <a:lnTo>
                    <a:pt x="2943874" y="0"/>
                  </a:lnTo>
                  <a:lnTo>
                    <a:pt x="2943874" y="0"/>
                  </a:lnTo>
                  <a:lnTo>
                    <a:pt x="2943874"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80" name="pl80"/>
            <p:cNvSpPr/>
            <p:nvPr/>
          </p:nvSpPr>
          <p:spPr>
            <a:xfrm>
              <a:off x="5398575" y="2511206"/>
              <a:ext cx="3434519" cy="507545"/>
            </a:xfrm>
            <a:custGeom>
              <a:avLst/>
              <a:gdLst/>
              <a:ahLst/>
              <a:cxnLst/>
              <a:rect l="0" t="0" r="0" b="0"/>
              <a:pathLst>
                <a:path w="3434519" h="507545">
                  <a:moveTo>
                    <a:pt x="0" y="126886"/>
                  </a:moveTo>
                  <a:lnTo>
                    <a:pt x="490645" y="0"/>
                  </a:lnTo>
                  <a:lnTo>
                    <a:pt x="981291" y="253772"/>
                  </a:lnTo>
                  <a:lnTo>
                    <a:pt x="1471937" y="507545"/>
                  </a:lnTo>
                  <a:lnTo>
                    <a:pt x="1962582" y="507545"/>
                  </a:lnTo>
                  <a:lnTo>
                    <a:pt x="2453228" y="253772"/>
                  </a:lnTo>
                  <a:lnTo>
                    <a:pt x="2943874" y="253772"/>
                  </a:lnTo>
                  <a:lnTo>
                    <a:pt x="3434519" y="126886"/>
                  </a:lnTo>
                </a:path>
              </a:pathLst>
            </a:custGeom>
            <a:ln w="65043" cap="flat">
              <a:solidFill>
                <a:srgbClr val="000000">
                  <a:alpha val="100000"/>
                </a:srgbClr>
              </a:solidFill>
              <a:prstDash val="solid"/>
              <a:round/>
            </a:ln>
          </p:spPr>
          <p:txBody>
            <a:bodyPr/>
            <a:lstStyle/>
            <a:p>
              <a:endParaRPr/>
            </a:p>
          </p:txBody>
        </p:sp>
        <p:sp>
          <p:nvSpPr>
            <p:cNvPr id="81" name="pl81"/>
            <p:cNvSpPr/>
            <p:nvPr/>
          </p:nvSpPr>
          <p:spPr>
            <a:xfrm>
              <a:off x="5398575" y="2511206"/>
              <a:ext cx="3434519" cy="507545"/>
            </a:xfrm>
            <a:custGeom>
              <a:avLst/>
              <a:gdLst/>
              <a:ahLst/>
              <a:cxnLst/>
              <a:rect l="0" t="0" r="0" b="0"/>
              <a:pathLst>
                <a:path w="3434519" h="507545">
                  <a:moveTo>
                    <a:pt x="0" y="126886"/>
                  </a:moveTo>
                  <a:lnTo>
                    <a:pt x="490645" y="0"/>
                  </a:lnTo>
                  <a:lnTo>
                    <a:pt x="981291" y="253772"/>
                  </a:lnTo>
                  <a:lnTo>
                    <a:pt x="1471937" y="507545"/>
                  </a:lnTo>
                  <a:lnTo>
                    <a:pt x="1962582" y="507545"/>
                  </a:lnTo>
                  <a:lnTo>
                    <a:pt x="2453228" y="253772"/>
                  </a:lnTo>
                  <a:lnTo>
                    <a:pt x="2943874" y="253772"/>
                  </a:lnTo>
                  <a:lnTo>
                    <a:pt x="3434519" y="126886"/>
                  </a:lnTo>
                </a:path>
              </a:pathLst>
            </a:custGeom>
            <a:ln w="40651" cap="flat">
              <a:solidFill>
                <a:srgbClr val="00833D">
                  <a:alpha val="100000"/>
                </a:srgbClr>
              </a:solidFill>
              <a:prstDash val="solid"/>
              <a:round/>
            </a:ln>
          </p:spPr>
          <p:txBody>
            <a:bodyPr/>
            <a:lstStyle/>
            <a:p>
              <a:endParaRPr/>
            </a:p>
          </p:txBody>
        </p:sp>
        <p:sp>
          <p:nvSpPr>
            <p:cNvPr id="82" name="tx82"/>
            <p:cNvSpPr/>
            <p:nvPr/>
          </p:nvSpPr>
          <p:spPr>
            <a:xfrm>
              <a:off x="5350381" y="245929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3" name="tx83"/>
            <p:cNvSpPr/>
            <p:nvPr/>
          </p:nvSpPr>
          <p:spPr>
            <a:xfrm>
              <a:off x="5859076" y="23310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4" name="tx84"/>
            <p:cNvSpPr/>
            <p:nvPr/>
          </p:nvSpPr>
          <p:spPr>
            <a:xfrm>
              <a:off x="6331672"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5" name="tx85"/>
            <p:cNvSpPr/>
            <p:nvPr/>
          </p:nvSpPr>
          <p:spPr>
            <a:xfrm>
              <a:off x="6822318" y="284027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6" name="tx86"/>
            <p:cNvSpPr/>
            <p:nvPr/>
          </p:nvSpPr>
          <p:spPr>
            <a:xfrm>
              <a:off x="7312964" y="284027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7" name="tx87"/>
            <p:cNvSpPr/>
            <p:nvPr/>
          </p:nvSpPr>
          <p:spPr>
            <a:xfrm>
              <a:off x="7803609"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8" name="tx88"/>
            <p:cNvSpPr/>
            <p:nvPr/>
          </p:nvSpPr>
          <p:spPr>
            <a:xfrm>
              <a:off x="8294255"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9" name="tx89"/>
            <p:cNvSpPr/>
            <p:nvPr/>
          </p:nvSpPr>
          <p:spPr>
            <a:xfrm>
              <a:off x="8784901" y="245929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0" name="tx90"/>
            <p:cNvSpPr/>
            <p:nvPr/>
          </p:nvSpPr>
          <p:spPr>
            <a:xfrm>
              <a:off x="4980665" y="3732692"/>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5051296" y="3099873"/>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2" name="tx92"/>
            <p:cNvSpPr/>
            <p:nvPr/>
          </p:nvSpPr>
          <p:spPr>
            <a:xfrm>
              <a:off x="5093588" y="246382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093588" y="1831009"/>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4" name="tx94"/>
            <p:cNvSpPr/>
            <p:nvPr/>
          </p:nvSpPr>
          <p:spPr>
            <a:xfrm rot="-5400000">
              <a:off x="5256352"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5" name="tx95"/>
            <p:cNvSpPr/>
            <p:nvPr/>
          </p:nvSpPr>
          <p:spPr>
            <a:xfrm rot="-5400000">
              <a:off x="6237643"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6" name="tx96"/>
            <p:cNvSpPr/>
            <p:nvPr/>
          </p:nvSpPr>
          <p:spPr>
            <a:xfrm rot="-5400000">
              <a:off x="72189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7" name="tx97"/>
            <p:cNvSpPr/>
            <p:nvPr/>
          </p:nvSpPr>
          <p:spPr>
            <a:xfrm rot="-5400000">
              <a:off x="820022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4266656"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9" name="pl99"/>
            <p:cNvSpPr/>
            <p:nvPr/>
          </p:nvSpPr>
          <p:spPr>
            <a:xfrm>
              <a:off x="5728499"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0" name="pl100"/>
            <p:cNvSpPr/>
            <p:nvPr/>
          </p:nvSpPr>
          <p:spPr>
            <a:xfrm>
              <a:off x="5728499"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1" name="pl101"/>
            <p:cNvSpPr/>
            <p:nvPr/>
          </p:nvSpPr>
          <p:spPr>
            <a:xfrm>
              <a:off x="6439980"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2" name="pl102"/>
            <p:cNvSpPr/>
            <p:nvPr/>
          </p:nvSpPr>
          <p:spPr>
            <a:xfrm>
              <a:off x="6439980" y="4697660"/>
              <a:ext cx="175564" cy="0"/>
            </a:xfrm>
            <a:custGeom>
              <a:avLst/>
              <a:gdLst/>
              <a:ahLst/>
              <a:cxnLst/>
              <a:rect l="0" t="0" r="0" b="0"/>
              <a:pathLst>
                <a:path w="175564">
                  <a:moveTo>
                    <a:pt x="0" y="0"/>
                  </a:moveTo>
                  <a:lnTo>
                    <a:pt x="175564" y="0"/>
                  </a:lnTo>
                </a:path>
              </a:pathLst>
            </a:custGeom>
            <a:ln w="40651" cap="flat">
              <a:solidFill>
                <a:srgbClr val="00833D">
                  <a:alpha val="100000"/>
                </a:srgbClr>
              </a:solidFill>
              <a:prstDash val="solid"/>
              <a:round/>
            </a:ln>
          </p:spPr>
          <p:txBody>
            <a:bodyPr/>
            <a:lstStyle/>
            <a:p>
              <a:endParaRPr/>
            </a:p>
          </p:txBody>
        </p:sp>
        <p:sp>
          <p:nvSpPr>
            <p:cNvPr id="103" name="pl103"/>
            <p:cNvSpPr/>
            <p:nvPr/>
          </p:nvSpPr>
          <p:spPr>
            <a:xfrm>
              <a:off x="6439980"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4" name="pl104"/>
            <p:cNvSpPr/>
            <p:nvPr/>
          </p:nvSpPr>
          <p:spPr>
            <a:xfrm>
              <a:off x="7144453"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5" name="pl105"/>
            <p:cNvSpPr/>
            <p:nvPr/>
          </p:nvSpPr>
          <p:spPr>
            <a:xfrm>
              <a:off x="7144453"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6" name="pl106"/>
            <p:cNvSpPr/>
            <p:nvPr/>
          </p:nvSpPr>
          <p:spPr>
            <a:xfrm>
              <a:off x="7870011"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7" name="tx107"/>
            <p:cNvSpPr/>
            <p:nvPr/>
          </p:nvSpPr>
          <p:spPr>
            <a:xfrm>
              <a:off x="5995598"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8" name="tx108"/>
            <p:cNvSpPr/>
            <p:nvPr/>
          </p:nvSpPr>
          <p:spPr>
            <a:xfrm>
              <a:off x="5995598"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9" name="tx109"/>
            <p:cNvSpPr/>
            <p:nvPr/>
          </p:nvSpPr>
          <p:spPr>
            <a:xfrm>
              <a:off x="6707079"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10" name="tx110"/>
            <p:cNvSpPr/>
            <p:nvPr/>
          </p:nvSpPr>
          <p:spPr>
            <a:xfrm>
              <a:off x="6707079"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11" name="tx111"/>
            <p:cNvSpPr/>
            <p:nvPr/>
          </p:nvSpPr>
          <p:spPr>
            <a:xfrm>
              <a:off x="7411553"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2" name="tx112"/>
            <p:cNvSpPr/>
            <p:nvPr/>
          </p:nvSpPr>
          <p:spPr>
            <a:xfrm>
              <a:off x="7411553"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3" name="tx113"/>
            <p:cNvSpPr/>
            <p:nvPr/>
          </p:nvSpPr>
          <p:spPr>
            <a:xfrm>
              <a:off x="8137110"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4" name="tx114"/>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a:t>
              </a:r>
            </a:p>
          </p:txBody>
        </p:sp>
        <p:sp>
          <p:nvSpPr>
            <p:cNvPr id="115" name="pl115"/>
            <p:cNvSpPr/>
            <p:nvPr/>
          </p:nvSpPr>
          <p:spPr>
            <a:xfrm>
              <a:off x="2222307"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4108959"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599561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7882263"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3165633"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5052285"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6938937"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8825589"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rc127"/>
            <p:cNvSpPr/>
            <p:nvPr/>
          </p:nvSpPr>
          <p:spPr>
            <a:xfrm>
              <a:off x="1278981" y="5795103"/>
              <a:ext cx="6225951" cy="101509"/>
            </a:xfrm>
            <a:prstGeom prst="rect">
              <a:avLst/>
            </a:prstGeom>
            <a:solidFill>
              <a:srgbClr val="00833D">
                <a:alpha val="80000"/>
              </a:srgbClr>
            </a:solidFill>
          </p:spPr>
          <p:txBody>
            <a:bodyPr/>
            <a:lstStyle/>
            <a:p>
              <a:endParaRPr/>
            </a:p>
          </p:txBody>
        </p:sp>
        <p:sp>
          <p:nvSpPr>
            <p:cNvPr id="128" name="rc128"/>
            <p:cNvSpPr/>
            <p:nvPr/>
          </p:nvSpPr>
          <p:spPr>
            <a:xfrm>
              <a:off x="1278981" y="5668216"/>
              <a:ext cx="7357943" cy="101509"/>
            </a:xfrm>
            <a:prstGeom prst="rect">
              <a:avLst/>
            </a:prstGeom>
            <a:solidFill>
              <a:srgbClr val="00833D">
                <a:alpha val="80000"/>
              </a:srgbClr>
            </a:solidFill>
          </p:spPr>
          <p:txBody>
            <a:bodyPr/>
            <a:lstStyle/>
            <a:p>
              <a:endParaRPr/>
            </a:p>
          </p:txBody>
        </p:sp>
        <p:sp>
          <p:nvSpPr>
            <p:cNvPr id="129" name="rc129"/>
            <p:cNvSpPr/>
            <p:nvPr/>
          </p:nvSpPr>
          <p:spPr>
            <a:xfrm>
              <a:off x="1278981" y="5541330"/>
              <a:ext cx="7169278" cy="101509"/>
            </a:xfrm>
            <a:prstGeom prst="rect">
              <a:avLst/>
            </a:prstGeom>
            <a:solidFill>
              <a:srgbClr val="00833D">
                <a:alpha val="80000"/>
              </a:srgbClr>
            </a:solidFill>
          </p:spPr>
          <p:txBody>
            <a:bodyPr/>
            <a:lstStyle/>
            <a:p>
              <a:endParaRPr/>
            </a:p>
          </p:txBody>
        </p:sp>
        <p:sp>
          <p:nvSpPr>
            <p:cNvPr id="130" name="tx130"/>
            <p:cNvSpPr/>
            <p:nvPr/>
          </p:nvSpPr>
          <p:spPr>
            <a:xfrm>
              <a:off x="7580282" y="580536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131" name="tx131"/>
            <p:cNvSpPr/>
            <p:nvPr/>
          </p:nvSpPr>
          <p:spPr>
            <a:xfrm>
              <a:off x="8712273" y="567847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32" name="tx132"/>
            <p:cNvSpPr/>
            <p:nvPr/>
          </p:nvSpPr>
          <p:spPr>
            <a:xfrm>
              <a:off x="8523608" y="555159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33" name="tx133"/>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4" name="tx134"/>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5" name="tx135"/>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6" name="tx136"/>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7" name="tx137"/>
            <p:cNvSpPr/>
            <p:nvPr/>
          </p:nvSpPr>
          <p:spPr>
            <a:xfrm>
              <a:off x="3095002"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38" name="tx138"/>
            <p:cNvSpPr/>
            <p:nvPr/>
          </p:nvSpPr>
          <p:spPr>
            <a:xfrm>
              <a:off x="4981654"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39" name="tx139"/>
            <p:cNvSpPr/>
            <p:nvPr/>
          </p:nvSpPr>
          <p:spPr>
            <a:xfrm>
              <a:off x="6868306"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40" name="tx140"/>
            <p:cNvSpPr/>
            <p:nvPr/>
          </p:nvSpPr>
          <p:spPr>
            <a:xfrm>
              <a:off x="8754958"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41" name="tx141"/>
            <p:cNvSpPr/>
            <p:nvPr/>
          </p:nvSpPr>
          <p:spPr>
            <a:xfrm>
              <a:off x="4167402" y="6114428"/>
              <a:ext cx="158110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42" name="tx142"/>
            <p:cNvSpPr/>
            <p:nvPr/>
          </p:nvSpPr>
          <p:spPr>
            <a:xfrm>
              <a:off x="911084" y="5281760"/>
              <a:ext cx="3507134"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ESAR</a:t>
              </a:r>
            </a:p>
          </p:txBody>
        </p:sp>
        <p:sp>
          <p:nvSpPr>
            <p:cNvPr id="143" name="tx143"/>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5" name="tx145"/>
            <p:cNvSpPr/>
            <p:nvPr/>
          </p:nvSpPr>
          <p:spPr>
            <a:xfrm>
              <a:off x="4631502" y="6517265"/>
              <a:ext cx="43733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Undervaccinated children (millions) due to rounding.</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ESAR ranked number 6 out of 7 UNICEF regions, with DTP3 coverage of 80%.
DTP3 coverage (80%) was 1 percentage point lower than in 2019 (81%).
This equates to 3.8 million undervaccinated children in 2025 compared to 3.3 million undervaccinated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DTP3 coverage improved between 2024 and 2025 in some regions and exceeded pre-pandemic levels in some regions, but progress is uneven and gaps in undervaccinated children persist.</a:t>
            </a:r>
          </a:p>
        </p:txBody>
      </p:sp>
      <p:grpSp>
        <p:nvGrpSpPr>
          <p:cNvPr id="148" name="Group 147"/>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ESAR, 3 out of 21 (14%) countries had DTP3 coverage below 70% in 2025. These are Angola, Madagascar, and South Africa.
These countries account for approximately 3.5 million (19%) of the total annual cohort of surviving infants in the region.
There were 7 (33%) countries that achieved DTP3 of 90% or higher, accounting for 4.1 million (22%)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7 countries achieved at least 90% DTP3 coverage, while 3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1074069"/>
              <a:ext cx="1607770" cy="1000072"/>
            </a:xfrm>
            <a:prstGeom prst="rect">
              <a:avLst/>
            </a:prstGeom>
            <a:solidFill>
              <a:srgbClr val="EBEBEB">
                <a:alpha val="100000"/>
              </a:srgbClr>
            </a:solidFill>
          </p:spPr>
          <p:txBody>
            <a:bodyPr/>
            <a:lstStyle/>
            <a:p>
              <a:endParaRPr/>
            </a:p>
          </p:txBody>
        </p:sp>
        <p:sp>
          <p:nvSpPr>
            <p:cNvPr id="6" name="pl6"/>
            <p:cNvSpPr/>
            <p:nvPr/>
          </p:nvSpPr>
          <p:spPr>
            <a:xfrm>
              <a:off x="757200" y="18574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56229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26711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20050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57200" y="170988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7200" y="14147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83028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03908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24788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456685"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66548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87428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08308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29189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830280" y="1639045"/>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22" name="pl22"/>
            <p:cNvSpPr/>
            <p:nvPr/>
          </p:nvSpPr>
          <p:spPr>
            <a:xfrm>
              <a:off x="830280" y="1839768"/>
              <a:ext cx="1461609" cy="188915"/>
            </a:xfrm>
            <a:custGeom>
              <a:avLst/>
              <a:gdLst/>
              <a:ahLst/>
              <a:cxnLst/>
              <a:rect l="0" t="0" r="0" b="0"/>
              <a:pathLst>
                <a:path w="1461609" h="188915">
                  <a:moveTo>
                    <a:pt x="0" y="0"/>
                  </a:moveTo>
                  <a:lnTo>
                    <a:pt x="208801" y="35421"/>
                  </a:lnTo>
                  <a:lnTo>
                    <a:pt x="417602" y="106265"/>
                  </a:lnTo>
                  <a:lnTo>
                    <a:pt x="626404" y="165301"/>
                  </a:lnTo>
                  <a:lnTo>
                    <a:pt x="835205" y="188915"/>
                  </a:lnTo>
                  <a:lnTo>
                    <a:pt x="1044007" y="47228"/>
                  </a:lnTo>
                  <a:lnTo>
                    <a:pt x="1252808" y="70843"/>
                  </a:lnTo>
                  <a:lnTo>
                    <a:pt x="1461609" y="141686"/>
                  </a:lnTo>
                </a:path>
              </a:pathLst>
            </a:custGeom>
            <a:ln w="40651" cap="flat">
              <a:solidFill>
                <a:srgbClr val="BEBEBE">
                  <a:alpha val="69803"/>
                </a:srgbClr>
              </a:solidFill>
              <a:prstDash val="solid"/>
              <a:round/>
            </a:ln>
          </p:spPr>
          <p:txBody>
            <a:bodyPr/>
            <a:lstStyle/>
            <a:p>
              <a:endParaRPr/>
            </a:p>
          </p:txBody>
        </p:sp>
        <p:sp>
          <p:nvSpPr>
            <p:cNvPr id="23" name="pl23"/>
            <p:cNvSpPr/>
            <p:nvPr/>
          </p:nvSpPr>
          <p:spPr>
            <a:xfrm>
              <a:off x="830280" y="1839768"/>
              <a:ext cx="1461609" cy="188915"/>
            </a:xfrm>
            <a:custGeom>
              <a:avLst/>
              <a:gdLst/>
              <a:ahLst/>
              <a:cxnLst/>
              <a:rect l="0" t="0" r="0" b="0"/>
              <a:pathLst>
                <a:path w="1461609" h="188915">
                  <a:moveTo>
                    <a:pt x="0" y="0"/>
                  </a:moveTo>
                  <a:lnTo>
                    <a:pt x="208801" y="35421"/>
                  </a:lnTo>
                  <a:lnTo>
                    <a:pt x="417602" y="106265"/>
                  </a:lnTo>
                  <a:lnTo>
                    <a:pt x="626404" y="165301"/>
                  </a:lnTo>
                  <a:lnTo>
                    <a:pt x="835205" y="188915"/>
                  </a:lnTo>
                  <a:lnTo>
                    <a:pt x="1044007" y="47228"/>
                  </a:lnTo>
                  <a:lnTo>
                    <a:pt x="1252808" y="70843"/>
                  </a:lnTo>
                  <a:lnTo>
                    <a:pt x="1461609" y="141686"/>
                  </a:lnTo>
                </a:path>
              </a:pathLst>
            </a:custGeom>
            <a:ln w="35231" cap="flat">
              <a:solidFill>
                <a:srgbClr val="BEBEBE">
                  <a:alpha val="69803"/>
                </a:srgbClr>
              </a:solidFill>
              <a:prstDash val="solid"/>
              <a:round/>
            </a:ln>
          </p:spPr>
          <p:txBody>
            <a:bodyPr/>
            <a:lstStyle/>
            <a:p>
              <a:endParaRPr/>
            </a:p>
          </p:txBody>
        </p:sp>
        <p:sp>
          <p:nvSpPr>
            <p:cNvPr id="24" name="pl24"/>
            <p:cNvSpPr/>
            <p:nvPr/>
          </p:nvSpPr>
          <p:spPr>
            <a:xfrm>
              <a:off x="830280" y="1639045"/>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25" name="pl25"/>
            <p:cNvSpPr/>
            <p:nvPr/>
          </p:nvSpPr>
          <p:spPr>
            <a:xfrm>
              <a:off x="830280" y="1839768"/>
              <a:ext cx="1461609" cy="188915"/>
            </a:xfrm>
            <a:custGeom>
              <a:avLst/>
              <a:gdLst/>
              <a:ahLst/>
              <a:cxnLst/>
              <a:rect l="0" t="0" r="0" b="0"/>
              <a:pathLst>
                <a:path w="1461609" h="188915">
                  <a:moveTo>
                    <a:pt x="0" y="0"/>
                  </a:moveTo>
                  <a:lnTo>
                    <a:pt x="208801" y="35421"/>
                  </a:lnTo>
                  <a:lnTo>
                    <a:pt x="417602" y="106265"/>
                  </a:lnTo>
                  <a:lnTo>
                    <a:pt x="626404" y="165301"/>
                  </a:lnTo>
                  <a:lnTo>
                    <a:pt x="835205" y="188915"/>
                  </a:lnTo>
                  <a:lnTo>
                    <a:pt x="1044007" y="47228"/>
                  </a:lnTo>
                  <a:lnTo>
                    <a:pt x="1252808" y="70843"/>
                  </a:lnTo>
                  <a:lnTo>
                    <a:pt x="1461609" y="141686"/>
                  </a:lnTo>
                </a:path>
              </a:pathLst>
            </a:custGeom>
            <a:ln w="40651" cap="flat">
              <a:solidFill>
                <a:srgbClr val="000000">
                  <a:alpha val="100000"/>
                </a:srgbClr>
              </a:solidFill>
              <a:prstDash val="solid"/>
              <a:round/>
            </a:ln>
          </p:spPr>
          <p:txBody>
            <a:bodyPr/>
            <a:lstStyle/>
            <a:p>
              <a:endParaRPr/>
            </a:p>
          </p:txBody>
        </p:sp>
        <p:sp>
          <p:nvSpPr>
            <p:cNvPr id="26" name="pl26"/>
            <p:cNvSpPr/>
            <p:nvPr/>
          </p:nvSpPr>
          <p:spPr>
            <a:xfrm>
              <a:off x="830280" y="1839768"/>
              <a:ext cx="1461609" cy="188915"/>
            </a:xfrm>
            <a:custGeom>
              <a:avLst/>
              <a:gdLst/>
              <a:ahLst/>
              <a:cxnLst/>
              <a:rect l="0" t="0" r="0" b="0"/>
              <a:pathLst>
                <a:path w="1461609" h="188915">
                  <a:moveTo>
                    <a:pt x="0" y="0"/>
                  </a:moveTo>
                  <a:lnTo>
                    <a:pt x="208801" y="35421"/>
                  </a:lnTo>
                  <a:lnTo>
                    <a:pt x="417602" y="106265"/>
                  </a:lnTo>
                  <a:lnTo>
                    <a:pt x="626404" y="165301"/>
                  </a:lnTo>
                  <a:lnTo>
                    <a:pt x="835205" y="188915"/>
                  </a:lnTo>
                  <a:lnTo>
                    <a:pt x="1044007" y="47228"/>
                  </a:lnTo>
                  <a:lnTo>
                    <a:pt x="1252808" y="70843"/>
                  </a:lnTo>
                  <a:lnTo>
                    <a:pt x="1461609" y="141686"/>
                  </a:lnTo>
                </a:path>
              </a:pathLst>
            </a:custGeom>
            <a:ln w="35231" cap="flat">
              <a:solidFill>
                <a:srgbClr val="1CABE2">
                  <a:alpha val="100000"/>
                </a:srgbClr>
              </a:solidFill>
              <a:prstDash val="solid"/>
              <a:round/>
            </a:ln>
          </p:spPr>
          <p:txBody>
            <a:bodyPr/>
            <a:lstStyle/>
            <a:p>
              <a:endParaRPr/>
            </a:p>
          </p:txBody>
        </p:sp>
        <p:sp>
          <p:nvSpPr>
            <p:cNvPr id="27" name="tx27"/>
            <p:cNvSpPr/>
            <p:nvPr/>
          </p:nvSpPr>
          <p:spPr>
            <a:xfrm>
              <a:off x="769991" y="1659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28" name="tx28"/>
            <p:cNvSpPr/>
            <p:nvPr/>
          </p:nvSpPr>
          <p:spPr>
            <a:xfrm>
              <a:off x="978792" y="169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29" name="tx29"/>
            <p:cNvSpPr/>
            <p:nvPr/>
          </p:nvSpPr>
          <p:spPr>
            <a:xfrm>
              <a:off x="1187593" y="1767292"/>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30" name="tx30"/>
            <p:cNvSpPr/>
            <p:nvPr/>
          </p:nvSpPr>
          <p:spPr>
            <a:xfrm>
              <a:off x="1396395" y="18249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31" name="tx31"/>
            <p:cNvSpPr/>
            <p:nvPr/>
          </p:nvSpPr>
          <p:spPr>
            <a:xfrm>
              <a:off x="1605196" y="1848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32" name="tx32"/>
            <p:cNvSpPr/>
            <p:nvPr/>
          </p:nvSpPr>
          <p:spPr>
            <a:xfrm>
              <a:off x="1813998" y="17068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3" name="tx33"/>
            <p:cNvSpPr/>
            <p:nvPr/>
          </p:nvSpPr>
          <p:spPr>
            <a:xfrm>
              <a:off x="2022799" y="17304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34" name="tx34"/>
            <p:cNvSpPr/>
            <p:nvPr/>
          </p:nvSpPr>
          <p:spPr>
            <a:xfrm>
              <a:off x="2231601" y="18013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35" name="rc35"/>
            <p:cNvSpPr/>
            <p:nvPr/>
          </p:nvSpPr>
          <p:spPr>
            <a:xfrm>
              <a:off x="757200" y="2358593"/>
              <a:ext cx="1607770" cy="1000072"/>
            </a:xfrm>
            <a:prstGeom prst="rect">
              <a:avLst/>
            </a:prstGeom>
            <a:solidFill>
              <a:srgbClr val="EBEBEB">
                <a:alpha val="100000"/>
              </a:srgbClr>
            </a:solidFill>
          </p:spPr>
          <p:txBody>
            <a:bodyPr/>
            <a:lstStyle/>
            <a:p>
              <a:endParaRPr/>
            </a:p>
          </p:txBody>
        </p:sp>
        <p:sp>
          <p:nvSpPr>
            <p:cNvPr id="36" name="pl36"/>
            <p:cNvSpPr/>
            <p:nvPr/>
          </p:nvSpPr>
          <p:spPr>
            <a:xfrm>
              <a:off x="757200" y="314200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757200" y="284682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255164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57200" y="32895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757200" y="299441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57200" y="269923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83028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03908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24788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456685"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66548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87428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208308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229189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830280" y="2923569"/>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52" name="pl52"/>
            <p:cNvSpPr/>
            <p:nvPr/>
          </p:nvSpPr>
          <p:spPr>
            <a:xfrm>
              <a:off x="830280" y="2734653"/>
              <a:ext cx="1461609" cy="236144"/>
            </a:xfrm>
            <a:custGeom>
              <a:avLst/>
              <a:gdLst/>
              <a:ahLst/>
              <a:cxnLst/>
              <a:rect l="0" t="0" r="0" b="0"/>
              <a:pathLst>
                <a:path w="1461609" h="236144">
                  <a:moveTo>
                    <a:pt x="0" y="82650"/>
                  </a:moveTo>
                  <a:lnTo>
                    <a:pt x="208801" y="82650"/>
                  </a:lnTo>
                  <a:lnTo>
                    <a:pt x="417602" y="165301"/>
                  </a:lnTo>
                  <a:lnTo>
                    <a:pt x="626404" y="236144"/>
                  </a:lnTo>
                  <a:lnTo>
                    <a:pt x="835205" y="0"/>
                  </a:lnTo>
                  <a:lnTo>
                    <a:pt x="1044007" y="141686"/>
                  </a:lnTo>
                  <a:lnTo>
                    <a:pt x="1252808" y="153494"/>
                  </a:lnTo>
                  <a:lnTo>
                    <a:pt x="1461609" y="153494"/>
                  </a:lnTo>
                </a:path>
              </a:pathLst>
            </a:custGeom>
            <a:ln w="40651" cap="flat">
              <a:solidFill>
                <a:srgbClr val="BEBEBE">
                  <a:alpha val="69803"/>
                </a:srgbClr>
              </a:solidFill>
              <a:prstDash val="solid"/>
              <a:round/>
            </a:ln>
          </p:spPr>
          <p:txBody>
            <a:bodyPr/>
            <a:lstStyle/>
            <a:p>
              <a:endParaRPr/>
            </a:p>
          </p:txBody>
        </p:sp>
        <p:sp>
          <p:nvSpPr>
            <p:cNvPr id="53" name="pl53"/>
            <p:cNvSpPr/>
            <p:nvPr/>
          </p:nvSpPr>
          <p:spPr>
            <a:xfrm>
              <a:off x="830280" y="2734653"/>
              <a:ext cx="1461609" cy="236144"/>
            </a:xfrm>
            <a:custGeom>
              <a:avLst/>
              <a:gdLst/>
              <a:ahLst/>
              <a:cxnLst/>
              <a:rect l="0" t="0" r="0" b="0"/>
              <a:pathLst>
                <a:path w="1461609" h="236144">
                  <a:moveTo>
                    <a:pt x="0" y="82650"/>
                  </a:moveTo>
                  <a:lnTo>
                    <a:pt x="208801" y="82650"/>
                  </a:lnTo>
                  <a:lnTo>
                    <a:pt x="417602" y="165301"/>
                  </a:lnTo>
                  <a:lnTo>
                    <a:pt x="626404" y="236144"/>
                  </a:lnTo>
                  <a:lnTo>
                    <a:pt x="835205" y="0"/>
                  </a:lnTo>
                  <a:lnTo>
                    <a:pt x="1044007" y="141686"/>
                  </a:lnTo>
                  <a:lnTo>
                    <a:pt x="1252808" y="153494"/>
                  </a:lnTo>
                  <a:lnTo>
                    <a:pt x="1461609" y="153494"/>
                  </a:lnTo>
                </a:path>
              </a:pathLst>
            </a:custGeom>
            <a:ln w="35231" cap="flat">
              <a:solidFill>
                <a:srgbClr val="BEBEBE">
                  <a:alpha val="69803"/>
                </a:srgbClr>
              </a:solidFill>
              <a:prstDash val="solid"/>
              <a:round/>
            </a:ln>
          </p:spPr>
          <p:txBody>
            <a:bodyPr/>
            <a:lstStyle/>
            <a:p>
              <a:endParaRPr/>
            </a:p>
          </p:txBody>
        </p:sp>
        <p:sp>
          <p:nvSpPr>
            <p:cNvPr id="54" name="pl54"/>
            <p:cNvSpPr/>
            <p:nvPr/>
          </p:nvSpPr>
          <p:spPr>
            <a:xfrm>
              <a:off x="830280" y="2923569"/>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55" name="pl55"/>
            <p:cNvSpPr/>
            <p:nvPr/>
          </p:nvSpPr>
          <p:spPr>
            <a:xfrm>
              <a:off x="830280" y="2734653"/>
              <a:ext cx="1461609" cy="236144"/>
            </a:xfrm>
            <a:custGeom>
              <a:avLst/>
              <a:gdLst/>
              <a:ahLst/>
              <a:cxnLst/>
              <a:rect l="0" t="0" r="0" b="0"/>
              <a:pathLst>
                <a:path w="1461609" h="236144">
                  <a:moveTo>
                    <a:pt x="0" y="82650"/>
                  </a:moveTo>
                  <a:lnTo>
                    <a:pt x="208801" y="82650"/>
                  </a:lnTo>
                  <a:lnTo>
                    <a:pt x="417602" y="165301"/>
                  </a:lnTo>
                  <a:lnTo>
                    <a:pt x="626404" y="236144"/>
                  </a:lnTo>
                  <a:lnTo>
                    <a:pt x="835205" y="0"/>
                  </a:lnTo>
                  <a:lnTo>
                    <a:pt x="1044007" y="141686"/>
                  </a:lnTo>
                  <a:lnTo>
                    <a:pt x="1252808" y="153494"/>
                  </a:lnTo>
                  <a:lnTo>
                    <a:pt x="1461609" y="153494"/>
                  </a:lnTo>
                </a:path>
              </a:pathLst>
            </a:custGeom>
            <a:ln w="40651" cap="flat">
              <a:solidFill>
                <a:srgbClr val="000000">
                  <a:alpha val="100000"/>
                </a:srgbClr>
              </a:solidFill>
              <a:prstDash val="solid"/>
              <a:round/>
            </a:ln>
          </p:spPr>
          <p:txBody>
            <a:bodyPr/>
            <a:lstStyle/>
            <a:p>
              <a:endParaRPr/>
            </a:p>
          </p:txBody>
        </p:sp>
        <p:sp>
          <p:nvSpPr>
            <p:cNvPr id="56" name="pl56"/>
            <p:cNvSpPr/>
            <p:nvPr/>
          </p:nvSpPr>
          <p:spPr>
            <a:xfrm>
              <a:off x="830280" y="2734653"/>
              <a:ext cx="1461609" cy="236144"/>
            </a:xfrm>
            <a:custGeom>
              <a:avLst/>
              <a:gdLst/>
              <a:ahLst/>
              <a:cxnLst/>
              <a:rect l="0" t="0" r="0" b="0"/>
              <a:pathLst>
                <a:path w="1461609" h="236144">
                  <a:moveTo>
                    <a:pt x="0" y="82650"/>
                  </a:moveTo>
                  <a:lnTo>
                    <a:pt x="208801" y="82650"/>
                  </a:lnTo>
                  <a:lnTo>
                    <a:pt x="417602" y="165301"/>
                  </a:lnTo>
                  <a:lnTo>
                    <a:pt x="626404" y="236144"/>
                  </a:lnTo>
                  <a:lnTo>
                    <a:pt x="835205" y="0"/>
                  </a:lnTo>
                  <a:lnTo>
                    <a:pt x="1044007" y="141686"/>
                  </a:lnTo>
                  <a:lnTo>
                    <a:pt x="1252808" y="153494"/>
                  </a:lnTo>
                  <a:lnTo>
                    <a:pt x="1461609" y="153494"/>
                  </a:lnTo>
                </a:path>
              </a:pathLst>
            </a:custGeom>
            <a:ln w="35231" cap="flat">
              <a:solidFill>
                <a:srgbClr val="1CABE2">
                  <a:alpha val="100000"/>
                </a:srgbClr>
              </a:solidFill>
              <a:prstDash val="solid"/>
              <a:round/>
            </a:ln>
          </p:spPr>
          <p:txBody>
            <a:bodyPr/>
            <a:lstStyle/>
            <a:p>
              <a:endParaRPr/>
            </a:p>
          </p:txBody>
        </p:sp>
        <p:sp>
          <p:nvSpPr>
            <p:cNvPr id="57" name="tx57"/>
            <p:cNvSpPr/>
            <p:nvPr/>
          </p:nvSpPr>
          <p:spPr>
            <a:xfrm>
              <a:off x="769991" y="26371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8" name="tx58"/>
            <p:cNvSpPr/>
            <p:nvPr/>
          </p:nvSpPr>
          <p:spPr>
            <a:xfrm>
              <a:off x="978792" y="26371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9" name="tx59"/>
            <p:cNvSpPr/>
            <p:nvPr/>
          </p:nvSpPr>
          <p:spPr>
            <a:xfrm>
              <a:off x="1187593" y="27197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0" name="tx60"/>
            <p:cNvSpPr/>
            <p:nvPr/>
          </p:nvSpPr>
          <p:spPr>
            <a:xfrm>
              <a:off x="1396395" y="279332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1" name="tx61"/>
            <p:cNvSpPr/>
            <p:nvPr/>
          </p:nvSpPr>
          <p:spPr>
            <a:xfrm>
              <a:off x="1605196" y="25545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2" name="tx62"/>
            <p:cNvSpPr/>
            <p:nvPr/>
          </p:nvSpPr>
          <p:spPr>
            <a:xfrm>
              <a:off x="1813998" y="26962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3" name="tx63"/>
            <p:cNvSpPr/>
            <p:nvPr/>
          </p:nvSpPr>
          <p:spPr>
            <a:xfrm>
              <a:off x="2022799" y="27080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4" name="tx64"/>
            <p:cNvSpPr/>
            <p:nvPr/>
          </p:nvSpPr>
          <p:spPr>
            <a:xfrm>
              <a:off x="2231601" y="27080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5" name="rc65"/>
            <p:cNvSpPr/>
            <p:nvPr/>
          </p:nvSpPr>
          <p:spPr>
            <a:xfrm>
              <a:off x="757200" y="3643117"/>
              <a:ext cx="1607770" cy="1000072"/>
            </a:xfrm>
            <a:prstGeom prst="rect">
              <a:avLst/>
            </a:prstGeom>
            <a:solidFill>
              <a:srgbClr val="EBEBEB">
                <a:alpha val="100000"/>
              </a:srgbClr>
            </a:solidFill>
          </p:spPr>
          <p:txBody>
            <a:bodyPr/>
            <a:lstStyle/>
            <a:p>
              <a:endParaRPr/>
            </a:p>
          </p:txBody>
        </p:sp>
        <p:sp>
          <p:nvSpPr>
            <p:cNvPr id="66" name="pl66"/>
            <p:cNvSpPr/>
            <p:nvPr/>
          </p:nvSpPr>
          <p:spPr>
            <a:xfrm>
              <a:off x="757200" y="4426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757200" y="413134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757200" y="38361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5720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57200" y="457411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757200" y="427893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57200" y="398375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83028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03908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24788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456685"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66548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87428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208308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229189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830280" y="4208093"/>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82" name="pl82"/>
            <p:cNvSpPr/>
            <p:nvPr/>
          </p:nvSpPr>
          <p:spPr>
            <a:xfrm>
              <a:off x="830280" y="4042792"/>
              <a:ext cx="1461609" cy="106265"/>
            </a:xfrm>
            <a:custGeom>
              <a:avLst/>
              <a:gdLst/>
              <a:ahLst/>
              <a:cxnLst/>
              <a:rect l="0" t="0" r="0" b="0"/>
              <a:pathLst>
                <a:path w="1461609" h="106265">
                  <a:moveTo>
                    <a:pt x="0" y="35421"/>
                  </a:moveTo>
                  <a:lnTo>
                    <a:pt x="208801" y="0"/>
                  </a:lnTo>
                  <a:lnTo>
                    <a:pt x="417602" y="11807"/>
                  </a:lnTo>
                  <a:lnTo>
                    <a:pt x="626404" y="23614"/>
                  </a:lnTo>
                  <a:lnTo>
                    <a:pt x="835205" y="106265"/>
                  </a:lnTo>
                  <a:lnTo>
                    <a:pt x="1044007" y="47228"/>
                  </a:lnTo>
                  <a:lnTo>
                    <a:pt x="1252808" y="47228"/>
                  </a:lnTo>
                  <a:lnTo>
                    <a:pt x="1461609" y="59036"/>
                  </a:lnTo>
                </a:path>
              </a:pathLst>
            </a:custGeom>
            <a:ln w="40651" cap="flat">
              <a:solidFill>
                <a:srgbClr val="BEBEBE">
                  <a:alpha val="69803"/>
                </a:srgbClr>
              </a:solidFill>
              <a:prstDash val="solid"/>
              <a:round/>
            </a:ln>
          </p:spPr>
          <p:txBody>
            <a:bodyPr/>
            <a:lstStyle/>
            <a:p>
              <a:endParaRPr/>
            </a:p>
          </p:txBody>
        </p:sp>
        <p:sp>
          <p:nvSpPr>
            <p:cNvPr id="83" name="pl83"/>
            <p:cNvSpPr/>
            <p:nvPr/>
          </p:nvSpPr>
          <p:spPr>
            <a:xfrm>
              <a:off x="830280" y="4042792"/>
              <a:ext cx="1461609" cy="106265"/>
            </a:xfrm>
            <a:custGeom>
              <a:avLst/>
              <a:gdLst/>
              <a:ahLst/>
              <a:cxnLst/>
              <a:rect l="0" t="0" r="0" b="0"/>
              <a:pathLst>
                <a:path w="1461609" h="106265">
                  <a:moveTo>
                    <a:pt x="0" y="35421"/>
                  </a:moveTo>
                  <a:lnTo>
                    <a:pt x="208801" y="0"/>
                  </a:lnTo>
                  <a:lnTo>
                    <a:pt x="417602" y="11807"/>
                  </a:lnTo>
                  <a:lnTo>
                    <a:pt x="626404" y="23614"/>
                  </a:lnTo>
                  <a:lnTo>
                    <a:pt x="835205" y="106265"/>
                  </a:lnTo>
                  <a:lnTo>
                    <a:pt x="1044007" y="47228"/>
                  </a:lnTo>
                  <a:lnTo>
                    <a:pt x="1252808" y="47228"/>
                  </a:lnTo>
                  <a:lnTo>
                    <a:pt x="1461609" y="59036"/>
                  </a:lnTo>
                </a:path>
              </a:pathLst>
            </a:custGeom>
            <a:ln w="35231" cap="flat">
              <a:solidFill>
                <a:srgbClr val="BEBEBE">
                  <a:alpha val="69803"/>
                </a:srgbClr>
              </a:solidFill>
              <a:prstDash val="solid"/>
              <a:round/>
            </a:ln>
          </p:spPr>
          <p:txBody>
            <a:bodyPr/>
            <a:lstStyle/>
            <a:p>
              <a:endParaRPr/>
            </a:p>
          </p:txBody>
        </p:sp>
        <p:sp>
          <p:nvSpPr>
            <p:cNvPr id="84" name="pl84"/>
            <p:cNvSpPr/>
            <p:nvPr/>
          </p:nvSpPr>
          <p:spPr>
            <a:xfrm>
              <a:off x="830280" y="4208093"/>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85" name="pl85"/>
            <p:cNvSpPr/>
            <p:nvPr/>
          </p:nvSpPr>
          <p:spPr>
            <a:xfrm>
              <a:off x="830280" y="4042792"/>
              <a:ext cx="1461609" cy="106265"/>
            </a:xfrm>
            <a:custGeom>
              <a:avLst/>
              <a:gdLst/>
              <a:ahLst/>
              <a:cxnLst/>
              <a:rect l="0" t="0" r="0" b="0"/>
              <a:pathLst>
                <a:path w="1461609" h="106265">
                  <a:moveTo>
                    <a:pt x="0" y="35421"/>
                  </a:moveTo>
                  <a:lnTo>
                    <a:pt x="208801" y="0"/>
                  </a:lnTo>
                  <a:lnTo>
                    <a:pt x="417602" y="11807"/>
                  </a:lnTo>
                  <a:lnTo>
                    <a:pt x="626404" y="23614"/>
                  </a:lnTo>
                  <a:lnTo>
                    <a:pt x="835205" y="106265"/>
                  </a:lnTo>
                  <a:lnTo>
                    <a:pt x="1044007" y="47228"/>
                  </a:lnTo>
                  <a:lnTo>
                    <a:pt x="1252808" y="47228"/>
                  </a:lnTo>
                  <a:lnTo>
                    <a:pt x="1461609" y="59036"/>
                  </a:lnTo>
                </a:path>
              </a:pathLst>
            </a:custGeom>
            <a:ln w="40651" cap="flat">
              <a:solidFill>
                <a:srgbClr val="000000">
                  <a:alpha val="100000"/>
                </a:srgbClr>
              </a:solidFill>
              <a:prstDash val="solid"/>
              <a:round/>
            </a:ln>
          </p:spPr>
          <p:txBody>
            <a:bodyPr/>
            <a:lstStyle/>
            <a:p>
              <a:endParaRPr/>
            </a:p>
          </p:txBody>
        </p:sp>
        <p:sp>
          <p:nvSpPr>
            <p:cNvPr id="86" name="pl86"/>
            <p:cNvSpPr/>
            <p:nvPr/>
          </p:nvSpPr>
          <p:spPr>
            <a:xfrm>
              <a:off x="830280" y="4042792"/>
              <a:ext cx="1461609" cy="106265"/>
            </a:xfrm>
            <a:custGeom>
              <a:avLst/>
              <a:gdLst/>
              <a:ahLst/>
              <a:cxnLst/>
              <a:rect l="0" t="0" r="0" b="0"/>
              <a:pathLst>
                <a:path w="1461609" h="106265">
                  <a:moveTo>
                    <a:pt x="0" y="35421"/>
                  </a:moveTo>
                  <a:lnTo>
                    <a:pt x="208801" y="0"/>
                  </a:lnTo>
                  <a:lnTo>
                    <a:pt x="417602" y="11807"/>
                  </a:lnTo>
                  <a:lnTo>
                    <a:pt x="626404" y="23614"/>
                  </a:lnTo>
                  <a:lnTo>
                    <a:pt x="835205" y="106265"/>
                  </a:lnTo>
                  <a:lnTo>
                    <a:pt x="1044007" y="47228"/>
                  </a:lnTo>
                  <a:lnTo>
                    <a:pt x="1252808" y="47228"/>
                  </a:lnTo>
                  <a:lnTo>
                    <a:pt x="1461609" y="59036"/>
                  </a:lnTo>
                </a:path>
              </a:pathLst>
            </a:custGeom>
            <a:ln w="35231" cap="flat">
              <a:solidFill>
                <a:srgbClr val="1CABE2">
                  <a:alpha val="100000"/>
                </a:srgbClr>
              </a:solidFill>
              <a:prstDash val="solid"/>
              <a:round/>
            </a:ln>
          </p:spPr>
          <p:txBody>
            <a:bodyPr/>
            <a:lstStyle/>
            <a:p>
              <a:endParaRPr/>
            </a:p>
          </p:txBody>
        </p:sp>
        <p:sp>
          <p:nvSpPr>
            <p:cNvPr id="87" name="tx87"/>
            <p:cNvSpPr/>
            <p:nvPr/>
          </p:nvSpPr>
          <p:spPr>
            <a:xfrm>
              <a:off x="769991" y="3898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8" name="tx88"/>
            <p:cNvSpPr/>
            <p:nvPr/>
          </p:nvSpPr>
          <p:spPr>
            <a:xfrm>
              <a:off x="978792" y="38626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9" name="tx89"/>
            <p:cNvSpPr/>
            <p:nvPr/>
          </p:nvSpPr>
          <p:spPr>
            <a:xfrm>
              <a:off x="1187593" y="38744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0" name="tx90"/>
            <p:cNvSpPr/>
            <p:nvPr/>
          </p:nvSpPr>
          <p:spPr>
            <a:xfrm>
              <a:off x="1396395" y="38862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1" name="tx91"/>
            <p:cNvSpPr/>
            <p:nvPr/>
          </p:nvSpPr>
          <p:spPr>
            <a:xfrm>
              <a:off x="1605196" y="3968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2" name="tx92"/>
            <p:cNvSpPr/>
            <p:nvPr/>
          </p:nvSpPr>
          <p:spPr>
            <a:xfrm>
              <a:off x="1813998" y="39099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3" name="tx93"/>
            <p:cNvSpPr/>
            <p:nvPr/>
          </p:nvSpPr>
          <p:spPr>
            <a:xfrm>
              <a:off x="2022799" y="39099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4" name="tx94"/>
            <p:cNvSpPr/>
            <p:nvPr/>
          </p:nvSpPr>
          <p:spPr>
            <a:xfrm>
              <a:off x="2231601" y="3921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5" name="rc95"/>
            <p:cNvSpPr/>
            <p:nvPr/>
          </p:nvSpPr>
          <p:spPr>
            <a:xfrm>
              <a:off x="757200" y="4927641"/>
              <a:ext cx="1607770" cy="1000072"/>
            </a:xfrm>
            <a:prstGeom prst="rect">
              <a:avLst/>
            </a:prstGeom>
            <a:solidFill>
              <a:srgbClr val="EBEBEB">
                <a:alpha val="100000"/>
              </a:srgbClr>
            </a:solidFill>
          </p:spPr>
          <p:txBody>
            <a:bodyPr/>
            <a:lstStyle/>
            <a:p>
              <a:endParaRPr/>
            </a:p>
          </p:txBody>
        </p:sp>
        <p:sp>
          <p:nvSpPr>
            <p:cNvPr id="96" name="pl96"/>
            <p:cNvSpPr/>
            <p:nvPr/>
          </p:nvSpPr>
          <p:spPr>
            <a:xfrm>
              <a:off x="757200" y="5711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757200" y="54158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8" name="pl98"/>
            <p:cNvSpPr/>
            <p:nvPr/>
          </p:nvSpPr>
          <p:spPr>
            <a:xfrm>
              <a:off x="757200" y="51206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9" name="pl99"/>
            <p:cNvSpPr/>
            <p:nvPr/>
          </p:nvSpPr>
          <p:spPr>
            <a:xfrm>
              <a:off x="75720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57200" y="58586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757200" y="556346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57200" y="52682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83028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103908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124788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1456685"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66548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87428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208308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229189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830280" y="5492617"/>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112" name="pl112"/>
            <p:cNvSpPr/>
            <p:nvPr/>
          </p:nvSpPr>
          <p:spPr>
            <a:xfrm>
              <a:off x="830280" y="5433581"/>
              <a:ext cx="1461609" cy="247951"/>
            </a:xfrm>
            <a:custGeom>
              <a:avLst/>
              <a:gdLst/>
              <a:ahLst/>
              <a:cxnLst/>
              <a:rect l="0" t="0" r="0" b="0"/>
              <a:pathLst>
                <a:path w="1461609" h="247951">
                  <a:moveTo>
                    <a:pt x="0" y="47228"/>
                  </a:moveTo>
                  <a:lnTo>
                    <a:pt x="208801" y="11807"/>
                  </a:lnTo>
                  <a:lnTo>
                    <a:pt x="417602" y="23614"/>
                  </a:lnTo>
                  <a:lnTo>
                    <a:pt x="626404" y="0"/>
                  </a:lnTo>
                  <a:lnTo>
                    <a:pt x="835205" y="11807"/>
                  </a:lnTo>
                  <a:lnTo>
                    <a:pt x="1044007" y="82650"/>
                  </a:lnTo>
                  <a:lnTo>
                    <a:pt x="1252808" y="141686"/>
                  </a:lnTo>
                  <a:lnTo>
                    <a:pt x="1461609" y="247951"/>
                  </a:lnTo>
                </a:path>
              </a:pathLst>
            </a:custGeom>
            <a:ln w="40651" cap="flat">
              <a:solidFill>
                <a:srgbClr val="BEBEBE">
                  <a:alpha val="69803"/>
                </a:srgbClr>
              </a:solidFill>
              <a:prstDash val="solid"/>
              <a:round/>
            </a:ln>
          </p:spPr>
          <p:txBody>
            <a:bodyPr/>
            <a:lstStyle/>
            <a:p>
              <a:endParaRPr/>
            </a:p>
          </p:txBody>
        </p:sp>
        <p:sp>
          <p:nvSpPr>
            <p:cNvPr id="113" name="pl113"/>
            <p:cNvSpPr/>
            <p:nvPr/>
          </p:nvSpPr>
          <p:spPr>
            <a:xfrm>
              <a:off x="830280" y="5433581"/>
              <a:ext cx="1461609" cy="247951"/>
            </a:xfrm>
            <a:custGeom>
              <a:avLst/>
              <a:gdLst/>
              <a:ahLst/>
              <a:cxnLst/>
              <a:rect l="0" t="0" r="0" b="0"/>
              <a:pathLst>
                <a:path w="1461609" h="247951">
                  <a:moveTo>
                    <a:pt x="0" y="47228"/>
                  </a:moveTo>
                  <a:lnTo>
                    <a:pt x="208801" y="11807"/>
                  </a:lnTo>
                  <a:lnTo>
                    <a:pt x="417602" y="23614"/>
                  </a:lnTo>
                  <a:lnTo>
                    <a:pt x="626404" y="0"/>
                  </a:lnTo>
                  <a:lnTo>
                    <a:pt x="835205" y="11807"/>
                  </a:lnTo>
                  <a:lnTo>
                    <a:pt x="1044007" y="82650"/>
                  </a:lnTo>
                  <a:lnTo>
                    <a:pt x="1252808" y="141686"/>
                  </a:lnTo>
                  <a:lnTo>
                    <a:pt x="1461609" y="247951"/>
                  </a:lnTo>
                </a:path>
              </a:pathLst>
            </a:custGeom>
            <a:ln w="35231" cap="flat">
              <a:solidFill>
                <a:srgbClr val="BEBEBE">
                  <a:alpha val="69803"/>
                </a:srgbClr>
              </a:solidFill>
              <a:prstDash val="solid"/>
              <a:round/>
            </a:ln>
          </p:spPr>
          <p:txBody>
            <a:bodyPr/>
            <a:lstStyle/>
            <a:p>
              <a:endParaRPr/>
            </a:p>
          </p:txBody>
        </p:sp>
        <p:sp>
          <p:nvSpPr>
            <p:cNvPr id="114" name="pl114"/>
            <p:cNvSpPr/>
            <p:nvPr/>
          </p:nvSpPr>
          <p:spPr>
            <a:xfrm>
              <a:off x="830280" y="5492617"/>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115" name="pl115"/>
            <p:cNvSpPr/>
            <p:nvPr/>
          </p:nvSpPr>
          <p:spPr>
            <a:xfrm>
              <a:off x="830280" y="5433581"/>
              <a:ext cx="1461609" cy="247951"/>
            </a:xfrm>
            <a:custGeom>
              <a:avLst/>
              <a:gdLst/>
              <a:ahLst/>
              <a:cxnLst/>
              <a:rect l="0" t="0" r="0" b="0"/>
              <a:pathLst>
                <a:path w="1461609" h="247951">
                  <a:moveTo>
                    <a:pt x="0" y="47228"/>
                  </a:moveTo>
                  <a:lnTo>
                    <a:pt x="208801" y="11807"/>
                  </a:lnTo>
                  <a:lnTo>
                    <a:pt x="417602" y="23614"/>
                  </a:lnTo>
                  <a:lnTo>
                    <a:pt x="626404" y="0"/>
                  </a:lnTo>
                  <a:lnTo>
                    <a:pt x="835205" y="11807"/>
                  </a:lnTo>
                  <a:lnTo>
                    <a:pt x="1044007" y="82650"/>
                  </a:lnTo>
                  <a:lnTo>
                    <a:pt x="1252808" y="141686"/>
                  </a:lnTo>
                  <a:lnTo>
                    <a:pt x="1461609" y="247951"/>
                  </a:lnTo>
                </a:path>
              </a:pathLst>
            </a:custGeom>
            <a:ln w="40651" cap="flat">
              <a:solidFill>
                <a:srgbClr val="000000">
                  <a:alpha val="100000"/>
                </a:srgbClr>
              </a:solidFill>
              <a:prstDash val="solid"/>
              <a:round/>
            </a:ln>
          </p:spPr>
          <p:txBody>
            <a:bodyPr/>
            <a:lstStyle/>
            <a:p>
              <a:endParaRPr/>
            </a:p>
          </p:txBody>
        </p:sp>
        <p:sp>
          <p:nvSpPr>
            <p:cNvPr id="116" name="pl116"/>
            <p:cNvSpPr/>
            <p:nvPr/>
          </p:nvSpPr>
          <p:spPr>
            <a:xfrm>
              <a:off x="830280" y="5433581"/>
              <a:ext cx="1461609" cy="247951"/>
            </a:xfrm>
            <a:custGeom>
              <a:avLst/>
              <a:gdLst/>
              <a:ahLst/>
              <a:cxnLst/>
              <a:rect l="0" t="0" r="0" b="0"/>
              <a:pathLst>
                <a:path w="1461609" h="247951">
                  <a:moveTo>
                    <a:pt x="0" y="47228"/>
                  </a:moveTo>
                  <a:lnTo>
                    <a:pt x="208801" y="11807"/>
                  </a:lnTo>
                  <a:lnTo>
                    <a:pt x="417602" y="23614"/>
                  </a:lnTo>
                  <a:lnTo>
                    <a:pt x="626404" y="0"/>
                  </a:lnTo>
                  <a:lnTo>
                    <a:pt x="835205" y="11807"/>
                  </a:lnTo>
                  <a:lnTo>
                    <a:pt x="1044007" y="82650"/>
                  </a:lnTo>
                  <a:lnTo>
                    <a:pt x="1252808" y="141686"/>
                  </a:lnTo>
                  <a:lnTo>
                    <a:pt x="1461609" y="247951"/>
                  </a:lnTo>
                </a:path>
              </a:pathLst>
            </a:custGeom>
            <a:ln w="35231" cap="flat">
              <a:solidFill>
                <a:srgbClr val="1CABE2">
                  <a:alpha val="100000"/>
                </a:srgbClr>
              </a:solidFill>
              <a:prstDash val="solid"/>
              <a:round/>
            </a:ln>
          </p:spPr>
          <p:txBody>
            <a:bodyPr/>
            <a:lstStyle/>
            <a:p>
              <a:endParaRPr/>
            </a:p>
          </p:txBody>
        </p:sp>
        <p:sp>
          <p:nvSpPr>
            <p:cNvPr id="117" name="tx117"/>
            <p:cNvSpPr/>
            <p:nvPr/>
          </p:nvSpPr>
          <p:spPr>
            <a:xfrm>
              <a:off x="769991" y="53006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8" name="tx118"/>
            <p:cNvSpPr/>
            <p:nvPr/>
          </p:nvSpPr>
          <p:spPr>
            <a:xfrm>
              <a:off x="978792" y="526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19" name="tx119"/>
            <p:cNvSpPr/>
            <p:nvPr/>
          </p:nvSpPr>
          <p:spPr>
            <a:xfrm>
              <a:off x="1187593" y="52770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20" name="tx120"/>
            <p:cNvSpPr/>
            <p:nvPr/>
          </p:nvSpPr>
          <p:spPr>
            <a:xfrm>
              <a:off x="1396395" y="52534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21" name="tx121"/>
            <p:cNvSpPr/>
            <p:nvPr/>
          </p:nvSpPr>
          <p:spPr>
            <a:xfrm>
              <a:off x="1605196" y="5265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22" name="tx122"/>
            <p:cNvSpPr/>
            <p:nvPr/>
          </p:nvSpPr>
          <p:spPr>
            <a:xfrm>
              <a:off x="1813998" y="5336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23" name="tx123"/>
            <p:cNvSpPr/>
            <p:nvPr/>
          </p:nvSpPr>
          <p:spPr>
            <a:xfrm>
              <a:off x="2022799" y="539679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24" name="tx124"/>
            <p:cNvSpPr/>
            <p:nvPr/>
          </p:nvSpPr>
          <p:spPr>
            <a:xfrm>
              <a:off x="2231601" y="5501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25" name="rc125"/>
            <p:cNvSpPr/>
            <p:nvPr/>
          </p:nvSpPr>
          <p:spPr>
            <a:xfrm>
              <a:off x="2434560" y="1074069"/>
              <a:ext cx="1607770" cy="1000072"/>
            </a:xfrm>
            <a:prstGeom prst="rect">
              <a:avLst/>
            </a:prstGeom>
            <a:solidFill>
              <a:srgbClr val="EBEBEB">
                <a:alpha val="100000"/>
              </a:srgbClr>
            </a:solidFill>
          </p:spPr>
          <p:txBody>
            <a:bodyPr/>
            <a:lstStyle/>
            <a:p>
              <a:endParaRPr/>
            </a:p>
          </p:txBody>
        </p:sp>
        <p:sp>
          <p:nvSpPr>
            <p:cNvPr id="126" name="pl126"/>
            <p:cNvSpPr/>
            <p:nvPr/>
          </p:nvSpPr>
          <p:spPr>
            <a:xfrm>
              <a:off x="2434560" y="18574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7" name="pl127"/>
            <p:cNvSpPr/>
            <p:nvPr/>
          </p:nvSpPr>
          <p:spPr>
            <a:xfrm>
              <a:off x="2434560" y="156229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8" name="pl128"/>
            <p:cNvSpPr/>
            <p:nvPr/>
          </p:nvSpPr>
          <p:spPr>
            <a:xfrm>
              <a:off x="2434560" y="126711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9" name="pl129"/>
            <p:cNvSpPr/>
            <p:nvPr/>
          </p:nvSpPr>
          <p:spPr>
            <a:xfrm>
              <a:off x="243456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0" name="pl130"/>
            <p:cNvSpPr/>
            <p:nvPr/>
          </p:nvSpPr>
          <p:spPr>
            <a:xfrm>
              <a:off x="2434560" y="20050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2434560" y="170988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2434560" y="14147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250764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271644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292524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313404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334284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355164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376044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396925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2507640" y="1639045"/>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142" name="pl142"/>
            <p:cNvSpPr/>
            <p:nvPr/>
          </p:nvSpPr>
          <p:spPr>
            <a:xfrm>
              <a:off x="2507640" y="1473744"/>
              <a:ext cx="1461609" cy="106265"/>
            </a:xfrm>
            <a:custGeom>
              <a:avLst/>
              <a:gdLst/>
              <a:ahLst/>
              <a:cxnLst/>
              <a:rect l="0" t="0" r="0" b="0"/>
              <a:pathLst>
                <a:path w="1461609" h="106265">
                  <a:moveTo>
                    <a:pt x="0" y="0"/>
                  </a:moveTo>
                  <a:lnTo>
                    <a:pt x="208801" y="0"/>
                  </a:lnTo>
                  <a:lnTo>
                    <a:pt x="417602" y="0"/>
                  </a:lnTo>
                  <a:lnTo>
                    <a:pt x="626404" y="0"/>
                  </a:lnTo>
                  <a:lnTo>
                    <a:pt x="835205" y="106265"/>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143" name="pl143"/>
            <p:cNvSpPr/>
            <p:nvPr/>
          </p:nvSpPr>
          <p:spPr>
            <a:xfrm>
              <a:off x="2507640" y="1473744"/>
              <a:ext cx="1461609" cy="106265"/>
            </a:xfrm>
            <a:custGeom>
              <a:avLst/>
              <a:gdLst/>
              <a:ahLst/>
              <a:cxnLst/>
              <a:rect l="0" t="0" r="0" b="0"/>
              <a:pathLst>
                <a:path w="1461609" h="106265">
                  <a:moveTo>
                    <a:pt x="0" y="0"/>
                  </a:moveTo>
                  <a:lnTo>
                    <a:pt x="208801" y="0"/>
                  </a:lnTo>
                  <a:lnTo>
                    <a:pt x="417602" y="0"/>
                  </a:lnTo>
                  <a:lnTo>
                    <a:pt x="626404" y="0"/>
                  </a:lnTo>
                  <a:lnTo>
                    <a:pt x="835205" y="106265"/>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144" name="pl144"/>
            <p:cNvSpPr/>
            <p:nvPr/>
          </p:nvSpPr>
          <p:spPr>
            <a:xfrm>
              <a:off x="2507640" y="1639045"/>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145" name="pl145"/>
            <p:cNvSpPr/>
            <p:nvPr/>
          </p:nvSpPr>
          <p:spPr>
            <a:xfrm>
              <a:off x="2507640" y="1473744"/>
              <a:ext cx="1461609" cy="106265"/>
            </a:xfrm>
            <a:custGeom>
              <a:avLst/>
              <a:gdLst/>
              <a:ahLst/>
              <a:cxnLst/>
              <a:rect l="0" t="0" r="0" b="0"/>
              <a:pathLst>
                <a:path w="1461609" h="106265">
                  <a:moveTo>
                    <a:pt x="0" y="0"/>
                  </a:moveTo>
                  <a:lnTo>
                    <a:pt x="208801" y="0"/>
                  </a:lnTo>
                  <a:lnTo>
                    <a:pt x="417602" y="0"/>
                  </a:lnTo>
                  <a:lnTo>
                    <a:pt x="626404" y="0"/>
                  </a:lnTo>
                  <a:lnTo>
                    <a:pt x="835205" y="106265"/>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146" name="pl146"/>
            <p:cNvSpPr/>
            <p:nvPr/>
          </p:nvSpPr>
          <p:spPr>
            <a:xfrm>
              <a:off x="2507640" y="1473744"/>
              <a:ext cx="1461609" cy="106265"/>
            </a:xfrm>
            <a:custGeom>
              <a:avLst/>
              <a:gdLst/>
              <a:ahLst/>
              <a:cxnLst/>
              <a:rect l="0" t="0" r="0" b="0"/>
              <a:pathLst>
                <a:path w="1461609" h="106265">
                  <a:moveTo>
                    <a:pt x="0" y="0"/>
                  </a:moveTo>
                  <a:lnTo>
                    <a:pt x="208801" y="0"/>
                  </a:lnTo>
                  <a:lnTo>
                    <a:pt x="417602" y="0"/>
                  </a:lnTo>
                  <a:lnTo>
                    <a:pt x="626404" y="0"/>
                  </a:lnTo>
                  <a:lnTo>
                    <a:pt x="835205" y="106265"/>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147" name="tx147"/>
            <p:cNvSpPr/>
            <p:nvPr/>
          </p:nvSpPr>
          <p:spPr>
            <a:xfrm>
              <a:off x="2447351" y="12936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8" name="tx148"/>
            <p:cNvSpPr/>
            <p:nvPr/>
          </p:nvSpPr>
          <p:spPr>
            <a:xfrm>
              <a:off x="2656152" y="12936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9" name="tx149"/>
            <p:cNvSpPr/>
            <p:nvPr/>
          </p:nvSpPr>
          <p:spPr>
            <a:xfrm>
              <a:off x="2864953" y="12936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0" name="tx150"/>
            <p:cNvSpPr/>
            <p:nvPr/>
          </p:nvSpPr>
          <p:spPr>
            <a:xfrm>
              <a:off x="3073755" y="12936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1" name="tx151"/>
            <p:cNvSpPr/>
            <p:nvPr/>
          </p:nvSpPr>
          <p:spPr>
            <a:xfrm>
              <a:off x="3282556" y="13998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52" name="tx152"/>
            <p:cNvSpPr/>
            <p:nvPr/>
          </p:nvSpPr>
          <p:spPr>
            <a:xfrm>
              <a:off x="3491358" y="12936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3" name="tx153"/>
            <p:cNvSpPr/>
            <p:nvPr/>
          </p:nvSpPr>
          <p:spPr>
            <a:xfrm>
              <a:off x="3700159" y="12936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4" name="tx154"/>
            <p:cNvSpPr/>
            <p:nvPr/>
          </p:nvSpPr>
          <p:spPr>
            <a:xfrm>
              <a:off x="3908960" y="12936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5" name="rc155"/>
            <p:cNvSpPr/>
            <p:nvPr/>
          </p:nvSpPr>
          <p:spPr>
            <a:xfrm>
              <a:off x="2434560" y="2358593"/>
              <a:ext cx="1607770" cy="1000072"/>
            </a:xfrm>
            <a:prstGeom prst="rect">
              <a:avLst/>
            </a:prstGeom>
            <a:solidFill>
              <a:srgbClr val="EBEBEB">
                <a:alpha val="100000"/>
              </a:srgbClr>
            </a:solidFill>
          </p:spPr>
          <p:txBody>
            <a:bodyPr/>
            <a:lstStyle/>
            <a:p>
              <a:endParaRPr/>
            </a:p>
          </p:txBody>
        </p:sp>
        <p:sp>
          <p:nvSpPr>
            <p:cNvPr id="156" name="pl156"/>
            <p:cNvSpPr/>
            <p:nvPr/>
          </p:nvSpPr>
          <p:spPr>
            <a:xfrm>
              <a:off x="2434560" y="314200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7" name="pl157"/>
            <p:cNvSpPr/>
            <p:nvPr/>
          </p:nvSpPr>
          <p:spPr>
            <a:xfrm>
              <a:off x="2434560" y="284682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8" name="pl158"/>
            <p:cNvSpPr/>
            <p:nvPr/>
          </p:nvSpPr>
          <p:spPr>
            <a:xfrm>
              <a:off x="2434560" y="255164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9" name="pl159"/>
            <p:cNvSpPr/>
            <p:nvPr/>
          </p:nvSpPr>
          <p:spPr>
            <a:xfrm>
              <a:off x="243456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0" name="pl160"/>
            <p:cNvSpPr/>
            <p:nvPr/>
          </p:nvSpPr>
          <p:spPr>
            <a:xfrm>
              <a:off x="2434560" y="32895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2434560" y="299441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2434560" y="269923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250764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71644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292524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313404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334284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355164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376044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396925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507640" y="2923569"/>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172" name="pl172"/>
            <p:cNvSpPr/>
            <p:nvPr/>
          </p:nvSpPr>
          <p:spPr>
            <a:xfrm>
              <a:off x="2507640" y="2923569"/>
              <a:ext cx="1461609" cy="153494"/>
            </a:xfrm>
            <a:custGeom>
              <a:avLst/>
              <a:gdLst/>
              <a:ahLst/>
              <a:cxnLst/>
              <a:rect l="0" t="0" r="0" b="0"/>
              <a:pathLst>
                <a:path w="1461609" h="153494">
                  <a:moveTo>
                    <a:pt x="0" y="153494"/>
                  </a:moveTo>
                  <a:lnTo>
                    <a:pt x="208801" y="129879"/>
                  </a:lnTo>
                  <a:lnTo>
                    <a:pt x="417602" y="118072"/>
                  </a:lnTo>
                  <a:lnTo>
                    <a:pt x="626404" y="141686"/>
                  </a:lnTo>
                  <a:lnTo>
                    <a:pt x="835205" y="118072"/>
                  </a:lnTo>
                  <a:lnTo>
                    <a:pt x="1044007" y="70843"/>
                  </a:lnTo>
                  <a:lnTo>
                    <a:pt x="1252808" y="70843"/>
                  </a:lnTo>
                  <a:lnTo>
                    <a:pt x="1461609" y="0"/>
                  </a:lnTo>
                </a:path>
              </a:pathLst>
            </a:custGeom>
            <a:ln w="40651" cap="flat">
              <a:solidFill>
                <a:srgbClr val="BEBEBE">
                  <a:alpha val="69803"/>
                </a:srgbClr>
              </a:solidFill>
              <a:prstDash val="solid"/>
              <a:round/>
            </a:ln>
          </p:spPr>
          <p:txBody>
            <a:bodyPr/>
            <a:lstStyle/>
            <a:p>
              <a:endParaRPr/>
            </a:p>
          </p:txBody>
        </p:sp>
        <p:sp>
          <p:nvSpPr>
            <p:cNvPr id="173" name="pl173"/>
            <p:cNvSpPr/>
            <p:nvPr/>
          </p:nvSpPr>
          <p:spPr>
            <a:xfrm>
              <a:off x="2507640" y="2923569"/>
              <a:ext cx="1461609" cy="153494"/>
            </a:xfrm>
            <a:custGeom>
              <a:avLst/>
              <a:gdLst/>
              <a:ahLst/>
              <a:cxnLst/>
              <a:rect l="0" t="0" r="0" b="0"/>
              <a:pathLst>
                <a:path w="1461609" h="153494">
                  <a:moveTo>
                    <a:pt x="0" y="153494"/>
                  </a:moveTo>
                  <a:lnTo>
                    <a:pt x="208801" y="129879"/>
                  </a:lnTo>
                  <a:lnTo>
                    <a:pt x="417602" y="118072"/>
                  </a:lnTo>
                  <a:lnTo>
                    <a:pt x="626404" y="141686"/>
                  </a:lnTo>
                  <a:lnTo>
                    <a:pt x="835205" y="118072"/>
                  </a:lnTo>
                  <a:lnTo>
                    <a:pt x="1044007" y="70843"/>
                  </a:lnTo>
                  <a:lnTo>
                    <a:pt x="1252808" y="70843"/>
                  </a:lnTo>
                  <a:lnTo>
                    <a:pt x="1461609" y="0"/>
                  </a:lnTo>
                </a:path>
              </a:pathLst>
            </a:custGeom>
            <a:ln w="35231" cap="flat">
              <a:solidFill>
                <a:srgbClr val="BEBEBE">
                  <a:alpha val="69803"/>
                </a:srgbClr>
              </a:solidFill>
              <a:prstDash val="solid"/>
              <a:round/>
            </a:ln>
          </p:spPr>
          <p:txBody>
            <a:bodyPr/>
            <a:lstStyle/>
            <a:p>
              <a:endParaRPr/>
            </a:p>
          </p:txBody>
        </p:sp>
        <p:sp>
          <p:nvSpPr>
            <p:cNvPr id="174" name="pl174"/>
            <p:cNvSpPr/>
            <p:nvPr/>
          </p:nvSpPr>
          <p:spPr>
            <a:xfrm>
              <a:off x="2507640" y="2923569"/>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175" name="pl175"/>
            <p:cNvSpPr/>
            <p:nvPr/>
          </p:nvSpPr>
          <p:spPr>
            <a:xfrm>
              <a:off x="2507640" y="2923569"/>
              <a:ext cx="1461609" cy="153494"/>
            </a:xfrm>
            <a:custGeom>
              <a:avLst/>
              <a:gdLst/>
              <a:ahLst/>
              <a:cxnLst/>
              <a:rect l="0" t="0" r="0" b="0"/>
              <a:pathLst>
                <a:path w="1461609" h="153494">
                  <a:moveTo>
                    <a:pt x="0" y="153494"/>
                  </a:moveTo>
                  <a:lnTo>
                    <a:pt x="208801" y="129879"/>
                  </a:lnTo>
                  <a:lnTo>
                    <a:pt x="417602" y="118072"/>
                  </a:lnTo>
                  <a:lnTo>
                    <a:pt x="626404" y="141686"/>
                  </a:lnTo>
                  <a:lnTo>
                    <a:pt x="835205" y="118072"/>
                  </a:lnTo>
                  <a:lnTo>
                    <a:pt x="1044007" y="70843"/>
                  </a:lnTo>
                  <a:lnTo>
                    <a:pt x="1252808" y="70843"/>
                  </a:lnTo>
                  <a:lnTo>
                    <a:pt x="1461609" y="0"/>
                  </a:lnTo>
                </a:path>
              </a:pathLst>
            </a:custGeom>
            <a:ln w="40651" cap="flat">
              <a:solidFill>
                <a:srgbClr val="000000">
                  <a:alpha val="100000"/>
                </a:srgbClr>
              </a:solidFill>
              <a:prstDash val="solid"/>
              <a:round/>
            </a:ln>
          </p:spPr>
          <p:txBody>
            <a:bodyPr/>
            <a:lstStyle/>
            <a:p>
              <a:endParaRPr/>
            </a:p>
          </p:txBody>
        </p:sp>
        <p:sp>
          <p:nvSpPr>
            <p:cNvPr id="176" name="pl176"/>
            <p:cNvSpPr/>
            <p:nvPr/>
          </p:nvSpPr>
          <p:spPr>
            <a:xfrm>
              <a:off x="2507640" y="2923569"/>
              <a:ext cx="1461609" cy="153494"/>
            </a:xfrm>
            <a:custGeom>
              <a:avLst/>
              <a:gdLst/>
              <a:ahLst/>
              <a:cxnLst/>
              <a:rect l="0" t="0" r="0" b="0"/>
              <a:pathLst>
                <a:path w="1461609" h="153494">
                  <a:moveTo>
                    <a:pt x="0" y="153494"/>
                  </a:moveTo>
                  <a:lnTo>
                    <a:pt x="208801" y="129879"/>
                  </a:lnTo>
                  <a:lnTo>
                    <a:pt x="417602" y="118072"/>
                  </a:lnTo>
                  <a:lnTo>
                    <a:pt x="626404" y="141686"/>
                  </a:lnTo>
                  <a:lnTo>
                    <a:pt x="835205" y="118072"/>
                  </a:lnTo>
                  <a:lnTo>
                    <a:pt x="1044007" y="70843"/>
                  </a:lnTo>
                  <a:lnTo>
                    <a:pt x="1252808" y="70843"/>
                  </a:lnTo>
                  <a:lnTo>
                    <a:pt x="1461609" y="0"/>
                  </a:lnTo>
                </a:path>
              </a:pathLst>
            </a:custGeom>
            <a:ln w="35231" cap="flat">
              <a:solidFill>
                <a:srgbClr val="1CABE2">
                  <a:alpha val="100000"/>
                </a:srgbClr>
              </a:solidFill>
              <a:prstDash val="solid"/>
              <a:round/>
            </a:ln>
          </p:spPr>
          <p:txBody>
            <a:bodyPr/>
            <a:lstStyle/>
            <a:p>
              <a:endParaRPr/>
            </a:p>
          </p:txBody>
        </p:sp>
        <p:sp>
          <p:nvSpPr>
            <p:cNvPr id="177" name="tx177"/>
            <p:cNvSpPr/>
            <p:nvPr/>
          </p:nvSpPr>
          <p:spPr>
            <a:xfrm>
              <a:off x="2447351" y="28969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78" name="tx178"/>
            <p:cNvSpPr/>
            <p:nvPr/>
          </p:nvSpPr>
          <p:spPr>
            <a:xfrm>
              <a:off x="2656152" y="28733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79" name="tx179"/>
            <p:cNvSpPr/>
            <p:nvPr/>
          </p:nvSpPr>
          <p:spPr>
            <a:xfrm>
              <a:off x="2864953" y="286284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80" name="tx180"/>
            <p:cNvSpPr/>
            <p:nvPr/>
          </p:nvSpPr>
          <p:spPr>
            <a:xfrm>
              <a:off x="3073755" y="2885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81" name="tx181"/>
            <p:cNvSpPr/>
            <p:nvPr/>
          </p:nvSpPr>
          <p:spPr>
            <a:xfrm>
              <a:off x="3282556" y="286284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82" name="tx182"/>
            <p:cNvSpPr/>
            <p:nvPr/>
          </p:nvSpPr>
          <p:spPr>
            <a:xfrm>
              <a:off x="3491358" y="281561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83" name="tx183"/>
            <p:cNvSpPr/>
            <p:nvPr/>
          </p:nvSpPr>
          <p:spPr>
            <a:xfrm>
              <a:off x="3700159" y="281561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84" name="tx184"/>
            <p:cNvSpPr/>
            <p:nvPr/>
          </p:nvSpPr>
          <p:spPr>
            <a:xfrm>
              <a:off x="3908960" y="27434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85" name="rc185"/>
            <p:cNvSpPr/>
            <p:nvPr/>
          </p:nvSpPr>
          <p:spPr>
            <a:xfrm>
              <a:off x="2434560" y="3643117"/>
              <a:ext cx="1607770" cy="1000072"/>
            </a:xfrm>
            <a:prstGeom prst="rect">
              <a:avLst/>
            </a:prstGeom>
            <a:solidFill>
              <a:srgbClr val="EBEBEB">
                <a:alpha val="100000"/>
              </a:srgbClr>
            </a:solidFill>
          </p:spPr>
          <p:txBody>
            <a:bodyPr/>
            <a:lstStyle/>
            <a:p>
              <a:endParaRPr/>
            </a:p>
          </p:txBody>
        </p:sp>
        <p:sp>
          <p:nvSpPr>
            <p:cNvPr id="186" name="pl186"/>
            <p:cNvSpPr/>
            <p:nvPr/>
          </p:nvSpPr>
          <p:spPr>
            <a:xfrm>
              <a:off x="2434560" y="4426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2434560" y="413134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8" name="pl188"/>
            <p:cNvSpPr/>
            <p:nvPr/>
          </p:nvSpPr>
          <p:spPr>
            <a:xfrm>
              <a:off x="2434560" y="38361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9" name="pl189"/>
            <p:cNvSpPr/>
            <p:nvPr/>
          </p:nvSpPr>
          <p:spPr>
            <a:xfrm>
              <a:off x="243456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0" name="pl190"/>
            <p:cNvSpPr/>
            <p:nvPr/>
          </p:nvSpPr>
          <p:spPr>
            <a:xfrm>
              <a:off x="2434560" y="457411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2434560" y="427893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2434560" y="398375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50764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271644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292524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313404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334284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355164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376044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396925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507640" y="4208093"/>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202" name="pl202"/>
            <p:cNvSpPr/>
            <p:nvPr/>
          </p:nvSpPr>
          <p:spPr>
            <a:xfrm>
              <a:off x="2507640" y="4160864"/>
              <a:ext cx="1461609" cy="354217"/>
            </a:xfrm>
            <a:custGeom>
              <a:avLst/>
              <a:gdLst/>
              <a:ahLst/>
              <a:cxnLst/>
              <a:rect l="0" t="0" r="0" b="0"/>
              <a:pathLst>
                <a:path w="1461609" h="354217">
                  <a:moveTo>
                    <a:pt x="0" y="0"/>
                  </a:moveTo>
                  <a:lnTo>
                    <a:pt x="208801" y="0"/>
                  </a:lnTo>
                  <a:lnTo>
                    <a:pt x="417602" y="165301"/>
                  </a:lnTo>
                  <a:lnTo>
                    <a:pt x="626404" y="342409"/>
                  </a:lnTo>
                  <a:lnTo>
                    <a:pt x="835205" y="354217"/>
                  </a:lnTo>
                  <a:lnTo>
                    <a:pt x="1044007" y="177108"/>
                  </a:lnTo>
                  <a:lnTo>
                    <a:pt x="1252808" y="177108"/>
                  </a:lnTo>
                  <a:lnTo>
                    <a:pt x="1461609" y="177108"/>
                  </a:lnTo>
                </a:path>
              </a:pathLst>
            </a:custGeom>
            <a:ln w="40651" cap="flat">
              <a:solidFill>
                <a:srgbClr val="BEBEBE">
                  <a:alpha val="69803"/>
                </a:srgbClr>
              </a:solidFill>
              <a:prstDash val="solid"/>
              <a:round/>
            </a:ln>
          </p:spPr>
          <p:txBody>
            <a:bodyPr/>
            <a:lstStyle/>
            <a:p>
              <a:endParaRPr/>
            </a:p>
          </p:txBody>
        </p:sp>
        <p:sp>
          <p:nvSpPr>
            <p:cNvPr id="203" name="pl203"/>
            <p:cNvSpPr/>
            <p:nvPr/>
          </p:nvSpPr>
          <p:spPr>
            <a:xfrm>
              <a:off x="2507640" y="4160864"/>
              <a:ext cx="1461609" cy="354217"/>
            </a:xfrm>
            <a:custGeom>
              <a:avLst/>
              <a:gdLst/>
              <a:ahLst/>
              <a:cxnLst/>
              <a:rect l="0" t="0" r="0" b="0"/>
              <a:pathLst>
                <a:path w="1461609" h="354217">
                  <a:moveTo>
                    <a:pt x="0" y="0"/>
                  </a:moveTo>
                  <a:lnTo>
                    <a:pt x="208801" y="0"/>
                  </a:lnTo>
                  <a:lnTo>
                    <a:pt x="417602" y="165301"/>
                  </a:lnTo>
                  <a:lnTo>
                    <a:pt x="626404" y="342409"/>
                  </a:lnTo>
                  <a:lnTo>
                    <a:pt x="835205" y="354217"/>
                  </a:lnTo>
                  <a:lnTo>
                    <a:pt x="1044007" y="177108"/>
                  </a:lnTo>
                  <a:lnTo>
                    <a:pt x="1252808" y="177108"/>
                  </a:lnTo>
                  <a:lnTo>
                    <a:pt x="1461609" y="177108"/>
                  </a:lnTo>
                </a:path>
              </a:pathLst>
            </a:custGeom>
            <a:ln w="35231" cap="flat">
              <a:solidFill>
                <a:srgbClr val="BEBEBE">
                  <a:alpha val="69803"/>
                </a:srgbClr>
              </a:solidFill>
              <a:prstDash val="solid"/>
              <a:round/>
            </a:ln>
          </p:spPr>
          <p:txBody>
            <a:bodyPr/>
            <a:lstStyle/>
            <a:p>
              <a:endParaRPr/>
            </a:p>
          </p:txBody>
        </p:sp>
        <p:sp>
          <p:nvSpPr>
            <p:cNvPr id="204" name="pl204"/>
            <p:cNvSpPr/>
            <p:nvPr/>
          </p:nvSpPr>
          <p:spPr>
            <a:xfrm>
              <a:off x="2507640" y="4208093"/>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205" name="pl205"/>
            <p:cNvSpPr/>
            <p:nvPr/>
          </p:nvSpPr>
          <p:spPr>
            <a:xfrm>
              <a:off x="2507640" y="4160864"/>
              <a:ext cx="1461609" cy="354217"/>
            </a:xfrm>
            <a:custGeom>
              <a:avLst/>
              <a:gdLst/>
              <a:ahLst/>
              <a:cxnLst/>
              <a:rect l="0" t="0" r="0" b="0"/>
              <a:pathLst>
                <a:path w="1461609" h="354217">
                  <a:moveTo>
                    <a:pt x="0" y="0"/>
                  </a:moveTo>
                  <a:lnTo>
                    <a:pt x="208801" y="0"/>
                  </a:lnTo>
                  <a:lnTo>
                    <a:pt x="417602" y="165301"/>
                  </a:lnTo>
                  <a:lnTo>
                    <a:pt x="626404" y="342409"/>
                  </a:lnTo>
                  <a:lnTo>
                    <a:pt x="835205" y="354217"/>
                  </a:lnTo>
                  <a:lnTo>
                    <a:pt x="1044007" y="177108"/>
                  </a:lnTo>
                  <a:lnTo>
                    <a:pt x="1252808" y="177108"/>
                  </a:lnTo>
                  <a:lnTo>
                    <a:pt x="1461609" y="177108"/>
                  </a:lnTo>
                </a:path>
              </a:pathLst>
            </a:custGeom>
            <a:ln w="40651" cap="flat">
              <a:solidFill>
                <a:srgbClr val="000000">
                  <a:alpha val="100000"/>
                </a:srgbClr>
              </a:solidFill>
              <a:prstDash val="solid"/>
              <a:round/>
            </a:ln>
          </p:spPr>
          <p:txBody>
            <a:bodyPr/>
            <a:lstStyle/>
            <a:p>
              <a:endParaRPr/>
            </a:p>
          </p:txBody>
        </p:sp>
        <p:sp>
          <p:nvSpPr>
            <p:cNvPr id="206" name="pl206"/>
            <p:cNvSpPr/>
            <p:nvPr/>
          </p:nvSpPr>
          <p:spPr>
            <a:xfrm>
              <a:off x="2507640" y="4160864"/>
              <a:ext cx="1461609" cy="354217"/>
            </a:xfrm>
            <a:custGeom>
              <a:avLst/>
              <a:gdLst/>
              <a:ahLst/>
              <a:cxnLst/>
              <a:rect l="0" t="0" r="0" b="0"/>
              <a:pathLst>
                <a:path w="1461609" h="354217">
                  <a:moveTo>
                    <a:pt x="0" y="0"/>
                  </a:moveTo>
                  <a:lnTo>
                    <a:pt x="208801" y="0"/>
                  </a:lnTo>
                  <a:lnTo>
                    <a:pt x="417602" y="165301"/>
                  </a:lnTo>
                  <a:lnTo>
                    <a:pt x="626404" y="342409"/>
                  </a:lnTo>
                  <a:lnTo>
                    <a:pt x="835205" y="354217"/>
                  </a:lnTo>
                  <a:lnTo>
                    <a:pt x="1044007" y="177108"/>
                  </a:lnTo>
                  <a:lnTo>
                    <a:pt x="1252808" y="177108"/>
                  </a:lnTo>
                  <a:lnTo>
                    <a:pt x="1461609" y="177108"/>
                  </a:lnTo>
                </a:path>
              </a:pathLst>
            </a:custGeom>
            <a:ln w="35231" cap="flat">
              <a:solidFill>
                <a:srgbClr val="1CABE2">
                  <a:alpha val="100000"/>
                </a:srgbClr>
              </a:solidFill>
              <a:prstDash val="solid"/>
              <a:round/>
            </a:ln>
          </p:spPr>
          <p:txBody>
            <a:bodyPr/>
            <a:lstStyle/>
            <a:p>
              <a:endParaRPr/>
            </a:p>
          </p:txBody>
        </p:sp>
        <p:sp>
          <p:nvSpPr>
            <p:cNvPr id="207" name="tx207"/>
            <p:cNvSpPr/>
            <p:nvPr/>
          </p:nvSpPr>
          <p:spPr>
            <a:xfrm>
              <a:off x="2447351" y="39807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08" name="tx208"/>
            <p:cNvSpPr/>
            <p:nvPr/>
          </p:nvSpPr>
          <p:spPr>
            <a:xfrm>
              <a:off x="2656152" y="39807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09" name="tx209"/>
            <p:cNvSpPr/>
            <p:nvPr/>
          </p:nvSpPr>
          <p:spPr>
            <a:xfrm>
              <a:off x="2864953" y="41473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10" name="tx210"/>
            <p:cNvSpPr/>
            <p:nvPr/>
          </p:nvSpPr>
          <p:spPr>
            <a:xfrm>
              <a:off x="3073755" y="43231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211" name="tx211"/>
            <p:cNvSpPr/>
            <p:nvPr/>
          </p:nvSpPr>
          <p:spPr>
            <a:xfrm>
              <a:off x="3282556" y="43363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212" name="tx212"/>
            <p:cNvSpPr/>
            <p:nvPr/>
          </p:nvSpPr>
          <p:spPr>
            <a:xfrm>
              <a:off x="3491358" y="41578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13" name="tx213"/>
            <p:cNvSpPr/>
            <p:nvPr/>
          </p:nvSpPr>
          <p:spPr>
            <a:xfrm>
              <a:off x="3700159" y="41578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14" name="tx214"/>
            <p:cNvSpPr/>
            <p:nvPr/>
          </p:nvSpPr>
          <p:spPr>
            <a:xfrm>
              <a:off x="3908960" y="41578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15" name="rc215"/>
            <p:cNvSpPr/>
            <p:nvPr/>
          </p:nvSpPr>
          <p:spPr>
            <a:xfrm>
              <a:off x="2434560" y="4927641"/>
              <a:ext cx="1607770" cy="1000072"/>
            </a:xfrm>
            <a:prstGeom prst="rect">
              <a:avLst/>
            </a:prstGeom>
            <a:solidFill>
              <a:srgbClr val="EBEBEB">
                <a:alpha val="100000"/>
              </a:srgbClr>
            </a:solidFill>
          </p:spPr>
          <p:txBody>
            <a:bodyPr/>
            <a:lstStyle/>
            <a:p>
              <a:endParaRPr/>
            </a:p>
          </p:txBody>
        </p:sp>
        <p:sp>
          <p:nvSpPr>
            <p:cNvPr id="216" name="pl216"/>
            <p:cNvSpPr/>
            <p:nvPr/>
          </p:nvSpPr>
          <p:spPr>
            <a:xfrm>
              <a:off x="2434560" y="5711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7" name="pl217"/>
            <p:cNvSpPr/>
            <p:nvPr/>
          </p:nvSpPr>
          <p:spPr>
            <a:xfrm>
              <a:off x="2434560" y="54158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8" name="pl218"/>
            <p:cNvSpPr/>
            <p:nvPr/>
          </p:nvSpPr>
          <p:spPr>
            <a:xfrm>
              <a:off x="2434560" y="51206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9" name="pl219"/>
            <p:cNvSpPr/>
            <p:nvPr/>
          </p:nvSpPr>
          <p:spPr>
            <a:xfrm>
              <a:off x="243456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0" name="pl220"/>
            <p:cNvSpPr/>
            <p:nvPr/>
          </p:nvSpPr>
          <p:spPr>
            <a:xfrm>
              <a:off x="2434560" y="58586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2434560" y="556346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34560" y="52682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250764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4" name="pl224"/>
            <p:cNvSpPr/>
            <p:nvPr/>
          </p:nvSpPr>
          <p:spPr>
            <a:xfrm>
              <a:off x="271644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5" name="pl225"/>
            <p:cNvSpPr/>
            <p:nvPr/>
          </p:nvSpPr>
          <p:spPr>
            <a:xfrm>
              <a:off x="292524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6" name="pl226"/>
            <p:cNvSpPr/>
            <p:nvPr/>
          </p:nvSpPr>
          <p:spPr>
            <a:xfrm>
              <a:off x="313404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334284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355164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376044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396925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507640" y="5492617"/>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232" name="pl232"/>
            <p:cNvSpPr/>
            <p:nvPr/>
          </p:nvSpPr>
          <p:spPr>
            <a:xfrm>
              <a:off x="2507640" y="5587075"/>
              <a:ext cx="1461609" cy="165301"/>
            </a:xfrm>
            <a:custGeom>
              <a:avLst/>
              <a:gdLst/>
              <a:ahLst/>
              <a:cxnLst/>
              <a:rect l="0" t="0" r="0" b="0"/>
              <a:pathLst>
                <a:path w="1461609" h="165301">
                  <a:moveTo>
                    <a:pt x="0" y="165301"/>
                  </a:moveTo>
                  <a:lnTo>
                    <a:pt x="208801" y="141686"/>
                  </a:lnTo>
                  <a:lnTo>
                    <a:pt x="417602" y="70843"/>
                  </a:lnTo>
                  <a:lnTo>
                    <a:pt x="626404" y="47228"/>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233" name="pl233"/>
            <p:cNvSpPr/>
            <p:nvPr/>
          </p:nvSpPr>
          <p:spPr>
            <a:xfrm>
              <a:off x="2507640" y="5587075"/>
              <a:ext cx="1461609" cy="165301"/>
            </a:xfrm>
            <a:custGeom>
              <a:avLst/>
              <a:gdLst/>
              <a:ahLst/>
              <a:cxnLst/>
              <a:rect l="0" t="0" r="0" b="0"/>
              <a:pathLst>
                <a:path w="1461609" h="165301">
                  <a:moveTo>
                    <a:pt x="0" y="165301"/>
                  </a:moveTo>
                  <a:lnTo>
                    <a:pt x="208801" y="141686"/>
                  </a:lnTo>
                  <a:lnTo>
                    <a:pt x="417602" y="70843"/>
                  </a:lnTo>
                  <a:lnTo>
                    <a:pt x="626404" y="47228"/>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234" name="pl234"/>
            <p:cNvSpPr/>
            <p:nvPr/>
          </p:nvSpPr>
          <p:spPr>
            <a:xfrm>
              <a:off x="2507640" y="5492617"/>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235" name="pl235"/>
            <p:cNvSpPr/>
            <p:nvPr/>
          </p:nvSpPr>
          <p:spPr>
            <a:xfrm>
              <a:off x="2507640" y="5587075"/>
              <a:ext cx="1461609" cy="165301"/>
            </a:xfrm>
            <a:custGeom>
              <a:avLst/>
              <a:gdLst/>
              <a:ahLst/>
              <a:cxnLst/>
              <a:rect l="0" t="0" r="0" b="0"/>
              <a:pathLst>
                <a:path w="1461609" h="165301">
                  <a:moveTo>
                    <a:pt x="0" y="165301"/>
                  </a:moveTo>
                  <a:lnTo>
                    <a:pt x="208801" y="141686"/>
                  </a:lnTo>
                  <a:lnTo>
                    <a:pt x="417602" y="70843"/>
                  </a:lnTo>
                  <a:lnTo>
                    <a:pt x="626404" y="47228"/>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236" name="pl236"/>
            <p:cNvSpPr/>
            <p:nvPr/>
          </p:nvSpPr>
          <p:spPr>
            <a:xfrm>
              <a:off x="2507640" y="5587075"/>
              <a:ext cx="1461609" cy="165301"/>
            </a:xfrm>
            <a:custGeom>
              <a:avLst/>
              <a:gdLst/>
              <a:ahLst/>
              <a:cxnLst/>
              <a:rect l="0" t="0" r="0" b="0"/>
              <a:pathLst>
                <a:path w="1461609" h="165301">
                  <a:moveTo>
                    <a:pt x="0" y="165301"/>
                  </a:moveTo>
                  <a:lnTo>
                    <a:pt x="208801" y="141686"/>
                  </a:lnTo>
                  <a:lnTo>
                    <a:pt x="417602" y="70843"/>
                  </a:lnTo>
                  <a:lnTo>
                    <a:pt x="626404" y="47228"/>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237" name="tx237"/>
            <p:cNvSpPr/>
            <p:nvPr/>
          </p:nvSpPr>
          <p:spPr>
            <a:xfrm>
              <a:off x="2447351" y="55722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238" name="tx238"/>
            <p:cNvSpPr/>
            <p:nvPr/>
          </p:nvSpPr>
          <p:spPr>
            <a:xfrm>
              <a:off x="2656152" y="55486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239" name="tx239"/>
            <p:cNvSpPr/>
            <p:nvPr/>
          </p:nvSpPr>
          <p:spPr>
            <a:xfrm>
              <a:off x="2864953" y="54778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40" name="tx240"/>
            <p:cNvSpPr/>
            <p:nvPr/>
          </p:nvSpPr>
          <p:spPr>
            <a:xfrm>
              <a:off x="3073755" y="54541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241" name="tx241"/>
            <p:cNvSpPr/>
            <p:nvPr/>
          </p:nvSpPr>
          <p:spPr>
            <a:xfrm>
              <a:off x="3282556" y="54069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42" name="tx242"/>
            <p:cNvSpPr/>
            <p:nvPr/>
          </p:nvSpPr>
          <p:spPr>
            <a:xfrm>
              <a:off x="3491358" y="54069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43" name="tx243"/>
            <p:cNvSpPr/>
            <p:nvPr/>
          </p:nvSpPr>
          <p:spPr>
            <a:xfrm>
              <a:off x="3700159" y="54069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44" name="tx244"/>
            <p:cNvSpPr/>
            <p:nvPr/>
          </p:nvSpPr>
          <p:spPr>
            <a:xfrm>
              <a:off x="3908960" y="54069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45" name="rc245"/>
            <p:cNvSpPr/>
            <p:nvPr/>
          </p:nvSpPr>
          <p:spPr>
            <a:xfrm>
              <a:off x="4111920" y="1074069"/>
              <a:ext cx="1607770" cy="1000072"/>
            </a:xfrm>
            <a:prstGeom prst="rect">
              <a:avLst/>
            </a:prstGeom>
            <a:solidFill>
              <a:srgbClr val="EBEBEB">
                <a:alpha val="100000"/>
              </a:srgbClr>
            </a:solidFill>
          </p:spPr>
          <p:txBody>
            <a:bodyPr/>
            <a:lstStyle/>
            <a:p>
              <a:endParaRPr/>
            </a:p>
          </p:txBody>
        </p:sp>
        <p:sp>
          <p:nvSpPr>
            <p:cNvPr id="246" name="pl246"/>
            <p:cNvSpPr/>
            <p:nvPr/>
          </p:nvSpPr>
          <p:spPr>
            <a:xfrm>
              <a:off x="4111920" y="18574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7" name="pl247"/>
            <p:cNvSpPr/>
            <p:nvPr/>
          </p:nvSpPr>
          <p:spPr>
            <a:xfrm>
              <a:off x="4111920" y="156229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8" name="pl248"/>
            <p:cNvSpPr/>
            <p:nvPr/>
          </p:nvSpPr>
          <p:spPr>
            <a:xfrm>
              <a:off x="4111920" y="126711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9" name="pl249"/>
            <p:cNvSpPr/>
            <p:nvPr/>
          </p:nvSpPr>
          <p:spPr>
            <a:xfrm>
              <a:off x="411192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0" name="pl250"/>
            <p:cNvSpPr/>
            <p:nvPr/>
          </p:nvSpPr>
          <p:spPr>
            <a:xfrm>
              <a:off x="4111920" y="20050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4111920" y="170988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4111920" y="14147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3" name="pl253"/>
            <p:cNvSpPr/>
            <p:nvPr/>
          </p:nvSpPr>
          <p:spPr>
            <a:xfrm>
              <a:off x="418500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4" name="pl254"/>
            <p:cNvSpPr/>
            <p:nvPr/>
          </p:nvSpPr>
          <p:spPr>
            <a:xfrm>
              <a:off x="439380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5" name="pl255"/>
            <p:cNvSpPr/>
            <p:nvPr/>
          </p:nvSpPr>
          <p:spPr>
            <a:xfrm>
              <a:off x="460260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6" name="pl256"/>
            <p:cNvSpPr/>
            <p:nvPr/>
          </p:nvSpPr>
          <p:spPr>
            <a:xfrm>
              <a:off x="481140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7" name="pl257"/>
            <p:cNvSpPr/>
            <p:nvPr/>
          </p:nvSpPr>
          <p:spPr>
            <a:xfrm>
              <a:off x="502020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522900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543780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564661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85000" y="1639045"/>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262" name="pl262"/>
            <p:cNvSpPr/>
            <p:nvPr/>
          </p:nvSpPr>
          <p:spPr>
            <a:xfrm>
              <a:off x="4185000" y="1485551"/>
              <a:ext cx="1461609" cy="59036"/>
            </a:xfrm>
            <a:custGeom>
              <a:avLst/>
              <a:gdLst/>
              <a:ahLst/>
              <a:cxnLst/>
              <a:rect l="0" t="0" r="0" b="0"/>
              <a:pathLst>
                <a:path w="1461609" h="59036">
                  <a:moveTo>
                    <a:pt x="0" y="47228"/>
                  </a:moveTo>
                  <a:lnTo>
                    <a:pt x="208801" y="11807"/>
                  </a:lnTo>
                  <a:lnTo>
                    <a:pt x="417602" y="11807"/>
                  </a:lnTo>
                  <a:lnTo>
                    <a:pt x="626404" y="0"/>
                  </a:lnTo>
                  <a:lnTo>
                    <a:pt x="835205" y="35421"/>
                  </a:lnTo>
                  <a:lnTo>
                    <a:pt x="1044007" y="59036"/>
                  </a:lnTo>
                  <a:lnTo>
                    <a:pt x="1252808" y="59036"/>
                  </a:lnTo>
                  <a:lnTo>
                    <a:pt x="1461609" y="59036"/>
                  </a:lnTo>
                </a:path>
              </a:pathLst>
            </a:custGeom>
            <a:ln w="40651" cap="flat">
              <a:solidFill>
                <a:srgbClr val="BEBEBE">
                  <a:alpha val="69803"/>
                </a:srgbClr>
              </a:solidFill>
              <a:prstDash val="solid"/>
              <a:round/>
            </a:ln>
          </p:spPr>
          <p:txBody>
            <a:bodyPr/>
            <a:lstStyle/>
            <a:p>
              <a:endParaRPr/>
            </a:p>
          </p:txBody>
        </p:sp>
        <p:sp>
          <p:nvSpPr>
            <p:cNvPr id="263" name="pl263"/>
            <p:cNvSpPr/>
            <p:nvPr/>
          </p:nvSpPr>
          <p:spPr>
            <a:xfrm>
              <a:off x="4185000" y="1485551"/>
              <a:ext cx="1461609" cy="59036"/>
            </a:xfrm>
            <a:custGeom>
              <a:avLst/>
              <a:gdLst/>
              <a:ahLst/>
              <a:cxnLst/>
              <a:rect l="0" t="0" r="0" b="0"/>
              <a:pathLst>
                <a:path w="1461609" h="59036">
                  <a:moveTo>
                    <a:pt x="0" y="47228"/>
                  </a:moveTo>
                  <a:lnTo>
                    <a:pt x="208801" y="11807"/>
                  </a:lnTo>
                  <a:lnTo>
                    <a:pt x="417602" y="11807"/>
                  </a:lnTo>
                  <a:lnTo>
                    <a:pt x="626404" y="0"/>
                  </a:lnTo>
                  <a:lnTo>
                    <a:pt x="835205" y="35421"/>
                  </a:lnTo>
                  <a:lnTo>
                    <a:pt x="1044007" y="59036"/>
                  </a:lnTo>
                  <a:lnTo>
                    <a:pt x="1252808" y="59036"/>
                  </a:lnTo>
                  <a:lnTo>
                    <a:pt x="1461609" y="59036"/>
                  </a:lnTo>
                </a:path>
              </a:pathLst>
            </a:custGeom>
            <a:ln w="35231" cap="flat">
              <a:solidFill>
                <a:srgbClr val="BEBEBE">
                  <a:alpha val="69803"/>
                </a:srgbClr>
              </a:solidFill>
              <a:prstDash val="solid"/>
              <a:round/>
            </a:ln>
          </p:spPr>
          <p:txBody>
            <a:bodyPr/>
            <a:lstStyle/>
            <a:p>
              <a:endParaRPr/>
            </a:p>
          </p:txBody>
        </p:sp>
        <p:sp>
          <p:nvSpPr>
            <p:cNvPr id="264" name="pl264"/>
            <p:cNvSpPr/>
            <p:nvPr/>
          </p:nvSpPr>
          <p:spPr>
            <a:xfrm>
              <a:off x="4185000" y="1639045"/>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265" name="pl265"/>
            <p:cNvSpPr/>
            <p:nvPr/>
          </p:nvSpPr>
          <p:spPr>
            <a:xfrm>
              <a:off x="4185000" y="1485551"/>
              <a:ext cx="1461609" cy="59036"/>
            </a:xfrm>
            <a:custGeom>
              <a:avLst/>
              <a:gdLst/>
              <a:ahLst/>
              <a:cxnLst/>
              <a:rect l="0" t="0" r="0" b="0"/>
              <a:pathLst>
                <a:path w="1461609" h="59036">
                  <a:moveTo>
                    <a:pt x="0" y="47228"/>
                  </a:moveTo>
                  <a:lnTo>
                    <a:pt x="208801" y="11807"/>
                  </a:lnTo>
                  <a:lnTo>
                    <a:pt x="417602" y="11807"/>
                  </a:lnTo>
                  <a:lnTo>
                    <a:pt x="626404" y="0"/>
                  </a:lnTo>
                  <a:lnTo>
                    <a:pt x="835205" y="35421"/>
                  </a:lnTo>
                  <a:lnTo>
                    <a:pt x="1044007" y="59036"/>
                  </a:lnTo>
                  <a:lnTo>
                    <a:pt x="1252808" y="59036"/>
                  </a:lnTo>
                  <a:lnTo>
                    <a:pt x="1461609" y="59036"/>
                  </a:lnTo>
                </a:path>
              </a:pathLst>
            </a:custGeom>
            <a:ln w="40651" cap="flat">
              <a:solidFill>
                <a:srgbClr val="000000">
                  <a:alpha val="100000"/>
                </a:srgbClr>
              </a:solidFill>
              <a:prstDash val="solid"/>
              <a:round/>
            </a:ln>
          </p:spPr>
          <p:txBody>
            <a:bodyPr/>
            <a:lstStyle/>
            <a:p>
              <a:endParaRPr/>
            </a:p>
          </p:txBody>
        </p:sp>
        <p:sp>
          <p:nvSpPr>
            <p:cNvPr id="266" name="pl266"/>
            <p:cNvSpPr/>
            <p:nvPr/>
          </p:nvSpPr>
          <p:spPr>
            <a:xfrm>
              <a:off x="4185000" y="1485551"/>
              <a:ext cx="1461609" cy="59036"/>
            </a:xfrm>
            <a:custGeom>
              <a:avLst/>
              <a:gdLst/>
              <a:ahLst/>
              <a:cxnLst/>
              <a:rect l="0" t="0" r="0" b="0"/>
              <a:pathLst>
                <a:path w="1461609" h="59036">
                  <a:moveTo>
                    <a:pt x="0" y="47228"/>
                  </a:moveTo>
                  <a:lnTo>
                    <a:pt x="208801" y="11807"/>
                  </a:lnTo>
                  <a:lnTo>
                    <a:pt x="417602" y="11807"/>
                  </a:lnTo>
                  <a:lnTo>
                    <a:pt x="626404" y="0"/>
                  </a:lnTo>
                  <a:lnTo>
                    <a:pt x="835205" y="35421"/>
                  </a:lnTo>
                  <a:lnTo>
                    <a:pt x="1044007" y="59036"/>
                  </a:lnTo>
                  <a:lnTo>
                    <a:pt x="1252808" y="59036"/>
                  </a:lnTo>
                  <a:lnTo>
                    <a:pt x="1461609" y="59036"/>
                  </a:lnTo>
                </a:path>
              </a:pathLst>
            </a:custGeom>
            <a:ln w="35231" cap="flat">
              <a:solidFill>
                <a:srgbClr val="1CABE2">
                  <a:alpha val="100000"/>
                </a:srgbClr>
              </a:solidFill>
              <a:prstDash val="solid"/>
              <a:round/>
            </a:ln>
          </p:spPr>
          <p:txBody>
            <a:bodyPr/>
            <a:lstStyle/>
            <a:p>
              <a:endParaRPr/>
            </a:p>
          </p:txBody>
        </p:sp>
        <p:sp>
          <p:nvSpPr>
            <p:cNvPr id="267" name="tx267"/>
            <p:cNvSpPr/>
            <p:nvPr/>
          </p:nvSpPr>
          <p:spPr>
            <a:xfrm>
              <a:off x="4124710" y="13526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68" name="tx268"/>
            <p:cNvSpPr/>
            <p:nvPr/>
          </p:nvSpPr>
          <p:spPr>
            <a:xfrm>
              <a:off x="4333512" y="131718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69" name="tx269"/>
            <p:cNvSpPr/>
            <p:nvPr/>
          </p:nvSpPr>
          <p:spPr>
            <a:xfrm>
              <a:off x="4542313" y="131718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0" name="tx270"/>
            <p:cNvSpPr/>
            <p:nvPr/>
          </p:nvSpPr>
          <p:spPr>
            <a:xfrm>
              <a:off x="4751115" y="13054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71" name="tx271"/>
            <p:cNvSpPr/>
            <p:nvPr/>
          </p:nvSpPr>
          <p:spPr>
            <a:xfrm>
              <a:off x="4959916" y="13408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72" name="tx272"/>
            <p:cNvSpPr/>
            <p:nvPr/>
          </p:nvSpPr>
          <p:spPr>
            <a:xfrm>
              <a:off x="5168718" y="13644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73" name="tx273"/>
            <p:cNvSpPr/>
            <p:nvPr/>
          </p:nvSpPr>
          <p:spPr>
            <a:xfrm>
              <a:off x="5377519" y="13644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74" name="tx274"/>
            <p:cNvSpPr/>
            <p:nvPr/>
          </p:nvSpPr>
          <p:spPr>
            <a:xfrm>
              <a:off x="5586320" y="13644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75" name="rc275"/>
            <p:cNvSpPr/>
            <p:nvPr/>
          </p:nvSpPr>
          <p:spPr>
            <a:xfrm>
              <a:off x="4111920" y="2358593"/>
              <a:ext cx="1607770" cy="1000072"/>
            </a:xfrm>
            <a:prstGeom prst="rect">
              <a:avLst/>
            </a:prstGeom>
            <a:solidFill>
              <a:srgbClr val="EBEBEB">
                <a:alpha val="100000"/>
              </a:srgbClr>
            </a:solidFill>
          </p:spPr>
          <p:txBody>
            <a:bodyPr/>
            <a:lstStyle/>
            <a:p>
              <a:endParaRPr/>
            </a:p>
          </p:txBody>
        </p:sp>
        <p:sp>
          <p:nvSpPr>
            <p:cNvPr id="276" name="pl276"/>
            <p:cNvSpPr/>
            <p:nvPr/>
          </p:nvSpPr>
          <p:spPr>
            <a:xfrm>
              <a:off x="4111920" y="314200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7" name="pl277"/>
            <p:cNvSpPr/>
            <p:nvPr/>
          </p:nvSpPr>
          <p:spPr>
            <a:xfrm>
              <a:off x="4111920" y="284682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8" name="pl278"/>
            <p:cNvSpPr/>
            <p:nvPr/>
          </p:nvSpPr>
          <p:spPr>
            <a:xfrm>
              <a:off x="4111920" y="255164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9" name="pl279"/>
            <p:cNvSpPr/>
            <p:nvPr/>
          </p:nvSpPr>
          <p:spPr>
            <a:xfrm>
              <a:off x="411192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0" name="pl280"/>
            <p:cNvSpPr/>
            <p:nvPr/>
          </p:nvSpPr>
          <p:spPr>
            <a:xfrm>
              <a:off x="4111920" y="32895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1" name="pl281"/>
            <p:cNvSpPr/>
            <p:nvPr/>
          </p:nvSpPr>
          <p:spPr>
            <a:xfrm>
              <a:off x="4111920" y="299441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2" name="pl282"/>
            <p:cNvSpPr/>
            <p:nvPr/>
          </p:nvSpPr>
          <p:spPr>
            <a:xfrm>
              <a:off x="4111920" y="269923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3" name="pl283"/>
            <p:cNvSpPr/>
            <p:nvPr/>
          </p:nvSpPr>
          <p:spPr>
            <a:xfrm>
              <a:off x="418500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4" name="pl284"/>
            <p:cNvSpPr/>
            <p:nvPr/>
          </p:nvSpPr>
          <p:spPr>
            <a:xfrm>
              <a:off x="439380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5" name="pl285"/>
            <p:cNvSpPr/>
            <p:nvPr/>
          </p:nvSpPr>
          <p:spPr>
            <a:xfrm>
              <a:off x="460260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6" name="pl286"/>
            <p:cNvSpPr/>
            <p:nvPr/>
          </p:nvSpPr>
          <p:spPr>
            <a:xfrm>
              <a:off x="481140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7" name="pl287"/>
            <p:cNvSpPr/>
            <p:nvPr/>
          </p:nvSpPr>
          <p:spPr>
            <a:xfrm>
              <a:off x="502020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8" name="pl288"/>
            <p:cNvSpPr/>
            <p:nvPr/>
          </p:nvSpPr>
          <p:spPr>
            <a:xfrm>
              <a:off x="522900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543780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564661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185000" y="2923569"/>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292" name="pl292"/>
            <p:cNvSpPr/>
            <p:nvPr/>
          </p:nvSpPr>
          <p:spPr>
            <a:xfrm>
              <a:off x="4185000" y="2758268"/>
              <a:ext cx="1461609" cy="82650"/>
            </a:xfrm>
            <a:custGeom>
              <a:avLst/>
              <a:gdLst/>
              <a:ahLst/>
              <a:cxnLst/>
              <a:rect l="0" t="0" r="0" b="0"/>
              <a:pathLst>
                <a:path w="1461609" h="82650">
                  <a:moveTo>
                    <a:pt x="0" y="47228"/>
                  </a:moveTo>
                  <a:lnTo>
                    <a:pt x="208801" y="23614"/>
                  </a:lnTo>
                  <a:lnTo>
                    <a:pt x="417602" y="23614"/>
                  </a:lnTo>
                  <a:lnTo>
                    <a:pt x="626404" y="0"/>
                  </a:lnTo>
                  <a:lnTo>
                    <a:pt x="835205" y="11807"/>
                  </a:lnTo>
                  <a:lnTo>
                    <a:pt x="1044007" y="23614"/>
                  </a:lnTo>
                  <a:lnTo>
                    <a:pt x="1252808" y="47228"/>
                  </a:lnTo>
                  <a:lnTo>
                    <a:pt x="1461609" y="82650"/>
                  </a:lnTo>
                </a:path>
              </a:pathLst>
            </a:custGeom>
            <a:ln w="40651" cap="flat">
              <a:solidFill>
                <a:srgbClr val="BEBEBE">
                  <a:alpha val="69803"/>
                </a:srgbClr>
              </a:solidFill>
              <a:prstDash val="solid"/>
              <a:round/>
            </a:ln>
          </p:spPr>
          <p:txBody>
            <a:bodyPr/>
            <a:lstStyle/>
            <a:p>
              <a:endParaRPr/>
            </a:p>
          </p:txBody>
        </p:sp>
        <p:sp>
          <p:nvSpPr>
            <p:cNvPr id="293" name="pl293"/>
            <p:cNvSpPr/>
            <p:nvPr/>
          </p:nvSpPr>
          <p:spPr>
            <a:xfrm>
              <a:off x="4185000" y="2758268"/>
              <a:ext cx="1461609" cy="82650"/>
            </a:xfrm>
            <a:custGeom>
              <a:avLst/>
              <a:gdLst/>
              <a:ahLst/>
              <a:cxnLst/>
              <a:rect l="0" t="0" r="0" b="0"/>
              <a:pathLst>
                <a:path w="1461609" h="82650">
                  <a:moveTo>
                    <a:pt x="0" y="47228"/>
                  </a:moveTo>
                  <a:lnTo>
                    <a:pt x="208801" y="23614"/>
                  </a:lnTo>
                  <a:lnTo>
                    <a:pt x="417602" y="23614"/>
                  </a:lnTo>
                  <a:lnTo>
                    <a:pt x="626404" y="0"/>
                  </a:lnTo>
                  <a:lnTo>
                    <a:pt x="835205" y="11807"/>
                  </a:lnTo>
                  <a:lnTo>
                    <a:pt x="1044007" y="23614"/>
                  </a:lnTo>
                  <a:lnTo>
                    <a:pt x="1252808" y="47228"/>
                  </a:lnTo>
                  <a:lnTo>
                    <a:pt x="1461609" y="82650"/>
                  </a:lnTo>
                </a:path>
              </a:pathLst>
            </a:custGeom>
            <a:ln w="35231" cap="flat">
              <a:solidFill>
                <a:srgbClr val="BEBEBE">
                  <a:alpha val="69803"/>
                </a:srgbClr>
              </a:solidFill>
              <a:prstDash val="solid"/>
              <a:round/>
            </a:ln>
          </p:spPr>
          <p:txBody>
            <a:bodyPr/>
            <a:lstStyle/>
            <a:p>
              <a:endParaRPr/>
            </a:p>
          </p:txBody>
        </p:sp>
        <p:sp>
          <p:nvSpPr>
            <p:cNvPr id="294" name="pl294"/>
            <p:cNvSpPr/>
            <p:nvPr/>
          </p:nvSpPr>
          <p:spPr>
            <a:xfrm>
              <a:off x="4185000" y="2923569"/>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295" name="pl295"/>
            <p:cNvSpPr/>
            <p:nvPr/>
          </p:nvSpPr>
          <p:spPr>
            <a:xfrm>
              <a:off x="4185000" y="2758268"/>
              <a:ext cx="1461609" cy="82650"/>
            </a:xfrm>
            <a:custGeom>
              <a:avLst/>
              <a:gdLst/>
              <a:ahLst/>
              <a:cxnLst/>
              <a:rect l="0" t="0" r="0" b="0"/>
              <a:pathLst>
                <a:path w="1461609" h="82650">
                  <a:moveTo>
                    <a:pt x="0" y="47228"/>
                  </a:moveTo>
                  <a:lnTo>
                    <a:pt x="208801" y="23614"/>
                  </a:lnTo>
                  <a:lnTo>
                    <a:pt x="417602" y="23614"/>
                  </a:lnTo>
                  <a:lnTo>
                    <a:pt x="626404" y="0"/>
                  </a:lnTo>
                  <a:lnTo>
                    <a:pt x="835205" y="11807"/>
                  </a:lnTo>
                  <a:lnTo>
                    <a:pt x="1044007" y="23614"/>
                  </a:lnTo>
                  <a:lnTo>
                    <a:pt x="1252808" y="47228"/>
                  </a:lnTo>
                  <a:lnTo>
                    <a:pt x="1461609" y="82650"/>
                  </a:lnTo>
                </a:path>
              </a:pathLst>
            </a:custGeom>
            <a:ln w="40651" cap="flat">
              <a:solidFill>
                <a:srgbClr val="000000">
                  <a:alpha val="100000"/>
                </a:srgbClr>
              </a:solidFill>
              <a:prstDash val="solid"/>
              <a:round/>
            </a:ln>
          </p:spPr>
          <p:txBody>
            <a:bodyPr/>
            <a:lstStyle/>
            <a:p>
              <a:endParaRPr/>
            </a:p>
          </p:txBody>
        </p:sp>
        <p:sp>
          <p:nvSpPr>
            <p:cNvPr id="296" name="pl296"/>
            <p:cNvSpPr/>
            <p:nvPr/>
          </p:nvSpPr>
          <p:spPr>
            <a:xfrm>
              <a:off x="4185000" y="2758268"/>
              <a:ext cx="1461609" cy="82650"/>
            </a:xfrm>
            <a:custGeom>
              <a:avLst/>
              <a:gdLst/>
              <a:ahLst/>
              <a:cxnLst/>
              <a:rect l="0" t="0" r="0" b="0"/>
              <a:pathLst>
                <a:path w="1461609" h="82650">
                  <a:moveTo>
                    <a:pt x="0" y="47228"/>
                  </a:moveTo>
                  <a:lnTo>
                    <a:pt x="208801" y="23614"/>
                  </a:lnTo>
                  <a:lnTo>
                    <a:pt x="417602" y="23614"/>
                  </a:lnTo>
                  <a:lnTo>
                    <a:pt x="626404" y="0"/>
                  </a:lnTo>
                  <a:lnTo>
                    <a:pt x="835205" y="11807"/>
                  </a:lnTo>
                  <a:lnTo>
                    <a:pt x="1044007" y="23614"/>
                  </a:lnTo>
                  <a:lnTo>
                    <a:pt x="1252808" y="47228"/>
                  </a:lnTo>
                  <a:lnTo>
                    <a:pt x="1461609" y="82650"/>
                  </a:lnTo>
                </a:path>
              </a:pathLst>
            </a:custGeom>
            <a:ln w="35231" cap="flat">
              <a:solidFill>
                <a:srgbClr val="1CABE2">
                  <a:alpha val="100000"/>
                </a:srgbClr>
              </a:solidFill>
              <a:prstDash val="solid"/>
              <a:round/>
            </a:ln>
          </p:spPr>
          <p:txBody>
            <a:bodyPr/>
            <a:lstStyle/>
            <a:p>
              <a:endParaRPr/>
            </a:p>
          </p:txBody>
        </p:sp>
        <p:sp>
          <p:nvSpPr>
            <p:cNvPr id="297" name="tx297"/>
            <p:cNvSpPr/>
            <p:nvPr/>
          </p:nvSpPr>
          <p:spPr>
            <a:xfrm>
              <a:off x="4124710" y="2625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98" name="tx298"/>
            <p:cNvSpPr/>
            <p:nvPr/>
          </p:nvSpPr>
          <p:spPr>
            <a:xfrm>
              <a:off x="4333512" y="26017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99" name="tx299"/>
            <p:cNvSpPr/>
            <p:nvPr/>
          </p:nvSpPr>
          <p:spPr>
            <a:xfrm>
              <a:off x="4542313" y="26017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00" name="tx300"/>
            <p:cNvSpPr/>
            <p:nvPr/>
          </p:nvSpPr>
          <p:spPr>
            <a:xfrm>
              <a:off x="4751115" y="25781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01" name="tx301"/>
            <p:cNvSpPr/>
            <p:nvPr/>
          </p:nvSpPr>
          <p:spPr>
            <a:xfrm>
              <a:off x="4959916" y="25899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5168718" y="26017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03" name="tx303"/>
            <p:cNvSpPr/>
            <p:nvPr/>
          </p:nvSpPr>
          <p:spPr>
            <a:xfrm>
              <a:off x="5377519" y="2625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04" name="tx304"/>
            <p:cNvSpPr/>
            <p:nvPr/>
          </p:nvSpPr>
          <p:spPr>
            <a:xfrm>
              <a:off x="5586320" y="26608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05" name="rc305"/>
            <p:cNvSpPr/>
            <p:nvPr/>
          </p:nvSpPr>
          <p:spPr>
            <a:xfrm>
              <a:off x="4111920" y="3643117"/>
              <a:ext cx="1607770" cy="1000072"/>
            </a:xfrm>
            <a:prstGeom prst="rect">
              <a:avLst/>
            </a:prstGeom>
            <a:solidFill>
              <a:srgbClr val="EBEBEB">
                <a:alpha val="100000"/>
              </a:srgbClr>
            </a:solidFill>
          </p:spPr>
          <p:txBody>
            <a:bodyPr/>
            <a:lstStyle/>
            <a:p>
              <a:endParaRPr/>
            </a:p>
          </p:txBody>
        </p:sp>
        <p:sp>
          <p:nvSpPr>
            <p:cNvPr id="306" name="pl306"/>
            <p:cNvSpPr/>
            <p:nvPr/>
          </p:nvSpPr>
          <p:spPr>
            <a:xfrm>
              <a:off x="4111920" y="4426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7" name="pl307"/>
            <p:cNvSpPr/>
            <p:nvPr/>
          </p:nvSpPr>
          <p:spPr>
            <a:xfrm>
              <a:off x="4111920" y="413134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8" name="pl308"/>
            <p:cNvSpPr/>
            <p:nvPr/>
          </p:nvSpPr>
          <p:spPr>
            <a:xfrm>
              <a:off x="4111920" y="38361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9" name="pl309"/>
            <p:cNvSpPr/>
            <p:nvPr/>
          </p:nvSpPr>
          <p:spPr>
            <a:xfrm>
              <a:off x="411192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0" name="pl310"/>
            <p:cNvSpPr/>
            <p:nvPr/>
          </p:nvSpPr>
          <p:spPr>
            <a:xfrm>
              <a:off x="4111920" y="457411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1" name="pl311"/>
            <p:cNvSpPr/>
            <p:nvPr/>
          </p:nvSpPr>
          <p:spPr>
            <a:xfrm>
              <a:off x="4111920" y="427893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2" name="pl312"/>
            <p:cNvSpPr/>
            <p:nvPr/>
          </p:nvSpPr>
          <p:spPr>
            <a:xfrm>
              <a:off x="4111920" y="398375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3" name="pl313"/>
            <p:cNvSpPr/>
            <p:nvPr/>
          </p:nvSpPr>
          <p:spPr>
            <a:xfrm>
              <a:off x="418500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4" name="pl314"/>
            <p:cNvSpPr/>
            <p:nvPr/>
          </p:nvSpPr>
          <p:spPr>
            <a:xfrm>
              <a:off x="439380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5" name="pl315"/>
            <p:cNvSpPr/>
            <p:nvPr/>
          </p:nvSpPr>
          <p:spPr>
            <a:xfrm>
              <a:off x="460260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6" name="pl316"/>
            <p:cNvSpPr/>
            <p:nvPr/>
          </p:nvSpPr>
          <p:spPr>
            <a:xfrm>
              <a:off x="481140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502020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522900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543780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564661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185000" y="4208093"/>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322" name="pl322"/>
            <p:cNvSpPr/>
            <p:nvPr/>
          </p:nvSpPr>
          <p:spPr>
            <a:xfrm>
              <a:off x="4185000" y="4054599"/>
              <a:ext cx="1461609" cy="236144"/>
            </a:xfrm>
            <a:custGeom>
              <a:avLst/>
              <a:gdLst/>
              <a:ahLst/>
              <a:cxnLst/>
              <a:rect l="0" t="0" r="0" b="0"/>
              <a:pathLst>
                <a:path w="1461609" h="236144">
                  <a:moveTo>
                    <a:pt x="0" y="59036"/>
                  </a:moveTo>
                  <a:lnTo>
                    <a:pt x="208801" y="82650"/>
                  </a:lnTo>
                  <a:lnTo>
                    <a:pt x="417602" y="11807"/>
                  </a:lnTo>
                  <a:lnTo>
                    <a:pt x="626404" y="0"/>
                  </a:lnTo>
                  <a:lnTo>
                    <a:pt x="835205" y="118072"/>
                  </a:lnTo>
                  <a:lnTo>
                    <a:pt x="1044007" y="129879"/>
                  </a:lnTo>
                  <a:lnTo>
                    <a:pt x="1252808" y="236144"/>
                  </a:lnTo>
                  <a:lnTo>
                    <a:pt x="1461609" y="141686"/>
                  </a:lnTo>
                </a:path>
              </a:pathLst>
            </a:custGeom>
            <a:ln w="40651" cap="flat">
              <a:solidFill>
                <a:srgbClr val="BEBEBE">
                  <a:alpha val="69803"/>
                </a:srgbClr>
              </a:solidFill>
              <a:prstDash val="solid"/>
              <a:round/>
            </a:ln>
          </p:spPr>
          <p:txBody>
            <a:bodyPr/>
            <a:lstStyle/>
            <a:p>
              <a:endParaRPr/>
            </a:p>
          </p:txBody>
        </p:sp>
        <p:sp>
          <p:nvSpPr>
            <p:cNvPr id="323" name="pl323"/>
            <p:cNvSpPr/>
            <p:nvPr/>
          </p:nvSpPr>
          <p:spPr>
            <a:xfrm>
              <a:off x="4185000" y="4054599"/>
              <a:ext cx="1461609" cy="236144"/>
            </a:xfrm>
            <a:custGeom>
              <a:avLst/>
              <a:gdLst/>
              <a:ahLst/>
              <a:cxnLst/>
              <a:rect l="0" t="0" r="0" b="0"/>
              <a:pathLst>
                <a:path w="1461609" h="236144">
                  <a:moveTo>
                    <a:pt x="0" y="59036"/>
                  </a:moveTo>
                  <a:lnTo>
                    <a:pt x="208801" y="82650"/>
                  </a:lnTo>
                  <a:lnTo>
                    <a:pt x="417602" y="11807"/>
                  </a:lnTo>
                  <a:lnTo>
                    <a:pt x="626404" y="0"/>
                  </a:lnTo>
                  <a:lnTo>
                    <a:pt x="835205" y="118072"/>
                  </a:lnTo>
                  <a:lnTo>
                    <a:pt x="1044007" y="129879"/>
                  </a:lnTo>
                  <a:lnTo>
                    <a:pt x="1252808" y="236144"/>
                  </a:lnTo>
                  <a:lnTo>
                    <a:pt x="1461609" y="141686"/>
                  </a:lnTo>
                </a:path>
              </a:pathLst>
            </a:custGeom>
            <a:ln w="35231" cap="flat">
              <a:solidFill>
                <a:srgbClr val="BEBEBE">
                  <a:alpha val="69803"/>
                </a:srgbClr>
              </a:solidFill>
              <a:prstDash val="solid"/>
              <a:round/>
            </a:ln>
          </p:spPr>
          <p:txBody>
            <a:bodyPr/>
            <a:lstStyle/>
            <a:p>
              <a:endParaRPr/>
            </a:p>
          </p:txBody>
        </p:sp>
        <p:sp>
          <p:nvSpPr>
            <p:cNvPr id="324" name="pl324"/>
            <p:cNvSpPr/>
            <p:nvPr/>
          </p:nvSpPr>
          <p:spPr>
            <a:xfrm>
              <a:off x="4185000" y="4208093"/>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325" name="pl325"/>
            <p:cNvSpPr/>
            <p:nvPr/>
          </p:nvSpPr>
          <p:spPr>
            <a:xfrm>
              <a:off x="4185000" y="4054599"/>
              <a:ext cx="1461609" cy="236144"/>
            </a:xfrm>
            <a:custGeom>
              <a:avLst/>
              <a:gdLst/>
              <a:ahLst/>
              <a:cxnLst/>
              <a:rect l="0" t="0" r="0" b="0"/>
              <a:pathLst>
                <a:path w="1461609" h="236144">
                  <a:moveTo>
                    <a:pt x="0" y="59036"/>
                  </a:moveTo>
                  <a:lnTo>
                    <a:pt x="208801" y="82650"/>
                  </a:lnTo>
                  <a:lnTo>
                    <a:pt x="417602" y="11807"/>
                  </a:lnTo>
                  <a:lnTo>
                    <a:pt x="626404" y="0"/>
                  </a:lnTo>
                  <a:lnTo>
                    <a:pt x="835205" y="118072"/>
                  </a:lnTo>
                  <a:lnTo>
                    <a:pt x="1044007" y="129879"/>
                  </a:lnTo>
                  <a:lnTo>
                    <a:pt x="1252808" y="236144"/>
                  </a:lnTo>
                  <a:lnTo>
                    <a:pt x="1461609" y="141686"/>
                  </a:lnTo>
                </a:path>
              </a:pathLst>
            </a:custGeom>
            <a:ln w="40651" cap="flat">
              <a:solidFill>
                <a:srgbClr val="000000">
                  <a:alpha val="100000"/>
                </a:srgbClr>
              </a:solidFill>
              <a:prstDash val="solid"/>
              <a:round/>
            </a:ln>
          </p:spPr>
          <p:txBody>
            <a:bodyPr/>
            <a:lstStyle/>
            <a:p>
              <a:endParaRPr/>
            </a:p>
          </p:txBody>
        </p:sp>
        <p:sp>
          <p:nvSpPr>
            <p:cNvPr id="326" name="pl326"/>
            <p:cNvSpPr/>
            <p:nvPr/>
          </p:nvSpPr>
          <p:spPr>
            <a:xfrm>
              <a:off x="4185000" y="4054599"/>
              <a:ext cx="1461609" cy="236144"/>
            </a:xfrm>
            <a:custGeom>
              <a:avLst/>
              <a:gdLst/>
              <a:ahLst/>
              <a:cxnLst/>
              <a:rect l="0" t="0" r="0" b="0"/>
              <a:pathLst>
                <a:path w="1461609" h="236144">
                  <a:moveTo>
                    <a:pt x="0" y="59036"/>
                  </a:moveTo>
                  <a:lnTo>
                    <a:pt x="208801" y="82650"/>
                  </a:lnTo>
                  <a:lnTo>
                    <a:pt x="417602" y="11807"/>
                  </a:lnTo>
                  <a:lnTo>
                    <a:pt x="626404" y="0"/>
                  </a:lnTo>
                  <a:lnTo>
                    <a:pt x="835205" y="118072"/>
                  </a:lnTo>
                  <a:lnTo>
                    <a:pt x="1044007" y="129879"/>
                  </a:lnTo>
                  <a:lnTo>
                    <a:pt x="1252808" y="236144"/>
                  </a:lnTo>
                  <a:lnTo>
                    <a:pt x="1461609" y="141686"/>
                  </a:lnTo>
                </a:path>
              </a:pathLst>
            </a:custGeom>
            <a:ln w="35231" cap="flat">
              <a:solidFill>
                <a:srgbClr val="1CABE2">
                  <a:alpha val="100000"/>
                </a:srgbClr>
              </a:solidFill>
              <a:prstDash val="solid"/>
              <a:round/>
            </a:ln>
          </p:spPr>
          <p:txBody>
            <a:bodyPr/>
            <a:lstStyle/>
            <a:p>
              <a:endParaRPr/>
            </a:p>
          </p:txBody>
        </p:sp>
        <p:sp>
          <p:nvSpPr>
            <p:cNvPr id="327" name="tx327"/>
            <p:cNvSpPr/>
            <p:nvPr/>
          </p:nvSpPr>
          <p:spPr>
            <a:xfrm>
              <a:off x="4124710" y="39335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28" name="tx328"/>
            <p:cNvSpPr/>
            <p:nvPr/>
          </p:nvSpPr>
          <p:spPr>
            <a:xfrm>
              <a:off x="4333512" y="39571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29" name="tx329"/>
            <p:cNvSpPr/>
            <p:nvPr/>
          </p:nvSpPr>
          <p:spPr>
            <a:xfrm>
              <a:off x="4542313" y="38862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30" name="tx330"/>
            <p:cNvSpPr/>
            <p:nvPr/>
          </p:nvSpPr>
          <p:spPr>
            <a:xfrm>
              <a:off x="4751115" y="38744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31" name="tx331"/>
            <p:cNvSpPr/>
            <p:nvPr/>
          </p:nvSpPr>
          <p:spPr>
            <a:xfrm>
              <a:off x="4959916" y="3992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32" name="tx332"/>
            <p:cNvSpPr/>
            <p:nvPr/>
          </p:nvSpPr>
          <p:spPr>
            <a:xfrm>
              <a:off x="5168718" y="40043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33" name="tx333"/>
            <p:cNvSpPr/>
            <p:nvPr/>
          </p:nvSpPr>
          <p:spPr>
            <a:xfrm>
              <a:off x="5377519" y="411226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34" name="tx334"/>
            <p:cNvSpPr/>
            <p:nvPr/>
          </p:nvSpPr>
          <p:spPr>
            <a:xfrm>
              <a:off x="5586320" y="40161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35" name="rc335"/>
            <p:cNvSpPr/>
            <p:nvPr/>
          </p:nvSpPr>
          <p:spPr>
            <a:xfrm>
              <a:off x="4111920" y="4927641"/>
              <a:ext cx="1607770" cy="1000072"/>
            </a:xfrm>
            <a:prstGeom prst="rect">
              <a:avLst/>
            </a:prstGeom>
            <a:solidFill>
              <a:srgbClr val="EBEBEB">
                <a:alpha val="100000"/>
              </a:srgbClr>
            </a:solidFill>
          </p:spPr>
          <p:txBody>
            <a:bodyPr/>
            <a:lstStyle/>
            <a:p>
              <a:endParaRPr/>
            </a:p>
          </p:txBody>
        </p:sp>
        <p:sp>
          <p:nvSpPr>
            <p:cNvPr id="336" name="pl336"/>
            <p:cNvSpPr/>
            <p:nvPr/>
          </p:nvSpPr>
          <p:spPr>
            <a:xfrm>
              <a:off x="4111920" y="5711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7" name="pl337"/>
            <p:cNvSpPr/>
            <p:nvPr/>
          </p:nvSpPr>
          <p:spPr>
            <a:xfrm>
              <a:off x="4111920" y="54158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8" name="pl338"/>
            <p:cNvSpPr/>
            <p:nvPr/>
          </p:nvSpPr>
          <p:spPr>
            <a:xfrm>
              <a:off x="4111920" y="51206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9" name="pl339"/>
            <p:cNvSpPr/>
            <p:nvPr/>
          </p:nvSpPr>
          <p:spPr>
            <a:xfrm>
              <a:off x="411192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0" name="pl340"/>
            <p:cNvSpPr/>
            <p:nvPr/>
          </p:nvSpPr>
          <p:spPr>
            <a:xfrm>
              <a:off x="4111920" y="58586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1" name="pl341"/>
            <p:cNvSpPr/>
            <p:nvPr/>
          </p:nvSpPr>
          <p:spPr>
            <a:xfrm>
              <a:off x="4111920" y="556346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2" name="pl342"/>
            <p:cNvSpPr/>
            <p:nvPr/>
          </p:nvSpPr>
          <p:spPr>
            <a:xfrm>
              <a:off x="4111920" y="52682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3" name="pl343"/>
            <p:cNvSpPr/>
            <p:nvPr/>
          </p:nvSpPr>
          <p:spPr>
            <a:xfrm>
              <a:off x="418500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4" name="pl344"/>
            <p:cNvSpPr/>
            <p:nvPr/>
          </p:nvSpPr>
          <p:spPr>
            <a:xfrm>
              <a:off x="439380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460260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481140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502020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522900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543780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564661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4185000" y="5492617"/>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352" name="pl352"/>
            <p:cNvSpPr/>
            <p:nvPr/>
          </p:nvSpPr>
          <p:spPr>
            <a:xfrm>
              <a:off x="4185000" y="5374545"/>
              <a:ext cx="1461609" cy="94457"/>
            </a:xfrm>
            <a:custGeom>
              <a:avLst/>
              <a:gdLst/>
              <a:ahLst/>
              <a:cxnLst/>
              <a:rect l="0" t="0" r="0" b="0"/>
              <a:pathLst>
                <a:path w="1461609" h="94457">
                  <a:moveTo>
                    <a:pt x="0" y="23614"/>
                  </a:moveTo>
                  <a:lnTo>
                    <a:pt x="208801" y="0"/>
                  </a:lnTo>
                  <a:lnTo>
                    <a:pt x="417602" y="0"/>
                  </a:lnTo>
                  <a:lnTo>
                    <a:pt x="626404" y="59036"/>
                  </a:lnTo>
                  <a:lnTo>
                    <a:pt x="835205" y="47228"/>
                  </a:lnTo>
                  <a:lnTo>
                    <a:pt x="1044007" y="94457"/>
                  </a:lnTo>
                  <a:lnTo>
                    <a:pt x="1252808" y="94457"/>
                  </a:lnTo>
                  <a:lnTo>
                    <a:pt x="1461609" y="94457"/>
                  </a:lnTo>
                </a:path>
              </a:pathLst>
            </a:custGeom>
            <a:ln w="40651" cap="flat">
              <a:solidFill>
                <a:srgbClr val="BEBEBE">
                  <a:alpha val="69803"/>
                </a:srgbClr>
              </a:solidFill>
              <a:prstDash val="solid"/>
              <a:round/>
            </a:ln>
          </p:spPr>
          <p:txBody>
            <a:bodyPr/>
            <a:lstStyle/>
            <a:p>
              <a:endParaRPr/>
            </a:p>
          </p:txBody>
        </p:sp>
        <p:sp>
          <p:nvSpPr>
            <p:cNvPr id="353" name="pl353"/>
            <p:cNvSpPr/>
            <p:nvPr/>
          </p:nvSpPr>
          <p:spPr>
            <a:xfrm>
              <a:off x="4185000" y="5374545"/>
              <a:ext cx="1461609" cy="94457"/>
            </a:xfrm>
            <a:custGeom>
              <a:avLst/>
              <a:gdLst/>
              <a:ahLst/>
              <a:cxnLst/>
              <a:rect l="0" t="0" r="0" b="0"/>
              <a:pathLst>
                <a:path w="1461609" h="94457">
                  <a:moveTo>
                    <a:pt x="0" y="23614"/>
                  </a:moveTo>
                  <a:lnTo>
                    <a:pt x="208801" y="0"/>
                  </a:lnTo>
                  <a:lnTo>
                    <a:pt x="417602" y="0"/>
                  </a:lnTo>
                  <a:lnTo>
                    <a:pt x="626404" y="59036"/>
                  </a:lnTo>
                  <a:lnTo>
                    <a:pt x="835205" y="47228"/>
                  </a:lnTo>
                  <a:lnTo>
                    <a:pt x="1044007" y="94457"/>
                  </a:lnTo>
                  <a:lnTo>
                    <a:pt x="1252808" y="94457"/>
                  </a:lnTo>
                  <a:lnTo>
                    <a:pt x="1461609" y="94457"/>
                  </a:lnTo>
                </a:path>
              </a:pathLst>
            </a:custGeom>
            <a:ln w="35231" cap="flat">
              <a:solidFill>
                <a:srgbClr val="BEBEBE">
                  <a:alpha val="69803"/>
                </a:srgbClr>
              </a:solidFill>
              <a:prstDash val="solid"/>
              <a:round/>
            </a:ln>
          </p:spPr>
          <p:txBody>
            <a:bodyPr/>
            <a:lstStyle/>
            <a:p>
              <a:endParaRPr/>
            </a:p>
          </p:txBody>
        </p:sp>
        <p:sp>
          <p:nvSpPr>
            <p:cNvPr id="354" name="pl354"/>
            <p:cNvSpPr/>
            <p:nvPr/>
          </p:nvSpPr>
          <p:spPr>
            <a:xfrm>
              <a:off x="4185000" y="5492617"/>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355" name="pl355"/>
            <p:cNvSpPr/>
            <p:nvPr/>
          </p:nvSpPr>
          <p:spPr>
            <a:xfrm>
              <a:off x="4185000" y="5374545"/>
              <a:ext cx="1461609" cy="94457"/>
            </a:xfrm>
            <a:custGeom>
              <a:avLst/>
              <a:gdLst/>
              <a:ahLst/>
              <a:cxnLst/>
              <a:rect l="0" t="0" r="0" b="0"/>
              <a:pathLst>
                <a:path w="1461609" h="94457">
                  <a:moveTo>
                    <a:pt x="0" y="23614"/>
                  </a:moveTo>
                  <a:lnTo>
                    <a:pt x="208801" y="0"/>
                  </a:lnTo>
                  <a:lnTo>
                    <a:pt x="417602" y="0"/>
                  </a:lnTo>
                  <a:lnTo>
                    <a:pt x="626404" y="59036"/>
                  </a:lnTo>
                  <a:lnTo>
                    <a:pt x="835205" y="47228"/>
                  </a:lnTo>
                  <a:lnTo>
                    <a:pt x="1044007" y="94457"/>
                  </a:lnTo>
                  <a:lnTo>
                    <a:pt x="1252808" y="94457"/>
                  </a:lnTo>
                  <a:lnTo>
                    <a:pt x="1461609" y="94457"/>
                  </a:lnTo>
                </a:path>
              </a:pathLst>
            </a:custGeom>
            <a:ln w="40651" cap="flat">
              <a:solidFill>
                <a:srgbClr val="000000">
                  <a:alpha val="100000"/>
                </a:srgbClr>
              </a:solidFill>
              <a:prstDash val="solid"/>
              <a:round/>
            </a:ln>
          </p:spPr>
          <p:txBody>
            <a:bodyPr/>
            <a:lstStyle/>
            <a:p>
              <a:endParaRPr/>
            </a:p>
          </p:txBody>
        </p:sp>
        <p:sp>
          <p:nvSpPr>
            <p:cNvPr id="356" name="pl356"/>
            <p:cNvSpPr/>
            <p:nvPr/>
          </p:nvSpPr>
          <p:spPr>
            <a:xfrm>
              <a:off x="4185000" y="5374545"/>
              <a:ext cx="1461609" cy="94457"/>
            </a:xfrm>
            <a:custGeom>
              <a:avLst/>
              <a:gdLst/>
              <a:ahLst/>
              <a:cxnLst/>
              <a:rect l="0" t="0" r="0" b="0"/>
              <a:pathLst>
                <a:path w="1461609" h="94457">
                  <a:moveTo>
                    <a:pt x="0" y="23614"/>
                  </a:moveTo>
                  <a:lnTo>
                    <a:pt x="208801" y="0"/>
                  </a:lnTo>
                  <a:lnTo>
                    <a:pt x="417602" y="0"/>
                  </a:lnTo>
                  <a:lnTo>
                    <a:pt x="626404" y="59036"/>
                  </a:lnTo>
                  <a:lnTo>
                    <a:pt x="835205" y="47228"/>
                  </a:lnTo>
                  <a:lnTo>
                    <a:pt x="1044007" y="94457"/>
                  </a:lnTo>
                  <a:lnTo>
                    <a:pt x="1252808" y="94457"/>
                  </a:lnTo>
                  <a:lnTo>
                    <a:pt x="1461609" y="94457"/>
                  </a:lnTo>
                </a:path>
              </a:pathLst>
            </a:custGeom>
            <a:ln w="35231" cap="flat">
              <a:solidFill>
                <a:srgbClr val="1CABE2">
                  <a:alpha val="100000"/>
                </a:srgbClr>
              </a:solidFill>
              <a:prstDash val="solid"/>
              <a:round/>
            </a:ln>
          </p:spPr>
          <p:txBody>
            <a:bodyPr/>
            <a:lstStyle/>
            <a:p>
              <a:endParaRPr/>
            </a:p>
          </p:txBody>
        </p:sp>
        <p:sp>
          <p:nvSpPr>
            <p:cNvPr id="357" name="tx357"/>
            <p:cNvSpPr/>
            <p:nvPr/>
          </p:nvSpPr>
          <p:spPr>
            <a:xfrm>
              <a:off x="4124710" y="52180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58" name="tx358"/>
            <p:cNvSpPr/>
            <p:nvPr/>
          </p:nvSpPr>
          <p:spPr>
            <a:xfrm>
              <a:off x="4333512" y="5194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59" name="tx359"/>
            <p:cNvSpPr/>
            <p:nvPr/>
          </p:nvSpPr>
          <p:spPr>
            <a:xfrm>
              <a:off x="4542313" y="5194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0" name="tx360"/>
            <p:cNvSpPr/>
            <p:nvPr/>
          </p:nvSpPr>
          <p:spPr>
            <a:xfrm>
              <a:off x="4751115" y="52534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61" name="tx361"/>
            <p:cNvSpPr/>
            <p:nvPr/>
          </p:nvSpPr>
          <p:spPr>
            <a:xfrm>
              <a:off x="4959916" y="5241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62" name="tx362"/>
            <p:cNvSpPr/>
            <p:nvPr/>
          </p:nvSpPr>
          <p:spPr>
            <a:xfrm>
              <a:off x="5168718" y="52888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63" name="tx363"/>
            <p:cNvSpPr/>
            <p:nvPr/>
          </p:nvSpPr>
          <p:spPr>
            <a:xfrm>
              <a:off x="5377519" y="52888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64" name="tx364"/>
            <p:cNvSpPr/>
            <p:nvPr/>
          </p:nvSpPr>
          <p:spPr>
            <a:xfrm>
              <a:off x="5586320" y="52888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65" name="rc365"/>
            <p:cNvSpPr/>
            <p:nvPr/>
          </p:nvSpPr>
          <p:spPr>
            <a:xfrm>
              <a:off x="5789280" y="1074069"/>
              <a:ext cx="1607770" cy="1000072"/>
            </a:xfrm>
            <a:prstGeom prst="rect">
              <a:avLst/>
            </a:prstGeom>
            <a:solidFill>
              <a:srgbClr val="EBEBEB">
                <a:alpha val="100000"/>
              </a:srgbClr>
            </a:solidFill>
          </p:spPr>
          <p:txBody>
            <a:bodyPr/>
            <a:lstStyle/>
            <a:p>
              <a:endParaRPr/>
            </a:p>
          </p:txBody>
        </p:sp>
        <p:sp>
          <p:nvSpPr>
            <p:cNvPr id="366" name="pl366"/>
            <p:cNvSpPr/>
            <p:nvPr/>
          </p:nvSpPr>
          <p:spPr>
            <a:xfrm>
              <a:off x="5789280" y="18574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7" name="pl367"/>
            <p:cNvSpPr/>
            <p:nvPr/>
          </p:nvSpPr>
          <p:spPr>
            <a:xfrm>
              <a:off x="5789280" y="156229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8" name="pl368"/>
            <p:cNvSpPr/>
            <p:nvPr/>
          </p:nvSpPr>
          <p:spPr>
            <a:xfrm>
              <a:off x="5789280" y="126711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9" name="pl369"/>
            <p:cNvSpPr/>
            <p:nvPr/>
          </p:nvSpPr>
          <p:spPr>
            <a:xfrm>
              <a:off x="578928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0" name="pl370"/>
            <p:cNvSpPr/>
            <p:nvPr/>
          </p:nvSpPr>
          <p:spPr>
            <a:xfrm>
              <a:off x="5789280" y="20050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5789280" y="170988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5789280" y="14147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86236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607116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627996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648876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669756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690636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711516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732397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5862360" y="1639045"/>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382" name="pl382"/>
            <p:cNvSpPr/>
            <p:nvPr/>
          </p:nvSpPr>
          <p:spPr>
            <a:xfrm>
              <a:off x="5862360" y="1674467"/>
              <a:ext cx="1461609" cy="70843"/>
            </a:xfrm>
            <a:custGeom>
              <a:avLst/>
              <a:gdLst/>
              <a:ahLst/>
              <a:cxnLst/>
              <a:rect l="0" t="0" r="0" b="0"/>
              <a:pathLst>
                <a:path w="1461609" h="70843">
                  <a:moveTo>
                    <a:pt x="0" y="11807"/>
                  </a:moveTo>
                  <a:lnTo>
                    <a:pt x="208801" y="0"/>
                  </a:lnTo>
                  <a:lnTo>
                    <a:pt x="417602" y="47228"/>
                  </a:lnTo>
                  <a:lnTo>
                    <a:pt x="626404" y="70843"/>
                  </a:lnTo>
                  <a:lnTo>
                    <a:pt x="835205" y="0"/>
                  </a:lnTo>
                  <a:lnTo>
                    <a:pt x="1044007" y="35421"/>
                  </a:lnTo>
                  <a:lnTo>
                    <a:pt x="1252808" y="35421"/>
                  </a:lnTo>
                  <a:lnTo>
                    <a:pt x="1461609" y="35421"/>
                  </a:lnTo>
                </a:path>
              </a:pathLst>
            </a:custGeom>
            <a:ln w="40651" cap="flat">
              <a:solidFill>
                <a:srgbClr val="BEBEBE">
                  <a:alpha val="69803"/>
                </a:srgbClr>
              </a:solidFill>
              <a:prstDash val="solid"/>
              <a:round/>
            </a:ln>
          </p:spPr>
          <p:txBody>
            <a:bodyPr/>
            <a:lstStyle/>
            <a:p>
              <a:endParaRPr/>
            </a:p>
          </p:txBody>
        </p:sp>
        <p:sp>
          <p:nvSpPr>
            <p:cNvPr id="383" name="pl383"/>
            <p:cNvSpPr/>
            <p:nvPr/>
          </p:nvSpPr>
          <p:spPr>
            <a:xfrm>
              <a:off x="5862360" y="1674467"/>
              <a:ext cx="1461609" cy="70843"/>
            </a:xfrm>
            <a:custGeom>
              <a:avLst/>
              <a:gdLst/>
              <a:ahLst/>
              <a:cxnLst/>
              <a:rect l="0" t="0" r="0" b="0"/>
              <a:pathLst>
                <a:path w="1461609" h="70843">
                  <a:moveTo>
                    <a:pt x="0" y="11807"/>
                  </a:moveTo>
                  <a:lnTo>
                    <a:pt x="208801" y="0"/>
                  </a:lnTo>
                  <a:lnTo>
                    <a:pt x="417602" y="47228"/>
                  </a:lnTo>
                  <a:lnTo>
                    <a:pt x="626404" y="70843"/>
                  </a:lnTo>
                  <a:lnTo>
                    <a:pt x="835205" y="0"/>
                  </a:lnTo>
                  <a:lnTo>
                    <a:pt x="1044007" y="35421"/>
                  </a:lnTo>
                  <a:lnTo>
                    <a:pt x="1252808" y="35421"/>
                  </a:lnTo>
                  <a:lnTo>
                    <a:pt x="1461609" y="35421"/>
                  </a:lnTo>
                </a:path>
              </a:pathLst>
            </a:custGeom>
            <a:ln w="35231" cap="flat">
              <a:solidFill>
                <a:srgbClr val="BEBEBE">
                  <a:alpha val="69803"/>
                </a:srgbClr>
              </a:solidFill>
              <a:prstDash val="solid"/>
              <a:round/>
            </a:ln>
          </p:spPr>
          <p:txBody>
            <a:bodyPr/>
            <a:lstStyle/>
            <a:p>
              <a:endParaRPr/>
            </a:p>
          </p:txBody>
        </p:sp>
        <p:sp>
          <p:nvSpPr>
            <p:cNvPr id="384" name="pl384"/>
            <p:cNvSpPr/>
            <p:nvPr/>
          </p:nvSpPr>
          <p:spPr>
            <a:xfrm>
              <a:off x="5862360" y="1639045"/>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385" name="pl385"/>
            <p:cNvSpPr/>
            <p:nvPr/>
          </p:nvSpPr>
          <p:spPr>
            <a:xfrm>
              <a:off x="5862360" y="1674467"/>
              <a:ext cx="1461609" cy="70843"/>
            </a:xfrm>
            <a:custGeom>
              <a:avLst/>
              <a:gdLst/>
              <a:ahLst/>
              <a:cxnLst/>
              <a:rect l="0" t="0" r="0" b="0"/>
              <a:pathLst>
                <a:path w="1461609" h="70843">
                  <a:moveTo>
                    <a:pt x="0" y="11807"/>
                  </a:moveTo>
                  <a:lnTo>
                    <a:pt x="208801" y="0"/>
                  </a:lnTo>
                  <a:lnTo>
                    <a:pt x="417602" y="47228"/>
                  </a:lnTo>
                  <a:lnTo>
                    <a:pt x="626404" y="70843"/>
                  </a:lnTo>
                  <a:lnTo>
                    <a:pt x="835205" y="0"/>
                  </a:lnTo>
                  <a:lnTo>
                    <a:pt x="1044007" y="35421"/>
                  </a:lnTo>
                  <a:lnTo>
                    <a:pt x="1252808" y="35421"/>
                  </a:lnTo>
                  <a:lnTo>
                    <a:pt x="1461609" y="35421"/>
                  </a:lnTo>
                </a:path>
              </a:pathLst>
            </a:custGeom>
            <a:ln w="40651" cap="flat">
              <a:solidFill>
                <a:srgbClr val="000000">
                  <a:alpha val="100000"/>
                </a:srgbClr>
              </a:solidFill>
              <a:prstDash val="solid"/>
              <a:round/>
            </a:ln>
          </p:spPr>
          <p:txBody>
            <a:bodyPr/>
            <a:lstStyle/>
            <a:p>
              <a:endParaRPr/>
            </a:p>
          </p:txBody>
        </p:sp>
        <p:sp>
          <p:nvSpPr>
            <p:cNvPr id="386" name="pl386"/>
            <p:cNvSpPr/>
            <p:nvPr/>
          </p:nvSpPr>
          <p:spPr>
            <a:xfrm>
              <a:off x="5862360" y="1674467"/>
              <a:ext cx="1461609" cy="70843"/>
            </a:xfrm>
            <a:custGeom>
              <a:avLst/>
              <a:gdLst/>
              <a:ahLst/>
              <a:cxnLst/>
              <a:rect l="0" t="0" r="0" b="0"/>
              <a:pathLst>
                <a:path w="1461609" h="70843">
                  <a:moveTo>
                    <a:pt x="0" y="11807"/>
                  </a:moveTo>
                  <a:lnTo>
                    <a:pt x="208801" y="0"/>
                  </a:lnTo>
                  <a:lnTo>
                    <a:pt x="417602" y="47228"/>
                  </a:lnTo>
                  <a:lnTo>
                    <a:pt x="626404" y="70843"/>
                  </a:lnTo>
                  <a:lnTo>
                    <a:pt x="835205" y="0"/>
                  </a:lnTo>
                  <a:lnTo>
                    <a:pt x="1044007" y="35421"/>
                  </a:lnTo>
                  <a:lnTo>
                    <a:pt x="1252808" y="35421"/>
                  </a:lnTo>
                  <a:lnTo>
                    <a:pt x="1461609" y="35421"/>
                  </a:lnTo>
                </a:path>
              </a:pathLst>
            </a:custGeom>
            <a:ln w="35231" cap="flat">
              <a:solidFill>
                <a:srgbClr val="1CABE2">
                  <a:alpha val="100000"/>
                </a:srgbClr>
              </a:solidFill>
              <a:prstDash val="solid"/>
              <a:round/>
            </a:ln>
          </p:spPr>
          <p:txBody>
            <a:bodyPr/>
            <a:lstStyle/>
            <a:p>
              <a:endParaRPr/>
            </a:p>
          </p:txBody>
        </p:sp>
        <p:sp>
          <p:nvSpPr>
            <p:cNvPr id="387" name="tx387"/>
            <p:cNvSpPr/>
            <p:nvPr/>
          </p:nvSpPr>
          <p:spPr>
            <a:xfrm>
              <a:off x="5802070" y="150880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88" name="tx388"/>
            <p:cNvSpPr/>
            <p:nvPr/>
          </p:nvSpPr>
          <p:spPr>
            <a:xfrm>
              <a:off x="6010872" y="14943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89" name="tx389"/>
            <p:cNvSpPr/>
            <p:nvPr/>
          </p:nvSpPr>
          <p:spPr>
            <a:xfrm>
              <a:off x="6219673" y="154321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90" name="tx390"/>
            <p:cNvSpPr/>
            <p:nvPr/>
          </p:nvSpPr>
          <p:spPr>
            <a:xfrm>
              <a:off x="6428475" y="15665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91" name="tx391"/>
            <p:cNvSpPr/>
            <p:nvPr/>
          </p:nvSpPr>
          <p:spPr>
            <a:xfrm>
              <a:off x="6637276" y="14943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92" name="tx392"/>
            <p:cNvSpPr/>
            <p:nvPr/>
          </p:nvSpPr>
          <p:spPr>
            <a:xfrm>
              <a:off x="6846078" y="15310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93" name="tx393"/>
            <p:cNvSpPr/>
            <p:nvPr/>
          </p:nvSpPr>
          <p:spPr>
            <a:xfrm>
              <a:off x="7054879" y="15310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94" name="tx394"/>
            <p:cNvSpPr/>
            <p:nvPr/>
          </p:nvSpPr>
          <p:spPr>
            <a:xfrm>
              <a:off x="7263680" y="15310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95" name="rc395"/>
            <p:cNvSpPr/>
            <p:nvPr/>
          </p:nvSpPr>
          <p:spPr>
            <a:xfrm>
              <a:off x="5789280" y="2358593"/>
              <a:ext cx="1607770" cy="1000072"/>
            </a:xfrm>
            <a:prstGeom prst="rect">
              <a:avLst/>
            </a:prstGeom>
            <a:solidFill>
              <a:srgbClr val="EBEBEB">
                <a:alpha val="100000"/>
              </a:srgbClr>
            </a:solidFill>
          </p:spPr>
          <p:txBody>
            <a:bodyPr/>
            <a:lstStyle/>
            <a:p>
              <a:endParaRPr/>
            </a:p>
          </p:txBody>
        </p:sp>
        <p:sp>
          <p:nvSpPr>
            <p:cNvPr id="396" name="pl396"/>
            <p:cNvSpPr/>
            <p:nvPr/>
          </p:nvSpPr>
          <p:spPr>
            <a:xfrm>
              <a:off x="5789280" y="314200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7" name="pl397"/>
            <p:cNvSpPr/>
            <p:nvPr/>
          </p:nvSpPr>
          <p:spPr>
            <a:xfrm>
              <a:off x="5789280" y="284682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8" name="pl398"/>
            <p:cNvSpPr/>
            <p:nvPr/>
          </p:nvSpPr>
          <p:spPr>
            <a:xfrm>
              <a:off x="5789280" y="255164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578928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5789280" y="32895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5789280" y="299441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5789280" y="269923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586236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607116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627996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648876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669756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690636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711516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732397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1" name="pl411"/>
            <p:cNvSpPr/>
            <p:nvPr/>
          </p:nvSpPr>
          <p:spPr>
            <a:xfrm>
              <a:off x="5862360" y="2923569"/>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412" name="pl412"/>
            <p:cNvSpPr/>
            <p:nvPr/>
          </p:nvSpPr>
          <p:spPr>
            <a:xfrm>
              <a:off x="5862360" y="2758268"/>
              <a:ext cx="1461609" cy="106265"/>
            </a:xfrm>
            <a:custGeom>
              <a:avLst/>
              <a:gdLst/>
              <a:ahLst/>
              <a:cxnLst/>
              <a:rect l="0" t="0" r="0" b="0"/>
              <a:pathLst>
                <a:path w="1461609" h="106265">
                  <a:moveTo>
                    <a:pt x="0" y="59036"/>
                  </a:moveTo>
                  <a:lnTo>
                    <a:pt x="208801" y="35421"/>
                  </a:lnTo>
                  <a:lnTo>
                    <a:pt x="417602" y="23614"/>
                  </a:lnTo>
                  <a:lnTo>
                    <a:pt x="626404" y="0"/>
                  </a:lnTo>
                  <a:lnTo>
                    <a:pt x="835205" y="35421"/>
                  </a:lnTo>
                  <a:lnTo>
                    <a:pt x="1044007" y="59036"/>
                  </a:lnTo>
                  <a:lnTo>
                    <a:pt x="1252808" y="106265"/>
                  </a:lnTo>
                  <a:lnTo>
                    <a:pt x="1461609" y="82650"/>
                  </a:lnTo>
                </a:path>
              </a:pathLst>
            </a:custGeom>
            <a:ln w="40651" cap="flat">
              <a:solidFill>
                <a:srgbClr val="BEBEBE">
                  <a:alpha val="69803"/>
                </a:srgbClr>
              </a:solidFill>
              <a:prstDash val="solid"/>
              <a:round/>
            </a:ln>
          </p:spPr>
          <p:txBody>
            <a:bodyPr/>
            <a:lstStyle/>
            <a:p>
              <a:endParaRPr/>
            </a:p>
          </p:txBody>
        </p:sp>
        <p:sp>
          <p:nvSpPr>
            <p:cNvPr id="413" name="pl413"/>
            <p:cNvSpPr/>
            <p:nvPr/>
          </p:nvSpPr>
          <p:spPr>
            <a:xfrm>
              <a:off x="5862360" y="2758268"/>
              <a:ext cx="1461609" cy="106265"/>
            </a:xfrm>
            <a:custGeom>
              <a:avLst/>
              <a:gdLst/>
              <a:ahLst/>
              <a:cxnLst/>
              <a:rect l="0" t="0" r="0" b="0"/>
              <a:pathLst>
                <a:path w="1461609" h="106265">
                  <a:moveTo>
                    <a:pt x="0" y="59036"/>
                  </a:moveTo>
                  <a:lnTo>
                    <a:pt x="208801" y="35421"/>
                  </a:lnTo>
                  <a:lnTo>
                    <a:pt x="417602" y="23614"/>
                  </a:lnTo>
                  <a:lnTo>
                    <a:pt x="626404" y="0"/>
                  </a:lnTo>
                  <a:lnTo>
                    <a:pt x="835205" y="35421"/>
                  </a:lnTo>
                  <a:lnTo>
                    <a:pt x="1044007" y="59036"/>
                  </a:lnTo>
                  <a:lnTo>
                    <a:pt x="1252808" y="106265"/>
                  </a:lnTo>
                  <a:lnTo>
                    <a:pt x="1461609" y="82650"/>
                  </a:lnTo>
                </a:path>
              </a:pathLst>
            </a:custGeom>
            <a:ln w="35231" cap="flat">
              <a:solidFill>
                <a:srgbClr val="BEBEBE">
                  <a:alpha val="69803"/>
                </a:srgbClr>
              </a:solidFill>
              <a:prstDash val="solid"/>
              <a:round/>
            </a:ln>
          </p:spPr>
          <p:txBody>
            <a:bodyPr/>
            <a:lstStyle/>
            <a:p>
              <a:endParaRPr/>
            </a:p>
          </p:txBody>
        </p:sp>
        <p:sp>
          <p:nvSpPr>
            <p:cNvPr id="414" name="pl414"/>
            <p:cNvSpPr/>
            <p:nvPr/>
          </p:nvSpPr>
          <p:spPr>
            <a:xfrm>
              <a:off x="5862360" y="2923569"/>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415" name="pl415"/>
            <p:cNvSpPr/>
            <p:nvPr/>
          </p:nvSpPr>
          <p:spPr>
            <a:xfrm>
              <a:off x="5862360" y="2758268"/>
              <a:ext cx="1461609" cy="106265"/>
            </a:xfrm>
            <a:custGeom>
              <a:avLst/>
              <a:gdLst/>
              <a:ahLst/>
              <a:cxnLst/>
              <a:rect l="0" t="0" r="0" b="0"/>
              <a:pathLst>
                <a:path w="1461609" h="106265">
                  <a:moveTo>
                    <a:pt x="0" y="59036"/>
                  </a:moveTo>
                  <a:lnTo>
                    <a:pt x="208801" y="35421"/>
                  </a:lnTo>
                  <a:lnTo>
                    <a:pt x="417602" y="23614"/>
                  </a:lnTo>
                  <a:lnTo>
                    <a:pt x="626404" y="0"/>
                  </a:lnTo>
                  <a:lnTo>
                    <a:pt x="835205" y="35421"/>
                  </a:lnTo>
                  <a:lnTo>
                    <a:pt x="1044007" y="59036"/>
                  </a:lnTo>
                  <a:lnTo>
                    <a:pt x="1252808" y="106265"/>
                  </a:lnTo>
                  <a:lnTo>
                    <a:pt x="1461609" y="82650"/>
                  </a:lnTo>
                </a:path>
              </a:pathLst>
            </a:custGeom>
            <a:ln w="40651" cap="flat">
              <a:solidFill>
                <a:srgbClr val="000000">
                  <a:alpha val="100000"/>
                </a:srgbClr>
              </a:solidFill>
              <a:prstDash val="solid"/>
              <a:round/>
            </a:ln>
          </p:spPr>
          <p:txBody>
            <a:bodyPr/>
            <a:lstStyle/>
            <a:p>
              <a:endParaRPr/>
            </a:p>
          </p:txBody>
        </p:sp>
        <p:sp>
          <p:nvSpPr>
            <p:cNvPr id="416" name="pl416"/>
            <p:cNvSpPr/>
            <p:nvPr/>
          </p:nvSpPr>
          <p:spPr>
            <a:xfrm>
              <a:off x="5862360" y="2758268"/>
              <a:ext cx="1461609" cy="106265"/>
            </a:xfrm>
            <a:custGeom>
              <a:avLst/>
              <a:gdLst/>
              <a:ahLst/>
              <a:cxnLst/>
              <a:rect l="0" t="0" r="0" b="0"/>
              <a:pathLst>
                <a:path w="1461609" h="106265">
                  <a:moveTo>
                    <a:pt x="0" y="59036"/>
                  </a:moveTo>
                  <a:lnTo>
                    <a:pt x="208801" y="35421"/>
                  </a:lnTo>
                  <a:lnTo>
                    <a:pt x="417602" y="23614"/>
                  </a:lnTo>
                  <a:lnTo>
                    <a:pt x="626404" y="0"/>
                  </a:lnTo>
                  <a:lnTo>
                    <a:pt x="835205" y="35421"/>
                  </a:lnTo>
                  <a:lnTo>
                    <a:pt x="1044007" y="59036"/>
                  </a:lnTo>
                  <a:lnTo>
                    <a:pt x="1252808" y="106265"/>
                  </a:lnTo>
                  <a:lnTo>
                    <a:pt x="1461609" y="82650"/>
                  </a:lnTo>
                </a:path>
              </a:pathLst>
            </a:custGeom>
            <a:ln w="35231" cap="flat">
              <a:solidFill>
                <a:srgbClr val="1CABE2">
                  <a:alpha val="100000"/>
                </a:srgbClr>
              </a:solidFill>
              <a:prstDash val="solid"/>
              <a:round/>
            </a:ln>
          </p:spPr>
          <p:txBody>
            <a:bodyPr/>
            <a:lstStyle/>
            <a:p>
              <a:endParaRPr/>
            </a:p>
          </p:txBody>
        </p:sp>
        <p:sp>
          <p:nvSpPr>
            <p:cNvPr id="417" name="tx417"/>
            <p:cNvSpPr/>
            <p:nvPr/>
          </p:nvSpPr>
          <p:spPr>
            <a:xfrm>
              <a:off x="5802070" y="26371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18" name="tx418"/>
            <p:cNvSpPr/>
            <p:nvPr/>
          </p:nvSpPr>
          <p:spPr>
            <a:xfrm>
              <a:off x="6010872" y="2613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19" name="tx419"/>
            <p:cNvSpPr/>
            <p:nvPr/>
          </p:nvSpPr>
          <p:spPr>
            <a:xfrm>
              <a:off x="6219673" y="26017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20" name="tx420"/>
            <p:cNvSpPr/>
            <p:nvPr/>
          </p:nvSpPr>
          <p:spPr>
            <a:xfrm>
              <a:off x="6428475" y="25781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21" name="tx421"/>
            <p:cNvSpPr/>
            <p:nvPr/>
          </p:nvSpPr>
          <p:spPr>
            <a:xfrm>
              <a:off x="6637276" y="2613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22" name="tx422"/>
            <p:cNvSpPr/>
            <p:nvPr/>
          </p:nvSpPr>
          <p:spPr>
            <a:xfrm>
              <a:off x="6846078" y="26371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23" name="tx423"/>
            <p:cNvSpPr/>
            <p:nvPr/>
          </p:nvSpPr>
          <p:spPr>
            <a:xfrm>
              <a:off x="7054879" y="26844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24" name="tx424"/>
            <p:cNvSpPr/>
            <p:nvPr/>
          </p:nvSpPr>
          <p:spPr>
            <a:xfrm>
              <a:off x="7263680" y="26608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25" name="rc425"/>
            <p:cNvSpPr/>
            <p:nvPr/>
          </p:nvSpPr>
          <p:spPr>
            <a:xfrm>
              <a:off x="5789280" y="3643117"/>
              <a:ext cx="1607770" cy="1000072"/>
            </a:xfrm>
            <a:prstGeom prst="rect">
              <a:avLst/>
            </a:prstGeom>
            <a:solidFill>
              <a:srgbClr val="EBEBEB">
                <a:alpha val="100000"/>
              </a:srgbClr>
            </a:solidFill>
          </p:spPr>
          <p:txBody>
            <a:bodyPr/>
            <a:lstStyle/>
            <a:p>
              <a:endParaRPr/>
            </a:p>
          </p:txBody>
        </p:sp>
        <p:sp>
          <p:nvSpPr>
            <p:cNvPr id="426" name="pl426"/>
            <p:cNvSpPr/>
            <p:nvPr/>
          </p:nvSpPr>
          <p:spPr>
            <a:xfrm>
              <a:off x="5789280" y="4426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5789280" y="413134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5789280" y="38361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9" name="pl429"/>
            <p:cNvSpPr/>
            <p:nvPr/>
          </p:nvSpPr>
          <p:spPr>
            <a:xfrm>
              <a:off x="578928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30" name="pl430"/>
            <p:cNvSpPr/>
            <p:nvPr/>
          </p:nvSpPr>
          <p:spPr>
            <a:xfrm>
              <a:off x="5789280" y="457411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5789280" y="427893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5789280" y="398375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586236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07116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27996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648876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669756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690636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9" name="pl439"/>
            <p:cNvSpPr/>
            <p:nvPr/>
          </p:nvSpPr>
          <p:spPr>
            <a:xfrm>
              <a:off x="711516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0" name="pl440"/>
            <p:cNvSpPr/>
            <p:nvPr/>
          </p:nvSpPr>
          <p:spPr>
            <a:xfrm>
              <a:off x="732397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1" name="pl441"/>
            <p:cNvSpPr/>
            <p:nvPr/>
          </p:nvSpPr>
          <p:spPr>
            <a:xfrm>
              <a:off x="5862360" y="4208093"/>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442" name="pl442"/>
            <p:cNvSpPr/>
            <p:nvPr/>
          </p:nvSpPr>
          <p:spPr>
            <a:xfrm>
              <a:off x="5862360" y="4007370"/>
              <a:ext cx="1461609" cy="118072"/>
            </a:xfrm>
            <a:custGeom>
              <a:avLst/>
              <a:gdLst/>
              <a:ahLst/>
              <a:cxnLst/>
              <a:rect l="0" t="0" r="0" b="0"/>
              <a:pathLst>
                <a:path w="1461609" h="118072">
                  <a:moveTo>
                    <a:pt x="0" y="11807"/>
                  </a:moveTo>
                  <a:lnTo>
                    <a:pt x="208801" y="0"/>
                  </a:lnTo>
                  <a:lnTo>
                    <a:pt x="417602" y="82650"/>
                  </a:lnTo>
                  <a:lnTo>
                    <a:pt x="626404" y="118072"/>
                  </a:lnTo>
                  <a:lnTo>
                    <a:pt x="835205" y="0"/>
                  </a:lnTo>
                  <a:lnTo>
                    <a:pt x="1044007" y="47228"/>
                  </a:lnTo>
                  <a:lnTo>
                    <a:pt x="1252808" y="0"/>
                  </a:lnTo>
                  <a:lnTo>
                    <a:pt x="1461609" y="35421"/>
                  </a:lnTo>
                </a:path>
              </a:pathLst>
            </a:custGeom>
            <a:ln w="40651" cap="flat">
              <a:solidFill>
                <a:srgbClr val="BEBEBE">
                  <a:alpha val="69803"/>
                </a:srgbClr>
              </a:solidFill>
              <a:prstDash val="solid"/>
              <a:round/>
            </a:ln>
          </p:spPr>
          <p:txBody>
            <a:bodyPr/>
            <a:lstStyle/>
            <a:p>
              <a:endParaRPr/>
            </a:p>
          </p:txBody>
        </p:sp>
        <p:sp>
          <p:nvSpPr>
            <p:cNvPr id="443" name="pl443"/>
            <p:cNvSpPr/>
            <p:nvPr/>
          </p:nvSpPr>
          <p:spPr>
            <a:xfrm>
              <a:off x="5862360" y="4007370"/>
              <a:ext cx="1461609" cy="118072"/>
            </a:xfrm>
            <a:custGeom>
              <a:avLst/>
              <a:gdLst/>
              <a:ahLst/>
              <a:cxnLst/>
              <a:rect l="0" t="0" r="0" b="0"/>
              <a:pathLst>
                <a:path w="1461609" h="118072">
                  <a:moveTo>
                    <a:pt x="0" y="11807"/>
                  </a:moveTo>
                  <a:lnTo>
                    <a:pt x="208801" y="0"/>
                  </a:lnTo>
                  <a:lnTo>
                    <a:pt x="417602" y="82650"/>
                  </a:lnTo>
                  <a:lnTo>
                    <a:pt x="626404" y="118072"/>
                  </a:lnTo>
                  <a:lnTo>
                    <a:pt x="835205" y="0"/>
                  </a:lnTo>
                  <a:lnTo>
                    <a:pt x="1044007" y="47228"/>
                  </a:lnTo>
                  <a:lnTo>
                    <a:pt x="1252808" y="0"/>
                  </a:lnTo>
                  <a:lnTo>
                    <a:pt x="1461609" y="35421"/>
                  </a:lnTo>
                </a:path>
              </a:pathLst>
            </a:custGeom>
            <a:ln w="35231" cap="flat">
              <a:solidFill>
                <a:srgbClr val="BEBEBE">
                  <a:alpha val="69803"/>
                </a:srgbClr>
              </a:solidFill>
              <a:prstDash val="solid"/>
              <a:round/>
            </a:ln>
          </p:spPr>
          <p:txBody>
            <a:bodyPr/>
            <a:lstStyle/>
            <a:p>
              <a:endParaRPr/>
            </a:p>
          </p:txBody>
        </p:sp>
        <p:sp>
          <p:nvSpPr>
            <p:cNvPr id="444" name="pl444"/>
            <p:cNvSpPr/>
            <p:nvPr/>
          </p:nvSpPr>
          <p:spPr>
            <a:xfrm>
              <a:off x="5862360" y="4208093"/>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445" name="pl445"/>
            <p:cNvSpPr/>
            <p:nvPr/>
          </p:nvSpPr>
          <p:spPr>
            <a:xfrm>
              <a:off x="5862360" y="4007370"/>
              <a:ext cx="1461609" cy="118072"/>
            </a:xfrm>
            <a:custGeom>
              <a:avLst/>
              <a:gdLst/>
              <a:ahLst/>
              <a:cxnLst/>
              <a:rect l="0" t="0" r="0" b="0"/>
              <a:pathLst>
                <a:path w="1461609" h="118072">
                  <a:moveTo>
                    <a:pt x="0" y="11807"/>
                  </a:moveTo>
                  <a:lnTo>
                    <a:pt x="208801" y="0"/>
                  </a:lnTo>
                  <a:lnTo>
                    <a:pt x="417602" y="82650"/>
                  </a:lnTo>
                  <a:lnTo>
                    <a:pt x="626404" y="118072"/>
                  </a:lnTo>
                  <a:lnTo>
                    <a:pt x="835205" y="0"/>
                  </a:lnTo>
                  <a:lnTo>
                    <a:pt x="1044007" y="47228"/>
                  </a:lnTo>
                  <a:lnTo>
                    <a:pt x="1252808" y="0"/>
                  </a:lnTo>
                  <a:lnTo>
                    <a:pt x="1461609" y="35421"/>
                  </a:lnTo>
                </a:path>
              </a:pathLst>
            </a:custGeom>
            <a:ln w="40651" cap="flat">
              <a:solidFill>
                <a:srgbClr val="000000">
                  <a:alpha val="100000"/>
                </a:srgbClr>
              </a:solidFill>
              <a:prstDash val="solid"/>
              <a:round/>
            </a:ln>
          </p:spPr>
          <p:txBody>
            <a:bodyPr/>
            <a:lstStyle/>
            <a:p>
              <a:endParaRPr/>
            </a:p>
          </p:txBody>
        </p:sp>
        <p:sp>
          <p:nvSpPr>
            <p:cNvPr id="446" name="pl446"/>
            <p:cNvSpPr/>
            <p:nvPr/>
          </p:nvSpPr>
          <p:spPr>
            <a:xfrm>
              <a:off x="5862360" y="4007370"/>
              <a:ext cx="1461609" cy="118072"/>
            </a:xfrm>
            <a:custGeom>
              <a:avLst/>
              <a:gdLst/>
              <a:ahLst/>
              <a:cxnLst/>
              <a:rect l="0" t="0" r="0" b="0"/>
              <a:pathLst>
                <a:path w="1461609" h="118072">
                  <a:moveTo>
                    <a:pt x="0" y="11807"/>
                  </a:moveTo>
                  <a:lnTo>
                    <a:pt x="208801" y="0"/>
                  </a:lnTo>
                  <a:lnTo>
                    <a:pt x="417602" y="82650"/>
                  </a:lnTo>
                  <a:lnTo>
                    <a:pt x="626404" y="118072"/>
                  </a:lnTo>
                  <a:lnTo>
                    <a:pt x="835205" y="0"/>
                  </a:lnTo>
                  <a:lnTo>
                    <a:pt x="1044007" y="47228"/>
                  </a:lnTo>
                  <a:lnTo>
                    <a:pt x="1252808" y="0"/>
                  </a:lnTo>
                  <a:lnTo>
                    <a:pt x="1461609" y="35421"/>
                  </a:lnTo>
                </a:path>
              </a:pathLst>
            </a:custGeom>
            <a:ln w="35231" cap="flat">
              <a:solidFill>
                <a:srgbClr val="1CABE2">
                  <a:alpha val="100000"/>
                </a:srgbClr>
              </a:solidFill>
              <a:prstDash val="solid"/>
              <a:round/>
            </a:ln>
          </p:spPr>
          <p:txBody>
            <a:bodyPr/>
            <a:lstStyle/>
            <a:p>
              <a:endParaRPr/>
            </a:p>
          </p:txBody>
        </p:sp>
        <p:sp>
          <p:nvSpPr>
            <p:cNvPr id="447" name="tx447"/>
            <p:cNvSpPr/>
            <p:nvPr/>
          </p:nvSpPr>
          <p:spPr>
            <a:xfrm>
              <a:off x="5802070" y="38390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48" name="tx448"/>
            <p:cNvSpPr/>
            <p:nvPr/>
          </p:nvSpPr>
          <p:spPr>
            <a:xfrm>
              <a:off x="6010872" y="38272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49" name="tx449"/>
            <p:cNvSpPr/>
            <p:nvPr/>
          </p:nvSpPr>
          <p:spPr>
            <a:xfrm>
              <a:off x="6219673" y="39099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0" name="tx450"/>
            <p:cNvSpPr/>
            <p:nvPr/>
          </p:nvSpPr>
          <p:spPr>
            <a:xfrm>
              <a:off x="6428475" y="3945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51" name="tx451"/>
            <p:cNvSpPr/>
            <p:nvPr/>
          </p:nvSpPr>
          <p:spPr>
            <a:xfrm>
              <a:off x="6637276" y="38272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6846078" y="38744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53" name="tx453"/>
            <p:cNvSpPr/>
            <p:nvPr/>
          </p:nvSpPr>
          <p:spPr>
            <a:xfrm>
              <a:off x="7054879" y="38272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54" name="tx454"/>
            <p:cNvSpPr/>
            <p:nvPr/>
          </p:nvSpPr>
          <p:spPr>
            <a:xfrm>
              <a:off x="7263680" y="38626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55" name="rc455"/>
            <p:cNvSpPr/>
            <p:nvPr/>
          </p:nvSpPr>
          <p:spPr>
            <a:xfrm>
              <a:off x="5789280" y="4927641"/>
              <a:ext cx="1607770" cy="1000072"/>
            </a:xfrm>
            <a:prstGeom prst="rect">
              <a:avLst/>
            </a:prstGeom>
            <a:solidFill>
              <a:srgbClr val="EBEBEB">
                <a:alpha val="100000"/>
              </a:srgbClr>
            </a:solidFill>
          </p:spPr>
          <p:txBody>
            <a:bodyPr/>
            <a:lstStyle/>
            <a:p>
              <a:endParaRPr/>
            </a:p>
          </p:txBody>
        </p:sp>
        <p:sp>
          <p:nvSpPr>
            <p:cNvPr id="456" name="pl456"/>
            <p:cNvSpPr/>
            <p:nvPr/>
          </p:nvSpPr>
          <p:spPr>
            <a:xfrm>
              <a:off x="5789280" y="5711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7" name="pl457"/>
            <p:cNvSpPr/>
            <p:nvPr/>
          </p:nvSpPr>
          <p:spPr>
            <a:xfrm>
              <a:off x="5789280" y="54158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8" name="pl458"/>
            <p:cNvSpPr/>
            <p:nvPr/>
          </p:nvSpPr>
          <p:spPr>
            <a:xfrm>
              <a:off x="5789280" y="51206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9" name="pl459"/>
            <p:cNvSpPr/>
            <p:nvPr/>
          </p:nvSpPr>
          <p:spPr>
            <a:xfrm>
              <a:off x="578928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60" name="pl460"/>
            <p:cNvSpPr/>
            <p:nvPr/>
          </p:nvSpPr>
          <p:spPr>
            <a:xfrm>
              <a:off x="5789280" y="58586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5789280" y="556346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5789280" y="52682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586236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607116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627996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648876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7" name="pl467"/>
            <p:cNvSpPr/>
            <p:nvPr/>
          </p:nvSpPr>
          <p:spPr>
            <a:xfrm>
              <a:off x="669756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8" name="pl468"/>
            <p:cNvSpPr/>
            <p:nvPr/>
          </p:nvSpPr>
          <p:spPr>
            <a:xfrm>
              <a:off x="690636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9" name="pl469"/>
            <p:cNvSpPr/>
            <p:nvPr/>
          </p:nvSpPr>
          <p:spPr>
            <a:xfrm>
              <a:off x="711516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0" name="pl470"/>
            <p:cNvSpPr/>
            <p:nvPr/>
          </p:nvSpPr>
          <p:spPr>
            <a:xfrm>
              <a:off x="732397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1" name="pl471"/>
            <p:cNvSpPr/>
            <p:nvPr/>
          </p:nvSpPr>
          <p:spPr>
            <a:xfrm>
              <a:off x="5862360" y="5492617"/>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472" name="pl472"/>
            <p:cNvSpPr/>
            <p:nvPr/>
          </p:nvSpPr>
          <p:spPr>
            <a:xfrm>
              <a:off x="5862360" y="5374545"/>
              <a:ext cx="1461609" cy="82650"/>
            </a:xfrm>
            <a:custGeom>
              <a:avLst/>
              <a:gdLst/>
              <a:ahLst/>
              <a:cxnLst/>
              <a:rect l="0" t="0" r="0" b="0"/>
              <a:pathLst>
                <a:path w="1461609" h="82650">
                  <a:moveTo>
                    <a:pt x="0" y="11807"/>
                  </a:moveTo>
                  <a:lnTo>
                    <a:pt x="208801" y="35421"/>
                  </a:lnTo>
                  <a:lnTo>
                    <a:pt x="417602" y="82650"/>
                  </a:lnTo>
                  <a:lnTo>
                    <a:pt x="626404" y="0"/>
                  </a:lnTo>
                  <a:lnTo>
                    <a:pt x="835205" y="35421"/>
                  </a:lnTo>
                  <a:lnTo>
                    <a:pt x="1044007" y="59036"/>
                  </a:lnTo>
                  <a:lnTo>
                    <a:pt x="1252808" y="47228"/>
                  </a:lnTo>
                  <a:lnTo>
                    <a:pt x="1461609" y="0"/>
                  </a:lnTo>
                </a:path>
              </a:pathLst>
            </a:custGeom>
            <a:ln w="40651" cap="flat">
              <a:solidFill>
                <a:srgbClr val="BEBEBE">
                  <a:alpha val="69803"/>
                </a:srgbClr>
              </a:solidFill>
              <a:prstDash val="solid"/>
              <a:round/>
            </a:ln>
          </p:spPr>
          <p:txBody>
            <a:bodyPr/>
            <a:lstStyle/>
            <a:p>
              <a:endParaRPr/>
            </a:p>
          </p:txBody>
        </p:sp>
        <p:sp>
          <p:nvSpPr>
            <p:cNvPr id="473" name="pl473"/>
            <p:cNvSpPr/>
            <p:nvPr/>
          </p:nvSpPr>
          <p:spPr>
            <a:xfrm>
              <a:off x="5862360" y="5374545"/>
              <a:ext cx="1461609" cy="82650"/>
            </a:xfrm>
            <a:custGeom>
              <a:avLst/>
              <a:gdLst/>
              <a:ahLst/>
              <a:cxnLst/>
              <a:rect l="0" t="0" r="0" b="0"/>
              <a:pathLst>
                <a:path w="1461609" h="82650">
                  <a:moveTo>
                    <a:pt x="0" y="11807"/>
                  </a:moveTo>
                  <a:lnTo>
                    <a:pt x="208801" y="35421"/>
                  </a:lnTo>
                  <a:lnTo>
                    <a:pt x="417602" y="82650"/>
                  </a:lnTo>
                  <a:lnTo>
                    <a:pt x="626404" y="0"/>
                  </a:lnTo>
                  <a:lnTo>
                    <a:pt x="835205" y="35421"/>
                  </a:lnTo>
                  <a:lnTo>
                    <a:pt x="1044007" y="59036"/>
                  </a:lnTo>
                  <a:lnTo>
                    <a:pt x="1252808" y="47228"/>
                  </a:lnTo>
                  <a:lnTo>
                    <a:pt x="1461609" y="0"/>
                  </a:lnTo>
                </a:path>
              </a:pathLst>
            </a:custGeom>
            <a:ln w="35231" cap="flat">
              <a:solidFill>
                <a:srgbClr val="BEBEBE">
                  <a:alpha val="69803"/>
                </a:srgbClr>
              </a:solidFill>
              <a:prstDash val="solid"/>
              <a:round/>
            </a:ln>
          </p:spPr>
          <p:txBody>
            <a:bodyPr/>
            <a:lstStyle/>
            <a:p>
              <a:endParaRPr/>
            </a:p>
          </p:txBody>
        </p:sp>
        <p:sp>
          <p:nvSpPr>
            <p:cNvPr id="474" name="pl474"/>
            <p:cNvSpPr/>
            <p:nvPr/>
          </p:nvSpPr>
          <p:spPr>
            <a:xfrm>
              <a:off x="5862360" y="5492617"/>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475" name="pl475"/>
            <p:cNvSpPr/>
            <p:nvPr/>
          </p:nvSpPr>
          <p:spPr>
            <a:xfrm>
              <a:off x="5862360" y="5374545"/>
              <a:ext cx="1461609" cy="82650"/>
            </a:xfrm>
            <a:custGeom>
              <a:avLst/>
              <a:gdLst/>
              <a:ahLst/>
              <a:cxnLst/>
              <a:rect l="0" t="0" r="0" b="0"/>
              <a:pathLst>
                <a:path w="1461609" h="82650">
                  <a:moveTo>
                    <a:pt x="0" y="11807"/>
                  </a:moveTo>
                  <a:lnTo>
                    <a:pt x="208801" y="35421"/>
                  </a:lnTo>
                  <a:lnTo>
                    <a:pt x="417602" y="82650"/>
                  </a:lnTo>
                  <a:lnTo>
                    <a:pt x="626404" y="0"/>
                  </a:lnTo>
                  <a:lnTo>
                    <a:pt x="835205" y="35421"/>
                  </a:lnTo>
                  <a:lnTo>
                    <a:pt x="1044007" y="59036"/>
                  </a:lnTo>
                  <a:lnTo>
                    <a:pt x="1252808" y="47228"/>
                  </a:lnTo>
                  <a:lnTo>
                    <a:pt x="1461609" y="0"/>
                  </a:lnTo>
                </a:path>
              </a:pathLst>
            </a:custGeom>
            <a:ln w="40651" cap="flat">
              <a:solidFill>
                <a:srgbClr val="000000">
                  <a:alpha val="100000"/>
                </a:srgbClr>
              </a:solidFill>
              <a:prstDash val="solid"/>
              <a:round/>
            </a:ln>
          </p:spPr>
          <p:txBody>
            <a:bodyPr/>
            <a:lstStyle/>
            <a:p>
              <a:endParaRPr/>
            </a:p>
          </p:txBody>
        </p:sp>
        <p:sp>
          <p:nvSpPr>
            <p:cNvPr id="476" name="pl476"/>
            <p:cNvSpPr/>
            <p:nvPr/>
          </p:nvSpPr>
          <p:spPr>
            <a:xfrm>
              <a:off x="5862360" y="5374545"/>
              <a:ext cx="1461609" cy="82650"/>
            </a:xfrm>
            <a:custGeom>
              <a:avLst/>
              <a:gdLst/>
              <a:ahLst/>
              <a:cxnLst/>
              <a:rect l="0" t="0" r="0" b="0"/>
              <a:pathLst>
                <a:path w="1461609" h="82650">
                  <a:moveTo>
                    <a:pt x="0" y="11807"/>
                  </a:moveTo>
                  <a:lnTo>
                    <a:pt x="208801" y="35421"/>
                  </a:lnTo>
                  <a:lnTo>
                    <a:pt x="417602" y="82650"/>
                  </a:lnTo>
                  <a:lnTo>
                    <a:pt x="626404" y="0"/>
                  </a:lnTo>
                  <a:lnTo>
                    <a:pt x="835205" y="35421"/>
                  </a:lnTo>
                  <a:lnTo>
                    <a:pt x="1044007" y="59036"/>
                  </a:lnTo>
                  <a:lnTo>
                    <a:pt x="1252808" y="47228"/>
                  </a:lnTo>
                  <a:lnTo>
                    <a:pt x="1461609" y="0"/>
                  </a:lnTo>
                </a:path>
              </a:pathLst>
            </a:custGeom>
            <a:ln w="35231" cap="flat">
              <a:solidFill>
                <a:srgbClr val="1CABE2">
                  <a:alpha val="100000"/>
                </a:srgbClr>
              </a:solidFill>
              <a:prstDash val="solid"/>
              <a:round/>
            </a:ln>
          </p:spPr>
          <p:txBody>
            <a:bodyPr/>
            <a:lstStyle/>
            <a:p>
              <a:endParaRPr/>
            </a:p>
          </p:txBody>
        </p:sp>
        <p:sp>
          <p:nvSpPr>
            <p:cNvPr id="477" name="tx477"/>
            <p:cNvSpPr/>
            <p:nvPr/>
          </p:nvSpPr>
          <p:spPr>
            <a:xfrm>
              <a:off x="5802070" y="5206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78" name="tx478"/>
            <p:cNvSpPr/>
            <p:nvPr/>
          </p:nvSpPr>
          <p:spPr>
            <a:xfrm>
              <a:off x="6010872" y="52298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79" name="tx479"/>
            <p:cNvSpPr/>
            <p:nvPr/>
          </p:nvSpPr>
          <p:spPr>
            <a:xfrm>
              <a:off x="6219673" y="52770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80" name="tx480"/>
            <p:cNvSpPr/>
            <p:nvPr/>
          </p:nvSpPr>
          <p:spPr>
            <a:xfrm>
              <a:off x="6428475" y="5194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81" name="tx481"/>
            <p:cNvSpPr/>
            <p:nvPr/>
          </p:nvSpPr>
          <p:spPr>
            <a:xfrm>
              <a:off x="6637276" y="52298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82" name="tx482"/>
            <p:cNvSpPr/>
            <p:nvPr/>
          </p:nvSpPr>
          <p:spPr>
            <a:xfrm>
              <a:off x="6846078" y="52534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83" name="tx483"/>
            <p:cNvSpPr/>
            <p:nvPr/>
          </p:nvSpPr>
          <p:spPr>
            <a:xfrm>
              <a:off x="7054879" y="5241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84" name="tx484"/>
            <p:cNvSpPr/>
            <p:nvPr/>
          </p:nvSpPr>
          <p:spPr>
            <a:xfrm>
              <a:off x="7263680" y="5194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85" name="rc485"/>
            <p:cNvSpPr/>
            <p:nvPr/>
          </p:nvSpPr>
          <p:spPr>
            <a:xfrm>
              <a:off x="7466640" y="1074069"/>
              <a:ext cx="1607770" cy="1000072"/>
            </a:xfrm>
            <a:prstGeom prst="rect">
              <a:avLst/>
            </a:prstGeom>
            <a:solidFill>
              <a:srgbClr val="EBEBEB">
                <a:alpha val="100000"/>
              </a:srgbClr>
            </a:solidFill>
          </p:spPr>
          <p:txBody>
            <a:bodyPr/>
            <a:lstStyle/>
            <a:p>
              <a:endParaRPr/>
            </a:p>
          </p:txBody>
        </p:sp>
        <p:sp>
          <p:nvSpPr>
            <p:cNvPr id="486" name="pl486"/>
            <p:cNvSpPr/>
            <p:nvPr/>
          </p:nvSpPr>
          <p:spPr>
            <a:xfrm>
              <a:off x="7466640" y="18574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7" name="pl487"/>
            <p:cNvSpPr/>
            <p:nvPr/>
          </p:nvSpPr>
          <p:spPr>
            <a:xfrm>
              <a:off x="7466640" y="156229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8" name="pl488"/>
            <p:cNvSpPr/>
            <p:nvPr/>
          </p:nvSpPr>
          <p:spPr>
            <a:xfrm>
              <a:off x="7466640" y="126711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9" name="pl489"/>
            <p:cNvSpPr/>
            <p:nvPr/>
          </p:nvSpPr>
          <p:spPr>
            <a:xfrm>
              <a:off x="746664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90" name="pl490"/>
            <p:cNvSpPr/>
            <p:nvPr/>
          </p:nvSpPr>
          <p:spPr>
            <a:xfrm>
              <a:off x="7466640" y="20050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7466640" y="170988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7466640" y="14147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753972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7748521"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5" name="pl495"/>
            <p:cNvSpPr/>
            <p:nvPr/>
          </p:nvSpPr>
          <p:spPr>
            <a:xfrm>
              <a:off x="795732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6" name="pl496"/>
            <p:cNvSpPr/>
            <p:nvPr/>
          </p:nvSpPr>
          <p:spPr>
            <a:xfrm>
              <a:off x="816612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7" name="pl497"/>
            <p:cNvSpPr/>
            <p:nvPr/>
          </p:nvSpPr>
          <p:spPr>
            <a:xfrm>
              <a:off x="837492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8" name="pl498"/>
            <p:cNvSpPr/>
            <p:nvPr/>
          </p:nvSpPr>
          <p:spPr>
            <a:xfrm>
              <a:off x="858372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9" name="pl499"/>
            <p:cNvSpPr/>
            <p:nvPr/>
          </p:nvSpPr>
          <p:spPr>
            <a:xfrm>
              <a:off x="879252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0" name="pl500"/>
            <p:cNvSpPr/>
            <p:nvPr/>
          </p:nvSpPr>
          <p:spPr>
            <a:xfrm>
              <a:off x="900133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1" name="pl501"/>
            <p:cNvSpPr/>
            <p:nvPr/>
          </p:nvSpPr>
          <p:spPr>
            <a:xfrm>
              <a:off x="7539720" y="1639045"/>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502" name="pl502"/>
            <p:cNvSpPr/>
            <p:nvPr/>
          </p:nvSpPr>
          <p:spPr>
            <a:xfrm>
              <a:off x="7539720" y="1461936"/>
              <a:ext cx="1461609" cy="11807"/>
            </a:xfrm>
            <a:custGeom>
              <a:avLst/>
              <a:gdLst/>
              <a:ahLst/>
              <a:cxnLst/>
              <a:rect l="0" t="0" r="0" b="0"/>
              <a:pathLst>
                <a:path w="1461609" h="11807">
                  <a:moveTo>
                    <a:pt x="0" y="11807"/>
                  </a:moveTo>
                  <a:lnTo>
                    <a:pt x="208801" y="11807"/>
                  </a:lnTo>
                  <a:lnTo>
                    <a:pt x="417602" y="11807"/>
                  </a:lnTo>
                  <a:lnTo>
                    <a:pt x="626404" y="11807"/>
                  </a:lnTo>
                  <a:lnTo>
                    <a:pt x="835205" y="11807"/>
                  </a:lnTo>
                  <a:lnTo>
                    <a:pt x="1044007" y="11807"/>
                  </a:lnTo>
                  <a:lnTo>
                    <a:pt x="1252808" y="11807"/>
                  </a:lnTo>
                  <a:lnTo>
                    <a:pt x="1461609" y="0"/>
                  </a:lnTo>
                </a:path>
              </a:pathLst>
            </a:custGeom>
            <a:ln w="40651" cap="flat">
              <a:solidFill>
                <a:srgbClr val="BEBEBE">
                  <a:alpha val="69803"/>
                </a:srgbClr>
              </a:solidFill>
              <a:prstDash val="solid"/>
              <a:round/>
            </a:ln>
          </p:spPr>
          <p:txBody>
            <a:bodyPr/>
            <a:lstStyle/>
            <a:p>
              <a:endParaRPr/>
            </a:p>
          </p:txBody>
        </p:sp>
        <p:sp>
          <p:nvSpPr>
            <p:cNvPr id="503" name="pl503"/>
            <p:cNvSpPr/>
            <p:nvPr/>
          </p:nvSpPr>
          <p:spPr>
            <a:xfrm>
              <a:off x="7539720" y="1461936"/>
              <a:ext cx="1461609" cy="11807"/>
            </a:xfrm>
            <a:custGeom>
              <a:avLst/>
              <a:gdLst/>
              <a:ahLst/>
              <a:cxnLst/>
              <a:rect l="0" t="0" r="0" b="0"/>
              <a:pathLst>
                <a:path w="1461609" h="11807">
                  <a:moveTo>
                    <a:pt x="0" y="11807"/>
                  </a:moveTo>
                  <a:lnTo>
                    <a:pt x="208801" y="11807"/>
                  </a:lnTo>
                  <a:lnTo>
                    <a:pt x="417602" y="11807"/>
                  </a:lnTo>
                  <a:lnTo>
                    <a:pt x="626404" y="11807"/>
                  </a:lnTo>
                  <a:lnTo>
                    <a:pt x="835205" y="11807"/>
                  </a:lnTo>
                  <a:lnTo>
                    <a:pt x="1044007" y="11807"/>
                  </a:lnTo>
                  <a:lnTo>
                    <a:pt x="1252808" y="11807"/>
                  </a:lnTo>
                  <a:lnTo>
                    <a:pt x="1461609" y="0"/>
                  </a:lnTo>
                </a:path>
              </a:pathLst>
            </a:custGeom>
            <a:ln w="35231" cap="flat">
              <a:solidFill>
                <a:srgbClr val="BEBEBE">
                  <a:alpha val="69803"/>
                </a:srgbClr>
              </a:solidFill>
              <a:prstDash val="solid"/>
              <a:round/>
            </a:ln>
          </p:spPr>
          <p:txBody>
            <a:bodyPr/>
            <a:lstStyle/>
            <a:p>
              <a:endParaRPr/>
            </a:p>
          </p:txBody>
        </p:sp>
        <p:sp>
          <p:nvSpPr>
            <p:cNvPr id="504" name="pl504"/>
            <p:cNvSpPr/>
            <p:nvPr/>
          </p:nvSpPr>
          <p:spPr>
            <a:xfrm>
              <a:off x="7539720" y="1639045"/>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505" name="pl505"/>
            <p:cNvSpPr/>
            <p:nvPr/>
          </p:nvSpPr>
          <p:spPr>
            <a:xfrm>
              <a:off x="7539720" y="1461936"/>
              <a:ext cx="1461609" cy="11807"/>
            </a:xfrm>
            <a:custGeom>
              <a:avLst/>
              <a:gdLst/>
              <a:ahLst/>
              <a:cxnLst/>
              <a:rect l="0" t="0" r="0" b="0"/>
              <a:pathLst>
                <a:path w="1461609" h="11807">
                  <a:moveTo>
                    <a:pt x="0" y="11807"/>
                  </a:moveTo>
                  <a:lnTo>
                    <a:pt x="208801" y="11807"/>
                  </a:lnTo>
                  <a:lnTo>
                    <a:pt x="417602" y="11807"/>
                  </a:lnTo>
                  <a:lnTo>
                    <a:pt x="626404" y="11807"/>
                  </a:lnTo>
                  <a:lnTo>
                    <a:pt x="835205" y="11807"/>
                  </a:lnTo>
                  <a:lnTo>
                    <a:pt x="1044007" y="11807"/>
                  </a:lnTo>
                  <a:lnTo>
                    <a:pt x="1252808" y="11807"/>
                  </a:lnTo>
                  <a:lnTo>
                    <a:pt x="1461609" y="0"/>
                  </a:lnTo>
                </a:path>
              </a:pathLst>
            </a:custGeom>
            <a:ln w="40651" cap="flat">
              <a:solidFill>
                <a:srgbClr val="000000">
                  <a:alpha val="100000"/>
                </a:srgbClr>
              </a:solidFill>
              <a:prstDash val="solid"/>
              <a:round/>
            </a:ln>
          </p:spPr>
          <p:txBody>
            <a:bodyPr/>
            <a:lstStyle/>
            <a:p>
              <a:endParaRPr/>
            </a:p>
          </p:txBody>
        </p:sp>
        <p:sp>
          <p:nvSpPr>
            <p:cNvPr id="506" name="pl506"/>
            <p:cNvSpPr/>
            <p:nvPr/>
          </p:nvSpPr>
          <p:spPr>
            <a:xfrm>
              <a:off x="7539720" y="1461936"/>
              <a:ext cx="1461609" cy="11807"/>
            </a:xfrm>
            <a:custGeom>
              <a:avLst/>
              <a:gdLst/>
              <a:ahLst/>
              <a:cxnLst/>
              <a:rect l="0" t="0" r="0" b="0"/>
              <a:pathLst>
                <a:path w="1461609" h="11807">
                  <a:moveTo>
                    <a:pt x="0" y="11807"/>
                  </a:moveTo>
                  <a:lnTo>
                    <a:pt x="208801" y="11807"/>
                  </a:lnTo>
                  <a:lnTo>
                    <a:pt x="417602" y="11807"/>
                  </a:lnTo>
                  <a:lnTo>
                    <a:pt x="626404" y="11807"/>
                  </a:lnTo>
                  <a:lnTo>
                    <a:pt x="835205" y="11807"/>
                  </a:lnTo>
                  <a:lnTo>
                    <a:pt x="1044007" y="11807"/>
                  </a:lnTo>
                  <a:lnTo>
                    <a:pt x="1252808" y="11807"/>
                  </a:lnTo>
                  <a:lnTo>
                    <a:pt x="1461609" y="0"/>
                  </a:lnTo>
                </a:path>
              </a:pathLst>
            </a:custGeom>
            <a:ln w="35231" cap="flat">
              <a:solidFill>
                <a:srgbClr val="1CABE2">
                  <a:alpha val="100000"/>
                </a:srgbClr>
              </a:solidFill>
              <a:prstDash val="solid"/>
              <a:round/>
            </a:ln>
          </p:spPr>
          <p:txBody>
            <a:bodyPr/>
            <a:lstStyle/>
            <a:p>
              <a:endParaRPr/>
            </a:p>
          </p:txBody>
        </p:sp>
        <p:sp>
          <p:nvSpPr>
            <p:cNvPr id="507" name="tx507"/>
            <p:cNvSpPr/>
            <p:nvPr/>
          </p:nvSpPr>
          <p:spPr>
            <a:xfrm>
              <a:off x="7479430" y="12936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08" name="tx508"/>
            <p:cNvSpPr/>
            <p:nvPr/>
          </p:nvSpPr>
          <p:spPr>
            <a:xfrm>
              <a:off x="7688232" y="12936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09" name="tx509"/>
            <p:cNvSpPr/>
            <p:nvPr/>
          </p:nvSpPr>
          <p:spPr>
            <a:xfrm>
              <a:off x="7897033" y="12936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10" name="tx510"/>
            <p:cNvSpPr/>
            <p:nvPr/>
          </p:nvSpPr>
          <p:spPr>
            <a:xfrm>
              <a:off x="8105835" y="12936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11" name="tx511"/>
            <p:cNvSpPr/>
            <p:nvPr/>
          </p:nvSpPr>
          <p:spPr>
            <a:xfrm>
              <a:off x="8314636" y="12936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12" name="tx512"/>
            <p:cNvSpPr/>
            <p:nvPr/>
          </p:nvSpPr>
          <p:spPr>
            <a:xfrm>
              <a:off x="8523437" y="12936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13" name="tx513"/>
            <p:cNvSpPr/>
            <p:nvPr/>
          </p:nvSpPr>
          <p:spPr>
            <a:xfrm>
              <a:off x="8732239" y="12936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14" name="tx514"/>
            <p:cNvSpPr/>
            <p:nvPr/>
          </p:nvSpPr>
          <p:spPr>
            <a:xfrm>
              <a:off x="8941040" y="12818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15" name="rc515"/>
            <p:cNvSpPr/>
            <p:nvPr/>
          </p:nvSpPr>
          <p:spPr>
            <a:xfrm>
              <a:off x="7466640" y="2358593"/>
              <a:ext cx="1607770" cy="1000072"/>
            </a:xfrm>
            <a:prstGeom prst="rect">
              <a:avLst/>
            </a:prstGeom>
            <a:solidFill>
              <a:srgbClr val="EBEBEB">
                <a:alpha val="100000"/>
              </a:srgbClr>
            </a:solidFill>
          </p:spPr>
          <p:txBody>
            <a:bodyPr/>
            <a:lstStyle/>
            <a:p>
              <a:endParaRPr/>
            </a:p>
          </p:txBody>
        </p:sp>
        <p:sp>
          <p:nvSpPr>
            <p:cNvPr id="516" name="pl516"/>
            <p:cNvSpPr/>
            <p:nvPr/>
          </p:nvSpPr>
          <p:spPr>
            <a:xfrm>
              <a:off x="7466640" y="314200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7" name="pl517"/>
            <p:cNvSpPr/>
            <p:nvPr/>
          </p:nvSpPr>
          <p:spPr>
            <a:xfrm>
              <a:off x="7466640" y="284682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8" name="pl518"/>
            <p:cNvSpPr/>
            <p:nvPr/>
          </p:nvSpPr>
          <p:spPr>
            <a:xfrm>
              <a:off x="7466640" y="255164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9" name="pl519"/>
            <p:cNvSpPr/>
            <p:nvPr/>
          </p:nvSpPr>
          <p:spPr>
            <a:xfrm>
              <a:off x="746664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20" name="pl520"/>
            <p:cNvSpPr/>
            <p:nvPr/>
          </p:nvSpPr>
          <p:spPr>
            <a:xfrm>
              <a:off x="7466640" y="32895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7466640" y="299441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7466640" y="269923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3" name="pl523"/>
            <p:cNvSpPr/>
            <p:nvPr/>
          </p:nvSpPr>
          <p:spPr>
            <a:xfrm>
              <a:off x="753972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4" name="pl524"/>
            <p:cNvSpPr/>
            <p:nvPr/>
          </p:nvSpPr>
          <p:spPr>
            <a:xfrm>
              <a:off x="7748521"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5" name="pl525"/>
            <p:cNvSpPr/>
            <p:nvPr/>
          </p:nvSpPr>
          <p:spPr>
            <a:xfrm>
              <a:off x="795732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6" name="pl526"/>
            <p:cNvSpPr/>
            <p:nvPr/>
          </p:nvSpPr>
          <p:spPr>
            <a:xfrm>
              <a:off x="816612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7" name="pl527"/>
            <p:cNvSpPr/>
            <p:nvPr/>
          </p:nvSpPr>
          <p:spPr>
            <a:xfrm>
              <a:off x="837492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8" name="pl528"/>
            <p:cNvSpPr/>
            <p:nvPr/>
          </p:nvSpPr>
          <p:spPr>
            <a:xfrm>
              <a:off x="858372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9" name="pl529"/>
            <p:cNvSpPr/>
            <p:nvPr/>
          </p:nvSpPr>
          <p:spPr>
            <a:xfrm>
              <a:off x="879252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0" name="pl530"/>
            <p:cNvSpPr/>
            <p:nvPr/>
          </p:nvSpPr>
          <p:spPr>
            <a:xfrm>
              <a:off x="900133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1" name="pl531"/>
            <p:cNvSpPr/>
            <p:nvPr/>
          </p:nvSpPr>
          <p:spPr>
            <a:xfrm>
              <a:off x="7539720" y="2923569"/>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532" name="pl532"/>
            <p:cNvSpPr/>
            <p:nvPr/>
          </p:nvSpPr>
          <p:spPr>
            <a:xfrm>
              <a:off x="7539720" y="3006220"/>
              <a:ext cx="1461609" cy="224337"/>
            </a:xfrm>
            <a:custGeom>
              <a:avLst/>
              <a:gdLst/>
              <a:ahLst/>
              <a:cxnLst/>
              <a:rect l="0" t="0" r="0" b="0"/>
              <a:pathLst>
                <a:path w="1461609" h="224337">
                  <a:moveTo>
                    <a:pt x="0" y="0"/>
                  </a:moveTo>
                  <a:lnTo>
                    <a:pt x="208801" y="59036"/>
                  </a:lnTo>
                  <a:lnTo>
                    <a:pt x="417602" y="82650"/>
                  </a:lnTo>
                  <a:lnTo>
                    <a:pt x="626404" y="224337"/>
                  </a:lnTo>
                  <a:lnTo>
                    <a:pt x="835205" y="200722"/>
                  </a:lnTo>
                  <a:lnTo>
                    <a:pt x="1044007" y="106265"/>
                  </a:lnTo>
                  <a:lnTo>
                    <a:pt x="1252808" y="165301"/>
                  </a:lnTo>
                  <a:lnTo>
                    <a:pt x="1461609" y="118072"/>
                  </a:lnTo>
                </a:path>
              </a:pathLst>
            </a:custGeom>
            <a:ln w="40651" cap="flat">
              <a:solidFill>
                <a:srgbClr val="BEBEBE">
                  <a:alpha val="69803"/>
                </a:srgbClr>
              </a:solidFill>
              <a:prstDash val="solid"/>
              <a:round/>
            </a:ln>
          </p:spPr>
          <p:txBody>
            <a:bodyPr/>
            <a:lstStyle/>
            <a:p>
              <a:endParaRPr/>
            </a:p>
          </p:txBody>
        </p:sp>
        <p:sp>
          <p:nvSpPr>
            <p:cNvPr id="533" name="pl533"/>
            <p:cNvSpPr/>
            <p:nvPr/>
          </p:nvSpPr>
          <p:spPr>
            <a:xfrm>
              <a:off x="7539720" y="3006220"/>
              <a:ext cx="1461609" cy="224337"/>
            </a:xfrm>
            <a:custGeom>
              <a:avLst/>
              <a:gdLst/>
              <a:ahLst/>
              <a:cxnLst/>
              <a:rect l="0" t="0" r="0" b="0"/>
              <a:pathLst>
                <a:path w="1461609" h="224337">
                  <a:moveTo>
                    <a:pt x="0" y="0"/>
                  </a:moveTo>
                  <a:lnTo>
                    <a:pt x="208801" y="59036"/>
                  </a:lnTo>
                  <a:lnTo>
                    <a:pt x="417602" y="82650"/>
                  </a:lnTo>
                  <a:lnTo>
                    <a:pt x="626404" y="224337"/>
                  </a:lnTo>
                  <a:lnTo>
                    <a:pt x="835205" y="200722"/>
                  </a:lnTo>
                  <a:lnTo>
                    <a:pt x="1044007" y="106265"/>
                  </a:lnTo>
                  <a:lnTo>
                    <a:pt x="1252808" y="165301"/>
                  </a:lnTo>
                  <a:lnTo>
                    <a:pt x="1461609" y="118072"/>
                  </a:lnTo>
                </a:path>
              </a:pathLst>
            </a:custGeom>
            <a:ln w="35231" cap="flat">
              <a:solidFill>
                <a:srgbClr val="BEBEBE">
                  <a:alpha val="69803"/>
                </a:srgbClr>
              </a:solidFill>
              <a:prstDash val="solid"/>
              <a:round/>
            </a:ln>
          </p:spPr>
          <p:txBody>
            <a:bodyPr/>
            <a:lstStyle/>
            <a:p>
              <a:endParaRPr/>
            </a:p>
          </p:txBody>
        </p:sp>
        <p:sp>
          <p:nvSpPr>
            <p:cNvPr id="534" name="pl534"/>
            <p:cNvSpPr/>
            <p:nvPr/>
          </p:nvSpPr>
          <p:spPr>
            <a:xfrm>
              <a:off x="7539720" y="2923569"/>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535" name="pl535"/>
            <p:cNvSpPr/>
            <p:nvPr/>
          </p:nvSpPr>
          <p:spPr>
            <a:xfrm>
              <a:off x="7539720" y="3006220"/>
              <a:ext cx="1461609" cy="224337"/>
            </a:xfrm>
            <a:custGeom>
              <a:avLst/>
              <a:gdLst/>
              <a:ahLst/>
              <a:cxnLst/>
              <a:rect l="0" t="0" r="0" b="0"/>
              <a:pathLst>
                <a:path w="1461609" h="224337">
                  <a:moveTo>
                    <a:pt x="0" y="0"/>
                  </a:moveTo>
                  <a:lnTo>
                    <a:pt x="208801" y="59036"/>
                  </a:lnTo>
                  <a:lnTo>
                    <a:pt x="417602" y="82650"/>
                  </a:lnTo>
                  <a:lnTo>
                    <a:pt x="626404" y="224337"/>
                  </a:lnTo>
                  <a:lnTo>
                    <a:pt x="835205" y="200722"/>
                  </a:lnTo>
                  <a:lnTo>
                    <a:pt x="1044007" y="106265"/>
                  </a:lnTo>
                  <a:lnTo>
                    <a:pt x="1252808" y="165301"/>
                  </a:lnTo>
                  <a:lnTo>
                    <a:pt x="1461609" y="118072"/>
                  </a:lnTo>
                </a:path>
              </a:pathLst>
            </a:custGeom>
            <a:ln w="40651" cap="flat">
              <a:solidFill>
                <a:srgbClr val="000000">
                  <a:alpha val="100000"/>
                </a:srgbClr>
              </a:solidFill>
              <a:prstDash val="solid"/>
              <a:round/>
            </a:ln>
          </p:spPr>
          <p:txBody>
            <a:bodyPr/>
            <a:lstStyle/>
            <a:p>
              <a:endParaRPr/>
            </a:p>
          </p:txBody>
        </p:sp>
        <p:sp>
          <p:nvSpPr>
            <p:cNvPr id="536" name="pl536"/>
            <p:cNvSpPr/>
            <p:nvPr/>
          </p:nvSpPr>
          <p:spPr>
            <a:xfrm>
              <a:off x="7539720" y="3006220"/>
              <a:ext cx="1461609" cy="224337"/>
            </a:xfrm>
            <a:custGeom>
              <a:avLst/>
              <a:gdLst/>
              <a:ahLst/>
              <a:cxnLst/>
              <a:rect l="0" t="0" r="0" b="0"/>
              <a:pathLst>
                <a:path w="1461609" h="224337">
                  <a:moveTo>
                    <a:pt x="0" y="0"/>
                  </a:moveTo>
                  <a:lnTo>
                    <a:pt x="208801" y="59036"/>
                  </a:lnTo>
                  <a:lnTo>
                    <a:pt x="417602" y="82650"/>
                  </a:lnTo>
                  <a:lnTo>
                    <a:pt x="626404" y="224337"/>
                  </a:lnTo>
                  <a:lnTo>
                    <a:pt x="835205" y="200722"/>
                  </a:lnTo>
                  <a:lnTo>
                    <a:pt x="1044007" y="106265"/>
                  </a:lnTo>
                  <a:lnTo>
                    <a:pt x="1252808" y="165301"/>
                  </a:lnTo>
                  <a:lnTo>
                    <a:pt x="1461609" y="118072"/>
                  </a:lnTo>
                </a:path>
              </a:pathLst>
            </a:custGeom>
            <a:ln w="35231" cap="flat">
              <a:solidFill>
                <a:srgbClr val="1CABE2">
                  <a:alpha val="100000"/>
                </a:srgbClr>
              </a:solidFill>
              <a:prstDash val="solid"/>
              <a:round/>
            </a:ln>
          </p:spPr>
          <p:txBody>
            <a:bodyPr/>
            <a:lstStyle/>
            <a:p>
              <a:endParaRPr/>
            </a:p>
          </p:txBody>
        </p:sp>
        <p:sp>
          <p:nvSpPr>
            <p:cNvPr id="537" name="tx537"/>
            <p:cNvSpPr/>
            <p:nvPr/>
          </p:nvSpPr>
          <p:spPr>
            <a:xfrm>
              <a:off x="7479430" y="282774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38" name="tx538"/>
            <p:cNvSpPr/>
            <p:nvPr/>
          </p:nvSpPr>
          <p:spPr>
            <a:xfrm>
              <a:off x="7688232" y="2885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539" name="tx539"/>
            <p:cNvSpPr/>
            <p:nvPr/>
          </p:nvSpPr>
          <p:spPr>
            <a:xfrm>
              <a:off x="7897033" y="29087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40" name="tx540"/>
            <p:cNvSpPr/>
            <p:nvPr/>
          </p:nvSpPr>
          <p:spPr>
            <a:xfrm>
              <a:off x="8105835" y="3051816"/>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541" name="tx541"/>
            <p:cNvSpPr/>
            <p:nvPr/>
          </p:nvSpPr>
          <p:spPr>
            <a:xfrm>
              <a:off x="8314636" y="3028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542" name="tx542"/>
            <p:cNvSpPr/>
            <p:nvPr/>
          </p:nvSpPr>
          <p:spPr>
            <a:xfrm>
              <a:off x="8523437" y="2932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543" name="tx543"/>
            <p:cNvSpPr/>
            <p:nvPr/>
          </p:nvSpPr>
          <p:spPr>
            <a:xfrm>
              <a:off x="8732239" y="29914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544" name="tx544"/>
            <p:cNvSpPr/>
            <p:nvPr/>
          </p:nvSpPr>
          <p:spPr>
            <a:xfrm>
              <a:off x="8941040" y="294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45" name="rc545"/>
            <p:cNvSpPr/>
            <p:nvPr/>
          </p:nvSpPr>
          <p:spPr>
            <a:xfrm>
              <a:off x="7466640" y="3643117"/>
              <a:ext cx="1607770" cy="1000072"/>
            </a:xfrm>
            <a:prstGeom prst="rect">
              <a:avLst/>
            </a:prstGeom>
            <a:solidFill>
              <a:srgbClr val="EBEBEB">
                <a:alpha val="100000"/>
              </a:srgbClr>
            </a:solidFill>
          </p:spPr>
          <p:txBody>
            <a:bodyPr/>
            <a:lstStyle/>
            <a:p>
              <a:endParaRPr/>
            </a:p>
          </p:txBody>
        </p:sp>
        <p:sp>
          <p:nvSpPr>
            <p:cNvPr id="546" name="pl546"/>
            <p:cNvSpPr/>
            <p:nvPr/>
          </p:nvSpPr>
          <p:spPr>
            <a:xfrm>
              <a:off x="7466640" y="4426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7" name="pl547"/>
            <p:cNvSpPr/>
            <p:nvPr/>
          </p:nvSpPr>
          <p:spPr>
            <a:xfrm>
              <a:off x="7466640" y="413134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8" name="pl548"/>
            <p:cNvSpPr/>
            <p:nvPr/>
          </p:nvSpPr>
          <p:spPr>
            <a:xfrm>
              <a:off x="7466640" y="38361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9" name="pl549"/>
            <p:cNvSpPr/>
            <p:nvPr/>
          </p:nvSpPr>
          <p:spPr>
            <a:xfrm>
              <a:off x="746664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50" name="pl550"/>
            <p:cNvSpPr/>
            <p:nvPr/>
          </p:nvSpPr>
          <p:spPr>
            <a:xfrm>
              <a:off x="7466640" y="457411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1" name="pl551"/>
            <p:cNvSpPr/>
            <p:nvPr/>
          </p:nvSpPr>
          <p:spPr>
            <a:xfrm>
              <a:off x="7466640" y="427893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2" name="pl552"/>
            <p:cNvSpPr/>
            <p:nvPr/>
          </p:nvSpPr>
          <p:spPr>
            <a:xfrm>
              <a:off x="7466640" y="398375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3" name="pl553"/>
            <p:cNvSpPr/>
            <p:nvPr/>
          </p:nvSpPr>
          <p:spPr>
            <a:xfrm>
              <a:off x="753972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4" name="pl554"/>
            <p:cNvSpPr/>
            <p:nvPr/>
          </p:nvSpPr>
          <p:spPr>
            <a:xfrm>
              <a:off x="7748521"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5" name="pl555"/>
            <p:cNvSpPr/>
            <p:nvPr/>
          </p:nvSpPr>
          <p:spPr>
            <a:xfrm>
              <a:off x="795732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6" name="pl556"/>
            <p:cNvSpPr/>
            <p:nvPr/>
          </p:nvSpPr>
          <p:spPr>
            <a:xfrm>
              <a:off x="816612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7" name="pl557"/>
            <p:cNvSpPr/>
            <p:nvPr/>
          </p:nvSpPr>
          <p:spPr>
            <a:xfrm>
              <a:off x="837492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8" name="pl558"/>
            <p:cNvSpPr/>
            <p:nvPr/>
          </p:nvSpPr>
          <p:spPr>
            <a:xfrm>
              <a:off x="858372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9" name="pl559"/>
            <p:cNvSpPr/>
            <p:nvPr/>
          </p:nvSpPr>
          <p:spPr>
            <a:xfrm>
              <a:off x="879252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900133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7539720" y="4208093"/>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562" name="pl562"/>
            <p:cNvSpPr/>
            <p:nvPr/>
          </p:nvSpPr>
          <p:spPr>
            <a:xfrm>
              <a:off x="7539720" y="4314358"/>
              <a:ext cx="1461609" cy="224337"/>
            </a:xfrm>
            <a:custGeom>
              <a:avLst/>
              <a:gdLst/>
              <a:ahLst/>
              <a:cxnLst/>
              <a:rect l="0" t="0" r="0" b="0"/>
              <a:pathLst>
                <a:path w="1461609" h="224337">
                  <a:moveTo>
                    <a:pt x="0" y="224337"/>
                  </a:moveTo>
                  <a:lnTo>
                    <a:pt x="208801" y="177108"/>
                  </a:lnTo>
                  <a:lnTo>
                    <a:pt x="417602" y="200722"/>
                  </a:lnTo>
                  <a:lnTo>
                    <a:pt x="626404" y="118072"/>
                  </a:lnTo>
                  <a:lnTo>
                    <a:pt x="835205" y="11807"/>
                  </a:lnTo>
                  <a:lnTo>
                    <a:pt x="1044007" y="35421"/>
                  </a:lnTo>
                  <a:lnTo>
                    <a:pt x="1252808" y="23614"/>
                  </a:lnTo>
                  <a:lnTo>
                    <a:pt x="1461609" y="0"/>
                  </a:lnTo>
                </a:path>
              </a:pathLst>
            </a:custGeom>
            <a:ln w="40651" cap="flat">
              <a:solidFill>
                <a:srgbClr val="BEBEBE">
                  <a:alpha val="69803"/>
                </a:srgbClr>
              </a:solidFill>
              <a:prstDash val="solid"/>
              <a:round/>
            </a:ln>
          </p:spPr>
          <p:txBody>
            <a:bodyPr/>
            <a:lstStyle/>
            <a:p>
              <a:endParaRPr/>
            </a:p>
          </p:txBody>
        </p:sp>
        <p:sp>
          <p:nvSpPr>
            <p:cNvPr id="563" name="pl563"/>
            <p:cNvSpPr/>
            <p:nvPr/>
          </p:nvSpPr>
          <p:spPr>
            <a:xfrm>
              <a:off x="7539720" y="4314358"/>
              <a:ext cx="1461609" cy="224337"/>
            </a:xfrm>
            <a:custGeom>
              <a:avLst/>
              <a:gdLst/>
              <a:ahLst/>
              <a:cxnLst/>
              <a:rect l="0" t="0" r="0" b="0"/>
              <a:pathLst>
                <a:path w="1461609" h="224337">
                  <a:moveTo>
                    <a:pt x="0" y="224337"/>
                  </a:moveTo>
                  <a:lnTo>
                    <a:pt x="208801" y="177108"/>
                  </a:lnTo>
                  <a:lnTo>
                    <a:pt x="417602" y="200722"/>
                  </a:lnTo>
                  <a:lnTo>
                    <a:pt x="626404" y="118072"/>
                  </a:lnTo>
                  <a:lnTo>
                    <a:pt x="835205" y="11807"/>
                  </a:lnTo>
                  <a:lnTo>
                    <a:pt x="1044007" y="35421"/>
                  </a:lnTo>
                  <a:lnTo>
                    <a:pt x="1252808" y="23614"/>
                  </a:lnTo>
                  <a:lnTo>
                    <a:pt x="1461609" y="0"/>
                  </a:lnTo>
                </a:path>
              </a:pathLst>
            </a:custGeom>
            <a:ln w="35231" cap="flat">
              <a:solidFill>
                <a:srgbClr val="BEBEBE">
                  <a:alpha val="69803"/>
                </a:srgbClr>
              </a:solidFill>
              <a:prstDash val="solid"/>
              <a:round/>
            </a:ln>
          </p:spPr>
          <p:txBody>
            <a:bodyPr/>
            <a:lstStyle/>
            <a:p>
              <a:endParaRPr/>
            </a:p>
          </p:txBody>
        </p:sp>
        <p:sp>
          <p:nvSpPr>
            <p:cNvPr id="564" name="pl564"/>
            <p:cNvSpPr/>
            <p:nvPr/>
          </p:nvSpPr>
          <p:spPr>
            <a:xfrm>
              <a:off x="7539720" y="4208093"/>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565" name="pl565"/>
            <p:cNvSpPr/>
            <p:nvPr/>
          </p:nvSpPr>
          <p:spPr>
            <a:xfrm>
              <a:off x="7539720" y="4314358"/>
              <a:ext cx="1461609" cy="224337"/>
            </a:xfrm>
            <a:custGeom>
              <a:avLst/>
              <a:gdLst/>
              <a:ahLst/>
              <a:cxnLst/>
              <a:rect l="0" t="0" r="0" b="0"/>
              <a:pathLst>
                <a:path w="1461609" h="224337">
                  <a:moveTo>
                    <a:pt x="0" y="224337"/>
                  </a:moveTo>
                  <a:lnTo>
                    <a:pt x="208801" y="177108"/>
                  </a:lnTo>
                  <a:lnTo>
                    <a:pt x="417602" y="200722"/>
                  </a:lnTo>
                  <a:lnTo>
                    <a:pt x="626404" y="118072"/>
                  </a:lnTo>
                  <a:lnTo>
                    <a:pt x="835205" y="11807"/>
                  </a:lnTo>
                  <a:lnTo>
                    <a:pt x="1044007" y="35421"/>
                  </a:lnTo>
                  <a:lnTo>
                    <a:pt x="1252808" y="23614"/>
                  </a:lnTo>
                  <a:lnTo>
                    <a:pt x="1461609" y="0"/>
                  </a:lnTo>
                </a:path>
              </a:pathLst>
            </a:custGeom>
            <a:ln w="40651" cap="flat">
              <a:solidFill>
                <a:srgbClr val="000000">
                  <a:alpha val="100000"/>
                </a:srgbClr>
              </a:solidFill>
              <a:prstDash val="solid"/>
              <a:round/>
            </a:ln>
          </p:spPr>
          <p:txBody>
            <a:bodyPr/>
            <a:lstStyle/>
            <a:p>
              <a:endParaRPr/>
            </a:p>
          </p:txBody>
        </p:sp>
        <p:sp>
          <p:nvSpPr>
            <p:cNvPr id="566" name="pl566"/>
            <p:cNvSpPr/>
            <p:nvPr/>
          </p:nvSpPr>
          <p:spPr>
            <a:xfrm>
              <a:off x="7539720" y="4314358"/>
              <a:ext cx="1461609" cy="224337"/>
            </a:xfrm>
            <a:custGeom>
              <a:avLst/>
              <a:gdLst/>
              <a:ahLst/>
              <a:cxnLst/>
              <a:rect l="0" t="0" r="0" b="0"/>
              <a:pathLst>
                <a:path w="1461609" h="224337">
                  <a:moveTo>
                    <a:pt x="0" y="224337"/>
                  </a:moveTo>
                  <a:lnTo>
                    <a:pt x="208801" y="177108"/>
                  </a:lnTo>
                  <a:lnTo>
                    <a:pt x="417602" y="200722"/>
                  </a:lnTo>
                  <a:lnTo>
                    <a:pt x="626404" y="118072"/>
                  </a:lnTo>
                  <a:lnTo>
                    <a:pt x="835205" y="11807"/>
                  </a:lnTo>
                  <a:lnTo>
                    <a:pt x="1044007" y="35421"/>
                  </a:lnTo>
                  <a:lnTo>
                    <a:pt x="1252808" y="23614"/>
                  </a:lnTo>
                  <a:lnTo>
                    <a:pt x="1461609" y="0"/>
                  </a:lnTo>
                </a:path>
              </a:pathLst>
            </a:custGeom>
            <a:ln w="35231" cap="flat">
              <a:solidFill>
                <a:srgbClr val="1CABE2">
                  <a:alpha val="100000"/>
                </a:srgbClr>
              </a:solidFill>
              <a:prstDash val="solid"/>
              <a:round/>
            </a:ln>
          </p:spPr>
          <p:txBody>
            <a:bodyPr/>
            <a:lstStyle/>
            <a:p>
              <a:endParaRPr/>
            </a:p>
          </p:txBody>
        </p:sp>
        <p:sp>
          <p:nvSpPr>
            <p:cNvPr id="567" name="tx567"/>
            <p:cNvSpPr/>
            <p:nvPr/>
          </p:nvSpPr>
          <p:spPr>
            <a:xfrm>
              <a:off x="7479430" y="43585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568" name="tx568"/>
            <p:cNvSpPr/>
            <p:nvPr/>
          </p:nvSpPr>
          <p:spPr>
            <a:xfrm>
              <a:off x="7688232" y="431267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569" name="tx569"/>
            <p:cNvSpPr/>
            <p:nvPr/>
          </p:nvSpPr>
          <p:spPr>
            <a:xfrm>
              <a:off x="7897033" y="43363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570" name="tx570"/>
            <p:cNvSpPr/>
            <p:nvPr/>
          </p:nvSpPr>
          <p:spPr>
            <a:xfrm>
              <a:off x="8105835" y="42523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71" name="tx571"/>
            <p:cNvSpPr/>
            <p:nvPr/>
          </p:nvSpPr>
          <p:spPr>
            <a:xfrm>
              <a:off x="8314636" y="41473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72" name="tx572"/>
            <p:cNvSpPr/>
            <p:nvPr/>
          </p:nvSpPr>
          <p:spPr>
            <a:xfrm>
              <a:off x="8523437" y="41696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573" name="tx573"/>
            <p:cNvSpPr/>
            <p:nvPr/>
          </p:nvSpPr>
          <p:spPr>
            <a:xfrm>
              <a:off x="8732239" y="41578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74" name="tx574"/>
            <p:cNvSpPr/>
            <p:nvPr/>
          </p:nvSpPr>
          <p:spPr>
            <a:xfrm>
              <a:off x="8941040" y="413556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575" name="rc575"/>
            <p:cNvSpPr/>
            <p:nvPr/>
          </p:nvSpPr>
          <p:spPr>
            <a:xfrm>
              <a:off x="7466640" y="4927641"/>
              <a:ext cx="1607770" cy="1000072"/>
            </a:xfrm>
            <a:prstGeom prst="rect">
              <a:avLst/>
            </a:prstGeom>
            <a:solidFill>
              <a:srgbClr val="EBEBEB">
                <a:alpha val="100000"/>
              </a:srgbClr>
            </a:solidFill>
          </p:spPr>
          <p:txBody>
            <a:bodyPr/>
            <a:lstStyle/>
            <a:p>
              <a:endParaRPr/>
            </a:p>
          </p:txBody>
        </p:sp>
        <p:sp>
          <p:nvSpPr>
            <p:cNvPr id="576" name="pl576"/>
            <p:cNvSpPr/>
            <p:nvPr/>
          </p:nvSpPr>
          <p:spPr>
            <a:xfrm>
              <a:off x="7466640" y="5711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7" name="pl577"/>
            <p:cNvSpPr/>
            <p:nvPr/>
          </p:nvSpPr>
          <p:spPr>
            <a:xfrm>
              <a:off x="7466640" y="54158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8" name="pl578"/>
            <p:cNvSpPr/>
            <p:nvPr/>
          </p:nvSpPr>
          <p:spPr>
            <a:xfrm>
              <a:off x="7466640" y="51206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9" name="pl579"/>
            <p:cNvSpPr/>
            <p:nvPr/>
          </p:nvSpPr>
          <p:spPr>
            <a:xfrm>
              <a:off x="746664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80" name="pl580"/>
            <p:cNvSpPr/>
            <p:nvPr/>
          </p:nvSpPr>
          <p:spPr>
            <a:xfrm>
              <a:off x="7466640" y="58586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1" name="pl581"/>
            <p:cNvSpPr/>
            <p:nvPr/>
          </p:nvSpPr>
          <p:spPr>
            <a:xfrm>
              <a:off x="7466640" y="556346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2" name="pl582"/>
            <p:cNvSpPr/>
            <p:nvPr/>
          </p:nvSpPr>
          <p:spPr>
            <a:xfrm>
              <a:off x="7466640" y="52682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3" name="pl583"/>
            <p:cNvSpPr/>
            <p:nvPr/>
          </p:nvSpPr>
          <p:spPr>
            <a:xfrm>
              <a:off x="753972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4" name="pl584"/>
            <p:cNvSpPr/>
            <p:nvPr/>
          </p:nvSpPr>
          <p:spPr>
            <a:xfrm>
              <a:off x="7748521"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5" name="pl585"/>
            <p:cNvSpPr/>
            <p:nvPr/>
          </p:nvSpPr>
          <p:spPr>
            <a:xfrm>
              <a:off x="795732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6" name="pl586"/>
            <p:cNvSpPr/>
            <p:nvPr/>
          </p:nvSpPr>
          <p:spPr>
            <a:xfrm>
              <a:off x="816612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7" name="pl587"/>
            <p:cNvSpPr/>
            <p:nvPr/>
          </p:nvSpPr>
          <p:spPr>
            <a:xfrm>
              <a:off x="837492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8" name="pl588"/>
            <p:cNvSpPr/>
            <p:nvPr/>
          </p:nvSpPr>
          <p:spPr>
            <a:xfrm>
              <a:off x="858372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879252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900133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91" name="pl591"/>
            <p:cNvSpPr/>
            <p:nvPr/>
          </p:nvSpPr>
          <p:spPr>
            <a:xfrm>
              <a:off x="7539720" y="5492617"/>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BEBEBE">
                  <a:alpha val="69803"/>
                </a:srgbClr>
              </a:solidFill>
              <a:prstDash val="solid"/>
              <a:round/>
            </a:ln>
          </p:spPr>
          <p:txBody>
            <a:bodyPr/>
            <a:lstStyle/>
            <a:p>
              <a:endParaRPr/>
            </a:p>
          </p:txBody>
        </p:sp>
        <p:sp>
          <p:nvSpPr>
            <p:cNvPr id="592" name="pl592"/>
            <p:cNvSpPr/>
            <p:nvPr/>
          </p:nvSpPr>
          <p:spPr>
            <a:xfrm>
              <a:off x="7539720" y="5374545"/>
              <a:ext cx="1461609" cy="59036"/>
            </a:xfrm>
            <a:custGeom>
              <a:avLst/>
              <a:gdLst/>
              <a:ahLst/>
              <a:cxnLst/>
              <a:rect l="0" t="0" r="0" b="0"/>
              <a:pathLst>
                <a:path w="1461609" h="59036">
                  <a:moveTo>
                    <a:pt x="0" y="23614"/>
                  </a:moveTo>
                  <a:lnTo>
                    <a:pt x="208801" y="11807"/>
                  </a:lnTo>
                  <a:lnTo>
                    <a:pt x="417602" y="59036"/>
                  </a:lnTo>
                  <a:lnTo>
                    <a:pt x="626404" y="35421"/>
                  </a:lnTo>
                  <a:lnTo>
                    <a:pt x="835205" y="11807"/>
                  </a:lnTo>
                  <a:lnTo>
                    <a:pt x="1044007" y="11807"/>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593" name="pl593"/>
            <p:cNvSpPr/>
            <p:nvPr/>
          </p:nvSpPr>
          <p:spPr>
            <a:xfrm>
              <a:off x="7539720" y="5374545"/>
              <a:ext cx="1461609" cy="59036"/>
            </a:xfrm>
            <a:custGeom>
              <a:avLst/>
              <a:gdLst/>
              <a:ahLst/>
              <a:cxnLst/>
              <a:rect l="0" t="0" r="0" b="0"/>
              <a:pathLst>
                <a:path w="1461609" h="59036">
                  <a:moveTo>
                    <a:pt x="0" y="23614"/>
                  </a:moveTo>
                  <a:lnTo>
                    <a:pt x="208801" y="11807"/>
                  </a:lnTo>
                  <a:lnTo>
                    <a:pt x="417602" y="59036"/>
                  </a:lnTo>
                  <a:lnTo>
                    <a:pt x="626404" y="35421"/>
                  </a:lnTo>
                  <a:lnTo>
                    <a:pt x="835205" y="11807"/>
                  </a:lnTo>
                  <a:lnTo>
                    <a:pt x="1044007" y="11807"/>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594" name="pl594"/>
            <p:cNvSpPr/>
            <p:nvPr/>
          </p:nvSpPr>
          <p:spPr>
            <a:xfrm>
              <a:off x="7539720" y="5492617"/>
              <a:ext cx="1461609" cy="47228"/>
            </a:xfrm>
            <a:custGeom>
              <a:avLst/>
              <a:gdLst/>
              <a:ahLst/>
              <a:cxnLst/>
              <a:rect l="0" t="0" r="0" b="0"/>
              <a:pathLst>
                <a:path w="1461609" h="47228">
                  <a:moveTo>
                    <a:pt x="0" y="11807"/>
                  </a:moveTo>
                  <a:lnTo>
                    <a:pt x="208801" y="0"/>
                  </a:lnTo>
                  <a:lnTo>
                    <a:pt x="417602" y="23614"/>
                  </a:lnTo>
                  <a:lnTo>
                    <a:pt x="626404" y="47228"/>
                  </a:lnTo>
                  <a:lnTo>
                    <a:pt x="835205" y="47228"/>
                  </a:lnTo>
                  <a:lnTo>
                    <a:pt x="1044007" y="23614"/>
                  </a:lnTo>
                  <a:lnTo>
                    <a:pt x="1252808" y="23614"/>
                  </a:lnTo>
                  <a:lnTo>
                    <a:pt x="1461609" y="11807"/>
                  </a:lnTo>
                </a:path>
              </a:pathLst>
            </a:custGeom>
            <a:ln w="20325" cap="flat">
              <a:solidFill>
                <a:srgbClr val="6B6B6B">
                  <a:alpha val="100000"/>
                </a:srgbClr>
              </a:solidFill>
              <a:prstDash val="solid"/>
              <a:round/>
            </a:ln>
          </p:spPr>
          <p:txBody>
            <a:bodyPr/>
            <a:lstStyle/>
            <a:p>
              <a:endParaRPr/>
            </a:p>
          </p:txBody>
        </p:sp>
        <p:sp>
          <p:nvSpPr>
            <p:cNvPr id="595" name="pl595"/>
            <p:cNvSpPr/>
            <p:nvPr/>
          </p:nvSpPr>
          <p:spPr>
            <a:xfrm>
              <a:off x="7539720" y="5374545"/>
              <a:ext cx="1461609" cy="59036"/>
            </a:xfrm>
            <a:custGeom>
              <a:avLst/>
              <a:gdLst/>
              <a:ahLst/>
              <a:cxnLst/>
              <a:rect l="0" t="0" r="0" b="0"/>
              <a:pathLst>
                <a:path w="1461609" h="59036">
                  <a:moveTo>
                    <a:pt x="0" y="23614"/>
                  </a:moveTo>
                  <a:lnTo>
                    <a:pt x="208801" y="11807"/>
                  </a:lnTo>
                  <a:lnTo>
                    <a:pt x="417602" y="59036"/>
                  </a:lnTo>
                  <a:lnTo>
                    <a:pt x="626404" y="35421"/>
                  </a:lnTo>
                  <a:lnTo>
                    <a:pt x="835205" y="11807"/>
                  </a:lnTo>
                  <a:lnTo>
                    <a:pt x="1044007" y="11807"/>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596" name="pl596"/>
            <p:cNvSpPr/>
            <p:nvPr/>
          </p:nvSpPr>
          <p:spPr>
            <a:xfrm>
              <a:off x="7539720" y="5374545"/>
              <a:ext cx="1461609" cy="59036"/>
            </a:xfrm>
            <a:custGeom>
              <a:avLst/>
              <a:gdLst/>
              <a:ahLst/>
              <a:cxnLst/>
              <a:rect l="0" t="0" r="0" b="0"/>
              <a:pathLst>
                <a:path w="1461609" h="59036">
                  <a:moveTo>
                    <a:pt x="0" y="23614"/>
                  </a:moveTo>
                  <a:lnTo>
                    <a:pt x="208801" y="11807"/>
                  </a:lnTo>
                  <a:lnTo>
                    <a:pt x="417602" y="59036"/>
                  </a:lnTo>
                  <a:lnTo>
                    <a:pt x="626404" y="35421"/>
                  </a:lnTo>
                  <a:lnTo>
                    <a:pt x="835205" y="11807"/>
                  </a:lnTo>
                  <a:lnTo>
                    <a:pt x="1044007" y="11807"/>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597" name="tx597"/>
            <p:cNvSpPr/>
            <p:nvPr/>
          </p:nvSpPr>
          <p:spPr>
            <a:xfrm>
              <a:off x="7479430" y="52180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98" name="tx598"/>
            <p:cNvSpPr/>
            <p:nvPr/>
          </p:nvSpPr>
          <p:spPr>
            <a:xfrm>
              <a:off x="7688232" y="5206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99" name="tx599"/>
            <p:cNvSpPr/>
            <p:nvPr/>
          </p:nvSpPr>
          <p:spPr>
            <a:xfrm>
              <a:off x="7897033" y="52534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00" name="tx600"/>
            <p:cNvSpPr/>
            <p:nvPr/>
          </p:nvSpPr>
          <p:spPr>
            <a:xfrm>
              <a:off x="8105835" y="52298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01" name="tx601"/>
            <p:cNvSpPr/>
            <p:nvPr/>
          </p:nvSpPr>
          <p:spPr>
            <a:xfrm>
              <a:off x="8314636" y="5206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02" name="tx602"/>
            <p:cNvSpPr/>
            <p:nvPr/>
          </p:nvSpPr>
          <p:spPr>
            <a:xfrm>
              <a:off x="8523437" y="5206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03" name="tx603"/>
            <p:cNvSpPr/>
            <p:nvPr/>
          </p:nvSpPr>
          <p:spPr>
            <a:xfrm>
              <a:off x="8732239" y="5194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04" name="tx604"/>
            <p:cNvSpPr/>
            <p:nvPr/>
          </p:nvSpPr>
          <p:spPr>
            <a:xfrm>
              <a:off x="8941040" y="51944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05" name="tx605"/>
            <p:cNvSpPr/>
            <p:nvPr/>
          </p:nvSpPr>
          <p:spPr>
            <a:xfrm>
              <a:off x="1256692" y="4777481"/>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South Africa</a:t>
              </a:r>
            </a:p>
          </p:txBody>
        </p:sp>
        <p:sp>
          <p:nvSpPr>
            <p:cNvPr id="606" name="tx606"/>
            <p:cNvSpPr/>
            <p:nvPr/>
          </p:nvSpPr>
          <p:spPr>
            <a:xfrm>
              <a:off x="2915307" y="4777481"/>
              <a:ext cx="6462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South Sudan</a:t>
              </a:r>
            </a:p>
          </p:txBody>
        </p:sp>
        <p:sp>
          <p:nvSpPr>
            <p:cNvPr id="607" name="tx607"/>
            <p:cNvSpPr/>
            <p:nvPr/>
          </p:nvSpPr>
          <p:spPr>
            <a:xfrm>
              <a:off x="4685928" y="4778900"/>
              <a:ext cx="45975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Tanzania</a:t>
              </a:r>
            </a:p>
          </p:txBody>
        </p:sp>
        <p:sp>
          <p:nvSpPr>
            <p:cNvPr id="608" name="tx608"/>
            <p:cNvSpPr/>
            <p:nvPr/>
          </p:nvSpPr>
          <p:spPr>
            <a:xfrm>
              <a:off x="6406835" y="4778900"/>
              <a:ext cx="37266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Zambia</a:t>
              </a:r>
            </a:p>
          </p:txBody>
        </p:sp>
        <p:sp>
          <p:nvSpPr>
            <p:cNvPr id="609" name="tx609"/>
            <p:cNvSpPr/>
            <p:nvPr/>
          </p:nvSpPr>
          <p:spPr>
            <a:xfrm>
              <a:off x="8012762" y="4778900"/>
              <a:ext cx="51552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Zimbabwe</a:t>
              </a:r>
            </a:p>
          </p:txBody>
        </p:sp>
        <p:sp>
          <p:nvSpPr>
            <p:cNvPr id="610" name="tx610"/>
            <p:cNvSpPr/>
            <p:nvPr/>
          </p:nvSpPr>
          <p:spPr>
            <a:xfrm>
              <a:off x="1387197" y="3494376"/>
              <a:ext cx="3477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Malawi</a:t>
              </a:r>
            </a:p>
          </p:txBody>
        </p:sp>
        <p:sp>
          <p:nvSpPr>
            <p:cNvPr id="611" name="tx611"/>
            <p:cNvSpPr/>
            <p:nvPr/>
          </p:nvSpPr>
          <p:spPr>
            <a:xfrm>
              <a:off x="2918527" y="3473476"/>
              <a:ext cx="63983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Mozambique</a:t>
              </a:r>
            </a:p>
          </p:txBody>
        </p:sp>
        <p:sp>
          <p:nvSpPr>
            <p:cNvPr id="612" name="tx612"/>
            <p:cNvSpPr/>
            <p:nvPr/>
          </p:nvSpPr>
          <p:spPr>
            <a:xfrm>
              <a:off x="4710839" y="3494376"/>
              <a:ext cx="40993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Namibia</a:t>
              </a:r>
            </a:p>
          </p:txBody>
        </p:sp>
        <p:sp>
          <p:nvSpPr>
            <p:cNvPr id="613" name="tx613"/>
            <p:cNvSpPr/>
            <p:nvPr/>
          </p:nvSpPr>
          <p:spPr>
            <a:xfrm>
              <a:off x="6388144" y="3494376"/>
              <a:ext cx="4100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Rwanda</a:t>
              </a:r>
            </a:p>
          </p:txBody>
        </p:sp>
        <p:sp>
          <p:nvSpPr>
            <p:cNvPr id="614" name="tx614"/>
            <p:cNvSpPr/>
            <p:nvPr/>
          </p:nvSpPr>
          <p:spPr>
            <a:xfrm>
              <a:off x="8068642" y="3492957"/>
              <a:ext cx="4037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Somalia</a:t>
              </a:r>
            </a:p>
          </p:txBody>
        </p:sp>
        <p:sp>
          <p:nvSpPr>
            <p:cNvPr id="615" name="tx615"/>
            <p:cNvSpPr/>
            <p:nvPr/>
          </p:nvSpPr>
          <p:spPr>
            <a:xfrm>
              <a:off x="1353009" y="2209852"/>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Eswatini</a:t>
              </a:r>
            </a:p>
          </p:txBody>
        </p:sp>
        <p:sp>
          <p:nvSpPr>
            <p:cNvPr id="616" name="tx616"/>
            <p:cNvSpPr/>
            <p:nvPr/>
          </p:nvSpPr>
          <p:spPr>
            <a:xfrm>
              <a:off x="3036508" y="2188951"/>
              <a:ext cx="403874"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Ethiopia</a:t>
              </a:r>
            </a:p>
          </p:txBody>
        </p:sp>
        <p:sp>
          <p:nvSpPr>
            <p:cNvPr id="617" name="tx617"/>
            <p:cNvSpPr/>
            <p:nvPr/>
          </p:nvSpPr>
          <p:spPr>
            <a:xfrm>
              <a:off x="4757360" y="2187642"/>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Kenya</a:t>
              </a:r>
            </a:p>
          </p:txBody>
        </p:sp>
        <p:sp>
          <p:nvSpPr>
            <p:cNvPr id="618" name="tx618"/>
            <p:cNvSpPr/>
            <p:nvPr/>
          </p:nvSpPr>
          <p:spPr>
            <a:xfrm>
              <a:off x="6394311" y="2209852"/>
              <a:ext cx="3977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Lesotho</a:t>
              </a:r>
            </a:p>
          </p:txBody>
        </p:sp>
        <p:sp>
          <p:nvSpPr>
            <p:cNvPr id="619" name="tx619"/>
            <p:cNvSpPr/>
            <p:nvPr/>
          </p:nvSpPr>
          <p:spPr>
            <a:xfrm>
              <a:off x="7963021" y="2187642"/>
              <a:ext cx="61500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Madagascar</a:t>
              </a:r>
            </a:p>
          </p:txBody>
        </p:sp>
        <p:sp>
          <p:nvSpPr>
            <p:cNvPr id="620" name="tx620"/>
            <p:cNvSpPr/>
            <p:nvPr/>
          </p:nvSpPr>
          <p:spPr>
            <a:xfrm>
              <a:off x="1387088" y="903118"/>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Angola</a:t>
              </a:r>
            </a:p>
          </p:txBody>
        </p:sp>
        <p:sp>
          <p:nvSpPr>
            <p:cNvPr id="621" name="tx621"/>
            <p:cNvSpPr/>
            <p:nvPr/>
          </p:nvSpPr>
          <p:spPr>
            <a:xfrm>
              <a:off x="2993043" y="925328"/>
              <a:ext cx="49080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Botswana</a:t>
              </a:r>
            </a:p>
          </p:txBody>
        </p:sp>
        <p:sp>
          <p:nvSpPr>
            <p:cNvPr id="622" name="tx622"/>
            <p:cNvSpPr/>
            <p:nvPr/>
          </p:nvSpPr>
          <p:spPr>
            <a:xfrm>
              <a:off x="4723199" y="925328"/>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Burundi</a:t>
              </a:r>
            </a:p>
          </p:txBody>
        </p:sp>
        <p:sp>
          <p:nvSpPr>
            <p:cNvPr id="623" name="tx623"/>
            <p:cNvSpPr/>
            <p:nvPr/>
          </p:nvSpPr>
          <p:spPr>
            <a:xfrm>
              <a:off x="6366480" y="923909"/>
              <a:ext cx="45337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Comoros</a:t>
              </a:r>
            </a:p>
          </p:txBody>
        </p:sp>
        <p:sp>
          <p:nvSpPr>
            <p:cNvPr id="624" name="tx624"/>
            <p:cNvSpPr/>
            <p:nvPr/>
          </p:nvSpPr>
          <p:spPr>
            <a:xfrm>
              <a:off x="8105941" y="925328"/>
              <a:ext cx="32916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Eritrea</a:t>
              </a:r>
            </a:p>
          </p:txBody>
        </p:sp>
        <p:sp>
          <p:nvSpPr>
            <p:cNvPr id="625" name="pl625"/>
            <p:cNvSpPr/>
            <p:nvPr/>
          </p:nvSpPr>
          <p:spPr>
            <a:xfrm>
              <a:off x="83028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6" name="pl626"/>
            <p:cNvSpPr/>
            <p:nvPr/>
          </p:nvSpPr>
          <p:spPr>
            <a:xfrm>
              <a:off x="103908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7" name="pl627"/>
            <p:cNvSpPr/>
            <p:nvPr/>
          </p:nvSpPr>
          <p:spPr>
            <a:xfrm>
              <a:off x="124788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8" name="pl628"/>
            <p:cNvSpPr/>
            <p:nvPr/>
          </p:nvSpPr>
          <p:spPr>
            <a:xfrm>
              <a:off x="145668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9" name="pl629"/>
            <p:cNvSpPr/>
            <p:nvPr/>
          </p:nvSpPr>
          <p:spPr>
            <a:xfrm>
              <a:off x="16654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0" name="pl630"/>
            <p:cNvSpPr/>
            <p:nvPr/>
          </p:nvSpPr>
          <p:spPr>
            <a:xfrm>
              <a:off x="187428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1" name="pl631"/>
            <p:cNvSpPr/>
            <p:nvPr/>
          </p:nvSpPr>
          <p:spPr>
            <a:xfrm>
              <a:off x="208308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2" name="pl632"/>
            <p:cNvSpPr/>
            <p:nvPr/>
          </p:nvSpPr>
          <p:spPr>
            <a:xfrm>
              <a:off x="229189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3" name="tx633"/>
            <p:cNvSpPr/>
            <p:nvPr/>
          </p:nvSpPr>
          <p:spPr>
            <a:xfrm rot="-5400000">
              <a:off x="70512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34" name="tx634"/>
            <p:cNvSpPr/>
            <p:nvPr/>
          </p:nvSpPr>
          <p:spPr>
            <a:xfrm rot="-5400000">
              <a:off x="91392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35" name="tx635"/>
            <p:cNvSpPr/>
            <p:nvPr/>
          </p:nvSpPr>
          <p:spPr>
            <a:xfrm rot="-5400000">
              <a:off x="112272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36" name="tx636"/>
            <p:cNvSpPr/>
            <p:nvPr/>
          </p:nvSpPr>
          <p:spPr>
            <a:xfrm rot="-5400000">
              <a:off x="133152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37" name="tx637"/>
            <p:cNvSpPr/>
            <p:nvPr/>
          </p:nvSpPr>
          <p:spPr>
            <a:xfrm rot="-5400000">
              <a:off x="15403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8" name="tx638"/>
            <p:cNvSpPr/>
            <p:nvPr/>
          </p:nvSpPr>
          <p:spPr>
            <a:xfrm rot="-5400000">
              <a:off x="174910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9" name="tx639"/>
            <p:cNvSpPr/>
            <p:nvPr/>
          </p:nvSpPr>
          <p:spPr>
            <a:xfrm rot="-5400000">
              <a:off x="195793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40" name="tx640"/>
            <p:cNvSpPr/>
            <p:nvPr/>
          </p:nvSpPr>
          <p:spPr>
            <a:xfrm rot="-5400000">
              <a:off x="216673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41" name="pl641"/>
            <p:cNvSpPr/>
            <p:nvPr/>
          </p:nvSpPr>
          <p:spPr>
            <a:xfrm>
              <a:off x="250764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2" name="pl642"/>
            <p:cNvSpPr/>
            <p:nvPr/>
          </p:nvSpPr>
          <p:spPr>
            <a:xfrm>
              <a:off x="271644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3" name="pl643"/>
            <p:cNvSpPr/>
            <p:nvPr/>
          </p:nvSpPr>
          <p:spPr>
            <a:xfrm>
              <a:off x="292524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4" name="pl644"/>
            <p:cNvSpPr/>
            <p:nvPr/>
          </p:nvSpPr>
          <p:spPr>
            <a:xfrm>
              <a:off x="313404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5" name="pl645"/>
            <p:cNvSpPr/>
            <p:nvPr/>
          </p:nvSpPr>
          <p:spPr>
            <a:xfrm>
              <a:off x="3342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3551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376044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396925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tx649"/>
            <p:cNvSpPr/>
            <p:nvPr/>
          </p:nvSpPr>
          <p:spPr>
            <a:xfrm rot="-5400000">
              <a:off x="238248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0" name="tx650"/>
            <p:cNvSpPr/>
            <p:nvPr/>
          </p:nvSpPr>
          <p:spPr>
            <a:xfrm rot="-5400000">
              <a:off x="259128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1" name="tx651"/>
            <p:cNvSpPr/>
            <p:nvPr/>
          </p:nvSpPr>
          <p:spPr>
            <a:xfrm rot="-5400000">
              <a:off x="280008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2" name="tx652"/>
            <p:cNvSpPr/>
            <p:nvPr/>
          </p:nvSpPr>
          <p:spPr>
            <a:xfrm rot="-5400000">
              <a:off x="300888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3" name="tx653"/>
            <p:cNvSpPr/>
            <p:nvPr/>
          </p:nvSpPr>
          <p:spPr>
            <a:xfrm rot="-5400000">
              <a:off x="321768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4" name="tx654"/>
            <p:cNvSpPr/>
            <p:nvPr/>
          </p:nvSpPr>
          <p:spPr>
            <a:xfrm rot="-5400000">
              <a:off x="3426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5" name="tx655"/>
            <p:cNvSpPr/>
            <p:nvPr/>
          </p:nvSpPr>
          <p:spPr>
            <a:xfrm rot="-5400000">
              <a:off x="363529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56" name="tx656"/>
            <p:cNvSpPr/>
            <p:nvPr/>
          </p:nvSpPr>
          <p:spPr>
            <a:xfrm rot="-5400000">
              <a:off x="384409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57" name="pl657"/>
            <p:cNvSpPr/>
            <p:nvPr/>
          </p:nvSpPr>
          <p:spPr>
            <a:xfrm>
              <a:off x="418500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8" name="pl658"/>
            <p:cNvSpPr/>
            <p:nvPr/>
          </p:nvSpPr>
          <p:spPr>
            <a:xfrm>
              <a:off x="43938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9" name="pl659"/>
            <p:cNvSpPr/>
            <p:nvPr/>
          </p:nvSpPr>
          <p:spPr>
            <a:xfrm>
              <a:off x="460260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0" name="pl660"/>
            <p:cNvSpPr/>
            <p:nvPr/>
          </p:nvSpPr>
          <p:spPr>
            <a:xfrm>
              <a:off x="481140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1" name="pl661"/>
            <p:cNvSpPr/>
            <p:nvPr/>
          </p:nvSpPr>
          <p:spPr>
            <a:xfrm>
              <a:off x="502020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522900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54378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564661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tx665"/>
            <p:cNvSpPr/>
            <p:nvPr/>
          </p:nvSpPr>
          <p:spPr>
            <a:xfrm rot="-5400000">
              <a:off x="405984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66" name="tx666"/>
            <p:cNvSpPr/>
            <p:nvPr/>
          </p:nvSpPr>
          <p:spPr>
            <a:xfrm rot="-5400000">
              <a:off x="42686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7" name="tx667"/>
            <p:cNvSpPr/>
            <p:nvPr/>
          </p:nvSpPr>
          <p:spPr>
            <a:xfrm rot="-5400000">
              <a:off x="447744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8" name="tx668"/>
            <p:cNvSpPr/>
            <p:nvPr/>
          </p:nvSpPr>
          <p:spPr>
            <a:xfrm rot="-5400000">
              <a:off x="468624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9" name="tx669"/>
            <p:cNvSpPr/>
            <p:nvPr/>
          </p:nvSpPr>
          <p:spPr>
            <a:xfrm rot="-5400000">
              <a:off x="489504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0" name="tx670"/>
            <p:cNvSpPr/>
            <p:nvPr/>
          </p:nvSpPr>
          <p:spPr>
            <a:xfrm rot="-5400000">
              <a:off x="510382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1" name="tx671"/>
            <p:cNvSpPr/>
            <p:nvPr/>
          </p:nvSpPr>
          <p:spPr>
            <a:xfrm rot="-5400000">
              <a:off x="53126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2" name="tx672"/>
            <p:cNvSpPr/>
            <p:nvPr/>
          </p:nvSpPr>
          <p:spPr>
            <a:xfrm rot="-5400000">
              <a:off x="552145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3" name="pl673"/>
            <p:cNvSpPr/>
            <p:nvPr/>
          </p:nvSpPr>
          <p:spPr>
            <a:xfrm>
              <a:off x="586236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4" name="pl674"/>
            <p:cNvSpPr/>
            <p:nvPr/>
          </p:nvSpPr>
          <p:spPr>
            <a:xfrm>
              <a:off x="607116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5" name="pl675"/>
            <p:cNvSpPr/>
            <p:nvPr/>
          </p:nvSpPr>
          <p:spPr>
            <a:xfrm>
              <a:off x="62799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6488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7" name="pl677"/>
            <p:cNvSpPr/>
            <p:nvPr/>
          </p:nvSpPr>
          <p:spPr>
            <a:xfrm>
              <a:off x="669756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690636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7115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732397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tx681"/>
            <p:cNvSpPr/>
            <p:nvPr/>
          </p:nvSpPr>
          <p:spPr>
            <a:xfrm rot="-5400000">
              <a:off x="573720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2" name="tx682"/>
            <p:cNvSpPr/>
            <p:nvPr/>
          </p:nvSpPr>
          <p:spPr>
            <a:xfrm rot="-5400000">
              <a:off x="594600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3" name="tx683"/>
            <p:cNvSpPr/>
            <p:nvPr/>
          </p:nvSpPr>
          <p:spPr>
            <a:xfrm rot="-5400000">
              <a:off x="61548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4" name="tx684"/>
            <p:cNvSpPr/>
            <p:nvPr/>
          </p:nvSpPr>
          <p:spPr>
            <a:xfrm rot="-5400000">
              <a:off x="6363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5" name="tx685"/>
            <p:cNvSpPr/>
            <p:nvPr/>
          </p:nvSpPr>
          <p:spPr>
            <a:xfrm rot="-5400000">
              <a:off x="657240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86" name="tx686"/>
            <p:cNvSpPr/>
            <p:nvPr/>
          </p:nvSpPr>
          <p:spPr>
            <a:xfrm rot="-5400000">
              <a:off x="678118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87" name="tx687"/>
            <p:cNvSpPr/>
            <p:nvPr/>
          </p:nvSpPr>
          <p:spPr>
            <a:xfrm rot="-5400000">
              <a:off x="6990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88" name="tx688"/>
            <p:cNvSpPr/>
            <p:nvPr/>
          </p:nvSpPr>
          <p:spPr>
            <a:xfrm rot="-5400000">
              <a:off x="719881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89" name="pl689"/>
            <p:cNvSpPr/>
            <p:nvPr/>
          </p:nvSpPr>
          <p:spPr>
            <a:xfrm>
              <a:off x="753972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0" name="pl690"/>
            <p:cNvSpPr/>
            <p:nvPr/>
          </p:nvSpPr>
          <p:spPr>
            <a:xfrm>
              <a:off x="774852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1" name="pl691"/>
            <p:cNvSpPr/>
            <p:nvPr/>
          </p:nvSpPr>
          <p:spPr>
            <a:xfrm>
              <a:off x="795732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2" name="pl692"/>
            <p:cNvSpPr/>
            <p:nvPr/>
          </p:nvSpPr>
          <p:spPr>
            <a:xfrm>
              <a:off x="816612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3" name="pl693"/>
            <p:cNvSpPr/>
            <p:nvPr/>
          </p:nvSpPr>
          <p:spPr>
            <a:xfrm>
              <a:off x="837492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858372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879252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900133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tx697"/>
            <p:cNvSpPr/>
            <p:nvPr/>
          </p:nvSpPr>
          <p:spPr>
            <a:xfrm rot="-5400000">
              <a:off x="741456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98" name="tx698"/>
            <p:cNvSpPr/>
            <p:nvPr/>
          </p:nvSpPr>
          <p:spPr>
            <a:xfrm rot="-5400000">
              <a:off x="762336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99" name="tx699"/>
            <p:cNvSpPr/>
            <p:nvPr/>
          </p:nvSpPr>
          <p:spPr>
            <a:xfrm rot="-5400000">
              <a:off x="783216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0" name="tx700"/>
            <p:cNvSpPr/>
            <p:nvPr/>
          </p:nvSpPr>
          <p:spPr>
            <a:xfrm rot="-5400000">
              <a:off x="804096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1" name="tx701"/>
            <p:cNvSpPr/>
            <p:nvPr/>
          </p:nvSpPr>
          <p:spPr>
            <a:xfrm rot="-5400000">
              <a:off x="824976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2" name="tx702"/>
            <p:cNvSpPr/>
            <p:nvPr/>
          </p:nvSpPr>
          <p:spPr>
            <a:xfrm rot="-5400000">
              <a:off x="845854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3" name="tx703"/>
            <p:cNvSpPr/>
            <p:nvPr/>
          </p:nvSpPr>
          <p:spPr>
            <a:xfrm rot="-5400000">
              <a:off x="866737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4" name="tx704"/>
            <p:cNvSpPr/>
            <p:nvPr/>
          </p:nvSpPr>
          <p:spPr>
            <a:xfrm rot="-5400000">
              <a:off x="887617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5" name="tx705"/>
            <p:cNvSpPr/>
            <p:nvPr/>
          </p:nvSpPr>
          <p:spPr>
            <a:xfrm>
              <a:off x="570259" y="196337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06" name="tx706"/>
            <p:cNvSpPr/>
            <p:nvPr/>
          </p:nvSpPr>
          <p:spPr>
            <a:xfrm>
              <a:off x="570259" y="1669561"/>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07" name="tx707"/>
            <p:cNvSpPr/>
            <p:nvPr/>
          </p:nvSpPr>
          <p:spPr>
            <a:xfrm>
              <a:off x="508103" y="137301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08" name="pl708"/>
            <p:cNvSpPr/>
            <p:nvPr/>
          </p:nvSpPr>
          <p:spPr>
            <a:xfrm>
              <a:off x="722405" y="200506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9" name="pl709"/>
            <p:cNvSpPr/>
            <p:nvPr/>
          </p:nvSpPr>
          <p:spPr>
            <a:xfrm>
              <a:off x="722405" y="170988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22405" y="141470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1" name="tx711"/>
            <p:cNvSpPr/>
            <p:nvPr/>
          </p:nvSpPr>
          <p:spPr>
            <a:xfrm>
              <a:off x="570259" y="324790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2" name="tx712"/>
            <p:cNvSpPr/>
            <p:nvPr/>
          </p:nvSpPr>
          <p:spPr>
            <a:xfrm>
              <a:off x="570259" y="29540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13" name="tx713"/>
            <p:cNvSpPr/>
            <p:nvPr/>
          </p:nvSpPr>
          <p:spPr>
            <a:xfrm>
              <a:off x="508103" y="265754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14" name="pl714"/>
            <p:cNvSpPr/>
            <p:nvPr/>
          </p:nvSpPr>
          <p:spPr>
            <a:xfrm>
              <a:off x="722405" y="328959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722405" y="299441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722405" y="269923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a:off x="570259" y="45324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8" name="tx718"/>
            <p:cNvSpPr/>
            <p:nvPr/>
          </p:nvSpPr>
          <p:spPr>
            <a:xfrm>
              <a:off x="570259" y="423860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19" name="tx719"/>
            <p:cNvSpPr/>
            <p:nvPr/>
          </p:nvSpPr>
          <p:spPr>
            <a:xfrm>
              <a:off x="508103" y="394206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0" name="pl720"/>
            <p:cNvSpPr/>
            <p:nvPr/>
          </p:nvSpPr>
          <p:spPr>
            <a:xfrm>
              <a:off x="722405" y="457411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1" name="pl721"/>
            <p:cNvSpPr/>
            <p:nvPr/>
          </p:nvSpPr>
          <p:spPr>
            <a:xfrm>
              <a:off x="722405" y="427893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2" name="pl722"/>
            <p:cNvSpPr/>
            <p:nvPr/>
          </p:nvSpPr>
          <p:spPr>
            <a:xfrm>
              <a:off x="722405" y="398375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3" name="tx723"/>
            <p:cNvSpPr/>
            <p:nvPr/>
          </p:nvSpPr>
          <p:spPr>
            <a:xfrm>
              <a:off x="570259" y="58169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4" name="tx724"/>
            <p:cNvSpPr/>
            <p:nvPr/>
          </p:nvSpPr>
          <p:spPr>
            <a:xfrm>
              <a:off x="570259" y="552313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25" name="tx725"/>
            <p:cNvSpPr/>
            <p:nvPr/>
          </p:nvSpPr>
          <p:spPr>
            <a:xfrm>
              <a:off x="508103" y="5226588"/>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6" name="pl726"/>
            <p:cNvSpPr/>
            <p:nvPr/>
          </p:nvSpPr>
          <p:spPr>
            <a:xfrm>
              <a:off x="722405" y="585864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7" name="pl727"/>
            <p:cNvSpPr/>
            <p:nvPr/>
          </p:nvSpPr>
          <p:spPr>
            <a:xfrm>
              <a:off x="722405" y="556346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8" name="pl728"/>
            <p:cNvSpPr/>
            <p:nvPr/>
          </p:nvSpPr>
          <p:spPr>
            <a:xfrm>
              <a:off x="722405" y="526828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9" name="tx729"/>
            <p:cNvSpPr/>
            <p:nvPr/>
          </p:nvSpPr>
          <p:spPr>
            <a:xfrm rot="-5400000">
              <a:off x="-52544" y="3435339"/>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30" name="tx730"/>
            <p:cNvSpPr/>
            <p:nvPr/>
          </p:nvSpPr>
          <p:spPr>
            <a:xfrm>
              <a:off x="757200" y="629112"/>
              <a:ext cx="36344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Showing top 20 countries with the lowest coverage in 2025</a:t>
              </a:r>
            </a:p>
          </p:txBody>
        </p:sp>
        <p:sp>
          <p:nvSpPr>
            <p:cNvPr id="731" name="tx731"/>
            <p:cNvSpPr/>
            <p:nvPr/>
          </p:nvSpPr>
          <p:spPr>
            <a:xfrm>
              <a:off x="757200" y="398022"/>
              <a:ext cx="369937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DTP3, by country, ESAR, 2018-2025</a:t>
              </a:r>
            </a:p>
          </p:txBody>
        </p:sp>
        <p:sp>
          <p:nvSpPr>
            <p:cNvPr id="732" name="tx732"/>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33" name="tx733"/>
            <p:cNvSpPr/>
            <p:nvPr/>
          </p:nvSpPr>
          <p:spPr>
            <a:xfrm>
              <a:off x="6067805" y="6568567"/>
              <a:ext cx="30066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for reference</a:t>
              </a:r>
            </a:p>
          </p:txBody>
        </p:sp>
      </p:grpSp>
      <p:sp>
        <p:nvSpPr>
          <p:cNvPr id="7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Among the 20 countries with the lowest DTP3 coverage in 2025, Eritrea had the highest coverage (96%), while Angola had the lowest coverage (52%).
DTP3 coverage increased in 7 out of these 20 countries between 2024 and 2025. The largest increase was 8 percentage points in Namibia from 74% to 82%.
5 countries saw a decrease in coverage (Angola, Kenya, Malawi, Rwanda, and South Africa). The largest decline was 9% points in South Africa from 74% to 65%. Coverage remained constant between 2024 and 2025 in the remaining 8 countries.
In 2025, 6 out of these 20 countries had achieved DTP3 coverage of at least 90%.</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32261" y="875080"/>
              <a:ext cx="1612758" cy="1019644"/>
            </a:xfrm>
            <a:prstGeom prst="rect">
              <a:avLst/>
            </a:prstGeom>
            <a:solidFill>
              <a:srgbClr val="EBEBEB">
                <a:alpha val="100000"/>
              </a:srgbClr>
            </a:solidFill>
          </p:spPr>
          <p:txBody>
            <a:bodyPr/>
            <a:lstStyle/>
            <a:p>
              <a:endParaRPr/>
            </a:p>
          </p:txBody>
        </p:sp>
        <p:sp>
          <p:nvSpPr>
            <p:cNvPr id="6" name="pl6"/>
            <p:cNvSpPr/>
            <p:nvPr/>
          </p:nvSpPr>
          <p:spPr>
            <a:xfrm>
              <a:off x="732261" y="158673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32261" y="121296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32261" y="177362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732261" y="13998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32261" y="102608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80556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01501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2244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43391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6433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85281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0622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271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805568" y="1399853"/>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20" name="pl20"/>
            <p:cNvSpPr/>
            <p:nvPr/>
          </p:nvSpPr>
          <p:spPr>
            <a:xfrm>
              <a:off x="805568" y="1355001"/>
              <a:ext cx="1466144" cy="239212"/>
            </a:xfrm>
            <a:custGeom>
              <a:avLst/>
              <a:gdLst/>
              <a:ahLst/>
              <a:cxnLst/>
              <a:rect l="0" t="0" r="0" b="0"/>
              <a:pathLst>
                <a:path w="1466144" h="239212">
                  <a:moveTo>
                    <a:pt x="0" y="0"/>
                  </a:moveTo>
                  <a:lnTo>
                    <a:pt x="209449" y="44852"/>
                  </a:lnTo>
                  <a:lnTo>
                    <a:pt x="418898" y="134557"/>
                  </a:lnTo>
                  <a:lnTo>
                    <a:pt x="628347" y="209311"/>
                  </a:lnTo>
                  <a:lnTo>
                    <a:pt x="837796" y="239212"/>
                  </a:lnTo>
                  <a:lnTo>
                    <a:pt x="1047245" y="59803"/>
                  </a:lnTo>
                  <a:lnTo>
                    <a:pt x="1256695" y="89704"/>
                  </a:lnTo>
                  <a:lnTo>
                    <a:pt x="1466144" y="179409"/>
                  </a:lnTo>
                </a:path>
              </a:pathLst>
            </a:custGeom>
            <a:ln w="40651" cap="flat">
              <a:solidFill>
                <a:srgbClr val="BEBEBE">
                  <a:alpha val="69803"/>
                </a:srgbClr>
              </a:solidFill>
              <a:prstDash val="solid"/>
              <a:round/>
            </a:ln>
          </p:spPr>
          <p:txBody>
            <a:bodyPr/>
            <a:lstStyle/>
            <a:p>
              <a:endParaRPr/>
            </a:p>
          </p:txBody>
        </p:sp>
        <p:sp>
          <p:nvSpPr>
            <p:cNvPr id="21" name="pl21"/>
            <p:cNvSpPr/>
            <p:nvPr/>
          </p:nvSpPr>
          <p:spPr>
            <a:xfrm>
              <a:off x="805568" y="1355001"/>
              <a:ext cx="1466144" cy="239212"/>
            </a:xfrm>
            <a:custGeom>
              <a:avLst/>
              <a:gdLst/>
              <a:ahLst/>
              <a:cxnLst/>
              <a:rect l="0" t="0" r="0" b="0"/>
              <a:pathLst>
                <a:path w="1466144" h="239212">
                  <a:moveTo>
                    <a:pt x="0" y="0"/>
                  </a:moveTo>
                  <a:lnTo>
                    <a:pt x="209449" y="44852"/>
                  </a:lnTo>
                  <a:lnTo>
                    <a:pt x="418898" y="134557"/>
                  </a:lnTo>
                  <a:lnTo>
                    <a:pt x="628347" y="209311"/>
                  </a:lnTo>
                  <a:lnTo>
                    <a:pt x="837796" y="239212"/>
                  </a:lnTo>
                  <a:lnTo>
                    <a:pt x="1047245" y="59803"/>
                  </a:lnTo>
                  <a:lnTo>
                    <a:pt x="1256695" y="89704"/>
                  </a:lnTo>
                  <a:lnTo>
                    <a:pt x="1466144" y="179409"/>
                  </a:lnTo>
                </a:path>
              </a:pathLst>
            </a:custGeom>
            <a:ln w="35231" cap="flat">
              <a:solidFill>
                <a:srgbClr val="BEBEBE">
                  <a:alpha val="69803"/>
                </a:srgbClr>
              </a:solidFill>
              <a:prstDash val="solid"/>
              <a:round/>
            </a:ln>
          </p:spPr>
          <p:txBody>
            <a:bodyPr/>
            <a:lstStyle/>
            <a:p>
              <a:endParaRPr/>
            </a:p>
          </p:txBody>
        </p:sp>
        <p:sp>
          <p:nvSpPr>
            <p:cNvPr id="22" name="pl22"/>
            <p:cNvSpPr/>
            <p:nvPr/>
          </p:nvSpPr>
          <p:spPr>
            <a:xfrm>
              <a:off x="805568" y="1399853"/>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23" name="pl23"/>
            <p:cNvSpPr/>
            <p:nvPr/>
          </p:nvSpPr>
          <p:spPr>
            <a:xfrm>
              <a:off x="805568" y="1355001"/>
              <a:ext cx="1466144" cy="239212"/>
            </a:xfrm>
            <a:custGeom>
              <a:avLst/>
              <a:gdLst/>
              <a:ahLst/>
              <a:cxnLst/>
              <a:rect l="0" t="0" r="0" b="0"/>
              <a:pathLst>
                <a:path w="1466144" h="239212">
                  <a:moveTo>
                    <a:pt x="0" y="0"/>
                  </a:moveTo>
                  <a:lnTo>
                    <a:pt x="209449" y="44852"/>
                  </a:lnTo>
                  <a:lnTo>
                    <a:pt x="418898" y="134557"/>
                  </a:lnTo>
                  <a:lnTo>
                    <a:pt x="628347" y="209311"/>
                  </a:lnTo>
                  <a:lnTo>
                    <a:pt x="837796" y="239212"/>
                  </a:lnTo>
                  <a:lnTo>
                    <a:pt x="1047245" y="59803"/>
                  </a:lnTo>
                  <a:lnTo>
                    <a:pt x="1256695" y="89704"/>
                  </a:lnTo>
                  <a:lnTo>
                    <a:pt x="1466144" y="179409"/>
                  </a:lnTo>
                </a:path>
              </a:pathLst>
            </a:custGeom>
            <a:ln w="40651" cap="flat">
              <a:solidFill>
                <a:srgbClr val="000000">
                  <a:alpha val="100000"/>
                </a:srgbClr>
              </a:solidFill>
              <a:prstDash val="solid"/>
              <a:round/>
            </a:ln>
          </p:spPr>
          <p:txBody>
            <a:bodyPr/>
            <a:lstStyle/>
            <a:p>
              <a:endParaRPr/>
            </a:p>
          </p:txBody>
        </p:sp>
        <p:sp>
          <p:nvSpPr>
            <p:cNvPr id="24" name="pl24"/>
            <p:cNvSpPr/>
            <p:nvPr/>
          </p:nvSpPr>
          <p:spPr>
            <a:xfrm>
              <a:off x="805568" y="1355001"/>
              <a:ext cx="1466144" cy="239212"/>
            </a:xfrm>
            <a:custGeom>
              <a:avLst/>
              <a:gdLst/>
              <a:ahLst/>
              <a:cxnLst/>
              <a:rect l="0" t="0" r="0" b="0"/>
              <a:pathLst>
                <a:path w="1466144" h="239212">
                  <a:moveTo>
                    <a:pt x="0" y="0"/>
                  </a:moveTo>
                  <a:lnTo>
                    <a:pt x="209449" y="44852"/>
                  </a:lnTo>
                  <a:lnTo>
                    <a:pt x="418898" y="134557"/>
                  </a:lnTo>
                  <a:lnTo>
                    <a:pt x="628347" y="209311"/>
                  </a:lnTo>
                  <a:lnTo>
                    <a:pt x="837796" y="239212"/>
                  </a:lnTo>
                  <a:lnTo>
                    <a:pt x="1047245" y="59803"/>
                  </a:lnTo>
                  <a:lnTo>
                    <a:pt x="1256695" y="89704"/>
                  </a:lnTo>
                  <a:lnTo>
                    <a:pt x="1466144" y="179409"/>
                  </a:lnTo>
                </a:path>
              </a:pathLst>
            </a:custGeom>
            <a:ln w="35231" cap="flat">
              <a:solidFill>
                <a:srgbClr val="80BD41">
                  <a:alpha val="100000"/>
                </a:srgbClr>
              </a:solidFill>
              <a:prstDash val="solid"/>
              <a:round/>
            </a:ln>
          </p:spPr>
          <p:txBody>
            <a:bodyPr/>
            <a:lstStyle/>
            <a:p>
              <a:endParaRPr/>
            </a:p>
          </p:txBody>
        </p:sp>
        <p:sp>
          <p:nvSpPr>
            <p:cNvPr id="25" name="pl25"/>
            <p:cNvSpPr/>
            <p:nvPr/>
          </p:nvSpPr>
          <p:spPr>
            <a:xfrm>
              <a:off x="732261" y="139985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6" name="tx26"/>
            <p:cNvSpPr/>
            <p:nvPr/>
          </p:nvSpPr>
          <p:spPr>
            <a:xfrm>
              <a:off x="775424" y="117483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7" name="tx27"/>
            <p:cNvSpPr/>
            <p:nvPr/>
          </p:nvSpPr>
          <p:spPr>
            <a:xfrm>
              <a:off x="984873"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 name="tx28"/>
            <p:cNvSpPr/>
            <p:nvPr/>
          </p:nvSpPr>
          <p:spPr>
            <a:xfrm>
              <a:off x="1176272" y="130944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9" name="tx29"/>
            <p:cNvSpPr/>
            <p:nvPr/>
          </p:nvSpPr>
          <p:spPr>
            <a:xfrm>
              <a:off x="1355576" y="1385518"/>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0" name="tx30"/>
            <p:cNvSpPr/>
            <p:nvPr/>
          </p:nvSpPr>
          <p:spPr>
            <a:xfrm>
              <a:off x="1565026" y="1414043"/>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1" name="tx31"/>
            <p:cNvSpPr/>
            <p:nvPr/>
          </p:nvSpPr>
          <p:spPr>
            <a:xfrm>
              <a:off x="1804620" y="123601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2" name="tx32"/>
            <p:cNvSpPr/>
            <p:nvPr/>
          </p:nvSpPr>
          <p:spPr>
            <a:xfrm>
              <a:off x="2014069" y="126453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3" name="tx33"/>
            <p:cNvSpPr/>
            <p:nvPr/>
          </p:nvSpPr>
          <p:spPr>
            <a:xfrm>
              <a:off x="2223518" y="135429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4" name="rc34"/>
            <p:cNvSpPr/>
            <p:nvPr/>
          </p:nvSpPr>
          <p:spPr>
            <a:xfrm>
              <a:off x="732261" y="2179176"/>
              <a:ext cx="1612758" cy="1019644"/>
            </a:xfrm>
            <a:prstGeom prst="rect">
              <a:avLst/>
            </a:prstGeom>
            <a:solidFill>
              <a:srgbClr val="EBEBEB">
                <a:alpha val="100000"/>
              </a:srgbClr>
            </a:solidFill>
          </p:spPr>
          <p:txBody>
            <a:bodyPr/>
            <a:lstStyle/>
            <a:p>
              <a:endParaRPr/>
            </a:p>
          </p:txBody>
        </p:sp>
        <p:sp>
          <p:nvSpPr>
            <p:cNvPr id="35" name="pl35"/>
            <p:cNvSpPr/>
            <p:nvPr/>
          </p:nvSpPr>
          <p:spPr>
            <a:xfrm>
              <a:off x="732261" y="289083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732261" y="251706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732261" y="307771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732261" y="27039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732261" y="233017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80556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01501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2244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43391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6433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85281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20622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2271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805568" y="2703949"/>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49" name="pl49"/>
            <p:cNvSpPr/>
            <p:nvPr/>
          </p:nvSpPr>
          <p:spPr>
            <a:xfrm>
              <a:off x="805568" y="2599294"/>
              <a:ext cx="1466144" cy="299016"/>
            </a:xfrm>
            <a:custGeom>
              <a:avLst/>
              <a:gdLst/>
              <a:ahLst/>
              <a:cxnLst/>
              <a:rect l="0" t="0" r="0" b="0"/>
              <a:pathLst>
                <a:path w="1466144" h="299016">
                  <a:moveTo>
                    <a:pt x="0" y="104655"/>
                  </a:moveTo>
                  <a:lnTo>
                    <a:pt x="209449" y="104655"/>
                  </a:lnTo>
                  <a:lnTo>
                    <a:pt x="418898" y="209311"/>
                  </a:lnTo>
                  <a:lnTo>
                    <a:pt x="628347" y="299016"/>
                  </a:lnTo>
                  <a:lnTo>
                    <a:pt x="837796" y="0"/>
                  </a:lnTo>
                  <a:lnTo>
                    <a:pt x="1047245" y="179409"/>
                  </a:lnTo>
                  <a:lnTo>
                    <a:pt x="1256695" y="194360"/>
                  </a:lnTo>
                  <a:lnTo>
                    <a:pt x="1466144" y="194360"/>
                  </a:lnTo>
                </a:path>
              </a:pathLst>
            </a:custGeom>
            <a:ln w="40651" cap="flat">
              <a:solidFill>
                <a:srgbClr val="BEBEBE">
                  <a:alpha val="69803"/>
                </a:srgbClr>
              </a:solidFill>
              <a:prstDash val="solid"/>
              <a:round/>
            </a:ln>
          </p:spPr>
          <p:txBody>
            <a:bodyPr/>
            <a:lstStyle/>
            <a:p>
              <a:endParaRPr/>
            </a:p>
          </p:txBody>
        </p:sp>
        <p:sp>
          <p:nvSpPr>
            <p:cNvPr id="50" name="pl50"/>
            <p:cNvSpPr/>
            <p:nvPr/>
          </p:nvSpPr>
          <p:spPr>
            <a:xfrm>
              <a:off x="805568" y="2599294"/>
              <a:ext cx="1466144" cy="299016"/>
            </a:xfrm>
            <a:custGeom>
              <a:avLst/>
              <a:gdLst/>
              <a:ahLst/>
              <a:cxnLst/>
              <a:rect l="0" t="0" r="0" b="0"/>
              <a:pathLst>
                <a:path w="1466144" h="299016">
                  <a:moveTo>
                    <a:pt x="0" y="104655"/>
                  </a:moveTo>
                  <a:lnTo>
                    <a:pt x="209449" y="104655"/>
                  </a:lnTo>
                  <a:lnTo>
                    <a:pt x="418898" y="209311"/>
                  </a:lnTo>
                  <a:lnTo>
                    <a:pt x="628347" y="299016"/>
                  </a:lnTo>
                  <a:lnTo>
                    <a:pt x="837796" y="0"/>
                  </a:lnTo>
                  <a:lnTo>
                    <a:pt x="1047245" y="179409"/>
                  </a:lnTo>
                  <a:lnTo>
                    <a:pt x="1256695" y="194360"/>
                  </a:lnTo>
                  <a:lnTo>
                    <a:pt x="1466144" y="194360"/>
                  </a:lnTo>
                </a:path>
              </a:pathLst>
            </a:custGeom>
            <a:ln w="35231" cap="flat">
              <a:solidFill>
                <a:srgbClr val="BEBEBE">
                  <a:alpha val="69803"/>
                </a:srgbClr>
              </a:solidFill>
              <a:prstDash val="solid"/>
              <a:round/>
            </a:ln>
          </p:spPr>
          <p:txBody>
            <a:bodyPr/>
            <a:lstStyle/>
            <a:p>
              <a:endParaRPr/>
            </a:p>
          </p:txBody>
        </p:sp>
        <p:sp>
          <p:nvSpPr>
            <p:cNvPr id="51" name="pl51"/>
            <p:cNvSpPr/>
            <p:nvPr/>
          </p:nvSpPr>
          <p:spPr>
            <a:xfrm>
              <a:off x="805568" y="2703949"/>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52" name="pl52"/>
            <p:cNvSpPr/>
            <p:nvPr/>
          </p:nvSpPr>
          <p:spPr>
            <a:xfrm>
              <a:off x="805568" y="2599294"/>
              <a:ext cx="1466144" cy="299016"/>
            </a:xfrm>
            <a:custGeom>
              <a:avLst/>
              <a:gdLst/>
              <a:ahLst/>
              <a:cxnLst/>
              <a:rect l="0" t="0" r="0" b="0"/>
              <a:pathLst>
                <a:path w="1466144" h="299016">
                  <a:moveTo>
                    <a:pt x="0" y="104655"/>
                  </a:moveTo>
                  <a:lnTo>
                    <a:pt x="209449" y="104655"/>
                  </a:lnTo>
                  <a:lnTo>
                    <a:pt x="418898" y="209311"/>
                  </a:lnTo>
                  <a:lnTo>
                    <a:pt x="628347" y="299016"/>
                  </a:lnTo>
                  <a:lnTo>
                    <a:pt x="837796" y="0"/>
                  </a:lnTo>
                  <a:lnTo>
                    <a:pt x="1047245" y="179409"/>
                  </a:lnTo>
                  <a:lnTo>
                    <a:pt x="1256695" y="194360"/>
                  </a:lnTo>
                  <a:lnTo>
                    <a:pt x="1466144" y="194360"/>
                  </a:lnTo>
                </a:path>
              </a:pathLst>
            </a:custGeom>
            <a:ln w="40651" cap="flat">
              <a:solidFill>
                <a:srgbClr val="000000">
                  <a:alpha val="100000"/>
                </a:srgbClr>
              </a:solidFill>
              <a:prstDash val="solid"/>
              <a:round/>
            </a:ln>
          </p:spPr>
          <p:txBody>
            <a:bodyPr/>
            <a:lstStyle/>
            <a:p>
              <a:endParaRPr/>
            </a:p>
          </p:txBody>
        </p:sp>
        <p:sp>
          <p:nvSpPr>
            <p:cNvPr id="53" name="pl53"/>
            <p:cNvSpPr/>
            <p:nvPr/>
          </p:nvSpPr>
          <p:spPr>
            <a:xfrm>
              <a:off x="805568" y="2599294"/>
              <a:ext cx="1466144" cy="299016"/>
            </a:xfrm>
            <a:custGeom>
              <a:avLst/>
              <a:gdLst/>
              <a:ahLst/>
              <a:cxnLst/>
              <a:rect l="0" t="0" r="0" b="0"/>
              <a:pathLst>
                <a:path w="1466144" h="299016">
                  <a:moveTo>
                    <a:pt x="0" y="104655"/>
                  </a:moveTo>
                  <a:lnTo>
                    <a:pt x="209449" y="104655"/>
                  </a:lnTo>
                  <a:lnTo>
                    <a:pt x="418898" y="209311"/>
                  </a:lnTo>
                  <a:lnTo>
                    <a:pt x="628347" y="299016"/>
                  </a:lnTo>
                  <a:lnTo>
                    <a:pt x="837796" y="0"/>
                  </a:lnTo>
                  <a:lnTo>
                    <a:pt x="1047245" y="179409"/>
                  </a:lnTo>
                  <a:lnTo>
                    <a:pt x="1256695" y="194360"/>
                  </a:lnTo>
                  <a:lnTo>
                    <a:pt x="1466144" y="194360"/>
                  </a:lnTo>
                </a:path>
              </a:pathLst>
            </a:custGeom>
            <a:ln w="35231" cap="flat">
              <a:solidFill>
                <a:srgbClr val="80BD41">
                  <a:alpha val="100000"/>
                </a:srgbClr>
              </a:solidFill>
              <a:prstDash val="solid"/>
              <a:round/>
            </a:ln>
          </p:spPr>
          <p:txBody>
            <a:bodyPr/>
            <a:lstStyle/>
            <a:p>
              <a:endParaRPr/>
            </a:p>
          </p:txBody>
        </p:sp>
        <p:sp>
          <p:nvSpPr>
            <p:cNvPr id="54" name="pl54"/>
            <p:cNvSpPr/>
            <p:nvPr/>
          </p:nvSpPr>
          <p:spPr>
            <a:xfrm>
              <a:off x="732261" y="270394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5" name="tx55"/>
            <p:cNvSpPr/>
            <p:nvPr/>
          </p:nvSpPr>
          <p:spPr>
            <a:xfrm>
              <a:off x="775424" y="25238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6" name="tx56"/>
            <p:cNvSpPr/>
            <p:nvPr/>
          </p:nvSpPr>
          <p:spPr>
            <a:xfrm>
              <a:off x="984873" y="25238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 name="tx57"/>
            <p:cNvSpPr/>
            <p:nvPr/>
          </p:nvSpPr>
          <p:spPr>
            <a:xfrm>
              <a:off x="1176272" y="2631134"/>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8" name="tx58"/>
            <p:cNvSpPr/>
            <p:nvPr/>
          </p:nvSpPr>
          <p:spPr>
            <a:xfrm>
              <a:off x="1355576" y="2718139"/>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9" name="tx59"/>
            <p:cNvSpPr/>
            <p:nvPr/>
          </p:nvSpPr>
          <p:spPr>
            <a:xfrm>
              <a:off x="1613220" y="242182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0" name="tx60"/>
            <p:cNvSpPr/>
            <p:nvPr/>
          </p:nvSpPr>
          <p:spPr>
            <a:xfrm>
              <a:off x="1804620" y="2599962"/>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1" name="tx61"/>
            <p:cNvSpPr/>
            <p:nvPr/>
          </p:nvSpPr>
          <p:spPr>
            <a:xfrm>
              <a:off x="2014069" y="261353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2" name="tx62"/>
            <p:cNvSpPr/>
            <p:nvPr/>
          </p:nvSpPr>
          <p:spPr>
            <a:xfrm>
              <a:off x="2223518" y="261353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3" name="rc63"/>
            <p:cNvSpPr/>
            <p:nvPr/>
          </p:nvSpPr>
          <p:spPr>
            <a:xfrm>
              <a:off x="732261" y="3483272"/>
              <a:ext cx="1612758" cy="1019644"/>
            </a:xfrm>
            <a:prstGeom prst="rect">
              <a:avLst/>
            </a:prstGeom>
            <a:solidFill>
              <a:srgbClr val="EBEBEB">
                <a:alpha val="100000"/>
              </a:srgbClr>
            </a:solidFill>
          </p:spPr>
          <p:txBody>
            <a:bodyPr/>
            <a:lstStyle/>
            <a:p>
              <a:endParaRPr/>
            </a:p>
          </p:txBody>
        </p:sp>
        <p:sp>
          <p:nvSpPr>
            <p:cNvPr id="64" name="pl64"/>
            <p:cNvSpPr/>
            <p:nvPr/>
          </p:nvSpPr>
          <p:spPr>
            <a:xfrm>
              <a:off x="732261" y="41949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5" name="pl65"/>
            <p:cNvSpPr/>
            <p:nvPr/>
          </p:nvSpPr>
          <p:spPr>
            <a:xfrm>
              <a:off x="732261" y="382116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6" name="pl66"/>
            <p:cNvSpPr/>
            <p:nvPr/>
          </p:nvSpPr>
          <p:spPr>
            <a:xfrm>
              <a:off x="732261" y="438181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732261" y="400804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732261" y="363427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80556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01501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2244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143391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16433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85281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20622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2271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805568" y="4008045"/>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78" name="pl78"/>
            <p:cNvSpPr/>
            <p:nvPr/>
          </p:nvSpPr>
          <p:spPr>
            <a:xfrm>
              <a:off x="805568" y="4008045"/>
              <a:ext cx="1466144" cy="134557"/>
            </a:xfrm>
            <a:custGeom>
              <a:avLst/>
              <a:gdLst/>
              <a:ahLst/>
              <a:cxnLst/>
              <a:rect l="0" t="0" r="0" b="0"/>
              <a:pathLst>
                <a:path w="1466144" h="134557">
                  <a:moveTo>
                    <a:pt x="0" y="44852"/>
                  </a:moveTo>
                  <a:lnTo>
                    <a:pt x="209449" y="0"/>
                  </a:lnTo>
                  <a:lnTo>
                    <a:pt x="418898" y="14950"/>
                  </a:lnTo>
                  <a:lnTo>
                    <a:pt x="628347" y="29901"/>
                  </a:lnTo>
                  <a:lnTo>
                    <a:pt x="837796" y="134557"/>
                  </a:lnTo>
                  <a:lnTo>
                    <a:pt x="1047245" y="59803"/>
                  </a:lnTo>
                  <a:lnTo>
                    <a:pt x="1256695" y="59803"/>
                  </a:lnTo>
                  <a:lnTo>
                    <a:pt x="1466144" y="74754"/>
                  </a:lnTo>
                </a:path>
              </a:pathLst>
            </a:custGeom>
            <a:ln w="40651" cap="flat">
              <a:solidFill>
                <a:srgbClr val="BEBEBE">
                  <a:alpha val="69803"/>
                </a:srgbClr>
              </a:solidFill>
              <a:prstDash val="solid"/>
              <a:round/>
            </a:ln>
          </p:spPr>
          <p:txBody>
            <a:bodyPr/>
            <a:lstStyle/>
            <a:p>
              <a:endParaRPr/>
            </a:p>
          </p:txBody>
        </p:sp>
        <p:sp>
          <p:nvSpPr>
            <p:cNvPr id="79" name="pl79"/>
            <p:cNvSpPr/>
            <p:nvPr/>
          </p:nvSpPr>
          <p:spPr>
            <a:xfrm>
              <a:off x="805568" y="4008045"/>
              <a:ext cx="1466144" cy="134557"/>
            </a:xfrm>
            <a:custGeom>
              <a:avLst/>
              <a:gdLst/>
              <a:ahLst/>
              <a:cxnLst/>
              <a:rect l="0" t="0" r="0" b="0"/>
              <a:pathLst>
                <a:path w="1466144" h="134557">
                  <a:moveTo>
                    <a:pt x="0" y="44852"/>
                  </a:moveTo>
                  <a:lnTo>
                    <a:pt x="209449" y="0"/>
                  </a:lnTo>
                  <a:lnTo>
                    <a:pt x="418898" y="14950"/>
                  </a:lnTo>
                  <a:lnTo>
                    <a:pt x="628347" y="29901"/>
                  </a:lnTo>
                  <a:lnTo>
                    <a:pt x="837796" y="134557"/>
                  </a:lnTo>
                  <a:lnTo>
                    <a:pt x="1047245" y="59803"/>
                  </a:lnTo>
                  <a:lnTo>
                    <a:pt x="1256695" y="59803"/>
                  </a:lnTo>
                  <a:lnTo>
                    <a:pt x="1466144" y="74754"/>
                  </a:lnTo>
                </a:path>
              </a:pathLst>
            </a:custGeom>
            <a:ln w="35231" cap="flat">
              <a:solidFill>
                <a:srgbClr val="BEBEBE">
                  <a:alpha val="69803"/>
                </a:srgbClr>
              </a:solidFill>
              <a:prstDash val="solid"/>
              <a:round/>
            </a:ln>
          </p:spPr>
          <p:txBody>
            <a:bodyPr/>
            <a:lstStyle/>
            <a:p>
              <a:endParaRPr/>
            </a:p>
          </p:txBody>
        </p:sp>
        <p:sp>
          <p:nvSpPr>
            <p:cNvPr id="80" name="pl80"/>
            <p:cNvSpPr/>
            <p:nvPr/>
          </p:nvSpPr>
          <p:spPr>
            <a:xfrm>
              <a:off x="805568" y="4008045"/>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81" name="pl81"/>
            <p:cNvSpPr/>
            <p:nvPr/>
          </p:nvSpPr>
          <p:spPr>
            <a:xfrm>
              <a:off x="805568" y="4008045"/>
              <a:ext cx="1466144" cy="134557"/>
            </a:xfrm>
            <a:custGeom>
              <a:avLst/>
              <a:gdLst/>
              <a:ahLst/>
              <a:cxnLst/>
              <a:rect l="0" t="0" r="0" b="0"/>
              <a:pathLst>
                <a:path w="1466144" h="134557">
                  <a:moveTo>
                    <a:pt x="0" y="44852"/>
                  </a:moveTo>
                  <a:lnTo>
                    <a:pt x="209449" y="0"/>
                  </a:lnTo>
                  <a:lnTo>
                    <a:pt x="418898" y="14950"/>
                  </a:lnTo>
                  <a:lnTo>
                    <a:pt x="628347" y="29901"/>
                  </a:lnTo>
                  <a:lnTo>
                    <a:pt x="837796" y="134557"/>
                  </a:lnTo>
                  <a:lnTo>
                    <a:pt x="1047245" y="59803"/>
                  </a:lnTo>
                  <a:lnTo>
                    <a:pt x="1256695" y="59803"/>
                  </a:lnTo>
                  <a:lnTo>
                    <a:pt x="1466144" y="74754"/>
                  </a:lnTo>
                </a:path>
              </a:pathLst>
            </a:custGeom>
            <a:ln w="40651" cap="flat">
              <a:solidFill>
                <a:srgbClr val="000000">
                  <a:alpha val="100000"/>
                </a:srgbClr>
              </a:solidFill>
              <a:prstDash val="solid"/>
              <a:round/>
            </a:ln>
          </p:spPr>
          <p:txBody>
            <a:bodyPr/>
            <a:lstStyle/>
            <a:p>
              <a:endParaRPr/>
            </a:p>
          </p:txBody>
        </p:sp>
        <p:sp>
          <p:nvSpPr>
            <p:cNvPr id="82" name="pl82"/>
            <p:cNvSpPr/>
            <p:nvPr/>
          </p:nvSpPr>
          <p:spPr>
            <a:xfrm>
              <a:off x="805568" y="4008045"/>
              <a:ext cx="1466144" cy="134557"/>
            </a:xfrm>
            <a:custGeom>
              <a:avLst/>
              <a:gdLst/>
              <a:ahLst/>
              <a:cxnLst/>
              <a:rect l="0" t="0" r="0" b="0"/>
              <a:pathLst>
                <a:path w="1466144" h="134557">
                  <a:moveTo>
                    <a:pt x="0" y="44852"/>
                  </a:moveTo>
                  <a:lnTo>
                    <a:pt x="209449" y="0"/>
                  </a:lnTo>
                  <a:lnTo>
                    <a:pt x="418898" y="14950"/>
                  </a:lnTo>
                  <a:lnTo>
                    <a:pt x="628347" y="29901"/>
                  </a:lnTo>
                  <a:lnTo>
                    <a:pt x="837796" y="134557"/>
                  </a:lnTo>
                  <a:lnTo>
                    <a:pt x="1047245" y="59803"/>
                  </a:lnTo>
                  <a:lnTo>
                    <a:pt x="1256695" y="59803"/>
                  </a:lnTo>
                  <a:lnTo>
                    <a:pt x="1466144" y="74754"/>
                  </a:lnTo>
                </a:path>
              </a:pathLst>
            </a:custGeom>
            <a:ln w="35231" cap="flat">
              <a:solidFill>
                <a:srgbClr val="80BD41">
                  <a:alpha val="100000"/>
                </a:srgbClr>
              </a:solidFill>
              <a:prstDash val="solid"/>
              <a:round/>
            </a:ln>
          </p:spPr>
          <p:txBody>
            <a:bodyPr/>
            <a:lstStyle/>
            <a:p>
              <a:endParaRPr/>
            </a:p>
          </p:txBody>
        </p:sp>
        <p:sp>
          <p:nvSpPr>
            <p:cNvPr id="83" name="pl83"/>
            <p:cNvSpPr/>
            <p:nvPr/>
          </p:nvSpPr>
          <p:spPr>
            <a:xfrm>
              <a:off x="732261" y="400804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84" name="tx84"/>
            <p:cNvSpPr/>
            <p:nvPr/>
          </p:nvSpPr>
          <p:spPr>
            <a:xfrm>
              <a:off x="757374" y="387272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5" name="tx85"/>
            <p:cNvSpPr/>
            <p:nvPr/>
          </p:nvSpPr>
          <p:spPr>
            <a:xfrm>
              <a:off x="984873" y="38279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 name="tx86"/>
            <p:cNvSpPr/>
            <p:nvPr/>
          </p:nvSpPr>
          <p:spPr>
            <a:xfrm>
              <a:off x="1176272" y="38442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7" name="tx87"/>
            <p:cNvSpPr/>
            <p:nvPr/>
          </p:nvSpPr>
          <p:spPr>
            <a:xfrm>
              <a:off x="1385721" y="385915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8" name="tx88"/>
            <p:cNvSpPr/>
            <p:nvPr/>
          </p:nvSpPr>
          <p:spPr>
            <a:xfrm>
              <a:off x="1595170" y="396248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9" name="tx89"/>
            <p:cNvSpPr/>
            <p:nvPr/>
          </p:nvSpPr>
          <p:spPr>
            <a:xfrm>
              <a:off x="1804620" y="388937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0" name="tx90"/>
            <p:cNvSpPr/>
            <p:nvPr/>
          </p:nvSpPr>
          <p:spPr>
            <a:xfrm>
              <a:off x="2014069" y="388937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1" name="tx91"/>
            <p:cNvSpPr/>
            <p:nvPr/>
          </p:nvSpPr>
          <p:spPr>
            <a:xfrm>
              <a:off x="2223518" y="3904058"/>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92" name="rc92"/>
            <p:cNvSpPr/>
            <p:nvPr/>
          </p:nvSpPr>
          <p:spPr>
            <a:xfrm>
              <a:off x="732261" y="4787368"/>
              <a:ext cx="1612758" cy="1019644"/>
            </a:xfrm>
            <a:prstGeom prst="rect">
              <a:avLst/>
            </a:prstGeom>
            <a:solidFill>
              <a:srgbClr val="EBEBEB">
                <a:alpha val="100000"/>
              </a:srgbClr>
            </a:solidFill>
          </p:spPr>
          <p:txBody>
            <a:bodyPr/>
            <a:lstStyle/>
            <a:p>
              <a:endParaRPr/>
            </a:p>
          </p:txBody>
        </p:sp>
        <p:sp>
          <p:nvSpPr>
            <p:cNvPr id="93" name="pl93"/>
            <p:cNvSpPr/>
            <p:nvPr/>
          </p:nvSpPr>
          <p:spPr>
            <a:xfrm>
              <a:off x="732261" y="549902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94" name="pl94"/>
            <p:cNvSpPr/>
            <p:nvPr/>
          </p:nvSpPr>
          <p:spPr>
            <a:xfrm>
              <a:off x="732261" y="512525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95" name="pl95"/>
            <p:cNvSpPr/>
            <p:nvPr/>
          </p:nvSpPr>
          <p:spPr>
            <a:xfrm>
              <a:off x="732261" y="568591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732261" y="531214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732261" y="493837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80556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101501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122446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143391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16433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185281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206226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2271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805568" y="5312141"/>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107" name="pl107"/>
            <p:cNvSpPr/>
            <p:nvPr/>
          </p:nvSpPr>
          <p:spPr>
            <a:xfrm>
              <a:off x="805568" y="5132732"/>
              <a:ext cx="1466144" cy="209311"/>
            </a:xfrm>
            <a:custGeom>
              <a:avLst/>
              <a:gdLst/>
              <a:ahLst/>
              <a:cxnLst/>
              <a:rect l="0" t="0" r="0" b="0"/>
              <a:pathLst>
                <a:path w="1466144" h="209311">
                  <a:moveTo>
                    <a:pt x="0" y="209311"/>
                  </a:moveTo>
                  <a:lnTo>
                    <a:pt x="209449" y="179409"/>
                  </a:lnTo>
                  <a:lnTo>
                    <a:pt x="418898" y="89704"/>
                  </a:lnTo>
                  <a:lnTo>
                    <a:pt x="628347" y="59803"/>
                  </a:lnTo>
                  <a:lnTo>
                    <a:pt x="837796" y="0"/>
                  </a:lnTo>
                  <a:lnTo>
                    <a:pt x="1047245" y="0"/>
                  </a:lnTo>
                  <a:lnTo>
                    <a:pt x="1256695" y="0"/>
                  </a:lnTo>
                  <a:lnTo>
                    <a:pt x="1466144" y="0"/>
                  </a:lnTo>
                </a:path>
              </a:pathLst>
            </a:custGeom>
            <a:ln w="40651" cap="flat">
              <a:solidFill>
                <a:srgbClr val="BEBEBE">
                  <a:alpha val="69803"/>
                </a:srgbClr>
              </a:solidFill>
              <a:prstDash val="solid"/>
              <a:round/>
            </a:ln>
          </p:spPr>
          <p:txBody>
            <a:bodyPr/>
            <a:lstStyle/>
            <a:p>
              <a:endParaRPr/>
            </a:p>
          </p:txBody>
        </p:sp>
        <p:sp>
          <p:nvSpPr>
            <p:cNvPr id="108" name="pl108"/>
            <p:cNvSpPr/>
            <p:nvPr/>
          </p:nvSpPr>
          <p:spPr>
            <a:xfrm>
              <a:off x="805568" y="5132732"/>
              <a:ext cx="1466144" cy="209311"/>
            </a:xfrm>
            <a:custGeom>
              <a:avLst/>
              <a:gdLst/>
              <a:ahLst/>
              <a:cxnLst/>
              <a:rect l="0" t="0" r="0" b="0"/>
              <a:pathLst>
                <a:path w="1466144" h="209311">
                  <a:moveTo>
                    <a:pt x="0" y="209311"/>
                  </a:moveTo>
                  <a:lnTo>
                    <a:pt x="209449" y="179409"/>
                  </a:lnTo>
                  <a:lnTo>
                    <a:pt x="418898" y="89704"/>
                  </a:lnTo>
                  <a:lnTo>
                    <a:pt x="628347" y="59803"/>
                  </a:lnTo>
                  <a:lnTo>
                    <a:pt x="837796" y="0"/>
                  </a:lnTo>
                  <a:lnTo>
                    <a:pt x="1047245" y="0"/>
                  </a:lnTo>
                  <a:lnTo>
                    <a:pt x="1256695" y="0"/>
                  </a:lnTo>
                  <a:lnTo>
                    <a:pt x="1466144" y="0"/>
                  </a:lnTo>
                </a:path>
              </a:pathLst>
            </a:custGeom>
            <a:ln w="35231" cap="flat">
              <a:solidFill>
                <a:srgbClr val="BEBEBE">
                  <a:alpha val="69803"/>
                </a:srgbClr>
              </a:solidFill>
              <a:prstDash val="solid"/>
              <a:round/>
            </a:ln>
          </p:spPr>
          <p:txBody>
            <a:bodyPr/>
            <a:lstStyle/>
            <a:p>
              <a:endParaRPr/>
            </a:p>
          </p:txBody>
        </p:sp>
        <p:sp>
          <p:nvSpPr>
            <p:cNvPr id="109" name="pl109"/>
            <p:cNvSpPr/>
            <p:nvPr/>
          </p:nvSpPr>
          <p:spPr>
            <a:xfrm>
              <a:off x="805568" y="5312141"/>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110" name="pl110"/>
            <p:cNvSpPr/>
            <p:nvPr/>
          </p:nvSpPr>
          <p:spPr>
            <a:xfrm>
              <a:off x="805568" y="5132732"/>
              <a:ext cx="1466144" cy="209311"/>
            </a:xfrm>
            <a:custGeom>
              <a:avLst/>
              <a:gdLst/>
              <a:ahLst/>
              <a:cxnLst/>
              <a:rect l="0" t="0" r="0" b="0"/>
              <a:pathLst>
                <a:path w="1466144" h="209311">
                  <a:moveTo>
                    <a:pt x="0" y="209311"/>
                  </a:moveTo>
                  <a:lnTo>
                    <a:pt x="209449" y="179409"/>
                  </a:lnTo>
                  <a:lnTo>
                    <a:pt x="418898" y="89704"/>
                  </a:lnTo>
                  <a:lnTo>
                    <a:pt x="628347" y="59803"/>
                  </a:lnTo>
                  <a:lnTo>
                    <a:pt x="837796" y="0"/>
                  </a:lnTo>
                  <a:lnTo>
                    <a:pt x="1047245" y="0"/>
                  </a:lnTo>
                  <a:lnTo>
                    <a:pt x="1256695" y="0"/>
                  </a:lnTo>
                  <a:lnTo>
                    <a:pt x="1466144" y="0"/>
                  </a:lnTo>
                </a:path>
              </a:pathLst>
            </a:custGeom>
            <a:ln w="40651" cap="flat">
              <a:solidFill>
                <a:srgbClr val="000000">
                  <a:alpha val="100000"/>
                </a:srgbClr>
              </a:solidFill>
              <a:prstDash val="solid"/>
              <a:round/>
            </a:ln>
          </p:spPr>
          <p:txBody>
            <a:bodyPr/>
            <a:lstStyle/>
            <a:p>
              <a:endParaRPr/>
            </a:p>
          </p:txBody>
        </p:sp>
        <p:sp>
          <p:nvSpPr>
            <p:cNvPr id="111" name="pl111"/>
            <p:cNvSpPr/>
            <p:nvPr/>
          </p:nvSpPr>
          <p:spPr>
            <a:xfrm>
              <a:off x="805568" y="5132732"/>
              <a:ext cx="1466144" cy="209311"/>
            </a:xfrm>
            <a:custGeom>
              <a:avLst/>
              <a:gdLst/>
              <a:ahLst/>
              <a:cxnLst/>
              <a:rect l="0" t="0" r="0" b="0"/>
              <a:pathLst>
                <a:path w="1466144" h="209311">
                  <a:moveTo>
                    <a:pt x="0" y="209311"/>
                  </a:moveTo>
                  <a:lnTo>
                    <a:pt x="209449" y="179409"/>
                  </a:lnTo>
                  <a:lnTo>
                    <a:pt x="418898" y="89704"/>
                  </a:lnTo>
                  <a:lnTo>
                    <a:pt x="628347" y="59803"/>
                  </a:lnTo>
                  <a:lnTo>
                    <a:pt x="837796" y="0"/>
                  </a:lnTo>
                  <a:lnTo>
                    <a:pt x="1047245" y="0"/>
                  </a:lnTo>
                  <a:lnTo>
                    <a:pt x="1256695" y="0"/>
                  </a:lnTo>
                  <a:lnTo>
                    <a:pt x="1466144" y="0"/>
                  </a:lnTo>
                </a:path>
              </a:pathLst>
            </a:custGeom>
            <a:ln w="35231" cap="flat">
              <a:solidFill>
                <a:srgbClr val="80BD41">
                  <a:alpha val="100000"/>
                </a:srgbClr>
              </a:solidFill>
              <a:prstDash val="solid"/>
              <a:round/>
            </a:ln>
          </p:spPr>
          <p:txBody>
            <a:bodyPr/>
            <a:lstStyle/>
            <a:p>
              <a:endParaRPr/>
            </a:p>
          </p:txBody>
        </p:sp>
        <p:sp>
          <p:nvSpPr>
            <p:cNvPr id="112" name="pl112"/>
            <p:cNvSpPr/>
            <p:nvPr/>
          </p:nvSpPr>
          <p:spPr>
            <a:xfrm>
              <a:off x="732261" y="531214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13" name="tx113"/>
            <p:cNvSpPr/>
            <p:nvPr/>
          </p:nvSpPr>
          <p:spPr>
            <a:xfrm>
              <a:off x="757374" y="516324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4" name="tx114"/>
            <p:cNvSpPr/>
            <p:nvPr/>
          </p:nvSpPr>
          <p:spPr>
            <a:xfrm>
              <a:off x="984873" y="51320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5" name="tx115"/>
            <p:cNvSpPr/>
            <p:nvPr/>
          </p:nvSpPr>
          <p:spPr>
            <a:xfrm>
              <a:off x="1194322" y="50423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16" name="tx116"/>
            <p:cNvSpPr/>
            <p:nvPr/>
          </p:nvSpPr>
          <p:spPr>
            <a:xfrm>
              <a:off x="1403771" y="50124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17" name="tx117"/>
            <p:cNvSpPr/>
            <p:nvPr/>
          </p:nvSpPr>
          <p:spPr>
            <a:xfrm>
              <a:off x="1583075" y="49539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18" name="tx118"/>
            <p:cNvSpPr/>
            <p:nvPr/>
          </p:nvSpPr>
          <p:spPr>
            <a:xfrm>
              <a:off x="1792525" y="49539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19" name="tx119"/>
            <p:cNvSpPr/>
            <p:nvPr/>
          </p:nvSpPr>
          <p:spPr>
            <a:xfrm>
              <a:off x="2001974" y="49539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20" name="tx120"/>
            <p:cNvSpPr/>
            <p:nvPr/>
          </p:nvSpPr>
          <p:spPr>
            <a:xfrm>
              <a:off x="2211423" y="49539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21" name="rc121"/>
            <p:cNvSpPr/>
            <p:nvPr/>
          </p:nvSpPr>
          <p:spPr>
            <a:xfrm>
              <a:off x="2414609" y="875080"/>
              <a:ext cx="1612758" cy="1019644"/>
            </a:xfrm>
            <a:prstGeom prst="rect">
              <a:avLst/>
            </a:prstGeom>
            <a:solidFill>
              <a:srgbClr val="EBEBEB">
                <a:alpha val="100000"/>
              </a:srgbClr>
            </a:solidFill>
          </p:spPr>
          <p:txBody>
            <a:bodyPr/>
            <a:lstStyle/>
            <a:p>
              <a:endParaRPr/>
            </a:p>
          </p:txBody>
        </p:sp>
        <p:sp>
          <p:nvSpPr>
            <p:cNvPr id="122" name="pl122"/>
            <p:cNvSpPr/>
            <p:nvPr/>
          </p:nvSpPr>
          <p:spPr>
            <a:xfrm>
              <a:off x="2414609" y="158673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23" name="pl123"/>
            <p:cNvSpPr/>
            <p:nvPr/>
          </p:nvSpPr>
          <p:spPr>
            <a:xfrm>
              <a:off x="2414609" y="121296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24" name="pl124"/>
            <p:cNvSpPr/>
            <p:nvPr/>
          </p:nvSpPr>
          <p:spPr>
            <a:xfrm>
              <a:off x="2414609" y="177362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2414609" y="13998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2414609" y="102608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248791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26973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290681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311626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3325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353516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3744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39540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2487916" y="1399853"/>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136" name="pl136"/>
            <p:cNvSpPr/>
            <p:nvPr/>
          </p:nvSpPr>
          <p:spPr>
            <a:xfrm>
              <a:off x="2487916" y="1399853"/>
              <a:ext cx="1466144" cy="134557"/>
            </a:xfrm>
            <a:custGeom>
              <a:avLst/>
              <a:gdLst/>
              <a:ahLst/>
              <a:cxnLst/>
              <a:rect l="0" t="0" r="0" b="0"/>
              <a:pathLst>
                <a:path w="1466144" h="134557">
                  <a:moveTo>
                    <a:pt x="0" y="0"/>
                  </a:moveTo>
                  <a:lnTo>
                    <a:pt x="209449" y="0"/>
                  </a:lnTo>
                  <a:lnTo>
                    <a:pt x="418898" y="0"/>
                  </a:lnTo>
                  <a:lnTo>
                    <a:pt x="628347" y="0"/>
                  </a:lnTo>
                  <a:lnTo>
                    <a:pt x="837796" y="134557"/>
                  </a:lnTo>
                  <a:lnTo>
                    <a:pt x="1047245" y="0"/>
                  </a:lnTo>
                  <a:lnTo>
                    <a:pt x="1256695" y="0"/>
                  </a:lnTo>
                  <a:lnTo>
                    <a:pt x="1466144" y="0"/>
                  </a:lnTo>
                </a:path>
              </a:pathLst>
            </a:custGeom>
            <a:ln w="40651" cap="flat">
              <a:solidFill>
                <a:srgbClr val="BEBEBE">
                  <a:alpha val="69803"/>
                </a:srgbClr>
              </a:solidFill>
              <a:prstDash val="solid"/>
              <a:round/>
            </a:ln>
          </p:spPr>
          <p:txBody>
            <a:bodyPr/>
            <a:lstStyle/>
            <a:p>
              <a:endParaRPr/>
            </a:p>
          </p:txBody>
        </p:sp>
        <p:sp>
          <p:nvSpPr>
            <p:cNvPr id="137" name="pl137"/>
            <p:cNvSpPr/>
            <p:nvPr/>
          </p:nvSpPr>
          <p:spPr>
            <a:xfrm>
              <a:off x="2487916" y="1399853"/>
              <a:ext cx="1466144" cy="134557"/>
            </a:xfrm>
            <a:custGeom>
              <a:avLst/>
              <a:gdLst/>
              <a:ahLst/>
              <a:cxnLst/>
              <a:rect l="0" t="0" r="0" b="0"/>
              <a:pathLst>
                <a:path w="1466144" h="134557">
                  <a:moveTo>
                    <a:pt x="0" y="0"/>
                  </a:moveTo>
                  <a:lnTo>
                    <a:pt x="209449" y="0"/>
                  </a:lnTo>
                  <a:lnTo>
                    <a:pt x="418898" y="0"/>
                  </a:lnTo>
                  <a:lnTo>
                    <a:pt x="628347" y="0"/>
                  </a:lnTo>
                  <a:lnTo>
                    <a:pt x="837796" y="134557"/>
                  </a:lnTo>
                  <a:lnTo>
                    <a:pt x="1047245" y="0"/>
                  </a:lnTo>
                  <a:lnTo>
                    <a:pt x="1256695" y="0"/>
                  </a:lnTo>
                  <a:lnTo>
                    <a:pt x="1466144" y="0"/>
                  </a:lnTo>
                </a:path>
              </a:pathLst>
            </a:custGeom>
            <a:ln w="35231" cap="flat">
              <a:solidFill>
                <a:srgbClr val="BEBEBE">
                  <a:alpha val="69803"/>
                </a:srgbClr>
              </a:solidFill>
              <a:prstDash val="solid"/>
              <a:round/>
            </a:ln>
          </p:spPr>
          <p:txBody>
            <a:bodyPr/>
            <a:lstStyle/>
            <a:p>
              <a:endParaRPr/>
            </a:p>
          </p:txBody>
        </p:sp>
        <p:sp>
          <p:nvSpPr>
            <p:cNvPr id="138" name="pl138"/>
            <p:cNvSpPr/>
            <p:nvPr/>
          </p:nvSpPr>
          <p:spPr>
            <a:xfrm>
              <a:off x="2487916" y="1399853"/>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139" name="pl139"/>
            <p:cNvSpPr/>
            <p:nvPr/>
          </p:nvSpPr>
          <p:spPr>
            <a:xfrm>
              <a:off x="2487916" y="1399853"/>
              <a:ext cx="1466144" cy="134557"/>
            </a:xfrm>
            <a:custGeom>
              <a:avLst/>
              <a:gdLst/>
              <a:ahLst/>
              <a:cxnLst/>
              <a:rect l="0" t="0" r="0" b="0"/>
              <a:pathLst>
                <a:path w="1466144" h="134557">
                  <a:moveTo>
                    <a:pt x="0" y="0"/>
                  </a:moveTo>
                  <a:lnTo>
                    <a:pt x="209449" y="0"/>
                  </a:lnTo>
                  <a:lnTo>
                    <a:pt x="418898" y="0"/>
                  </a:lnTo>
                  <a:lnTo>
                    <a:pt x="628347" y="0"/>
                  </a:lnTo>
                  <a:lnTo>
                    <a:pt x="837796" y="134557"/>
                  </a:lnTo>
                  <a:lnTo>
                    <a:pt x="1047245" y="0"/>
                  </a:lnTo>
                  <a:lnTo>
                    <a:pt x="1256695" y="0"/>
                  </a:lnTo>
                  <a:lnTo>
                    <a:pt x="1466144" y="0"/>
                  </a:lnTo>
                </a:path>
              </a:pathLst>
            </a:custGeom>
            <a:ln w="40651" cap="flat">
              <a:solidFill>
                <a:srgbClr val="000000">
                  <a:alpha val="100000"/>
                </a:srgbClr>
              </a:solidFill>
              <a:prstDash val="solid"/>
              <a:round/>
            </a:ln>
          </p:spPr>
          <p:txBody>
            <a:bodyPr/>
            <a:lstStyle/>
            <a:p>
              <a:endParaRPr/>
            </a:p>
          </p:txBody>
        </p:sp>
        <p:sp>
          <p:nvSpPr>
            <p:cNvPr id="140" name="pl140"/>
            <p:cNvSpPr/>
            <p:nvPr/>
          </p:nvSpPr>
          <p:spPr>
            <a:xfrm>
              <a:off x="2487916" y="1399853"/>
              <a:ext cx="1466144" cy="134557"/>
            </a:xfrm>
            <a:custGeom>
              <a:avLst/>
              <a:gdLst/>
              <a:ahLst/>
              <a:cxnLst/>
              <a:rect l="0" t="0" r="0" b="0"/>
              <a:pathLst>
                <a:path w="1466144" h="134557">
                  <a:moveTo>
                    <a:pt x="0" y="0"/>
                  </a:moveTo>
                  <a:lnTo>
                    <a:pt x="209449" y="0"/>
                  </a:lnTo>
                  <a:lnTo>
                    <a:pt x="418898" y="0"/>
                  </a:lnTo>
                  <a:lnTo>
                    <a:pt x="628347" y="0"/>
                  </a:lnTo>
                  <a:lnTo>
                    <a:pt x="837796" y="134557"/>
                  </a:lnTo>
                  <a:lnTo>
                    <a:pt x="1047245" y="0"/>
                  </a:lnTo>
                  <a:lnTo>
                    <a:pt x="1256695" y="0"/>
                  </a:lnTo>
                  <a:lnTo>
                    <a:pt x="1466144" y="0"/>
                  </a:lnTo>
                </a:path>
              </a:pathLst>
            </a:custGeom>
            <a:ln w="35231" cap="flat">
              <a:solidFill>
                <a:srgbClr val="80BD41">
                  <a:alpha val="100000"/>
                </a:srgbClr>
              </a:solidFill>
              <a:prstDash val="solid"/>
              <a:round/>
            </a:ln>
          </p:spPr>
          <p:txBody>
            <a:bodyPr/>
            <a:lstStyle/>
            <a:p>
              <a:endParaRPr/>
            </a:p>
          </p:txBody>
        </p:sp>
        <p:sp>
          <p:nvSpPr>
            <p:cNvPr id="141" name="pl141"/>
            <p:cNvSpPr/>
            <p:nvPr/>
          </p:nvSpPr>
          <p:spPr>
            <a:xfrm>
              <a:off x="2414609" y="139985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42" name="tx142"/>
            <p:cNvSpPr/>
            <p:nvPr/>
          </p:nvSpPr>
          <p:spPr>
            <a:xfrm>
              <a:off x="2457771"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3" name="tx143"/>
            <p:cNvSpPr/>
            <p:nvPr/>
          </p:nvSpPr>
          <p:spPr>
            <a:xfrm>
              <a:off x="2667220"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4" name="tx144"/>
            <p:cNvSpPr/>
            <p:nvPr/>
          </p:nvSpPr>
          <p:spPr>
            <a:xfrm>
              <a:off x="2876670"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5" name="tx145"/>
            <p:cNvSpPr/>
            <p:nvPr/>
          </p:nvSpPr>
          <p:spPr>
            <a:xfrm>
              <a:off x="3086119"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6" name="tx146"/>
            <p:cNvSpPr/>
            <p:nvPr/>
          </p:nvSpPr>
          <p:spPr>
            <a:xfrm>
              <a:off x="3277518" y="135429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47" name="tx147"/>
            <p:cNvSpPr/>
            <p:nvPr/>
          </p:nvSpPr>
          <p:spPr>
            <a:xfrm>
              <a:off x="3505017"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8" name="tx148"/>
            <p:cNvSpPr/>
            <p:nvPr/>
          </p:nvSpPr>
          <p:spPr>
            <a:xfrm>
              <a:off x="3714466"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9" name="tx149"/>
            <p:cNvSpPr/>
            <p:nvPr/>
          </p:nvSpPr>
          <p:spPr>
            <a:xfrm>
              <a:off x="3923915"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0" name="rc150"/>
            <p:cNvSpPr/>
            <p:nvPr/>
          </p:nvSpPr>
          <p:spPr>
            <a:xfrm>
              <a:off x="2414609" y="2179176"/>
              <a:ext cx="1612758" cy="1019644"/>
            </a:xfrm>
            <a:prstGeom prst="rect">
              <a:avLst/>
            </a:prstGeom>
            <a:solidFill>
              <a:srgbClr val="EBEBEB">
                <a:alpha val="100000"/>
              </a:srgbClr>
            </a:solidFill>
          </p:spPr>
          <p:txBody>
            <a:bodyPr/>
            <a:lstStyle/>
            <a:p>
              <a:endParaRPr/>
            </a:p>
          </p:txBody>
        </p:sp>
        <p:sp>
          <p:nvSpPr>
            <p:cNvPr id="151" name="pl151"/>
            <p:cNvSpPr/>
            <p:nvPr/>
          </p:nvSpPr>
          <p:spPr>
            <a:xfrm>
              <a:off x="2414609" y="289083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52" name="pl152"/>
            <p:cNvSpPr/>
            <p:nvPr/>
          </p:nvSpPr>
          <p:spPr>
            <a:xfrm>
              <a:off x="2414609" y="251706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53" name="pl153"/>
            <p:cNvSpPr/>
            <p:nvPr/>
          </p:nvSpPr>
          <p:spPr>
            <a:xfrm>
              <a:off x="2414609" y="307771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2414609" y="27039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2414609" y="233017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248791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26973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90681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9" name="pl159"/>
            <p:cNvSpPr/>
            <p:nvPr/>
          </p:nvSpPr>
          <p:spPr>
            <a:xfrm>
              <a:off x="311626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3325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353516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3744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39540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487916" y="2703949"/>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165" name="pl165"/>
            <p:cNvSpPr/>
            <p:nvPr/>
          </p:nvSpPr>
          <p:spPr>
            <a:xfrm>
              <a:off x="2487916" y="2539490"/>
              <a:ext cx="1466144" cy="194360"/>
            </a:xfrm>
            <a:custGeom>
              <a:avLst/>
              <a:gdLst/>
              <a:ahLst/>
              <a:cxnLst/>
              <a:rect l="0" t="0" r="0" b="0"/>
              <a:pathLst>
                <a:path w="1466144" h="194360">
                  <a:moveTo>
                    <a:pt x="0" y="194360"/>
                  </a:moveTo>
                  <a:lnTo>
                    <a:pt x="209449" y="164458"/>
                  </a:lnTo>
                  <a:lnTo>
                    <a:pt x="418898" y="149508"/>
                  </a:lnTo>
                  <a:lnTo>
                    <a:pt x="628347" y="179409"/>
                  </a:lnTo>
                  <a:lnTo>
                    <a:pt x="837796" y="149508"/>
                  </a:lnTo>
                  <a:lnTo>
                    <a:pt x="1047245" y="89704"/>
                  </a:lnTo>
                  <a:lnTo>
                    <a:pt x="1256695" y="89704"/>
                  </a:lnTo>
                  <a:lnTo>
                    <a:pt x="1466144" y="0"/>
                  </a:lnTo>
                </a:path>
              </a:pathLst>
            </a:custGeom>
            <a:ln w="40651" cap="flat">
              <a:solidFill>
                <a:srgbClr val="BEBEBE">
                  <a:alpha val="69803"/>
                </a:srgbClr>
              </a:solidFill>
              <a:prstDash val="solid"/>
              <a:round/>
            </a:ln>
          </p:spPr>
          <p:txBody>
            <a:bodyPr/>
            <a:lstStyle/>
            <a:p>
              <a:endParaRPr/>
            </a:p>
          </p:txBody>
        </p:sp>
        <p:sp>
          <p:nvSpPr>
            <p:cNvPr id="166" name="pl166"/>
            <p:cNvSpPr/>
            <p:nvPr/>
          </p:nvSpPr>
          <p:spPr>
            <a:xfrm>
              <a:off x="2487916" y="2539490"/>
              <a:ext cx="1466144" cy="194360"/>
            </a:xfrm>
            <a:custGeom>
              <a:avLst/>
              <a:gdLst/>
              <a:ahLst/>
              <a:cxnLst/>
              <a:rect l="0" t="0" r="0" b="0"/>
              <a:pathLst>
                <a:path w="1466144" h="194360">
                  <a:moveTo>
                    <a:pt x="0" y="194360"/>
                  </a:moveTo>
                  <a:lnTo>
                    <a:pt x="209449" y="164458"/>
                  </a:lnTo>
                  <a:lnTo>
                    <a:pt x="418898" y="149508"/>
                  </a:lnTo>
                  <a:lnTo>
                    <a:pt x="628347" y="179409"/>
                  </a:lnTo>
                  <a:lnTo>
                    <a:pt x="837796" y="149508"/>
                  </a:lnTo>
                  <a:lnTo>
                    <a:pt x="1047245" y="89704"/>
                  </a:lnTo>
                  <a:lnTo>
                    <a:pt x="1256695" y="89704"/>
                  </a:lnTo>
                  <a:lnTo>
                    <a:pt x="1466144" y="0"/>
                  </a:lnTo>
                </a:path>
              </a:pathLst>
            </a:custGeom>
            <a:ln w="35231" cap="flat">
              <a:solidFill>
                <a:srgbClr val="BEBEBE">
                  <a:alpha val="69803"/>
                </a:srgbClr>
              </a:solidFill>
              <a:prstDash val="solid"/>
              <a:round/>
            </a:ln>
          </p:spPr>
          <p:txBody>
            <a:bodyPr/>
            <a:lstStyle/>
            <a:p>
              <a:endParaRPr/>
            </a:p>
          </p:txBody>
        </p:sp>
        <p:sp>
          <p:nvSpPr>
            <p:cNvPr id="167" name="pl167"/>
            <p:cNvSpPr/>
            <p:nvPr/>
          </p:nvSpPr>
          <p:spPr>
            <a:xfrm>
              <a:off x="2487916" y="2703949"/>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168" name="pl168"/>
            <p:cNvSpPr/>
            <p:nvPr/>
          </p:nvSpPr>
          <p:spPr>
            <a:xfrm>
              <a:off x="2487916" y="2539490"/>
              <a:ext cx="1466144" cy="194360"/>
            </a:xfrm>
            <a:custGeom>
              <a:avLst/>
              <a:gdLst/>
              <a:ahLst/>
              <a:cxnLst/>
              <a:rect l="0" t="0" r="0" b="0"/>
              <a:pathLst>
                <a:path w="1466144" h="194360">
                  <a:moveTo>
                    <a:pt x="0" y="194360"/>
                  </a:moveTo>
                  <a:lnTo>
                    <a:pt x="209449" y="164458"/>
                  </a:lnTo>
                  <a:lnTo>
                    <a:pt x="418898" y="149508"/>
                  </a:lnTo>
                  <a:lnTo>
                    <a:pt x="628347" y="179409"/>
                  </a:lnTo>
                  <a:lnTo>
                    <a:pt x="837796" y="149508"/>
                  </a:lnTo>
                  <a:lnTo>
                    <a:pt x="1047245" y="89704"/>
                  </a:lnTo>
                  <a:lnTo>
                    <a:pt x="1256695" y="89704"/>
                  </a:lnTo>
                  <a:lnTo>
                    <a:pt x="1466144" y="0"/>
                  </a:lnTo>
                </a:path>
              </a:pathLst>
            </a:custGeom>
            <a:ln w="40651" cap="flat">
              <a:solidFill>
                <a:srgbClr val="000000">
                  <a:alpha val="100000"/>
                </a:srgbClr>
              </a:solidFill>
              <a:prstDash val="solid"/>
              <a:round/>
            </a:ln>
          </p:spPr>
          <p:txBody>
            <a:bodyPr/>
            <a:lstStyle/>
            <a:p>
              <a:endParaRPr/>
            </a:p>
          </p:txBody>
        </p:sp>
        <p:sp>
          <p:nvSpPr>
            <p:cNvPr id="169" name="pl169"/>
            <p:cNvSpPr/>
            <p:nvPr/>
          </p:nvSpPr>
          <p:spPr>
            <a:xfrm>
              <a:off x="2487916" y="2539490"/>
              <a:ext cx="1466144" cy="194360"/>
            </a:xfrm>
            <a:custGeom>
              <a:avLst/>
              <a:gdLst/>
              <a:ahLst/>
              <a:cxnLst/>
              <a:rect l="0" t="0" r="0" b="0"/>
              <a:pathLst>
                <a:path w="1466144" h="194360">
                  <a:moveTo>
                    <a:pt x="0" y="194360"/>
                  </a:moveTo>
                  <a:lnTo>
                    <a:pt x="209449" y="164458"/>
                  </a:lnTo>
                  <a:lnTo>
                    <a:pt x="418898" y="149508"/>
                  </a:lnTo>
                  <a:lnTo>
                    <a:pt x="628347" y="179409"/>
                  </a:lnTo>
                  <a:lnTo>
                    <a:pt x="837796" y="149508"/>
                  </a:lnTo>
                  <a:lnTo>
                    <a:pt x="1047245" y="89704"/>
                  </a:lnTo>
                  <a:lnTo>
                    <a:pt x="1256695" y="89704"/>
                  </a:lnTo>
                  <a:lnTo>
                    <a:pt x="1466144" y="0"/>
                  </a:lnTo>
                </a:path>
              </a:pathLst>
            </a:custGeom>
            <a:ln w="35231" cap="flat">
              <a:solidFill>
                <a:srgbClr val="80BD41">
                  <a:alpha val="100000"/>
                </a:srgbClr>
              </a:solidFill>
              <a:prstDash val="solid"/>
              <a:round/>
            </a:ln>
          </p:spPr>
          <p:txBody>
            <a:bodyPr/>
            <a:lstStyle/>
            <a:p>
              <a:endParaRPr/>
            </a:p>
          </p:txBody>
        </p:sp>
        <p:sp>
          <p:nvSpPr>
            <p:cNvPr id="170" name="pl170"/>
            <p:cNvSpPr/>
            <p:nvPr/>
          </p:nvSpPr>
          <p:spPr>
            <a:xfrm>
              <a:off x="2414609" y="270394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71" name="tx171"/>
            <p:cNvSpPr/>
            <p:nvPr/>
          </p:nvSpPr>
          <p:spPr>
            <a:xfrm>
              <a:off x="2439721" y="255505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2" name="tx172"/>
            <p:cNvSpPr/>
            <p:nvPr/>
          </p:nvSpPr>
          <p:spPr>
            <a:xfrm>
              <a:off x="2667220" y="25238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3" name="tx173"/>
            <p:cNvSpPr/>
            <p:nvPr/>
          </p:nvSpPr>
          <p:spPr>
            <a:xfrm>
              <a:off x="2876670" y="251020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4" name="tx174"/>
            <p:cNvSpPr/>
            <p:nvPr/>
          </p:nvSpPr>
          <p:spPr>
            <a:xfrm>
              <a:off x="3068069" y="254010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5" name="tx175"/>
            <p:cNvSpPr/>
            <p:nvPr/>
          </p:nvSpPr>
          <p:spPr>
            <a:xfrm>
              <a:off x="3295568" y="251020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6" name="tx176"/>
            <p:cNvSpPr/>
            <p:nvPr/>
          </p:nvSpPr>
          <p:spPr>
            <a:xfrm>
              <a:off x="3505017" y="245045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77" name="tx177"/>
            <p:cNvSpPr/>
            <p:nvPr/>
          </p:nvSpPr>
          <p:spPr>
            <a:xfrm>
              <a:off x="3714466" y="245045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78" name="tx178"/>
            <p:cNvSpPr/>
            <p:nvPr/>
          </p:nvSpPr>
          <p:spPr>
            <a:xfrm>
              <a:off x="3893771" y="236069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79" name="rc179"/>
            <p:cNvSpPr/>
            <p:nvPr/>
          </p:nvSpPr>
          <p:spPr>
            <a:xfrm>
              <a:off x="2414609" y="3483272"/>
              <a:ext cx="1612758" cy="1019644"/>
            </a:xfrm>
            <a:prstGeom prst="rect">
              <a:avLst/>
            </a:prstGeom>
            <a:solidFill>
              <a:srgbClr val="EBEBEB">
                <a:alpha val="100000"/>
              </a:srgbClr>
            </a:solidFill>
          </p:spPr>
          <p:txBody>
            <a:bodyPr/>
            <a:lstStyle/>
            <a:p>
              <a:endParaRPr/>
            </a:p>
          </p:txBody>
        </p:sp>
        <p:sp>
          <p:nvSpPr>
            <p:cNvPr id="180" name="pl180"/>
            <p:cNvSpPr/>
            <p:nvPr/>
          </p:nvSpPr>
          <p:spPr>
            <a:xfrm>
              <a:off x="2414609" y="41949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81" name="pl181"/>
            <p:cNvSpPr/>
            <p:nvPr/>
          </p:nvSpPr>
          <p:spPr>
            <a:xfrm>
              <a:off x="2414609" y="382116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82" name="pl182"/>
            <p:cNvSpPr/>
            <p:nvPr/>
          </p:nvSpPr>
          <p:spPr>
            <a:xfrm>
              <a:off x="2414609" y="438181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2414609" y="400804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2414609" y="363427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248791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6973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7" name="pl187"/>
            <p:cNvSpPr/>
            <p:nvPr/>
          </p:nvSpPr>
          <p:spPr>
            <a:xfrm>
              <a:off x="290681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8" name="pl188"/>
            <p:cNvSpPr/>
            <p:nvPr/>
          </p:nvSpPr>
          <p:spPr>
            <a:xfrm>
              <a:off x="311626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9" name="pl189"/>
            <p:cNvSpPr/>
            <p:nvPr/>
          </p:nvSpPr>
          <p:spPr>
            <a:xfrm>
              <a:off x="3325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353516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3744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39540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487916" y="4008045"/>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194" name="pl194"/>
            <p:cNvSpPr/>
            <p:nvPr/>
          </p:nvSpPr>
          <p:spPr>
            <a:xfrm>
              <a:off x="2487916" y="4008045"/>
              <a:ext cx="1466144" cy="448524"/>
            </a:xfrm>
            <a:custGeom>
              <a:avLst/>
              <a:gdLst/>
              <a:ahLst/>
              <a:cxnLst/>
              <a:rect l="0" t="0" r="0" b="0"/>
              <a:pathLst>
                <a:path w="1466144" h="448524">
                  <a:moveTo>
                    <a:pt x="0" y="0"/>
                  </a:moveTo>
                  <a:lnTo>
                    <a:pt x="209449" y="0"/>
                  </a:lnTo>
                  <a:lnTo>
                    <a:pt x="418898" y="209311"/>
                  </a:lnTo>
                  <a:lnTo>
                    <a:pt x="628347" y="433573"/>
                  </a:lnTo>
                  <a:lnTo>
                    <a:pt x="837796" y="448524"/>
                  </a:lnTo>
                  <a:lnTo>
                    <a:pt x="1047245" y="224262"/>
                  </a:lnTo>
                  <a:lnTo>
                    <a:pt x="1256695" y="224262"/>
                  </a:lnTo>
                  <a:lnTo>
                    <a:pt x="1466144" y="224262"/>
                  </a:lnTo>
                </a:path>
              </a:pathLst>
            </a:custGeom>
            <a:ln w="40651" cap="flat">
              <a:solidFill>
                <a:srgbClr val="BEBEBE">
                  <a:alpha val="69803"/>
                </a:srgbClr>
              </a:solidFill>
              <a:prstDash val="solid"/>
              <a:round/>
            </a:ln>
          </p:spPr>
          <p:txBody>
            <a:bodyPr/>
            <a:lstStyle/>
            <a:p>
              <a:endParaRPr/>
            </a:p>
          </p:txBody>
        </p:sp>
        <p:sp>
          <p:nvSpPr>
            <p:cNvPr id="195" name="pl195"/>
            <p:cNvSpPr/>
            <p:nvPr/>
          </p:nvSpPr>
          <p:spPr>
            <a:xfrm>
              <a:off x="2487916" y="4008045"/>
              <a:ext cx="1466144" cy="448524"/>
            </a:xfrm>
            <a:custGeom>
              <a:avLst/>
              <a:gdLst/>
              <a:ahLst/>
              <a:cxnLst/>
              <a:rect l="0" t="0" r="0" b="0"/>
              <a:pathLst>
                <a:path w="1466144" h="448524">
                  <a:moveTo>
                    <a:pt x="0" y="0"/>
                  </a:moveTo>
                  <a:lnTo>
                    <a:pt x="209449" y="0"/>
                  </a:lnTo>
                  <a:lnTo>
                    <a:pt x="418898" y="209311"/>
                  </a:lnTo>
                  <a:lnTo>
                    <a:pt x="628347" y="433573"/>
                  </a:lnTo>
                  <a:lnTo>
                    <a:pt x="837796" y="448524"/>
                  </a:lnTo>
                  <a:lnTo>
                    <a:pt x="1047245" y="224262"/>
                  </a:lnTo>
                  <a:lnTo>
                    <a:pt x="1256695" y="224262"/>
                  </a:lnTo>
                  <a:lnTo>
                    <a:pt x="1466144" y="224262"/>
                  </a:lnTo>
                </a:path>
              </a:pathLst>
            </a:custGeom>
            <a:ln w="35231" cap="flat">
              <a:solidFill>
                <a:srgbClr val="BEBEBE">
                  <a:alpha val="69803"/>
                </a:srgbClr>
              </a:solidFill>
              <a:prstDash val="solid"/>
              <a:round/>
            </a:ln>
          </p:spPr>
          <p:txBody>
            <a:bodyPr/>
            <a:lstStyle/>
            <a:p>
              <a:endParaRPr/>
            </a:p>
          </p:txBody>
        </p:sp>
        <p:sp>
          <p:nvSpPr>
            <p:cNvPr id="196" name="pl196"/>
            <p:cNvSpPr/>
            <p:nvPr/>
          </p:nvSpPr>
          <p:spPr>
            <a:xfrm>
              <a:off x="2487916" y="4008045"/>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197" name="pl197"/>
            <p:cNvSpPr/>
            <p:nvPr/>
          </p:nvSpPr>
          <p:spPr>
            <a:xfrm>
              <a:off x="2487916" y="4008045"/>
              <a:ext cx="1466144" cy="448524"/>
            </a:xfrm>
            <a:custGeom>
              <a:avLst/>
              <a:gdLst/>
              <a:ahLst/>
              <a:cxnLst/>
              <a:rect l="0" t="0" r="0" b="0"/>
              <a:pathLst>
                <a:path w="1466144" h="448524">
                  <a:moveTo>
                    <a:pt x="0" y="0"/>
                  </a:moveTo>
                  <a:lnTo>
                    <a:pt x="209449" y="0"/>
                  </a:lnTo>
                  <a:lnTo>
                    <a:pt x="418898" y="209311"/>
                  </a:lnTo>
                  <a:lnTo>
                    <a:pt x="628347" y="433573"/>
                  </a:lnTo>
                  <a:lnTo>
                    <a:pt x="837796" y="448524"/>
                  </a:lnTo>
                  <a:lnTo>
                    <a:pt x="1047245" y="224262"/>
                  </a:lnTo>
                  <a:lnTo>
                    <a:pt x="1256695" y="224262"/>
                  </a:lnTo>
                  <a:lnTo>
                    <a:pt x="1466144" y="224262"/>
                  </a:lnTo>
                </a:path>
              </a:pathLst>
            </a:custGeom>
            <a:ln w="40651" cap="flat">
              <a:solidFill>
                <a:srgbClr val="000000">
                  <a:alpha val="100000"/>
                </a:srgbClr>
              </a:solidFill>
              <a:prstDash val="solid"/>
              <a:round/>
            </a:ln>
          </p:spPr>
          <p:txBody>
            <a:bodyPr/>
            <a:lstStyle/>
            <a:p>
              <a:endParaRPr/>
            </a:p>
          </p:txBody>
        </p:sp>
        <p:sp>
          <p:nvSpPr>
            <p:cNvPr id="198" name="pl198"/>
            <p:cNvSpPr/>
            <p:nvPr/>
          </p:nvSpPr>
          <p:spPr>
            <a:xfrm>
              <a:off x="2487916" y="4008045"/>
              <a:ext cx="1466144" cy="448524"/>
            </a:xfrm>
            <a:custGeom>
              <a:avLst/>
              <a:gdLst/>
              <a:ahLst/>
              <a:cxnLst/>
              <a:rect l="0" t="0" r="0" b="0"/>
              <a:pathLst>
                <a:path w="1466144" h="448524">
                  <a:moveTo>
                    <a:pt x="0" y="0"/>
                  </a:moveTo>
                  <a:lnTo>
                    <a:pt x="209449" y="0"/>
                  </a:lnTo>
                  <a:lnTo>
                    <a:pt x="418898" y="209311"/>
                  </a:lnTo>
                  <a:lnTo>
                    <a:pt x="628347" y="433573"/>
                  </a:lnTo>
                  <a:lnTo>
                    <a:pt x="837796" y="448524"/>
                  </a:lnTo>
                  <a:lnTo>
                    <a:pt x="1047245" y="224262"/>
                  </a:lnTo>
                  <a:lnTo>
                    <a:pt x="1256695" y="224262"/>
                  </a:lnTo>
                  <a:lnTo>
                    <a:pt x="1466144" y="224262"/>
                  </a:lnTo>
                </a:path>
              </a:pathLst>
            </a:custGeom>
            <a:ln w="35231" cap="flat">
              <a:solidFill>
                <a:srgbClr val="80BD41">
                  <a:alpha val="100000"/>
                </a:srgbClr>
              </a:solidFill>
              <a:prstDash val="solid"/>
              <a:round/>
            </a:ln>
          </p:spPr>
          <p:txBody>
            <a:bodyPr/>
            <a:lstStyle/>
            <a:p>
              <a:endParaRPr/>
            </a:p>
          </p:txBody>
        </p:sp>
        <p:sp>
          <p:nvSpPr>
            <p:cNvPr id="199" name="pl199"/>
            <p:cNvSpPr/>
            <p:nvPr/>
          </p:nvSpPr>
          <p:spPr>
            <a:xfrm>
              <a:off x="2414609" y="400804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00" name="tx200"/>
            <p:cNvSpPr/>
            <p:nvPr/>
          </p:nvSpPr>
          <p:spPr>
            <a:xfrm>
              <a:off x="2457771" y="38279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01" name="tx201"/>
            <p:cNvSpPr/>
            <p:nvPr/>
          </p:nvSpPr>
          <p:spPr>
            <a:xfrm>
              <a:off x="2667220" y="38279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02" name="tx202"/>
            <p:cNvSpPr/>
            <p:nvPr/>
          </p:nvSpPr>
          <p:spPr>
            <a:xfrm>
              <a:off x="2828475" y="403856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203" name="tx203"/>
            <p:cNvSpPr/>
            <p:nvPr/>
          </p:nvSpPr>
          <p:spPr>
            <a:xfrm>
              <a:off x="3037924" y="4261501"/>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204" name="tx204"/>
            <p:cNvSpPr/>
            <p:nvPr/>
          </p:nvSpPr>
          <p:spPr>
            <a:xfrm>
              <a:off x="3247373" y="4276399"/>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a:t>
              </a:r>
            </a:p>
          </p:txBody>
        </p:sp>
        <p:sp>
          <p:nvSpPr>
            <p:cNvPr id="205" name="tx205"/>
            <p:cNvSpPr/>
            <p:nvPr/>
          </p:nvSpPr>
          <p:spPr>
            <a:xfrm>
              <a:off x="3456822" y="4052190"/>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206" name="tx206"/>
            <p:cNvSpPr/>
            <p:nvPr/>
          </p:nvSpPr>
          <p:spPr>
            <a:xfrm>
              <a:off x="3666272" y="4052190"/>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207" name="tx207"/>
            <p:cNvSpPr/>
            <p:nvPr/>
          </p:nvSpPr>
          <p:spPr>
            <a:xfrm>
              <a:off x="3875721" y="4052190"/>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208" name="rc208"/>
            <p:cNvSpPr/>
            <p:nvPr/>
          </p:nvSpPr>
          <p:spPr>
            <a:xfrm>
              <a:off x="2414609" y="4787368"/>
              <a:ext cx="1612758" cy="1019644"/>
            </a:xfrm>
            <a:prstGeom prst="rect">
              <a:avLst/>
            </a:prstGeom>
            <a:solidFill>
              <a:srgbClr val="EBEBEB">
                <a:alpha val="100000"/>
              </a:srgbClr>
            </a:solidFill>
          </p:spPr>
          <p:txBody>
            <a:bodyPr/>
            <a:lstStyle/>
            <a:p>
              <a:endParaRPr/>
            </a:p>
          </p:txBody>
        </p:sp>
        <p:sp>
          <p:nvSpPr>
            <p:cNvPr id="209" name="pl209"/>
            <p:cNvSpPr/>
            <p:nvPr/>
          </p:nvSpPr>
          <p:spPr>
            <a:xfrm>
              <a:off x="2414609" y="549902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10" name="pl210"/>
            <p:cNvSpPr/>
            <p:nvPr/>
          </p:nvSpPr>
          <p:spPr>
            <a:xfrm>
              <a:off x="2414609" y="512525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11" name="pl211"/>
            <p:cNvSpPr/>
            <p:nvPr/>
          </p:nvSpPr>
          <p:spPr>
            <a:xfrm>
              <a:off x="2414609" y="568591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2414609" y="531214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2414609" y="493837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8791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5" name="pl215"/>
            <p:cNvSpPr/>
            <p:nvPr/>
          </p:nvSpPr>
          <p:spPr>
            <a:xfrm>
              <a:off x="26973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6" name="pl216"/>
            <p:cNvSpPr/>
            <p:nvPr/>
          </p:nvSpPr>
          <p:spPr>
            <a:xfrm>
              <a:off x="290681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7" name="pl217"/>
            <p:cNvSpPr/>
            <p:nvPr/>
          </p:nvSpPr>
          <p:spPr>
            <a:xfrm>
              <a:off x="311626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8" name="pl218"/>
            <p:cNvSpPr/>
            <p:nvPr/>
          </p:nvSpPr>
          <p:spPr>
            <a:xfrm>
              <a:off x="3325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9" name="pl219"/>
            <p:cNvSpPr/>
            <p:nvPr/>
          </p:nvSpPr>
          <p:spPr>
            <a:xfrm>
              <a:off x="353516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3744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39540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87916" y="5312141"/>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223" name="pl223"/>
            <p:cNvSpPr/>
            <p:nvPr/>
          </p:nvSpPr>
          <p:spPr>
            <a:xfrm>
              <a:off x="2487916" y="5312141"/>
              <a:ext cx="1466144" cy="119606"/>
            </a:xfrm>
            <a:custGeom>
              <a:avLst/>
              <a:gdLst/>
              <a:ahLst/>
              <a:cxnLst/>
              <a:rect l="0" t="0" r="0" b="0"/>
              <a:pathLst>
                <a:path w="1466144" h="119606">
                  <a:moveTo>
                    <a:pt x="0" y="29901"/>
                  </a:moveTo>
                  <a:lnTo>
                    <a:pt x="209449" y="0"/>
                  </a:lnTo>
                  <a:lnTo>
                    <a:pt x="418898" y="0"/>
                  </a:lnTo>
                  <a:lnTo>
                    <a:pt x="628347" y="74754"/>
                  </a:lnTo>
                  <a:lnTo>
                    <a:pt x="837796" y="59803"/>
                  </a:lnTo>
                  <a:lnTo>
                    <a:pt x="1047245" y="119606"/>
                  </a:lnTo>
                  <a:lnTo>
                    <a:pt x="1256695" y="119606"/>
                  </a:lnTo>
                  <a:lnTo>
                    <a:pt x="1466144" y="119606"/>
                  </a:lnTo>
                </a:path>
              </a:pathLst>
            </a:custGeom>
            <a:ln w="40651" cap="flat">
              <a:solidFill>
                <a:srgbClr val="BEBEBE">
                  <a:alpha val="69803"/>
                </a:srgbClr>
              </a:solidFill>
              <a:prstDash val="solid"/>
              <a:round/>
            </a:ln>
          </p:spPr>
          <p:txBody>
            <a:bodyPr/>
            <a:lstStyle/>
            <a:p>
              <a:endParaRPr/>
            </a:p>
          </p:txBody>
        </p:sp>
        <p:sp>
          <p:nvSpPr>
            <p:cNvPr id="224" name="pl224"/>
            <p:cNvSpPr/>
            <p:nvPr/>
          </p:nvSpPr>
          <p:spPr>
            <a:xfrm>
              <a:off x="2487916" y="5312141"/>
              <a:ext cx="1466144" cy="119606"/>
            </a:xfrm>
            <a:custGeom>
              <a:avLst/>
              <a:gdLst/>
              <a:ahLst/>
              <a:cxnLst/>
              <a:rect l="0" t="0" r="0" b="0"/>
              <a:pathLst>
                <a:path w="1466144" h="119606">
                  <a:moveTo>
                    <a:pt x="0" y="29901"/>
                  </a:moveTo>
                  <a:lnTo>
                    <a:pt x="209449" y="0"/>
                  </a:lnTo>
                  <a:lnTo>
                    <a:pt x="418898" y="0"/>
                  </a:lnTo>
                  <a:lnTo>
                    <a:pt x="628347" y="74754"/>
                  </a:lnTo>
                  <a:lnTo>
                    <a:pt x="837796" y="59803"/>
                  </a:lnTo>
                  <a:lnTo>
                    <a:pt x="1047245" y="119606"/>
                  </a:lnTo>
                  <a:lnTo>
                    <a:pt x="1256695" y="119606"/>
                  </a:lnTo>
                  <a:lnTo>
                    <a:pt x="1466144" y="119606"/>
                  </a:lnTo>
                </a:path>
              </a:pathLst>
            </a:custGeom>
            <a:ln w="35231" cap="flat">
              <a:solidFill>
                <a:srgbClr val="BEBEBE">
                  <a:alpha val="69803"/>
                </a:srgbClr>
              </a:solidFill>
              <a:prstDash val="solid"/>
              <a:round/>
            </a:ln>
          </p:spPr>
          <p:txBody>
            <a:bodyPr/>
            <a:lstStyle/>
            <a:p>
              <a:endParaRPr/>
            </a:p>
          </p:txBody>
        </p:sp>
        <p:sp>
          <p:nvSpPr>
            <p:cNvPr id="225" name="pl225"/>
            <p:cNvSpPr/>
            <p:nvPr/>
          </p:nvSpPr>
          <p:spPr>
            <a:xfrm>
              <a:off x="2487916" y="5312141"/>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226" name="pl226"/>
            <p:cNvSpPr/>
            <p:nvPr/>
          </p:nvSpPr>
          <p:spPr>
            <a:xfrm>
              <a:off x="2487916" y="5312141"/>
              <a:ext cx="1466144" cy="119606"/>
            </a:xfrm>
            <a:custGeom>
              <a:avLst/>
              <a:gdLst/>
              <a:ahLst/>
              <a:cxnLst/>
              <a:rect l="0" t="0" r="0" b="0"/>
              <a:pathLst>
                <a:path w="1466144" h="119606">
                  <a:moveTo>
                    <a:pt x="0" y="29901"/>
                  </a:moveTo>
                  <a:lnTo>
                    <a:pt x="209449" y="0"/>
                  </a:lnTo>
                  <a:lnTo>
                    <a:pt x="418898" y="0"/>
                  </a:lnTo>
                  <a:lnTo>
                    <a:pt x="628347" y="74754"/>
                  </a:lnTo>
                  <a:lnTo>
                    <a:pt x="837796" y="59803"/>
                  </a:lnTo>
                  <a:lnTo>
                    <a:pt x="1047245" y="119606"/>
                  </a:lnTo>
                  <a:lnTo>
                    <a:pt x="1256695" y="119606"/>
                  </a:lnTo>
                  <a:lnTo>
                    <a:pt x="1466144" y="119606"/>
                  </a:lnTo>
                </a:path>
              </a:pathLst>
            </a:custGeom>
            <a:ln w="40651" cap="flat">
              <a:solidFill>
                <a:srgbClr val="000000">
                  <a:alpha val="100000"/>
                </a:srgbClr>
              </a:solidFill>
              <a:prstDash val="solid"/>
              <a:round/>
            </a:ln>
          </p:spPr>
          <p:txBody>
            <a:bodyPr/>
            <a:lstStyle/>
            <a:p>
              <a:endParaRPr/>
            </a:p>
          </p:txBody>
        </p:sp>
        <p:sp>
          <p:nvSpPr>
            <p:cNvPr id="227" name="pl227"/>
            <p:cNvSpPr/>
            <p:nvPr/>
          </p:nvSpPr>
          <p:spPr>
            <a:xfrm>
              <a:off x="2487916" y="5312141"/>
              <a:ext cx="1466144" cy="119606"/>
            </a:xfrm>
            <a:custGeom>
              <a:avLst/>
              <a:gdLst/>
              <a:ahLst/>
              <a:cxnLst/>
              <a:rect l="0" t="0" r="0" b="0"/>
              <a:pathLst>
                <a:path w="1466144" h="119606">
                  <a:moveTo>
                    <a:pt x="0" y="29901"/>
                  </a:moveTo>
                  <a:lnTo>
                    <a:pt x="209449" y="0"/>
                  </a:lnTo>
                  <a:lnTo>
                    <a:pt x="418898" y="0"/>
                  </a:lnTo>
                  <a:lnTo>
                    <a:pt x="628347" y="74754"/>
                  </a:lnTo>
                  <a:lnTo>
                    <a:pt x="837796" y="59803"/>
                  </a:lnTo>
                  <a:lnTo>
                    <a:pt x="1047245" y="119606"/>
                  </a:lnTo>
                  <a:lnTo>
                    <a:pt x="1256695" y="119606"/>
                  </a:lnTo>
                  <a:lnTo>
                    <a:pt x="1466144" y="119606"/>
                  </a:lnTo>
                </a:path>
              </a:pathLst>
            </a:custGeom>
            <a:ln w="35231" cap="flat">
              <a:solidFill>
                <a:srgbClr val="80BD41">
                  <a:alpha val="100000"/>
                </a:srgbClr>
              </a:solidFill>
              <a:prstDash val="solid"/>
              <a:round/>
            </a:ln>
          </p:spPr>
          <p:txBody>
            <a:bodyPr/>
            <a:lstStyle/>
            <a:p>
              <a:endParaRPr/>
            </a:p>
          </p:txBody>
        </p:sp>
        <p:sp>
          <p:nvSpPr>
            <p:cNvPr id="228" name="pl228"/>
            <p:cNvSpPr/>
            <p:nvPr/>
          </p:nvSpPr>
          <p:spPr>
            <a:xfrm>
              <a:off x="2414609" y="531214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29" name="tx229"/>
            <p:cNvSpPr/>
            <p:nvPr/>
          </p:nvSpPr>
          <p:spPr>
            <a:xfrm>
              <a:off x="2439721" y="516324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30" name="tx230"/>
            <p:cNvSpPr/>
            <p:nvPr/>
          </p:nvSpPr>
          <p:spPr>
            <a:xfrm>
              <a:off x="2667220" y="51320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31" name="tx231"/>
            <p:cNvSpPr/>
            <p:nvPr/>
          </p:nvSpPr>
          <p:spPr>
            <a:xfrm>
              <a:off x="2876670" y="51320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32" name="tx232"/>
            <p:cNvSpPr/>
            <p:nvPr/>
          </p:nvSpPr>
          <p:spPr>
            <a:xfrm>
              <a:off x="3068069" y="5208154"/>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33" name="tx233"/>
            <p:cNvSpPr/>
            <p:nvPr/>
          </p:nvSpPr>
          <p:spPr>
            <a:xfrm>
              <a:off x="3277518" y="5193468"/>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34" name="tx234"/>
            <p:cNvSpPr/>
            <p:nvPr/>
          </p:nvSpPr>
          <p:spPr>
            <a:xfrm>
              <a:off x="3486967" y="525163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35" name="tx235"/>
            <p:cNvSpPr/>
            <p:nvPr/>
          </p:nvSpPr>
          <p:spPr>
            <a:xfrm>
              <a:off x="3696416" y="525163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36" name="tx236"/>
            <p:cNvSpPr/>
            <p:nvPr/>
          </p:nvSpPr>
          <p:spPr>
            <a:xfrm>
              <a:off x="3905866" y="525163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37" name="rc237"/>
            <p:cNvSpPr/>
            <p:nvPr/>
          </p:nvSpPr>
          <p:spPr>
            <a:xfrm>
              <a:off x="4096957" y="875080"/>
              <a:ext cx="1612758" cy="1019644"/>
            </a:xfrm>
            <a:prstGeom prst="rect">
              <a:avLst/>
            </a:prstGeom>
            <a:solidFill>
              <a:srgbClr val="EBEBEB">
                <a:alpha val="100000"/>
              </a:srgbClr>
            </a:solidFill>
          </p:spPr>
          <p:txBody>
            <a:bodyPr/>
            <a:lstStyle/>
            <a:p>
              <a:endParaRPr/>
            </a:p>
          </p:txBody>
        </p:sp>
        <p:sp>
          <p:nvSpPr>
            <p:cNvPr id="238" name="pl238"/>
            <p:cNvSpPr/>
            <p:nvPr/>
          </p:nvSpPr>
          <p:spPr>
            <a:xfrm>
              <a:off x="4096957" y="158673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39" name="pl239"/>
            <p:cNvSpPr/>
            <p:nvPr/>
          </p:nvSpPr>
          <p:spPr>
            <a:xfrm>
              <a:off x="4096957" y="121296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40" name="pl240"/>
            <p:cNvSpPr/>
            <p:nvPr/>
          </p:nvSpPr>
          <p:spPr>
            <a:xfrm>
              <a:off x="4096957" y="177362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4096957" y="13998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4096957" y="102608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43" name="pl243"/>
            <p:cNvSpPr/>
            <p:nvPr/>
          </p:nvSpPr>
          <p:spPr>
            <a:xfrm>
              <a:off x="417026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4" name="pl244"/>
            <p:cNvSpPr/>
            <p:nvPr/>
          </p:nvSpPr>
          <p:spPr>
            <a:xfrm>
              <a:off x="4379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5" name="pl245"/>
            <p:cNvSpPr/>
            <p:nvPr/>
          </p:nvSpPr>
          <p:spPr>
            <a:xfrm>
              <a:off x="458916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6" name="pl246"/>
            <p:cNvSpPr/>
            <p:nvPr/>
          </p:nvSpPr>
          <p:spPr>
            <a:xfrm>
              <a:off x="4798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7" name="pl247"/>
            <p:cNvSpPr/>
            <p:nvPr/>
          </p:nvSpPr>
          <p:spPr>
            <a:xfrm>
              <a:off x="50080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8" name="pl248"/>
            <p:cNvSpPr/>
            <p:nvPr/>
          </p:nvSpPr>
          <p:spPr>
            <a:xfrm>
              <a:off x="52175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9" name="pl249"/>
            <p:cNvSpPr/>
            <p:nvPr/>
          </p:nvSpPr>
          <p:spPr>
            <a:xfrm>
              <a:off x="5426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5636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4170264" y="1399853"/>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252" name="pl252"/>
            <p:cNvSpPr/>
            <p:nvPr/>
          </p:nvSpPr>
          <p:spPr>
            <a:xfrm>
              <a:off x="4170264" y="1384902"/>
              <a:ext cx="1466144" cy="74754"/>
            </a:xfrm>
            <a:custGeom>
              <a:avLst/>
              <a:gdLst/>
              <a:ahLst/>
              <a:cxnLst/>
              <a:rect l="0" t="0" r="0" b="0"/>
              <a:pathLst>
                <a:path w="1466144" h="74754">
                  <a:moveTo>
                    <a:pt x="0" y="59803"/>
                  </a:moveTo>
                  <a:lnTo>
                    <a:pt x="209449" y="14950"/>
                  </a:lnTo>
                  <a:lnTo>
                    <a:pt x="418898" y="14950"/>
                  </a:lnTo>
                  <a:lnTo>
                    <a:pt x="628347" y="0"/>
                  </a:lnTo>
                  <a:lnTo>
                    <a:pt x="837796" y="44852"/>
                  </a:lnTo>
                  <a:lnTo>
                    <a:pt x="1047245" y="74754"/>
                  </a:lnTo>
                  <a:lnTo>
                    <a:pt x="1256695" y="74754"/>
                  </a:lnTo>
                  <a:lnTo>
                    <a:pt x="1466144" y="74754"/>
                  </a:lnTo>
                </a:path>
              </a:pathLst>
            </a:custGeom>
            <a:ln w="40651" cap="flat">
              <a:solidFill>
                <a:srgbClr val="BEBEBE">
                  <a:alpha val="69803"/>
                </a:srgbClr>
              </a:solidFill>
              <a:prstDash val="solid"/>
              <a:round/>
            </a:ln>
          </p:spPr>
          <p:txBody>
            <a:bodyPr/>
            <a:lstStyle/>
            <a:p>
              <a:endParaRPr/>
            </a:p>
          </p:txBody>
        </p:sp>
        <p:sp>
          <p:nvSpPr>
            <p:cNvPr id="253" name="pl253"/>
            <p:cNvSpPr/>
            <p:nvPr/>
          </p:nvSpPr>
          <p:spPr>
            <a:xfrm>
              <a:off x="4170264" y="1384902"/>
              <a:ext cx="1466144" cy="74754"/>
            </a:xfrm>
            <a:custGeom>
              <a:avLst/>
              <a:gdLst/>
              <a:ahLst/>
              <a:cxnLst/>
              <a:rect l="0" t="0" r="0" b="0"/>
              <a:pathLst>
                <a:path w="1466144" h="74754">
                  <a:moveTo>
                    <a:pt x="0" y="59803"/>
                  </a:moveTo>
                  <a:lnTo>
                    <a:pt x="209449" y="14950"/>
                  </a:lnTo>
                  <a:lnTo>
                    <a:pt x="418898" y="14950"/>
                  </a:lnTo>
                  <a:lnTo>
                    <a:pt x="628347" y="0"/>
                  </a:lnTo>
                  <a:lnTo>
                    <a:pt x="837796" y="44852"/>
                  </a:lnTo>
                  <a:lnTo>
                    <a:pt x="1047245" y="74754"/>
                  </a:lnTo>
                  <a:lnTo>
                    <a:pt x="1256695" y="74754"/>
                  </a:lnTo>
                  <a:lnTo>
                    <a:pt x="1466144" y="74754"/>
                  </a:lnTo>
                </a:path>
              </a:pathLst>
            </a:custGeom>
            <a:ln w="35231" cap="flat">
              <a:solidFill>
                <a:srgbClr val="BEBEBE">
                  <a:alpha val="69803"/>
                </a:srgbClr>
              </a:solidFill>
              <a:prstDash val="solid"/>
              <a:round/>
            </a:ln>
          </p:spPr>
          <p:txBody>
            <a:bodyPr/>
            <a:lstStyle/>
            <a:p>
              <a:endParaRPr/>
            </a:p>
          </p:txBody>
        </p:sp>
        <p:sp>
          <p:nvSpPr>
            <p:cNvPr id="254" name="pl254"/>
            <p:cNvSpPr/>
            <p:nvPr/>
          </p:nvSpPr>
          <p:spPr>
            <a:xfrm>
              <a:off x="4170264" y="1399853"/>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255" name="pl255"/>
            <p:cNvSpPr/>
            <p:nvPr/>
          </p:nvSpPr>
          <p:spPr>
            <a:xfrm>
              <a:off x="4170264" y="1384902"/>
              <a:ext cx="1466144" cy="74754"/>
            </a:xfrm>
            <a:custGeom>
              <a:avLst/>
              <a:gdLst/>
              <a:ahLst/>
              <a:cxnLst/>
              <a:rect l="0" t="0" r="0" b="0"/>
              <a:pathLst>
                <a:path w="1466144" h="74754">
                  <a:moveTo>
                    <a:pt x="0" y="59803"/>
                  </a:moveTo>
                  <a:lnTo>
                    <a:pt x="209449" y="14950"/>
                  </a:lnTo>
                  <a:lnTo>
                    <a:pt x="418898" y="14950"/>
                  </a:lnTo>
                  <a:lnTo>
                    <a:pt x="628347" y="0"/>
                  </a:lnTo>
                  <a:lnTo>
                    <a:pt x="837796" y="44852"/>
                  </a:lnTo>
                  <a:lnTo>
                    <a:pt x="1047245" y="74754"/>
                  </a:lnTo>
                  <a:lnTo>
                    <a:pt x="1256695" y="74754"/>
                  </a:lnTo>
                  <a:lnTo>
                    <a:pt x="1466144" y="74754"/>
                  </a:lnTo>
                </a:path>
              </a:pathLst>
            </a:custGeom>
            <a:ln w="40651" cap="flat">
              <a:solidFill>
                <a:srgbClr val="000000">
                  <a:alpha val="100000"/>
                </a:srgbClr>
              </a:solidFill>
              <a:prstDash val="solid"/>
              <a:round/>
            </a:ln>
          </p:spPr>
          <p:txBody>
            <a:bodyPr/>
            <a:lstStyle/>
            <a:p>
              <a:endParaRPr/>
            </a:p>
          </p:txBody>
        </p:sp>
        <p:sp>
          <p:nvSpPr>
            <p:cNvPr id="256" name="pl256"/>
            <p:cNvSpPr/>
            <p:nvPr/>
          </p:nvSpPr>
          <p:spPr>
            <a:xfrm>
              <a:off x="4170264" y="1384902"/>
              <a:ext cx="1466144" cy="74754"/>
            </a:xfrm>
            <a:custGeom>
              <a:avLst/>
              <a:gdLst/>
              <a:ahLst/>
              <a:cxnLst/>
              <a:rect l="0" t="0" r="0" b="0"/>
              <a:pathLst>
                <a:path w="1466144" h="74754">
                  <a:moveTo>
                    <a:pt x="0" y="59803"/>
                  </a:moveTo>
                  <a:lnTo>
                    <a:pt x="209449" y="14950"/>
                  </a:lnTo>
                  <a:lnTo>
                    <a:pt x="418898" y="14950"/>
                  </a:lnTo>
                  <a:lnTo>
                    <a:pt x="628347" y="0"/>
                  </a:lnTo>
                  <a:lnTo>
                    <a:pt x="837796" y="44852"/>
                  </a:lnTo>
                  <a:lnTo>
                    <a:pt x="1047245" y="74754"/>
                  </a:lnTo>
                  <a:lnTo>
                    <a:pt x="1256695" y="74754"/>
                  </a:lnTo>
                  <a:lnTo>
                    <a:pt x="1466144" y="74754"/>
                  </a:lnTo>
                </a:path>
              </a:pathLst>
            </a:custGeom>
            <a:ln w="35231" cap="flat">
              <a:solidFill>
                <a:srgbClr val="80BD41">
                  <a:alpha val="100000"/>
                </a:srgbClr>
              </a:solidFill>
              <a:prstDash val="solid"/>
              <a:round/>
            </a:ln>
          </p:spPr>
          <p:txBody>
            <a:bodyPr/>
            <a:lstStyle/>
            <a:p>
              <a:endParaRPr/>
            </a:p>
          </p:txBody>
        </p:sp>
        <p:sp>
          <p:nvSpPr>
            <p:cNvPr id="257" name="pl257"/>
            <p:cNvSpPr/>
            <p:nvPr/>
          </p:nvSpPr>
          <p:spPr>
            <a:xfrm>
              <a:off x="4096957" y="139985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58" name="tx258"/>
            <p:cNvSpPr/>
            <p:nvPr/>
          </p:nvSpPr>
          <p:spPr>
            <a:xfrm>
              <a:off x="4122069" y="126453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9" name="tx259"/>
            <p:cNvSpPr/>
            <p:nvPr/>
          </p:nvSpPr>
          <p:spPr>
            <a:xfrm>
              <a:off x="4349568"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60" name="tx260"/>
            <p:cNvSpPr/>
            <p:nvPr/>
          </p:nvSpPr>
          <p:spPr>
            <a:xfrm>
              <a:off x="4559017"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61" name="tx261"/>
            <p:cNvSpPr/>
            <p:nvPr/>
          </p:nvSpPr>
          <p:spPr>
            <a:xfrm>
              <a:off x="4768466" y="12061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62" name="tx262"/>
            <p:cNvSpPr/>
            <p:nvPr/>
          </p:nvSpPr>
          <p:spPr>
            <a:xfrm>
              <a:off x="4959866" y="125096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63" name="tx263"/>
            <p:cNvSpPr/>
            <p:nvPr/>
          </p:nvSpPr>
          <p:spPr>
            <a:xfrm>
              <a:off x="5169315" y="12811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64" name="tx264"/>
            <p:cNvSpPr/>
            <p:nvPr/>
          </p:nvSpPr>
          <p:spPr>
            <a:xfrm>
              <a:off x="5378764" y="12811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65" name="tx265"/>
            <p:cNvSpPr/>
            <p:nvPr/>
          </p:nvSpPr>
          <p:spPr>
            <a:xfrm>
              <a:off x="5588213" y="12811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66" name="rc266"/>
            <p:cNvSpPr/>
            <p:nvPr/>
          </p:nvSpPr>
          <p:spPr>
            <a:xfrm>
              <a:off x="4096957" y="2179176"/>
              <a:ext cx="1612758" cy="1019644"/>
            </a:xfrm>
            <a:prstGeom prst="rect">
              <a:avLst/>
            </a:prstGeom>
            <a:solidFill>
              <a:srgbClr val="EBEBEB">
                <a:alpha val="100000"/>
              </a:srgbClr>
            </a:solidFill>
          </p:spPr>
          <p:txBody>
            <a:bodyPr/>
            <a:lstStyle/>
            <a:p>
              <a:endParaRPr/>
            </a:p>
          </p:txBody>
        </p:sp>
        <p:sp>
          <p:nvSpPr>
            <p:cNvPr id="267" name="pl267"/>
            <p:cNvSpPr/>
            <p:nvPr/>
          </p:nvSpPr>
          <p:spPr>
            <a:xfrm>
              <a:off x="4096957" y="289083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68" name="pl268"/>
            <p:cNvSpPr/>
            <p:nvPr/>
          </p:nvSpPr>
          <p:spPr>
            <a:xfrm>
              <a:off x="4096957" y="251706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69" name="pl269"/>
            <p:cNvSpPr/>
            <p:nvPr/>
          </p:nvSpPr>
          <p:spPr>
            <a:xfrm>
              <a:off x="4096957" y="307771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096957" y="27039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71" name="pl271"/>
            <p:cNvSpPr/>
            <p:nvPr/>
          </p:nvSpPr>
          <p:spPr>
            <a:xfrm>
              <a:off x="4096957" y="233017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72" name="pl272"/>
            <p:cNvSpPr/>
            <p:nvPr/>
          </p:nvSpPr>
          <p:spPr>
            <a:xfrm>
              <a:off x="417026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3" name="pl273"/>
            <p:cNvSpPr/>
            <p:nvPr/>
          </p:nvSpPr>
          <p:spPr>
            <a:xfrm>
              <a:off x="4379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4" name="pl274"/>
            <p:cNvSpPr/>
            <p:nvPr/>
          </p:nvSpPr>
          <p:spPr>
            <a:xfrm>
              <a:off x="458916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5" name="pl275"/>
            <p:cNvSpPr/>
            <p:nvPr/>
          </p:nvSpPr>
          <p:spPr>
            <a:xfrm>
              <a:off x="4798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6" name="pl276"/>
            <p:cNvSpPr/>
            <p:nvPr/>
          </p:nvSpPr>
          <p:spPr>
            <a:xfrm>
              <a:off x="50080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7" name="pl277"/>
            <p:cNvSpPr/>
            <p:nvPr/>
          </p:nvSpPr>
          <p:spPr>
            <a:xfrm>
              <a:off x="52175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8" name="pl278"/>
            <p:cNvSpPr/>
            <p:nvPr/>
          </p:nvSpPr>
          <p:spPr>
            <a:xfrm>
              <a:off x="5426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9" name="pl279"/>
            <p:cNvSpPr/>
            <p:nvPr/>
          </p:nvSpPr>
          <p:spPr>
            <a:xfrm>
              <a:off x="5636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0" name="pl280"/>
            <p:cNvSpPr/>
            <p:nvPr/>
          </p:nvSpPr>
          <p:spPr>
            <a:xfrm>
              <a:off x="4170264" y="2703949"/>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281" name="pl281"/>
            <p:cNvSpPr/>
            <p:nvPr/>
          </p:nvSpPr>
          <p:spPr>
            <a:xfrm>
              <a:off x="4170264" y="2674048"/>
              <a:ext cx="1466144" cy="104655"/>
            </a:xfrm>
            <a:custGeom>
              <a:avLst/>
              <a:gdLst/>
              <a:ahLst/>
              <a:cxnLst/>
              <a:rect l="0" t="0" r="0" b="0"/>
              <a:pathLst>
                <a:path w="1466144" h="104655">
                  <a:moveTo>
                    <a:pt x="0" y="59803"/>
                  </a:moveTo>
                  <a:lnTo>
                    <a:pt x="209449" y="29901"/>
                  </a:lnTo>
                  <a:lnTo>
                    <a:pt x="418898" y="29901"/>
                  </a:lnTo>
                  <a:lnTo>
                    <a:pt x="628347" y="0"/>
                  </a:lnTo>
                  <a:lnTo>
                    <a:pt x="837796" y="14950"/>
                  </a:lnTo>
                  <a:lnTo>
                    <a:pt x="1047245" y="29901"/>
                  </a:lnTo>
                  <a:lnTo>
                    <a:pt x="1256695" y="59803"/>
                  </a:lnTo>
                  <a:lnTo>
                    <a:pt x="1466144" y="104655"/>
                  </a:lnTo>
                </a:path>
              </a:pathLst>
            </a:custGeom>
            <a:ln w="40651" cap="flat">
              <a:solidFill>
                <a:srgbClr val="BEBEBE">
                  <a:alpha val="69803"/>
                </a:srgbClr>
              </a:solidFill>
              <a:prstDash val="solid"/>
              <a:round/>
            </a:ln>
          </p:spPr>
          <p:txBody>
            <a:bodyPr/>
            <a:lstStyle/>
            <a:p>
              <a:endParaRPr/>
            </a:p>
          </p:txBody>
        </p:sp>
        <p:sp>
          <p:nvSpPr>
            <p:cNvPr id="282" name="pl282"/>
            <p:cNvSpPr/>
            <p:nvPr/>
          </p:nvSpPr>
          <p:spPr>
            <a:xfrm>
              <a:off x="4170264" y="2674048"/>
              <a:ext cx="1466144" cy="104655"/>
            </a:xfrm>
            <a:custGeom>
              <a:avLst/>
              <a:gdLst/>
              <a:ahLst/>
              <a:cxnLst/>
              <a:rect l="0" t="0" r="0" b="0"/>
              <a:pathLst>
                <a:path w="1466144" h="104655">
                  <a:moveTo>
                    <a:pt x="0" y="59803"/>
                  </a:moveTo>
                  <a:lnTo>
                    <a:pt x="209449" y="29901"/>
                  </a:lnTo>
                  <a:lnTo>
                    <a:pt x="418898" y="29901"/>
                  </a:lnTo>
                  <a:lnTo>
                    <a:pt x="628347" y="0"/>
                  </a:lnTo>
                  <a:lnTo>
                    <a:pt x="837796" y="14950"/>
                  </a:lnTo>
                  <a:lnTo>
                    <a:pt x="1047245" y="29901"/>
                  </a:lnTo>
                  <a:lnTo>
                    <a:pt x="1256695" y="59803"/>
                  </a:lnTo>
                  <a:lnTo>
                    <a:pt x="1466144" y="104655"/>
                  </a:lnTo>
                </a:path>
              </a:pathLst>
            </a:custGeom>
            <a:ln w="35231" cap="flat">
              <a:solidFill>
                <a:srgbClr val="BEBEBE">
                  <a:alpha val="69803"/>
                </a:srgbClr>
              </a:solidFill>
              <a:prstDash val="solid"/>
              <a:round/>
            </a:ln>
          </p:spPr>
          <p:txBody>
            <a:bodyPr/>
            <a:lstStyle/>
            <a:p>
              <a:endParaRPr/>
            </a:p>
          </p:txBody>
        </p:sp>
        <p:sp>
          <p:nvSpPr>
            <p:cNvPr id="283" name="pl283"/>
            <p:cNvSpPr/>
            <p:nvPr/>
          </p:nvSpPr>
          <p:spPr>
            <a:xfrm>
              <a:off x="4170264" y="2703949"/>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284" name="pl284"/>
            <p:cNvSpPr/>
            <p:nvPr/>
          </p:nvSpPr>
          <p:spPr>
            <a:xfrm>
              <a:off x="4170264" y="2674048"/>
              <a:ext cx="1466144" cy="104655"/>
            </a:xfrm>
            <a:custGeom>
              <a:avLst/>
              <a:gdLst/>
              <a:ahLst/>
              <a:cxnLst/>
              <a:rect l="0" t="0" r="0" b="0"/>
              <a:pathLst>
                <a:path w="1466144" h="104655">
                  <a:moveTo>
                    <a:pt x="0" y="59803"/>
                  </a:moveTo>
                  <a:lnTo>
                    <a:pt x="209449" y="29901"/>
                  </a:lnTo>
                  <a:lnTo>
                    <a:pt x="418898" y="29901"/>
                  </a:lnTo>
                  <a:lnTo>
                    <a:pt x="628347" y="0"/>
                  </a:lnTo>
                  <a:lnTo>
                    <a:pt x="837796" y="14950"/>
                  </a:lnTo>
                  <a:lnTo>
                    <a:pt x="1047245" y="29901"/>
                  </a:lnTo>
                  <a:lnTo>
                    <a:pt x="1256695" y="59803"/>
                  </a:lnTo>
                  <a:lnTo>
                    <a:pt x="1466144" y="104655"/>
                  </a:lnTo>
                </a:path>
              </a:pathLst>
            </a:custGeom>
            <a:ln w="40651" cap="flat">
              <a:solidFill>
                <a:srgbClr val="000000">
                  <a:alpha val="100000"/>
                </a:srgbClr>
              </a:solidFill>
              <a:prstDash val="solid"/>
              <a:round/>
            </a:ln>
          </p:spPr>
          <p:txBody>
            <a:bodyPr/>
            <a:lstStyle/>
            <a:p>
              <a:endParaRPr/>
            </a:p>
          </p:txBody>
        </p:sp>
        <p:sp>
          <p:nvSpPr>
            <p:cNvPr id="285" name="pl285"/>
            <p:cNvSpPr/>
            <p:nvPr/>
          </p:nvSpPr>
          <p:spPr>
            <a:xfrm>
              <a:off x="4170264" y="2674048"/>
              <a:ext cx="1466144" cy="104655"/>
            </a:xfrm>
            <a:custGeom>
              <a:avLst/>
              <a:gdLst/>
              <a:ahLst/>
              <a:cxnLst/>
              <a:rect l="0" t="0" r="0" b="0"/>
              <a:pathLst>
                <a:path w="1466144" h="104655">
                  <a:moveTo>
                    <a:pt x="0" y="59803"/>
                  </a:moveTo>
                  <a:lnTo>
                    <a:pt x="209449" y="29901"/>
                  </a:lnTo>
                  <a:lnTo>
                    <a:pt x="418898" y="29901"/>
                  </a:lnTo>
                  <a:lnTo>
                    <a:pt x="628347" y="0"/>
                  </a:lnTo>
                  <a:lnTo>
                    <a:pt x="837796" y="14950"/>
                  </a:lnTo>
                  <a:lnTo>
                    <a:pt x="1047245" y="29901"/>
                  </a:lnTo>
                  <a:lnTo>
                    <a:pt x="1256695" y="59803"/>
                  </a:lnTo>
                  <a:lnTo>
                    <a:pt x="1466144" y="104655"/>
                  </a:lnTo>
                </a:path>
              </a:pathLst>
            </a:custGeom>
            <a:ln w="35231" cap="flat">
              <a:solidFill>
                <a:srgbClr val="80BD41">
                  <a:alpha val="100000"/>
                </a:srgbClr>
              </a:solidFill>
              <a:prstDash val="solid"/>
              <a:round/>
            </a:ln>
          </p:spPr>
          <p:txBody>
            <a:bodyPr/>
            <a:lstStyle/>
            <a:p>
              <a:endParaRPr/>
            </a:p>
          </p:txBody>
        </p:sp>
        <p:sp>
          <p:nvSpPr>
            <p:cNvPr id="286" name="pl286"/>
            <p:cNvSpPr/>
            <p:nvPr/>
          </p:nvSpPr>
          <p:spPr>
            <a:xfrm>
              <a:off x="4096957" y="270394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87" name="tx287"/>
            <p:cNvSpPr/>
            <p:nvPr/>
          </p:nvSpPr>
          <p:spPr>
            <a:xfrm>
              <a:off x="4122069" y="255505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8" name="tx288"/>
            <p:cNvSpPr/>
            <p:nvPr/>
          </p:nvSpPr>
          <p:spPr>
            <a:xfrm>
              <a:off x="4349568" y="25238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9" name="tx289"/>
            <p:cNvSpPr/>
            <p:nvPr/>
          </p:nvSpPr>
          <p:spPr>
            <a:xfrm>
              <a:off x="4559017" y="25238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90" name="tx290"/>
            <p:cNvSpPr/>
            <p:nvPr/>
          </p:nvSpPr>
          <p:spPr>
            <a:xfrm>
              <a:off x="4768466" y="249525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91" name="tx291"/>
            <p:cNvSpPr/>
            <p:nvPr/>
          </p:nvSpPr>
          <p:spPr>
            <a:xfrm>
              <a:off x="4977916" y="251020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2" name="tx292"/>
            <p:cNvSpPr/>
            <p:nvPr/>
          </p:nvSpPr>
          <p:spPr>
            <a:xfrm>
              <a:off x="5187365" y="25238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93" name="tx293"/>
            <p:cNvSpPr/>
            <p:nvPr/>
          </p:nvSpPr>
          <p:spPr>
            <a:xfrm>
              <a:off x="5378764" y="255505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94" name="tx294"/>
            <p:cNvSpPr/>
            <p:nvPr/>
          </p:nvSpPr>
          <p:spPr>
            <a:xfrm>
              <a:off x="5588213" y="2599962"/>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95" name="rc295"/>
            <p:cNvSpPr/>
            <p:nvPr/>
          </p:nvSpPr>
          <p:spPr>
            <a:xfrm>
              <a:off x="4096957" y="3483272"/>
              <a:ext cx="1612758" cy="1019644"/>
            </a:xfrm>
            <a:prstGeom prst="rect">
              <a:avLst/>
            </a:prstGeom>
            <a:solidFill>
              <a:srgbClr val="EBEBEB">
                <a:alpha val="100000"/>
              </a:srgbClr>
            </a:solidFill>
          </p:spPr>
          <p:txBody>
            <a:bodyPr/>
            <a:lstStyle/>
            <a:p>
              <a:endParaRPr/>
            </a:p>
          </p:txBody>
        </p:sp>
        <p:sp>
          <p:nvSpPr>
            <p:cNvPr id="296" name="pl296"/>
            <p:cNvSpPr/>
            <p:nvPr/>
          </p:nvSpPr>
          <p:spPr>
            <a:xfrm>
              <a:off x="4096957" y="41949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97" name="pl297"/>
            <p:cNvSpPr/>
            <p:nvPr/>
          </p:nvSpPr>
          <p:spPr>
            <a:xfrm>
              <a:off x="4096957" y="382116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98" name="pl298"/>
            <p:cNvSpPr/>
            <p:nvPr/>
          </p:nvSpPr>
          <p:spPr>
            <a:xfrm>
              <a:off x="4096957" y="438181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4096957" y="400804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4096957" y="363427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17026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2" name="pl302"/>
            <p:cNvSpPr/>
            <p:nvPr/>
          </p:nvSpPr>
          <p:spPr>
            <a:xfrm>
              <a:off x="4379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3" name="pl303"/>
            <p:cNvSpPr/>
            <p:nvPr/>
          </p:nvSpPr>
          <p:spPr>
            <a:xfrm>
              <a:off x="458916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4" name="pl304"/>
            <p:cNvSpPr/>
            <p:nvPr/>
          </p:nvSpPr>
          <p:spPr>
            <a:xfrm>
              <a:off x="4798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5" name="pl305"/>
            <p:cNvSpPr/>
            <p:nvPr/>
          </p:nvSpPr>
          <p:spPr>
            <a:xfrm>
              <a:off x="50080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6" name="pl306"/>
            <p:cNvSpPr/>
            <p:nvPr/>
          </p:nvSpPr>
          <p:spPr>
            <a:xfrm>
              <a:off x="52175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7" name="pl307"/>
            <p:cNvSpPr/>
            <p:nvPr/>
          </p:nvSpPr>
          <p:spPr>
            <a:xfrm>
              <a:off x="5426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8" name="pl308"/>
            <p:cNvSpPr/>
            <p:nvPr/>
          </p:nvSpPr>
          <p:spPr>
            <a:xfrm>
              <a:off x="5636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9" name="pl309"/>
            <p:cNvSpPr/>
            <p:nvPr/>
          </p:nvSpPr>
          <p:spPr>
            <a:xfrm>
              <a:off x="4170264" y="4008045"/>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310" name="pl310"/>
            <p:cNvSpPr/>
            <p:nvPr/>
          </p:nvSpPr>
          <p:spPr>
            <a:xfrm>
              <a:off x="4170264" y="3903390"/>
              <a:ext cx="1466144" cy="299016"/>
            </a:xfrm>
            <a:custGeom>
              <a:avLst/>
              <a:gdLst/>
              <a:ahLst/>
              <a:cxnLst/>
              <a:rect l="0" t="0" r="0" b="0"/>
              <a:pathLst>
                <a:path w="1466144" h="299016">
                  <a:moveTo>
                    <a:pt x="0" y="74754"/>
                  </a:moveTo>
                  <a:lnTo>
                    <a:pt x="209449" y="104655"/>
                  </a:lnTo>
                  <a:lnTo>
                    <a:pt x="418898" y="14950"/>
                  </a:lnTo>
                  <a:lnTo>
                    <a:pt x="628347" y="0"/>
                  </a:lnTo>
                  <a:lnTo>
                    <a:pt x="837796" y="149508"/>
                  </a:lnTo>
                  <a:lnTo>
                    <a:pt x="1047245" y="164458"/>
                  </a:lnTo>
                  <a:lnTo>
                    <a:pt x="1256695" y="299016"/>
                  </a:lnTo>
                  <a:lnTo>
                    <a:pt x="1466144" y="179409"/>
                  </a:lnTo>
                </a:path>
              </a:pathLst>
            </a:custGeom>
            <a:ln w="40651" cap="flat">
              <a:solidFill>
                <a:srgbClr val="BEBEBE">
                  <a:alpha val="69803"/>
                </a:srgbClr>
              </a:solidFill>
              <a:prstDash val="solid"/>
              <a:round/>
            </a:ln>
          </p:spPr>
          <p:txBody>
            <a:bodyPr/>
            <a:lstStyle/>
            <a:p>
              <a:endParaRPr/>
            </a:p>
          </p:txBody>
        </p:sp>
        <p:sp>
          <p:nvSpPr>
            <p:cNvPr id="311" name="pl311"/>
            <p:cNvSpPr/>
            <p:nvPr/>
          </p:nvSpPr>
          <p:spPr>
            <a:xfrm>
              <a:off x="4170264" y="3903390"/>
              <a:ext cx="1466144" cy="299016"/>
            </a:xfrm>
            <a:custGeom>
              <a:avLst/>
              <a:gdLst/>
              <a:ahLst/>
              <a:cxnLst/>
              <a:rect l="0" t="0" r="0" b="0"/>
              <a:pathLst>
                <a:path w="1466144" h="299016">
                  <a:moveTo>
                    <a:pt x="0" y="74754"/>
                  </a:moveTo>
                  <a:lnTo>
                    <a:pt x="209449" y="104655"/>
                  </a:lnTo>
                  <a:lnTo>
                    <a:pt x="418898" y="14950"/>
                  </a:lnTo>
                  <a:lnTo>
                    <a:pt x="628347" y="0"/>
                  </a:lnTo>
                  <a:lnTo>
                    <a:pt x="837796" y="149508"/>
                  </a:lnTo>
                  <a:lnTo>
                    <a:pt x="1047245" y="164458"/>
                  </a:lnTo>
                  <a:lnTo>
                    <a:pt x="1256695" y="299016"/>
                  </a:lnTo>
                  <a:lnTo>
                    <a:pt x="1466144" y="179409"/>
                  </a:lnTo>
                </a:path>
              </a:pathLst>
            </a:custGeom>
            <a:ln w="35231" cap="flat">
              <a:solidFill>
                <a:srgbClr val="BEBEBE">
                  <a:alpha val="69803"/>
                </a:srgbClr>
              </a:solidFill>
              <a:prstDash val="solid"/>
              <a:round/>
            </a:ln>
          </p:spPr>
          <p:txBody>
            <a:bodyPr/>
            <a:lstStyle/>
            <a:p>
              <a:endParaRPr/>
            </a:p>
          </p:txBody>
        </p:sp>
        <p:sp>
          <p:nvSpPr>
            <p:cNvPr id="312" name="pl312"/>
            <p:cNvSpPr/>
            <p:nvPr/>
          </p:nvSpPr>
          <p:spPr>
            <a:xfrm>
              <a:off x="4170264" y="4008045"/>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313" name="pl313"/>
            <p:cNvSpPr/>
            <p:nvPr/>
          </p:nvSpPr>
          <p:spPr>
            <a:xfrm>
              <a:off x="4170264" y="3903390"/>
              <a:ext cx="1466144" cy="299016"/>
            </a:xfrm>
            <a:custGeom>
              <a:avLst/>
              <a:gdLst/>
              <a:ahLst/>
              <a:cxnLst/>
              <a:rect l="0" t="0" r="0" b="0"/>
              <a:pathLst>
                <a:path w="1466144" h="299016">
                  <a:moveTo>
                    <a:pt x="0" y="74754"/>
                  </a:moveTo>
                  <a:lnTo>
                    <a:pt x="209449" y="104655"/>
                  </a:lnTo>
                  <a:lnTo>
                    <a:pt x="418898" y="14950"/>
                  </a:lnTo>
                  <a:lnTo>
                    <a:pt x="628347" y="0"/>
                  </a:lnTo>
                  <a:lnTo>
                    <a:pt x="837796" y="149508"/>
                  </a:lnTo>
                  <a:lnTo>
                    <a:pt x="1047245" y="164458"/>
                  </a:lnTo>
                  <a:lnTo>
                    <a:pt x="1256695" y="299016"/>
                  </a:lnTo>
                  <a:lnTo>
                    <a:pt x="1466144" y="179409"/>
                  </a:lnTo>
                </a:path>
              </a:pathLst>
            </a:custGeom>
            <a:ln w="40651" cap="flat">
              <a:solidFill>
                <a:srgbClr val="000000">
                  <a:alpha val="100000"/>
                </a:srgbClr>
              </a:solidFill>
              <a:prstDash val="solid"/>
              <a:round/>
            </a:ln>
          </p:spPr>
          <p:txBody>
            <a:bodyPr/>
            <a:lstStyle/>
            <a:p>
              <a:endParaRPr/>
            </a:p>
          </p:txBody>
        </p:sp>
        <p:sp>
          <p:nvSpPr>
            <p:cNvPr id="314" name="pl314"/>
            <p:cNvSpPr/>
            <p:nvPr/>
          </p:nvSpPr>
          <p:spPr>
            <a:xfrm>
              <a:off x="4170264" y="3903390"/>
              <a:ext cx="1466144" cy="299016"/>
            </a:xfrm>
            <a:custGeom>
              <a:avLst/>
              <a:gdLst/>
              <a:ahLst/>
              <a:cxnLst/>
              <a:rect l="0" t="0" r="0" b="0"/>
              <a:pathLst>
                <a:path w="1466144" h="299016">
                  <a:moveTo>
                    <a:pt x="0" y="74754"/>
                  </a:moveTo>
                  <a:lnTo>
                    <a:pt x="209449" y="104655"/>
                  </a:lnTo>
                  <a:lnTo>
                    <a:pt x="418898" y="14950"/>
                  </a:lnTo>
                  <a:lnTo>
                    <a:pt x="628347" y="0"/>
                  </a:lnTo>
                  <a:lnTo>
                    <a:pt x="837796" y="149508"/>
                  </a:lnTo>
                  <a:lnTo>
                    <a:pt x="1047245" y="164458"/>
                  </a:lnTo>
                  <a:lnTo>
                    <a:pt x="1256695" y="299016"/>
                  </a:lnTo>
                  <a:lnTo>
                    <a:pt x="1466144" y="179409"/>
                  </a:lnTo>
                </a:path>
              </a:pathLst>
            </a:custGeom>
            <a:ln w="35231" cap="flat">
              <a:solidFill>
                <a:srgbClr val="80BD41">
                  <a:alpha val="100000"/>
                </a:srgbClr>
              </a:solidFill>
              <a:prstDash val="solid"/>
              <a:round/>
            </a:ln>
          </p:spPr>
          <p:txBody>
            <a:bodyPr/>
            <a:lstStyle/>
            <a:p>
              <a:endParaRPr/>
            </a:p>
          </p:txBody>
        </p:sp>
        <p:sp>
          <p:nvSpPr>
            <p:cNvPr id="315" name="pl315"/>
            <p:cNvSpPr/>
            <p:nvPr/>
          </p:nvSpPr>
          <p:spPr>
            <a:xfrm>
              <a:off x="4096957" y="400804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16" name="tx316"/>
            <p:cNvSpPr/>
            <p:nvPr/>
          </p:nvSpPr>
          <p:spPr>
            <a:xfrm>
              <a:off x="4140119" y="379935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7" name="tx317"/>
            <p:cNvSpPr/>
            <p:nvPr/>
          </p:nvSpPr>
          <p:spPr>
            <a:xfrm>
              <a:off x="4349568" y="38279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8" name="tx318"/>
            <p:cNvSpPr/>
            <p:nvPr/>
          </p:nvSpPr>
          <p:spPr>
            <a:xfrm>
              <a:off x="4559017" y="37382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19" name="tx319"/>
            <p:cNvSpPr/>
            <p:nvPr/>
          </p:nvSpPr>
          <p:spPr>
            <a:xfrm>
              <a:off x="4768466" y="372591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20" name="tx320"/>
            <p:cNvSpPr/>
            <p:nvPr/>
          </p:nvSpPr>
          <p:spPr>
            <a:xfrm>
              <a:off x="4959866" y="387272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21" name="tx321"/>
            <p:cNvSpPr/>
            <p:nvPr/>
          </p:nvSpPr>
          <p:spPr>
            <a:xfrm>
              <a:off x="5169315" y="388937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22" name="tx322"/>
            <p:cNvSpPr/>
            <p:nvPr/>
          </p:nvSpPr>
          <p:spPr>
            <a:xfrm>
              <a:off x="5348619" y="4022235"/>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23" name="tx323"/>
            <p:cNvSpPr/>
            <p:nvPr/>
          </p:nvSpPr>
          <p:spPr>
            <a:xfrm>
              <a:off x="5588213" y="3904058"/>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24" name="rc324"/>
            <p:cNvSpPr/>
            <p:nvPr/>
          </p:nvSpPr>
          <p:spPr>
            <a:xfrm>
              <a:off x="4096957" y="4787368"/>
              <a:ext cx="1612758" cy="1019644"/>
            </a:xfrm>
            <a:prstGeom prst="rect">
              <a:avLst/>
            </a:prstGeom>
            <a:solidFill>
              <a:srgbClr val="EBEBEB">
                <a:alpha val="100000"/>
              </a:srgbClr>
            </a:solidFill>
          </p:spPr>
          <p:txBody>
            <a:bodyPr/>
            <a:lstStyle/>
            <a:p>
              <a:endParaRPr/>
            </a:p>
          </p:txBody>
        </p:sp>
        <p:sp>
          <p:nvSpPr>
            <p:cNvPr id="325" name="pl325"/>
            <p:cNvSpPr/>
            <p:nvPr/>
          </p:nvSpPr>
          <p:spPr>
            <a:xfrm>
              <a:off x="4096957" y="549902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26" name="pl326"/>
            <p:cNvSpPr/>
            <p:nvPr/>
          </p:nvSpPr>
          <p:spPr>
            <a:xfrm>
              <a:off x="4096957" y="512525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27" name="pl327"/>
            <p:cNvSpPr/>
            <p:nvPr/>
          </p:nvSpPr>
          <p:spPr>
            <a:xfrm>
              <a:off x="4096957" y="568591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4096957" y="531214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4096957" y="493837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417026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4379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58916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3" name="pl333"/>
            <p:cNvSpPr/>
            <p:nvPr/>
          </p:nvSpPr>
          <p:spPr>
            <a:xfrm>
              <a:off x="4798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4" name="pl334"/>
            <p:cNvSpPr/>
            <p:nvPr/>
          </p:nvSpPr>
          <p:spPr>
            <a:xfrm>
              <a:off x="50080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5" name="pl335"/>
            <p:cNvSpPr/>
            <p:nvPr/>
          </p:nvSpPr>
          <p:spPr>
            <a:xfrm>
              <a:off x="52175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6" name="pl336"/>
            <p:cNvSpPr/>
            <p:nvPr/>
          </p:nvSpPr>
          <p:spPr>
            <a:xfrm>
              <a:off x="5426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7" name="pl337"/>
            <p:cNvSpPr/>
            <p:nvPr/>
          </p:nvSpPr>
          <p:spPr>
            <a:xfrm>
              <a:off x="5636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8" name="pl338"/>
            <p:cNvSpPr/>
            <p:nvPr/>
          </p:nvSpPr>
          <p:spPr>
            <a:xfrm>
              <a:off x="4170264" y="5312141"/>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339" name="pl339"/>
            <p:cNvSpPr/>
            <p:nvPr/>
          </p:nvSpPr>
          <p:spPr>
            <a:xfrm>
              <a:off x="4170264" y="5252338"/>
              <a:ext cx="1466144" cy="119606"/>
            </a:xfrm>
            <a:custGeom>
              <a:avLst/>
              <a:gdLst/>
              <a:ahLst/>
              <a:cxnLst/>
              <a:rect l="0" t="0" r="0" b="0"/>
              <a:pathLst>
                <a:path w="1466144" h="119606">
                  <a:moveTo>
                    <a:pt x="0" y="59803"/>
                  </a:moveTo>
                  <a:lnTo>
                    <a:pt x="209449" y="59803"/>
                  </a:lnTo>
                  <a:lnTo>
                    <a:pt x="418898" y="119606"/>
                  </a:lnTo>
                  <a:lnTo>
                    <a:pt x="628347" y="89704"/>
                  </a:lnTo>
                  <a:lnTo>
                    <a:pt x="837796" y="119606"/>
                  </a:lnTo>
                  <a:lnTo>
                    <a:pt x="1047245" y="89704"/>
                  </a:lnTo>
                  <a:lnTo>
                    <a:pt x="1256695" y="44852"/>
                  </a:lnTo>
                  <a:lnTo>
                    <a:pt x="1466144" y="0"/>
                  </a:lnTo>
                </a:path>
              </a:pathLst>
            </a:custGeom>
            <a:ln w="40651" cap="flat">
              <a:solidFill>
                <a:srgbClr val="BEBEBE">
                  <a:alpha val="69803"/>
                </a:srgbClr>
              </a:solidFill>
              <a:prstDash val="solid"/>
              <a:round/>
            </a:ln>
          </p:spPr>
          <p:txBody>
            <a:bodyPr/>
            <a:lstStyle/>
            <a:p>
              <a:endParaRPr/>
            </a:p>
          </p:txBody>
        </p:sp>
        <p:sp>
          <p:nvSpPr>
            <p:cNvPr id="340" name="pl340"/>
            <p:cNvSpPr/>
            <p:nvPr/>
          </p:nvSpPr>
          <p:spPr>
            <a:xfrm>
              <a:off x="4170264" y="5252338"/>
              <a:ext cx="1466144" cy="119606"/>
            </a:xfrm>
            <a:custGeom>
              <a:avLst/>
              <a:gdLst/>
              <a:ahLst/>
              <a:cxnLst/>
              <a:rect l="0" t="0" r="0" b="0"/>
              <a:pathLst>
                <a:path w="1466144" h="119606">
                  <a:moveTo>
                    <a:pt x="0" y="59803"/>
                  </a:moveTo>
                  <a:lnTo>
                    <a:pt x="209449" y="59803"/>
                  </a:lnTo>
                  <a:lnTo>
                    <a:pt x="418898" y="119606"/>
                  </a:lnTo>
                  <a:lnTo>
                    <a:pt x="628347" y="89704"/>
                  </a:lnTo>
                  <a:lnTo>
                    <a:pt x="837796" y="119606"/>
                  </a:lnTo>
                  <a:lnTo>
                    <a:pt x="1047245" y="89704"/>
                  </a:lnTo>
                  <a:lnTo>
                    <a:pt x="1256695" y="44852"/>
                  </a:lnTo>
                  <a:lnTo>
                    <a:pt x="1466144" y="0"/>
                  </a:lnTo>
                </a:path>
              </a:pathLst>
            </a:custGeom>
            <a:ln w="35231" cap="flat">
              <a:solidFill>
                <a:srgbClr val="BEBEBE">
                  <a:alpha val="69803"/>
                </a:srgbClr>
              </a:solidFill>
              <a:prstDash val="solid"/>
              <a:round/>
            </a:ln>
          </p:spPr>
          <p:txBody>
            <a:bodyPr/>
            <a:lstStyle/>
            <a:p>
              <a:endParaRPr/>
            </a:p>
          </p:txBody>
        </p:sp>
        <p:sp>
          <p:nvSpPr>
            <p:cNvPr id="341" name="pl341"/>
            <p:cNvSpPr/>
            <p:nvPr/>
          </p:nvSpPr>
          <p:spPr>
            <a:xfrm>
              <a:off x="4170264" y="5312141"/>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342" name="pl342"/>
            <p:cNvSpPr/>
            <p:nvPr/>
          </p:nvSpPr>
          <p:spPr>
            <a:xfrm>
              <a:off x="4170264" y="5252338"/>
              <a:ext cx="1466144" cy="119606"/>
            </a:xfrm>
            <a:custGeom>
              <a:avLst/>
              <a:gdLst/>
              <a:ahLst/>
              <a:cxnLst/>
              <a:rect l="0" t="0" r="0" b="0"/>
              <a:pathLst>
                <a:path w="1466144" h="119606">
                  <a:moveTo>
                    <a:pt x="0" y="59803"/>
                  </a:moveTo>
                  <a:lnTo>
                    <a:pt x="209449" y="59803"/>
                  </a:lnTo>
                  <a:lnTo>
                    <a:pt x="418898" y="119606"/>
                  </a:lnTo>
                  <a:lnTo>
                    <a:pt x="628347" y="89704"/>
                  </a:lnTo>
                  <a:lnTo>
                    <a:pt x="837796" y="119606"/>
                  </a:lnTo>
                  <a:lnTo>
                    <a:pt x="1047245" y="89704"/>
                  </a:lnTo>
                  <a:lnTo>
                    <a:pt x="1256695" y="44852"/>
                  </a:lnTo>
                  <a:lnTo>
                    <a:pt x="1466144" y="0"/>
                  </a:lnTo>
                </a:path>
              </a:pathLst>
            </a:custGeom>
            <a:ln w="40651" cap="flat">
              <a:solidFill>
                <a:srgbClr val="000000">
                  <a:alpha val="100000"/>
                </a:srgbClr>
              </a:solidFill>
              <a:prstDash val="solid"/>
              <a:round/>
            </a:ln>
          </p:spPr>
          <p:txBody>
            <a:bodyPr/>
            <a:lstStyle/>
            <a:p>
              <a:endParaRPr/>
            </a:p>
          </p:txBody>
        </p:sp>
        <p:sp>
          <p:nvSpPr>
            <p:cNvPr id="343" name="pl343"/>
            <p:cNvSpPr/>
            <p:nvPr/>
          </p:nvSpPr>
          <p:spPr>
            <a:xfrm>
              <a:off x="4170264" y="5252338"/>
              <a:ext cx="1466144" cy="119606"/>
            </a:xfrm>
            <a:custGeom>
              <a:avLst/>
              <a:gdLst/>
              <a:ahLst/>
              <a:cxnLst/>
              <a:rect l="0" t="0" r="0" b="0"/>
              <a:pathLst>
                <a:path w="1466144" h="119606">
                  <a:moveTo>
                    <a:pt x="0" y="59803"/>
                  </a:moveTo>
                  <a:lnTo>
                    <a:pt x="209449" y="59803"/>
                  </a:lnTo>
                  <a:lnTo>
                    <a:pt x="418898" y="119606"/>
                  </a:lnTo>
                  <a:lnTo>
                    <a:pt x="628347" y="89704"/>
                  </a:lnTo>
                  <a:lnTo>
                    <a:pt x="837796" y="119606"/>
                  </a:lnTo>
                  <a:lnTo>
                    <a:pt x="1047245" y="89704"/>
                  </a:lnTo>
                  <a:lnTo>
                    <a:pt x="1256695" y="44852"/>
                  </a:lnTo>
                  <a:lnTo>
                    <a:pt x="1466144" y="0"/>
                  </a:lnTo>
                </a:path>
              </a:pathLst>
            </a:custGeom>
            <a:ln w="35231" cap="flat">
              <a:solidFill>
                <a:srgbClr val="80BD41">
                  <a:alpha val="100000"/>
                </a:srgbClr>
              </a:solidFill>
              <a:prstDash val="solid"/>
              <a:round/>
            </a:ln>
          </p:spPr>
          <p:txBody>
            <a:bodyPr/>
            <a:lstStyle/>
            <a:p>
              <a:endParaRPr/>
            </a:p>
          </p:txBody>
        </p:sp>
        <p:sp>
          <p:nvSpPr>
            <p:cNvPr id="344" name="pl344"/>
            <p:cNvSpPr/>
            <p:nvPr/>
          </p:nvSpPr>
          <p:spPr>
            <a:xfrm>
              <a:off x="4096957" y="531214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45" name="tx345"/>
            <p:cNvSpPr/>
            <p:nvPr/>
          </p:nvSpPr>
          <p:spPr>
            <a:xfrm>
              <a:off x="4140119" y="51320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6" name="tx346"/>
            <p:cNvSpPr/>
            <p:nvPr/>
          </p:nvSpPr>
          <p:spPr>
            <a:xfrm>
              <a:off x="4349568" y="51320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7" name="tx347"/>
            <p:cNvSpPr/>
            <p:nvPr/>
          </p:nvSpPr>
          <p:spPr>
            <a:xfrm>
              <a:off x="4540967" y="5193468"/>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48" name="tx348"/>
            <p:cNvSpPr/>
            <p:nvPr/>
          </p:nvSpPr>
          <p:spPr>
            <a:xfrm>
              <a:off x="4750417" y="516324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49" name="tx349"/>
            <p:cNvSpPr/>
            <p:nvPr/>
          </p:nvSpPr>
          <p:spPr>
            <a:xfrm>
              <a:off x="4959866" y="5193468"/>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50" name="tx350"/>
            <p:cNvSpPr/>
            <p:nvPr/>
          </p:nvSpPr>
          <p:spPr>
            <a:xfrm>
              <a:off x="5169315" y="516324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51" name="tx351"/>
            <p:cNvSpPr/>
            <p:nvPr/>
          </p:nvSpPr>
          <p:spPr>
            <a:xfrm>
              <a:off x="5396814" y="511839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52" name="tx352"/>
            <p:cNvSpPr/>
            <p:nvPr/>
          </p:nvSpPr>
          <p:spPr>
            <a:xfrm>
              <a:off x="5606263" y="507386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53" name="rc353"/>
            <p:cNvSpPr/>
            <p:nvPr/>
          </p:nvSpPr>
          <p:spPr>
            <a:xfrm>
              <a:off x="5779304" y="875080"/>
              <a:ext cx="1612758" cy="1019644"/>
            </a:xfrm>
            <a:prstGeom prst="rect">
              <a:avLst/>
            </a:prstGeom>
            <a:solidFill>
              <a:srgbClr val="EBEBEB">
                <a:alpha val="100000"/>
              </a:srgbClr>
            </a:solidFill>
          </p:spPr>
          <p:txBody>
            <a:bodyPr/>
            <a:lstStyle/>
            <a:p>
              <a:endParaRPr/>
            </a:p>
          </p:txBody>
        </p:sp>
        <p:sp>
          <p:nvSpPr>
            <p:cNvPr id="354" name="pl354"/>
            <p:cNvSpPr/>
            <p:nvPr/>
          </p:nvSpPr>
          <p:spPr>
            <a:xfrm>
              <a:off x="5779304" y="158673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55" name="pl355"/>
            <p:cNvSpPr/>
            <p:nvPr/>
          </p:nvSpPr>
          <p:spPr>
            <a:xfrm>
              <a:off x="5779304" y="121296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56" name="pl356"/>
            <p:cNvSpPr/>
            <p:nvPr/>
          </p:nvSpPr>
          <p:spPr>
            <a:xfrm>
              <a:off x="5779304" y="177362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5779304" y="13998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5779304" y="102608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5852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606206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62715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6480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6690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4" name="pl364"/>
            <p:cNvSpPr/>
            <p:nvPr/>
          </p:nvSpPr>
          <p:spPr>
            <a:xfrm>
              <a:off x="689985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5" name="pl365"/>
            <p:cNvSpPr/>
            <p:nvPr/>
          </p:nvSpPr>
          <p:spPr>
            <a:xfrm>
              <a:off x="710930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6" name="pl366"/>
            <p:cNvSpPr/>
            <p:nvPr/>
          </p:nvSpPr>
          <p:spPr>
            <a:xfrm>
              <a:off x="731875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7" name="pl367"/>
            <p:cNvSpPr/>
            <p:nvPr/>
          </p:nvSpPr>
          <p:spPr>
            <a:xfrm>
              <a:off x="5852611" y="1399853"/>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368" name="pl368"/>
            <p:cNvSpPr/>
            <p:nvPr/>
          </p:nvSpPr>
          <p:spPr>
            <a:xfrm>
              <a:off x="5852611" y="1399853"/>
              <a:ext cx="1466144" cy="89704"/>
            </a:xfrm>
            <a:custGeom>
              <a:avLst/>
              <a:gdLst/>
              <a:ahLst/>
              <a:cxnLst/>
              <a:rect l="0" t="0" r="0" b="0"/>
              <a:pathLst>
                <a:path w="1466144" h="89704">
                  <a:moveTo>
                    <a:pt x="0" y="14950"/>
                  </a:moveTo>
                  <a:lnTo>
                    <a:pt x="209449" y="0"/>
                  </a:lnTo>
                  <a:lnTo>
                    <a:pt x="418898" y="59803"/>
                  </a:lnTo>
                  <a:lnTo>
                    <a:pt x="628347" y="89704"/>
                  </a:lnTo>
                  <a:lnTo>
                    <a:pt x="837796" y="0"/>
                  </a:lnTo>
                  <a:lnTo>
                    <a:pt x="1047245" y="44852"/>
                  </a:lnTo>
                  <a:lnTo>
                    <a:pt x="1256695" y="44852"/>
                  </a:lnTo>
                  <a:lnTo>
                    <a:pt x="1466144" y="44852"/>
                  </a:lnTo>
                </a:path>
              </a:pathLst>
            </a:custGeom>
            <a:ln w="40651" cap="flat">
              <a:solidFill>
                <a:srgbClr val="BEBEBE">
                  <a:alpha val="69803"/>
                </a:srgbClr>
              </a:solidFill>
              <a:prstDash val="solid"/>
              <a:round/>
            </a:ln>
          </p:spPr>
          <p:txBody>
            <a:bodyPr/>
            <a:lstStyle/>
            <a:p>
              <a:endParaRPr/>
            </a:p>
          </p:txBody>
        </p:sp>
        <p:sp>
          <p:nvSpPr>
            <p:cNvPr id="369" name="pl369"/>
            <p:cNvSpPr/>
            <p:nvPr/>
          </p:nvSpPr>
          <p:spPr>
            <a:xfrm>
              <a:off x="5852611" y="1399853"/>
              <a:ext cx="1466144" cy="89704"/>
            </a:xfrm>
            <a:custGeom>
              <a:avLst/>
              <a:gdLst/>
              <a:ahLst/>
              <a:cxnLst/>
              <a:rect l="0" t="0" r="0" b="0"/>
              <a:pathLst>
                <a:path w="1466144" h="89704">
                  <a:moveTo>
                    <a:pt x="0" y="14950"/>
                  </a:moveTo>
                  <a:lnTo>
                    <a:pt x="209449" y="0"/>
                  </a:lnTo>
                  <a:lnTo>
                    <a:pt x="418898" y="59803"/>
                  </a:lnTo>
                  <a:lnTo>
                    <a:pt x="628347" y="89704"/>
                  </a:lnTo>
                  <a:lnTo>
                    <a:pt x="837796" y="0"/>
                  </a:lnTo>
                  <a:lnTo>
                    <a:pt x="1047245" y="44852"/>
                  </a:lnTo>
                  <a:lnTo>
                    <a:pt x="1256695" y="44852"/>
                  </a:lnTo>
                  <a:lnTo>
                    <a:pt x="1466144" y="44852"/>
                  </a:lnTo>
                </a:path>
              </a:pathLst>
            </a:custGeom>
            <a:ln w="35231" cap="flat">
              <a:solidFill>
                <a:srgbClr val="BEBEBE">
                  <a:alpha val="69803"/>
                </a:srgbClr>
              </a:solidFill>
              <a:prstDash val="solid"/>
              <a:round/>
            </a:ln>
          </p:spPr>
          <p:txBody>
            <a:bodyPr/>
            <a:lstStyle/>
            <a:p>
              <a:endParaRPr/>
            </a:p>
          </p:txBody>
        </p:sp>
        <p:sp>
          <p:nvSpPr>
            <p:cNvPr id="370" name="pl370"/>
            <p:cNvSpPr/>
            <p:nvPr/>
          </p:nvSpPr>
          <p:spPr>
            <a:xfrm>
              <a:off x="5852611" y="1399853"/>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371" name="pl371"/>
            <p:cNvSpPr/>
            <p:nvPr/>
          </p:nvSpPr>
          <p:spPr>
            <a:xfrm>
              <a:off x="5852611" y="1399853"/>
              <a:ext cx="1466144" cy="89704"/>
            </a:xfrm>
            <a:custGeom>
              <a:avLst/>
              <a:gdLst/>
              <a:ahLst/>
              <a:cxnLst/>
              <a:rect l="0" t="0" r="0" b="0"/>
              <a:pathLst>
                <a:path w="1466144" h="89704">
                  <a:moveTo>
                    <a:pt x="0" y="14950"/>
                  </a:moveTo>
                  <a:lnTo>
                    <a:pt x="209449" y="0"/>
                  </a:lnTo>
                  <a:lnTo>
                    <a:pt x="418898" y="59803"/>
                  </a:lnTo>
                  <a:lnTo>
                    <a:pt x="628347" y="89704"/>
                  </a:lnTo>
                  <a:lnTo>
                    <a:pt x="837796" y="0"/>
                  </a:lnTo>
                  <a:lnTo>
                    <a:pt x="1047245" y="44852"/>
                  </a:lnTo>
                  <a:lnTo>
                    <a:pt x="1256695" y="44852"/>
                  </a:lnTo>
                  <a:lnTo>
                    <a:pt x="1466144" y="44852"/>
                  </a:lnTo>
                </a:path>
              </a:pathLst>
            </a:custGeom>
            <a:ln w="40651" cap="flat">
              <a:solidFill>
                <a:srgbClr val="000000">
                  <a:alpha val="100000"/>
                </a:srgbClr>
              </a:solidFill>
              <a:prstDash val="solid"/>
              <a:round/>
            </a:ln>
          </p:spPr>
          <p:txBody>
            <a:bodyPr/>
            <a:lstStyle/>
            <a:p>
              <a:endParaRPr/>
            </a:p>
          </p:txBody>
        </p:sp>
        <p:sp>
          <p:nvSpPr>
            <p:cNvPr id="372" name="pl372"/>
            <p:cNvSpPr/>
            <p:nvPr/>
          </p:nvSpPr>
          <p:spPr>
            <a:xfrm>
              <a:off x="5852611" y="1399853"/>
              <a:ext cx="1466144" cy="89704"/>
            </a:xfrm>
            <a:custGeom>
              <a:avLst/>
              <a:gdLst/>
              <a:ahLst/>
              <a:cxnLst/>
              <a:rect l="0" t="0" r="0" b="0"/>
              <a:pathLst>
                <a:path w="1466144" h="89704">
                  <a:moveTo>
                    <a:pt x="0" y="14950"/>
                  </a:moveTo>
                  <a:lnTo>
                    <a:pt x="209449" y="0"/>
                  </a:lnTo>
                  <a:lnTo>
                    <a:pt x="418898" y="59803"/>
                  </a:lnTo>
                  <a:lnTo>
                    <a:pt x="628347" y="89704"/>
                  </a:lnTo>
                  <a:lnTo>
                    <a:pt x="837796" y="0"/>
                  </a:lnTo>
                  <a:lnTo>
                    <a:pt x="1047245" y="44852"/>
                  </a:lnTo>
                  <a:lnTo>
                    <a:pt x="1256695" y="44852"/>
                  </a:lnTo>
                  <a:lnTo>
                    <a:pt x="1466144" y="44852"/>
                  </a:lnTo>
                </a:path>
              </a:pathLst>
            </a:custGeom>
            <a:ln w="35231" cap="flat">
              <a:solidFill>
                <a:srgbClr val="80BD41">
                  <a:alpha val="100000"/>
                </a:srgbClr>
              </a:solidFill>
              <a:prstDash val="solid"/>
              <a:round/>
            </a:ln>
          </p:spPr>
          <p:txBody>
            <a:bodyPr/>
            <a:lstStyle/>
            <a:p>
              <a:endParaRPr/>
            </a:p>
          </p:txBody>
        </p:sp>
        <p:sp>
          <p:nvSpPr>
            <p:cNvPr id="373" name="pl373"/>
            <p:cNvSpPr/>
            <p:nvPr/>
          </p:nvSpPr>
          <p:spPr>
            <a:xfrm>
              <a:off x="5779304" y="139985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74" name="tx374"/>
            <p:cNvSpPr/>
            <p:nvPr/>
          </p:nvSpPr>
          <p:spPr>
            <a:xfrm>
              <a:off x="5804417" y="123601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75" name="tx375"/>
            <p:cNvSpPr/>
            <p:nvPr/>
          </p:nvSpPr>
          <p:spPr>
            <a:xfrm>
              <a:off x="6031916"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6" name="tx376"/>
            <p:cNvSpPr/>
            <p:nvPr/>
          </p:nvSpPr>
          <p:spPr>
            <a:xfrm>
              <a:off x="6223315" y="12811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77" name="tx377"/>
            <p:cNvSpPr/>
            <p:nvPr/>
          </p:nvSpPr>
          <p:spPr>
            <a:xfrm>
              <a:off x="6432764" y="130944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78" name="tx378"/>
            <p:cNvSpPr/>
            <p:nvPr/>
          </p:nvSpPr>
          <p:spPr>
            <a:xfrm>
              <a:off x="6660263"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9" name="tx379"/>
            <p:cNvSpPr/>
            <p:nvPr/>
          </p:nvSpPr>
          <p:spPr>
            <a:xfrm>
              <a:off x="6851663" y="126453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80" name="tx380"/>
            <p:cNvSpPr/>
            <p:nvPr/>
          </p:nvSpPr>
          <p:spPr>
            <a:xfrm>
              <a:off x="7061112" y="126453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81" name="tx381"/>
            <p:cNvSpPr/>
            <p:nvPr/>
          </p:nvSpPr>
          <p:spPr>
            <a:xfrm>
              <a:off x="7270561" y="126453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82" name="rc382"/>
            <p:cNvSpPr/>
            <p:nvPr/>
          </p:nvSpPr>
          <p:spPr>
            <a:xfrm>
              <a:off x="5779304" y="2179176"/>
              <a:ext cx="1612758" cy="1019644"/>
            </a:xfrm>
            <a:prstGeom prst="rect">
              <a:avLst/>
            </a:prstGeom>
            <a:solidFill>
              <a:srgbClr val="EBEBEB">
                <a:alpha val="100000"/>
              </a:srgbClr>
            </a:solidFill>
          </p:spPr>
          <p:txBody>
            <a:bodyPr/>
            <a:lstStyle/>
            <a:p>
              <a:endParaRPr/>
            </a:p>
          </p:txBody>
        </p:sp>
        <p:sp>
          <p:nvSpPr>
            <p:cNvPr id="383" name="pl383"/>
            <p:cNvSpPr/>
            <p:nvPr/>
          </p:nvSpPr>
          <p:spPr>
            <a:xfrm>
              <a:off x="5779304" y="289083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84" name="pl384"/>
            <p:cNvSpPr/>
            <p:nvPr/>
          </p:nvSpPr>
          <p:spPr>
            <a:xfrm>
              <a:off x="5779304" y="251706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85" name="pl385"/>
            <p:cNvSpPr/>
            <p:nvPr/>
          </p:nvSpPr>
          <p:spPr>
            <a:xfrm>
              <a:off x="5779304" y="307771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5779304" y="27039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5779304" y="233017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5852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606206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2715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6480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6690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689985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710930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5" name="pl395"/>
            <p:cNvSpPr/>
            <p:nvPr/>
          </p:nvSpPr>
          <p:spPr>
            <a:xfrm>
              <a:off x="731875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6" name="pl396"/>
            <p:cNvSpPr/>
            <p:nvPr/>
          </p:nvSpPr>
          <p:spPr>
            <a:xfrm>
              <a:off x="5852611" y="2703949"/>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397" name="pl397"/>
            <p:cNvSpPr/>
            <p:nvPr/>
          </p:nvSpPr>
          <p:spPr>
            <a:xfrm>
              <a:off x="5852611" y="2659097"/>
              <a:ext cx="1466144" cy="134557"/>
            </a:xfrm>
            <a:custGeom>
              <a:avLst/>
              <a:gdLst/>
              <a:ahLst/>
              <a:cxnLst/>
              <a:rect l="0" t="0" r="0" b="0"/>
              <a:pathLst>
                <a:path w="1466144" h="134557">
                  <a:moveTo>
                    <a:pt x="0" y="74754"/>
                  </a:moveTo>
                  <a:lnTo>
                    <a:pt x="209449" y="44852"/>
                  </a:lnTo>
                  <a:lnTo>
                    <a:pt x="418898" y="29901"/>
                  </a:lnTo>
                  <a:lnTo>
                    <a:pt x="628347" y="0"/>
                  </a:lnTo>
                  <a:lnTo>
                    <a:pt x="837796" y="44852"/>
                  </a:lnTo>
                  <a:lnTo>
                    <a:pt x="1047245" y="74754"/>
                  </a:lnTo>
                  <a:lnTo>
                    <a:pt x="1256695" y="134557"/>
                  </a:lnTo>
                  <a:lnTo>
                    <a:pt x="1466144" y="104655"/>
                  </a:lnTo>
                </a:path>
              </a:pathLst>
            </a:custGeom>
            <a:ln w="40651" cap="flat">
              <a:solidFill>
                <a:srgbClr val="BEBEBE">
                  <a:alpha val="69803"/>
                </a:srgbClr>
              </a:solidFill>
              <a:prstDash val="solid"/>
              <a:round/>
            </a:ln>
          </p:spPr>
          <p:txBody>
            <a:bodyPr/>
            <a:lstStyle/>
            <a:p>
              <a:endParaRPr/>
            </a:p>
          </p:txBody>
        </p:sp>
        <p:sp>
          <p:nvSpPr>
            <p:cNvPr id="398" name="pl398"/>
            <p:cNvSpPr/>
            <p:nvPr/>
          </p:nvSpPr>
          <p:spPr>
            <a:xfrm>
              <a:off x="5852611" y="2659097"/>
              <a:ext cx="1466144" cy="134557"/>
            </a:xfrm>
            <a:custGeom>
              <a:avLst/>
              <a:gdLst/>
              <a:ahLst/>
              <a:cxnLst/>
              <a:rect l="0" t="0" r="0" b="0"/>
              <a:pathLst>
                <a:path w="1466144" h="134557">
                  <a:moveTo>
                    <a:pt x="0" y="74754"/>
                  </a:moveTo>
                  <a:lnTo>
                    <a:pt x="209449" y="44852"/>
                  </a:lnTo>
                  <a:lnTo>
                    <a:pt x="418898" y="29901"/>
                  </a:lnTo>
                  <a:lnTo>
                    <a:pt x="628347" y="0"/>
                  </a:lnTo>
                  <a:lnTo>
                    <a:pt x="837796" y="44852"/>
                  </a:lnTo>
                  <a:lnTo>
                    <a:pt x="1047245" y="74754"/>
                  </a:lnTo>
                  <a:lnTo>
                    <a:pt x="1256695" y="134557"/>
                  </a:lnTo>
                  <a:lnTo>
                    <a:pt x="1466144" y="104655"/>
                  </a:lnTo>
                </a:path>
              </a:pathLst>
            </a:custGeom>
            <a:ln w="35231" cap="flat">
              <a:solidFill>
                <a:srgbClr val="BEBEBE">
                  <a:alpha val="69803"/>
                </a:srgbClr>
              </a:solidFill>
              <a:prstDash val="solid"/>
              <a:round/>
            </a:ln>
          </p:spPr>
          <p:txBody>
            <a:bodyPr/>
            <a:lstStyle/>
            <a:p>
              <a:endParaRPr/>
            </a:p>
          </p:txBody>
        </p:sp>
        <p:sp>
          <p:nvSpPr>
            <p:cNvPr id="399" name="pl399"/>
            <p:cNvSpPr/>
            <p:nvPr/>
          </p:nvSpPr>
          <p:spPr>
            <a:xfrm>
              <a:off x="5852611" y="2703949"/>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400" name="pl400"/>
            <p:cNvSpPr/>
            <p:nvPr/>
          </p:nvSpPr>
          <p:spPr>
            <a:xfrm>
              <a:off x="5852611" y="2659097"/>
              <a:ext cx="1466144" cy="134557"/>
            </a:xfrm>
            <a:custGeom>
              <a:avLst/>
              <a:gdLst/>
              <a:ahLst/>
              <a:cxnLst/>
              <a:rect l="0" t="0" r="0" b="0"/>
              <a:pathLst>
                <a:path w="1466144" h="134557">
                  <a:moveTo>
                    <a:pt x="0" y="74754"/>
                  </a:moveTo>
                  <a:lnTo>
                    <a:pt x="209449" y="44852"/>
                  </a:lnTo>
                  <a:lnTo>
                    <a:pt x="418898" y="29901"/>
                  </a:lnTo>
                  <a:lnTo>
                    <a:pt x="628347" y="0"/>
                  </a:lnTo>
                  <a:lnTo>
                    <a:pt x="837796" y="44852"/>
                  </a:lnTo>
                  <a:lnTo>
                    <a:pt x="1047245" y="74754"/>
                  </a:lnTo>
                  <a:lnTo>
                    <a:pt x="1256695" y="134557"/>
                  </a:lnTo>
                  <a:lnTo>
                    <a:pt x="1466144" y="104655"/>
                  </a:lnTo>
                </a:path>
              </a:pathLst>
            </a:custGeom>
            <a:ln w="40651" cap="flat">
              <a:solidFill>
                <a:srgbClr val="000000">
                  <a:alpha val="100000"/>
                </a:srgbClr>
              </a:solidFill>
              <a:prstDash val="solid"/>
              <a:round/>
            </a:ln>
          </p:spPr>
          <p:txBody>
            <a:bodyPr/>
            <a:lstStyle/>
            <a:p>
              <a:endParaRPr/>
            </a:p>
          </p:txBody>
        </p:sp>
        <p:sp>
          <p:nvSpPr>
            <p:cNvPr id="401" name="pl401"/>
            <p:cNvSpPr/>
            <p:nvPr/>
          </p:nvSpPr>
          <p:spPr>
            <a:xfrm>
              <a:off x="5852611" y="2659097"/>
              <a:ext cx="1466144" cy="134557"/>
            </a:xfrm>
            <a:custGeom>
              <a:avLst/>
              <a:gdLst/>
              <a:ahLst/>
              <a:cxnLst/>
              <a:rect l="0" t="0" r="0" b="0"/>
              <a:pathLst>
                <a:path w="1466144" h="134557">
                  <a:moveTo>
                    <a:pt x="0" y="74754"/>
                  </a:moveTo>
                  <a:lnTo>
                    <a:pt x="209449" y="44852"/>
                  </a:lnTo>
                  <a:lnTo>
                    <a:pt x="418898" y="29901"/>
                  </a:lnTo>
                  <a:lnTo>
                    <a:pt x="628347" y="0"/>
                  </a:lnTo>
                  <a:lnTo>
                    <a:pt x="837796" y="44852"/>
                  </a:lnTo>
                  <a:lnTo>
                    <a:pt x="1047245" y="74754"/>
                  </a:lnTo>
                  <a:lnTo>
                    <a:pt x="1256695" y="134557"/>
                  </a:lnTo>
                  <a:lnTo>
                    <a:pt x="1466144" y="104655"/>
                  </a:lnTo>
                </a:path>
              </a:pathLst>
            </a:custGeom>
            <a:ln w="35231" cap="flat">
              <a:solidFill>
                <a:srgbClr val="80BD41">
                  <a:alpha val="100000"/>
                </a:srgbClr>
              </a:solidFill>
              <a:prstDash val="solid"/>
              <a:round/>
            </a:ln>
          </p:spPr>
          <p:txBody>
            <a:bodyPr/>
            <a:lstStyle/>
            <a:p>
              <a:endParaRPr/>
            </a:p>
          </p:txBody>
        </p:sp>
        <p:sp>
          <p:nvSpPr>
            <p:cNvPr id="402" name="pl402"/>
            <p:cNvSpPr/>
            <p:nvPr/>
          </p:nvSpPr>
          <p:spPr>
            <a:xfrm>
              <a:off x="5779304" y="270394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03" name="tx403"/>
            <p:cNvSpPr/>
            <p:nvPr/>
          </p:nvSpPr>
          <p:spPr>
            <a:xfrm>
              <a:off x="5804417" y="255505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04" name="tx404"/>
            <p:cNvSpPr/>
            <p:nvPr/>
          </p:nvSpPr>
          <p:spPr>
            <a:xfrm>
              <a:off x="6031916" y="25238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05" name="tx405"/>
            <p:cNvSpPr/>
            <p:nvPr/>
          </p:nvSpPr>
          <p:spPr>
            <a:xfrm>
              <a:off x="6241365" y="251020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06" name="tx406"/>
            <p:cNvSpPr/>
            <p:nvPr/>
          </p:nvSpPr>
          <p:spPr>
            <a:xfrm>
              <a:off x="6450814" y="247892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07" name="tx407"/>
            <p:cNvSpPr/>
            <p:nvPr/>
          </p:nvSpPr>
          <p:spPr>
            <a:xfrm>
              <a:off x="6660263" y="25238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08" name="tx408"/>
            <p:cNvSpPr/>
            <p:nvPr/>
          </p:nvSpPr>
          <p:spPr>
            <a:xfrm>
              <a:off x="6851663" y="255505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09" name="tx409"/>
            <p:cNvSpPr/>
            <p:nvPr/>
          </p:nvSpPr>
          <p:spPr>
            <a:xfrm>
              <a:off x="7061112" y="261353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10" name="tx410"/>
            <p:cNvSpPr/>
            <p:nvPr/>
          </p:nvSpPr>
          <p:spPr>
            <a:xfrm>
              <a:off x="7270561" y="2585276"/>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11" name="rc411"/>
            <p:cNvSpPr/>
            <p:nvPr/>
          </p:nvSpPr>
          <p:spPr>
            <a:xfrm>
              <a:off x="5779304" y="3483272"/>
              <a:ext cx="1612758" cy="1019644"/>
            </a:xfrm>
            <a:prstGeom prst="rect">
              <a:avLst/>
            </a:prstGeom>
            <a:solidFill>
              <a:srgbClr val="EBEBEB">
                <a:alpha val="100000"/>
              </a:srgbClr>
            </a:solidFill>
          </p:spPr>
          <p:txBody>
            <a:bodyPr/>
            <a:lstStyle/>
            <a:p>
              <a:endParaRPr/>
            </a:p>
          </p:txBody>
        </p:sp>
        <p:sp>
          <p:nvSpPr>
            <p:cNvPr id="412" name="pl412"/>
            <p:cNvSpPr/>
            <p:nvPr/>
          </p:nvSpPr>
          <p:spPr>
            <a:xfrm>
              <a:off x="5779304" y="41949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5779304" y="382116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5779304" y="438181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5779304" y="400804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5779304" y="363427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5852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606206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2715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480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690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689985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710930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731875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5852611" y="4008045"/>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426" name="pl426"/>
            <p:cNvSpPr/>
            <p:nvPr/>
          </p:nvSpPr>
          <p:spPr>
            <a:xfrm>
              <a:off x="5852611" y="4008045"/>
              <a:ext cx="1466144" cy="149508"/>
            </a:xfrm>
            <a:custGeom>
              <a:avLst/>
              <a:gdLst/>
              <a:ahLst/>
              <a:cxnLst/>
              <a:rect l="0" t="0" r="0" b="0"/>
              <a:pathLst>
                <a:path w="1466144" h="149508">
                  <a:moveTo>
                    <a:pt x="0" y="14950"/>
                  </a:moveTo>
                  <a:lnTo>
                    <a:pt x="209449" y="0"/>
                  </a:lnTo>
                  <a:lnTo>
                    <a:pt x="418898" y="104655"/>
                  </a:lnTo>
                  <a:lnTo>
                    <a:pt x="628347" y="149508"/>
                  </a:lnTo>
                  <a:lnTo>
                    <a:pt x="837796" y="0"/>
                  </a:lnTo>
                  <a:lnTo>
                    <a:pt x="1047245" y="59803"/>
                  </a:lnTo>
                  <a:lnTo>
                    <a:pt x="1256695" y="0"/>
                  </a:lnTo>
                  <a:lnTo>
                    <a:pt x="1466144" y="44852"/>
                  </a:lnTo>
                </a:path>
              </a:pathLst>
            </a:custGeom>
            <a:ln w="40651" cap="flat">
              <a:solidFill>
                <a:srgbClr val="BEBEBE">
                  <a:alpha val="69803"/>
                </a:srgbClr>
              </a:solidFill>
              <a:prstDash val="solid"/>
              <a:round/>
            </a:ln>
          </p:spPr>
          <p:txBody>
            <a:bodyPr/>
            <a:lstStyle/>
            <a:p>
              <a:endParaRPr/>
            </a:p>
          </p:txBody>
        </p:sp>
        <p:sp>
          <p:nvSpPr>
            <p:cNvPr id="427" name="pl427"/>
            <p:cNvSpPr/>
            <p:nvPr/>
          </p:nvSpPr>
          <p:spPr>
            <a:xfrm>
              <a:off x="5852611" y="4008045"/>
              <a:ext cx="1466144" cy="149508"/>
            </a:xfrm>
            <a:custGeom>
              <a:avLst/>
              <a:gdLst/>
              <a:ahLst/>
              <a:cxnLst/>
              <a:rect l="0" t="0" r="0" b="0"/>
              <a:pathLst>
                <a:path w="1466144" h="149508">
                  <a:moveTo>
                    <a:pt x="0" y="14950"/>
                  </a:moveTo>
                  <a:lnTo>
                    <a:pt x="209449" y="0"/>
                  </a:lnTo>
                  <a:lnTo>
                    <a:pt x="418898" y="104655"/>
                  </a:lnTo>
                  <a:lnTo>
                    <a:pt x="628347" y="149508"/>
                  </a:lnTo>
                  <a:lnTo>
                    <a:pt x="837796" y="0"/>
                  </a:lnTo>
                  <a:lnTo>
                    <a:pt x="1047245" y="59803"/>
                  </a:lnTo>
                  <a:lnTo>
                    <a:pt x="1256695" y="0"/>
                  </a:lnTo>
                  <a:lnTo>
                    <a:pt x="1466144" y="44852"/>
                  </a:lnTo>
                </a:path>
              </a:pathLst>
            </a:custGeom>
            <a:ln w="35231" cap="flat">
              <a:solidFill>
                <a:srgbClr val="BEBEBE">
                  <a:alpha val="69803"/>
                </a:srgbClr>
              </a:solidFill>
              <a:prstDash val="solid"/>
              <a:round/>
            </a:ln>
          </p:spPr>
          <p:txBody>
            <a:bodyPr/>
            <a:lstStyle/>
            <a:p>
              <a:endParaRPr/>
            </a:p>
          </p:txBody>
        </p:sp>
        <p:sp>
          <p:nvSpPr>
            <p:cNvPr id="428" name="pl428"/>
            <p:cNvSpPr/>
            <p:nvPr/>
          </p:nvSpPr>
          <p:spPr>
            <a:xfrm>
              <a:off x="5852611" y="4008045"/>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429" name="pl429"/>
            <p:cNvSpPr/>
            <p:nvPr/>
          </p:nvSpPr>
          <p:spPr>
            <a:xfrm>
              <a:off x="5852611" y="4008045"/>
              <a:ext cx="1466144" cy="149508"/>
            </a:xfrm>
            <a:custGeom>
              <a:avLst/>
              <a:gdLst/>
              <a:ahLst/>
              <a:cxnLst/>
              <a:rect l="0" t="0" r="0" b="0"/>
              <a:pathLst>
                <a:path w="1466144" h="149508">
                  <a:moveTo>
                    <a:pt x="0" y="14950"/>
                  </a:moveTo>
                  <a:lnTo>
                    <a:pt x="209449" y="0"/>
                  </a:lnTo>
                  <a:lnTo>
                    <a:pt x="418898" y="104655"/>
                  </a:lnTo>
                  <a:lnTo>
                    <a:pt x="628347" y="149508"/>
                  </a:lnTo>
                  <a:lnTo>
                    <a:pt x="837796" y="0"/>
                  </a:lnTo>
                  <a:lnTo>
                    <a:pt x="1047245" y="59803"/>
                  </a:lnTo>
                  <a:lnTo>
                    <a:pt x="1256695" y="0"/>
                  </a:lnTo>
                  <a:lnTo>
                    <a:pt x="1466144" y="44852"/>
                  </a:lnTo>
                </a:path>
              </a:pathLst>
            </a:custGeom>
            <a:ln w="40651" cap="flat">
              <a:solidFill>
                <a:srgbClr val="000000">
                  <a:alpha val="100000"/>
                </a:srgbClr>
              </a:solidFill>
              <a:prstDash val="solid"/>
              <a:round/>
            </a:ln>
          </p:spPr>
          <p:txBody>
            <a:bodyPr/>
            <a:lstStyle/>
            <a:p>
              <a:endParaRPr/>
            </a:p>
          </p:txBody>
        </p:sp>
        <p:sp>
          <p:nvSpPr>
            <p:cNvPr id="430" name="pl430"/>
            <p:cNvSpPr/>
            <p:nvPr/>
          </p:nvSpPr>
          <p:spPr>
            <a:xfrm>
              <a:off x="5852611" y="4008045"/>
              <a:ext cx="1466144" cy="149508"/>
            </a:xfrm>
            <a:custGeom>
              <a:avLst/>
              <a:gdLst/>
              <a:ahLst/>
              <a:cxnLst/>
              <a:rect l="0" t="0" r="0" b="0"/>
              <a:pathLst>
                <a:path w="1466144" h="149508">
                  <a:moveTo>
                    <a:pt x="0" y="14950"/>
                  </a:moveTo>
                  <a:lnTo>
                    <a:pt x="209449" y="0"/>
                  </a:lnTo>
                  <a:lnTo>
                    <a:pt x="418898" y="104655"/>
                  </a:lnTo>
                  <a:lnTo>
                    <a:pt x="628347" y="149508"/>
                  </a:lnTo>
                  <a:lnTo>
                    <a:pt x="837796" y="0"/>
                  </a:lnTo>
                  <a:lnTo>
                    <a:pt x="1047245" y="59803"/>
                  </a:lnTo>
                  <a:lnTo>
                    <a:pt x="1256695" y="0"/>
                  </a:lnTo>
                  <a:lnTo>
                    <a:pt x="1466144" y="44852"/>
                  </a:lnTo>
                </a:path>
              </a:pathLst>
            </a:custGeom>
            <a:ln w="35231" cap="flat">
              <a:solidFill>
                <a:srgbClr val="80BD41">
                  <a:alpha val="100000"/>
                </a:srgbClr>
              </a:solidFill>
              <a:prstDash val="solid"/>
              <a:round/>
            </a:ln>
          </p:spPr>
          <p:txBody>
            <a:bodyPr/>
            <a:lstStyle/>
            <a:p>
              <a:endParaRPr/>
            </a:p>
          </p:txBody>
        </p:sp>
        <p:sp>
          <p:nvSpPr>
            <p:cNvPr id="431" name="pl431"/>
            <p:cNvSpPr/>
            <p:nvPr/>
          </p:nvSpPr>
          <p:spPr>
            <a:xfrm>
              <a:off x="5779304" y="400804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32" name="tx432"/>
            <p:cNvSpPr/>
            <p:nvPr/>
          </p:nvSpPr>
          <p:spPr>
            <a:xfrm>
              <a:off x="5804417" y="38442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33" name="tx433"/>
            <p:cNvSpPr/>
            <p:nvPr/>
          </p:nvSpPr>
          <p:spPr>
            <a:xfrm>
              <a:off x="6031916" y="38279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34" name="tx434"/>
            <p:cNvSpPr/>
            <p:nvPr/>
          </p:nvSpPr>
          <p:spPr>
            <a:xfrm>
              <a:off x="6223315" y="3935230"/>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35" name="tx435"/>
            <p:cNvSpPr/>
            <p:nvPr/>
          </p:nvSpPr>
          <p:spPr>
            <a:xfrm>
              <a:off x="6402619" y="397743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36" name="tx436"/>
            <p:cNvSpPr/>
            <p:nvPr/>
          </p:nvSpPr>
          <p:spPr>
            <a:xfrm>
              <a:off x="6660263" y="38279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37" name="tx437"/>
            <p:cNvSpPr/>
            <p:nvPr/>
          </p:nvSpPr>
          <p:spPr>
            <a:xfrm>
              <a:off x="6851663" y="388937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38" name="tx438"/>
            <p:cNvSpPr/>
            <p:nvPr/>
          </p:nvSpPr>
          <p:spPr>
            <a:xfrm>
              <a:off x="7079162" y="38279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39" name="tx439"/>
            <p:cNvSpPr/>
            <p:nvPr/>
          </p:nvSpPr>
          <p:spPr>
            <a:xfrm>
              <a:off x="7270561" y="387272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40" name="rc440"/>
            <p:cNvSpPr/>
            <p:nvPr/>
          </p:nvSpPr>
          <p:spPr>
            <a:xfrm>
              <a:off x="5779304" y="4787368"/>
              <a:ext cx="1612758" cy="1019644"/>
            </a:xfrm>
            <a:prstGeom prst="rect">
              <a:avLst/>
            </a:prstGeom>
            <a:solidFill>
              <a:srgbClr val="EBEBEB">
                <a:alpha val="100000"/>
              </a:srgbClr>
            </a:solidFill>
          </p:spPr>
          <p:txBody>
            <a:bodyPr/>
            <a:lstStyle/>
            <a:p>
              <a:endParaRPr/>
            </a:p>
          </p:txBody>
        </p:sp>
        <p:sp>
          <p:nvSpPr>
            <p:cNvPr id="441" name="pl441"/>
            <p:cNvSpPr/>
            <p:nvPr/>
          </p:nvSpPr>
          <p:spPr>
            <a:xfrm>
              <a:off x="5779304" y="549902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79304" y="512525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79304" y="568591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4" name="pl444"/>
            <p:cNvSpPr/>
            <p:nvPr/>
          </p:nvSpPr>
          <p:spPr>
            <a:xfrm>
              <a:off x="5779304" y="531214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5" name="pl445"/>
            <p:cNvSpPr/>
            <p:nvPr/>
          </p:nvSpPr>
          <p:spPr>
            <a:xfrm>
              <a:off x="5779304" y="493837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852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606206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62715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480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690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89985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710930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731875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5852611" y="5312141"/>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455" name="pl455"/>
            <p:cNvSpPr/>
            <p:nvPr/>
          </p:nvSpPr>
          <p:spPr>
            <a:xfrm>
              <a:off x="5852611" y="5267289"/>
              <a:ext cx="1466144" cy="104655"/>
            </a:xfrm>
            <a:custGeom>
              <a:avLst/>
              <a:gdLst/>
              <a:ahLst/>
              <a:cxnLst/>
              <a:rect l="0" t="0" r="0" b="0"/>
              <a:pathLst>
                <a:path w="1466144" h="104655">
                  <a:moveTo>
                    <a:pt x="0" y="14950"/>
                  </a:moveTo>
                  <a:lnTo>
                    <a:pt x="209449" y="44852"/>
                  </a:lnTo>
                  <a:lnTo>
                    <a:pt x="418898" y="104655"/>
                  </a:lnTo>
                  <a:lnTo>
                    <a:pt x="628347" y="0"/>
                  </a:lnTo>
                  <a:lnTo>
                    <a:pt x="837796" y="44852"/>
                  </a:lnTo>
                  <a:lnTo>
                    <a:pt x="1047245" y="74754"/>
                  </a:lnTo>
                  <a:lnTo>
                    <a:pt x="1256695" y="59803"/>
                  </a:lnTo>
                  <a:lnTo>
                    <a:pt x="1466144" y="0"/>
                  </a:lnTo>
                </a:path>
              </a:pathLst>
            </a:custGeom>
            <a:ln w="40651" cap="flat">
              <a:solidFill>
                <a:srgbClr val="BEBEBE">
                  <a:alpha val="69803"/>
                </a:srgbClr>
              </a:solidFill>
              <a:prstDash val="solid"/>
              <a:round/>
            </a:ln>
          </p:spPr>
          <p:txBody>
            <a:bodyPr/>
            <a:lstStyle/>
            <a:p>
              <a:endParaRPr/>
            </a:p>
          </p:txBody>
        </p:sp>
        <p:sp>
          <p:nvSpPr>
            <p:cNvPr id="456" name="pl456"/>
            <p:cNvSpPr/>
            <p:nvPr/>
          </p:nvSpPr>
          <p:spPr>
            <a:xfrm>
              <a:off x="5852611" y="5267289"/>
              <a:ext cx="1466144" cy="104655"/>
            </a:xfrm>
            <a:custGeom>
              <a:avLst/>
              <a:gdLst/>
              <a:ahLst/>
              <a:cxnLst/>
              <a:rect l="0" t="0" r="0" b="0"/>
              <a:pathLst>
                <a:path w="1466144" h="104655">
                  <a:moveTo>
                    <a:pt x="0" y="14950"/>
                  </a:moveTo>
                  <a:lnTo>
                    <a:pt x="209449" y="44852"/>
                  </a:lnTo>
                  <a:lnTo>
                    <a:pt x="418898" y="104655"/>
                  </a:lnTo>
                  <a:lnTo>
                    <a:pt x="628347" y="0"/>
                  </a:lnTo>
                  <a:lnTo>
                    <a:pt x="837796" y="44852"/>
                  </a:lnTo>
                  <a:lnTo>
                    <a:pt x="1047245" y="74754"/>
                  </a:lnTo>
                  <a:lnTo>
                    <a:pt x="1256695" y="59803"/>
                  </a:lnTo>
                  <a:lnTo>
                    <a:pt x="1466144" y="0"/>
                  </a:lnTo>
                </a:path>
              </a:pathLst>
            </a:custGeom>
            <a:ln w="35231" cap="flat">
              <a:solidFill>
                <a:srgbClr val="BEBEBE">
                  <a:alpha val="69803"/>
                </a:srgbClr>
              </a:solidFill>
              <a:prstDash val="solid"/>
              <a:round/>
            </a:ln>
          </p:spPr>
          <p:txBody>
            <a:bodyPr/>
            <a:lstStyle/>
            <a:p>
              <a:endParaRPr/>
            </a:p>
          </p:txBody>
        </p:sp>
        <p:sp>
          <p:nvSpPr>
            <p:cNvPr id="457" name="pl457"/>
            <p:cNvSpPr/>
            <p:nvPr/>
          </p:nvSpPr>
          <p:spPr>
            <a:xfrm>
              <a:off x="5852611" y="5312141"/>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458" name="pl458"/>
            <p:cNvSpPr/>
            <p:nvPr/>
          </p:nvSpPr>
          <p:spPr>
            <a:xfrm>
              <a:off x="5852611" y="5267289"/>
              <a:ext cx="1466144" cy="104655"/>
            </a:xfrm>
            <a:custGeom>
              <a:avLst/>
              <a:gdLst/>
              <a:ahLst/>
              <a:cxnLst/>
              <a:rect l="0" t="0" r="0" b="0"/>
              <a:pathLst>
                <a:path w="1466144" h="104655">
                  <a:moveTo>
                    <a:pt x="0" y="14950"/>
                  </a:moveTo>
                  <a:lnTo>
                    <a:pt x="209449" y="44852"/>
                  </a:lnTo>
                  <a:lnTo>
                    <a:pt x="418898" y="104655"/>
                  </a:lnTo>
                  <a:lnTo>
                    <a:pt x="628347" y="0"/>
                  </a:lnTo>
                  <a:lnTo>
                    <a:pt x="837796" y="44852"/>
                  </a:lnTo>
                  <a:lnTo>
                    <a:pt x="1047245" y="74754"/>
                  </a:lnTo>
                  <a:lnTo>
                    <a:pt x="1256695" y="59803"/>
                  </a:lnTo>
                  <a:lnTo>
                    <a:pt x="1466144" y="0"/>
                  </a:lnTo>
                </a:path>
              </a:pathLst>
            </a:custGeom>
            <a:ln w="40651" cap="flat">
              <a:solidFill>
                <a:srgbClr val="000000">
                  <a:alpha val="100000"/>
                </a:srgbClr>
              </a:solidFill>
              <a:prstDash val="solid"/>
              <a:round/>
            </a:ln>
          </p:spPr>
          <p:txBody>
            <a:bodyPr/>
            <a:lstStyle/>
            <a:p>
              <a:endParaRPr/>
            </a:p>
          </p:txBody>
        </p:sp>
        <p:sp>
          <p:nvSpPr>
            <p:cNvPr id="459" name="pl459"/>
            <p:cNvSpPr/>
            <p:nvPr/>
          </p:nvSpPr>
          <p:spPr>
            <a:xfrm>
              <a:off x="5852611" y="5267289"/>
              <a:ext cx="1466144" cy="104655"/>
            </a:xfrm>
            <a:custGeom>
              <a:avLst/>
              <a:gdLst/>
              <a:ahLst/>
              <a:cxnLst/>
              <a:rect l="0" t="0" r="0" b="0"/>
              <a:pathLst>
                <a:path w="1466144" h="104655">
                  <a:moveTo>
                    <a:pt x="0" y="14950"/>
                  </a:moveTo>
                  <a:lnTo>
                    <a:pt x="209449" y="44852"/>
                  </a:lnTo>
                  <a:lnTo>
                    <a:pt x="418898" y="104655"/>
                  </a:lnTo>
                  <a:lnTo>
                    <a:pt x="628347" y="0"/>
                  </a:lnTo>
                  <a:lnTo>
                    <a:pt x="837796" y="44852"/>
                  </a:lnTo>
                  <a:lnTo>
                    <a:pt x="1047245" y="74754"/>
                  </a:lnTo>
                  <a:lnTo>
                    <a:pt x="1256695" y="59803"/>
                  </a:lnTo>
                  <a:lnTo>
                    <a:pt x="1466144" y="0"/>
                  </a:lnTo>
                </a:path>
              </a:pathLst>
            </a:custGeom>
            <a:ln w="35231" cap="flat">
              <a:solidFill>
                <a:srgbClr val="80BD41">
                  <a:alpha val="100000"/>
                </a:srgbClr>
              </a:solidFill>
              <a:prstDash val="solid"/>
              <a:round/>
            </a:ln>
          </p:spPr>
          <p:txBody>
            <a:bodyPr/>
            <a:lstStyle/>
            <a:p>
              <a:endParaRPr/>
            </a:p>
          </p:txBody>
        </p:sp>
        <p:sp>
          <p:nvSpPr>
            <p:cNvPr id="460" name="pl460"/>
            <p:cNvSpPr/>
            <p:nvPr/>
          </p:nvSpPr>
          <p:spPr>
            <a:xfrm>
              <a:off x="5779304" y="531214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61" name="tx461"/>
            <p:cNvSpPr/>
            <p:nvPr/>
          </p:nvSpPr>
          <p:spPr>
            <a:xfrm>
              <a:off x="5822467" y="510344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62" name="tx462"/>
            <p:cNvSpPr/>
            <p:nvPr/>
          </p:nvSpPr>
          <p:spPr>
            <a:xfrm>
              <a:off x="6031916" y="51320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3" name="tx463"/>
            <p:cNvSpPr/>
            <p:nvPr/>
          </p:nvSpPr>
          <p:spPr>
            <a:xfrm>
              <a:off x="6223315" y="5193468"/>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64" name="tx464"/>
            <p:cNvSpPr/>
            <p:nvPr/>
          </p:nvSpPr>
          <p:spPr>
            <a:xfrm>
              <a:off x="6450814" y="508711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65" name="tx465"/>
            <p:cNvSpPr/>
            <p:nvPr/>
          </p:nvSpPr>
          <p:spPr>
            <a:xfrm>
              <a:off x="6660263" y="51320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6" name="tx466"/>
            <p:cNvSpPr/>
            <p:nvPr/>
          </p:nvSpPr>
          <p:spPr>
            <a:xfrm>
              <a:off x="6851663" y="516324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67" name="tx467"/>
            <p:cNvSpPr/>
            <p:nvPr/>
          </p:nvSpPr>
          <p:spPr>
            <a:xfrm>
              <a:off x="7061112" y="514829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68" name="tx468"/>
            <p:cNvSpPr/>
            <p:nvPr/>
          </p:nvSpPr>
          <p:spPr>
            <a:xfrm>
              <a:off x="7288611" y="508711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69" name="rc469"/>
            <p:cNvSpPr/>
            <p:nvPr/>
          </p:nvSpPr>
          <p:spPr>
            <a:xfrm>
              <a:off x="7461652" y="875080"/>
              <a:ext cx="1612758" cy="1019644"/>
            </a:xfrm>
            <a:prstGeom prst="rect">
              <a:avLst/>
            </a:prstGeom>
            <a:solidFill>
              <a:srgbClr val="EBEBEB">
                <a:alpha val="100000"/>
              </a:srgbClr>
            </a:solidFill>
          </p:spPr>
          <p:txBody>
            <a:bodyPr/>
            <a:lstStyle/>
            <a:p>
              <a:endParaRPr/>
            </a:p>
          </p:txBody>
        </p:sp>
        <p:sp>
          <p:nvSpPr>
            <p:cNvPr id="470" name="pl470"/>
            <p:cNvSpPr/>
            <p:nvPr/>
          </p:nvSpPr>
          <p:spPr>
            <a:xfrm>
              <a:off x="7461652" y="158673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71" name="pl471"/>
            <p:cNvSpPr/>
            <p:nvPr/>
          </p:nvSpPr>
          <p:spPr>
            <a:xfrm>
              <a:off x="7461652" y="121296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7461652" y="177362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3" name="pl473"/>
            <p:cNvSpPr/>
            <p:nvPr/>
          </p:nvSpPr>
          <p:spPr>
            <a:xfrm>
              <a:off x="7461652" y="13998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4" name="pl474"/>
            <p:cNvSpPr/>
            <p:nvPr/>
          </p:nvSpPr>
          <p:spPr>
            <a:xfrm>
              <a:off x="7461652" y="102608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5" name="pl475"/>
            <p:cNvSpPr/>
            <p:nvPr/>
          </p:nvSpPr>
          <p:spPr>
            <a:xfrm>
              <a:off x="7534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6" name="pl476"/>
            <p:cNvSpPr/>
            <p:nvPr/>
          </p:nvSpPr>
          <p:spPr>
            <a:xfrm>
              <a:off x="7744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795385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816330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837275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858220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879165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900110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7534959" y="1399853"/>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484" name="pl484"/>
            <p:cNvSpPr/>
            <p:nvPr/>
          </p:nvSpPr>
          <p:spPr>
            <a:xfrm>
              <a:off x="7534959" y="1384902"/>
              <a:ext cx="1466144" cy="14950"/>
            </a:xfrm>
            <a:custGeom>
              <a:avLst/>
              <a:gdLst/>
              <a:ahLst/>
              <a:cxnLst/>
              <a:rect l="0" t="0" r="0" b="0"/>
              <a:pathLst>
                <a:path w="1466144" h="14950">
                  <a:moveTo>
                    <a:pt x="0" y="14950"/>
                  </a:moveTo>
                  <a:lnTo>
                    <a:pt x="209449" y="14950"/>
                  </a:lnTo>
                  <a:lnTo>
                    <a:pt x="418898" y="14950"/>
                  </a:lnTo>
                  <a:lnTo>
                    <a:pt x="628347" y="14950"/>
                  </a:lnTo>
                  <a:lnTo>
                    <a:pt x="837796" y="14950"/>
                  </a:lnTo>
                  <a:lnTo>
                    <a:pt x="1047245" y="14950"/>
                  </a:lnTo>
                  <a:lnTo>
                    <a:pt x="1256695" y="14950"/>
                  </a:lnTo>
                  <a:lnTo>
                    <a:pt x="1466144" y="0"/>
                  </a:lnTo>
                </a:path>
              </a:pathLst>
            </a:custGeom>
            <a:ln w="40651" cap="flat">
              <a:solidFill>
                <a:srgbClr val="BEBEBE">
                  <a:alpha val="69803"/>
                </a:srgbClr>
              </a:solidFill>
              <a:prstDash val="solid"/>
              <a:round/>
            </a:ln>
          </p:spPr>
          <p:txBody>
            <a:bodyPr/>
            <a:lstStyle/>
            <a:p>
              <a:endParaRPr/>
            </a:p>
          </p:txBody>
        </p:sp>
        <p:sp>
          <p:nvSpPr>
            <p:cNvPr id="485" name="pl485"/>
            <p:cNvSpPr/>
            <p:nvPr/>
          </p:nvSpPr>
          <p:spPr>
            <a:xfrm>
              <a:off x="7534959" y="1384902"/>
              <a:ext cx="1466144" cy="14950"/>
            </a:xfrm>
            <a:custGeom>
              <a:avLst/>
              <a:gdLst/>
              <a:ahLst/>
              <a:cxnLst/>
              <a:rect l="0" t="0" r="0" b="0"/>
              <a:pathLst>
                <a:path w="1466144" h="14950">
                  <a:moveTo>
                    <a:pt x="0" y="14950"/>
                  </a:moveTo>
                  <a:lnTo>
                    <a:pt x="209449" y="14950"/>
                  </a:lnTo>
                  <a:lnTo>
                    <a:pt x="418898" y="14950"/>
                  </a:lnTo>
                  <a:lnTo>
                    <a:pt x="628347" y="14950"/>
                  </a:lnTo>
                  <a:lnTo>
                    <a:pt x="837796" y="14950"/>
                  </a:lnTo>
                  <a:lnTo>
                    <a:pt x="1047245" y="14950"/>
                  </a:lnTo>
                  <a:lnTo>
                    <a:pt x="1256695" y="14950"/>
                  </a:lnTo>
                  <a:lnTo>
                    <a:pt x="1466144" y="0"/>
                  </a:lnTo>
                </a:path>
              </a:pathLst>
            </a:custGeom>
            <a:ln w="35231" cap="flat">
              <a:solidFill>
                <a:srgbClr val="BEBEBE">
                  <a:alpha val="69803"/>
                </a:srgbClr>
              </a:solidFill>
              <a:prstDash val="solid"/>
              <a:round/>
            </a:ln>
          </p:spPr>
          <p:txBody>
            <a:bodyPr/>
            <a:lstStyle/>
            <a:p>
              <a:endParaRPr/>
            </a:p>
          </p:txBody>
        </p:sp>
        <p:sp>
          <p:nvSpPr>
            <p:cNvPr id="486" name="pl486"/>
            <p:cNvSpPr/>
            <p:nvPr/>
          </p:nvSpPr>
          <p:spPr>
            <a:xfrm>
              <a:off x="7534959" y="1399853"/>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487" name="pl487"/>
            <p:cNvSpPr/>
            <p:nvPr/>
          </p:nvSpPr>
          <p:spPr>
            <a:xfrm>
              <a:off x="7534959" y="1384902"/>
              <a:ext cx="1466144" cy="14950"/>
            </a:xfrm>
            <a:custGeom>
              <a:avLst/>
              <a:gdLst/>
              <a:ahLst/>
              <a:cxnLst/>
              <a:rect l="0" t="0" r="0" b="0"/>
              <a:pathLst>
                <a:path w="1466144" h="14950">
                  <a:moveTo>
                    <a:pt x="0" y="14950"/>
                  </a:moveTo>
                  <a:lnTo>
                    <a:pt x="209449" y="14950"/>
                  </a:lnTo>
                  <a:lnTo>
                    <a:pt x="418898" y="14950"/>
                  </a:lnTo>
                  <a:lnTo>
                    <a:pt x="628347" y="14950"/>
                  </a:lnTo>
                  <a:lnTo>
                    <a:pt x="837796" y="14950"/>
                  </a:lnTo>
                  <a:lnTo>
                    <a:pt x="1047245" y="14950"/>
                  </a:lnTo>
                  <a:lnTo>
                    <a:pt x="1256695" y="14950"/>
                  </a:lnTo>
                  <a:lnTo>
                    <a:pt x="1466144" y="0"/>
                  </a:lnTo>
                </a:path>
              </a:pathLst>
            </a:custGeom>
            <a:ln w="40651" cap="flat">
              <a:solidFill>
                <a:srgbClr val="000000">
                  <a:alpha val="100000"/>
                </a:srgbClr>
              </a:solidFill>
              <a:prstDash val="solid"/>
              <a:round/>
            </a:ln>
          </p:spPr>
          <p:txBody>
            <a:bodyPr/>
            <a:lstStyle/>
            <a:p>
              <a:endParaRPr/>
            </a:p>
          </p:txBody>
        </p:sp>
        <p:sp>
          <p:nvSpPr>
            <p:cNvPr id="488" name="pl488"/>
            <p:cNvSpPr/>
            <p:nvPr/>
          </p:nvSpPr>
          <p:spPr>
            <a:xfrm>
              <a:off x="7534959" y="1384902"/>
              <a:ext cx="1466144" cy="14950"/>
            </a:xfrm>
            <a:custGeom>
              <a:avLst/>
              <a:gdLst/>
              <a:ahLst/>
              <a:cxnLst/>
              <a:rect l="0" t="0" r="0" b="0"/>
              <a:pathLst>
                <a:path w="1466144" h="14950">
                  <a:moveTo>
                    <a:pt x="0" y="14950"/>
                  </a:moveTo>
                  <a:lnTo>
                    <a:pt x="209449" y="14950"/>
                  </a:lnTo>
                  <a:lnTo>
                    <a:pt x="418898" y="14950"/>
                  </a:lnTo>
                  <a:lnTo>
                    <a:pt x="628347" y="14950"/>
                  </a:lnTo>
                  <a:lnTo>
                    <a:pt x="837796" y="14950"/>
                  </a:lnTo>
                  <a:lnTo>
                    <a:pt x="1047245" y="14950"/>
                  </a:lnTo>
                  <a:lnTo>
                    <a:pt x="1256695" y="14950"/>
                  </a:lnTo>
                  <a:lnTo>
                    <a:pt x="1466144" y="0"/>
                  </a:lnTo>
                </a:path>
              </a:pathLst>
            </a:custGeom>
            <a:ln w="35231" cap="flat">
              <a:solidFill>
                <a:srgbClr val="80BD41">
                  <a:alpha val="100000"/>
                </a:srgbClr>
              </a:solidFill>
              <a:prstDash val="solid"/>
              <a:round/>
            </a:ln>
          </p:spPr>
          <p:txBody>
            <a:bodyPr/>
            <a:lstStyle/>
            <a:p>
              <a:endParaRPr/>
            </a:p>
          </p:txBody>
        </p:sp>
        <p:sp>
          <p:nvSpPr>
            <p:cNvPr id="489" name="pl489"/>
            <p:cNvSpPr/>
            <p:nvPr/>
          </p:nvSpPr>
          <p:spPr>
            <a:xfrm>
              <a:off x="7461652" y="139985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90" name="tx490"/>
            <p:cNvSpPr/>
            <p:nvPr/>
          </p:nvSpPr>
          <p:spPr>
            <a:xfrm>
              <a:off x="7504814"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1" name="tx491"/>
            <p:cNvSpPr/>
            <p:nvPr/>
          </p:nvSpPr>
          <p:spPr>
            <a:xfrm>
              <a:off x="7714263"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2" name="tx492"/>
            <p:cNvSpPr/>
            <p:nvPr/>
          </p:nvSpPr>
          <p:spPr>
            <a:xfrm>
              <a:off x="7923713"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3" name="tx493"/>
            <p:cNvSpPr/>
            <p:nvPr/>
          </p:nvSpPr>
          <p:spPr>
            <a:xfrm>
              <a:off x="8133162"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4" name="tx494"/>
            <p:cNvSpPr/>
            <p:nvPr/>
          </p:nvSpPr>
          <p:spPr>
            <a:xfrm>
              <a:off x="8342611"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5" name="tx495"/>
            <p:cNvSpPr/>
            <p:nvPr/>
          </p:nvSpPr>
          <p:spPr>
            <a:xfrm>
              <a:off x="8552060"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6" name="tx496"/>
            <p:cNvSpPr/>
            <p:nvPr/>
          </p:nvSpPr>
          <p:spPr>
            <a:xfrm>
              <a:off x="8761509" y="12197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7" name="tx497"/>
            <p:cNvSpPr/>
            <p:nvPr/>
          </p:nvSpPr>
          <p:spPr>
            <a:xfrm>
              <a:off x="8970958" y="12061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98" name="rc498"/>
            <p:cNvSpPr/>
            <p:nvPr/>
          </p:nvSpPr>
          <p:spPr>
            <a:xfrm>
              <a:off x="7461652" y="2179176"/>
              <a:ext cx="1612758" cy="1019644"/>
            </a:xfrm>
            <a:prstGeom prst="rect">
              <a:avLst/>
            </a:prstGeom>
            <a:solidFill>
              <a:srgbClr val="EBEBEB">
                <a:alpha val="100000"/>
              </a:srgbClr>
            </a:solidFill>
          </p:spPr>
          <p:txBody>
            <a:bodyPr/>
            <a:lstStyle/>
            <a:p>
              <a:endParaRPr/>
            </a:p>
          </p:txBody>
        </p:sp>
        <p:sp>
          <p:nvSpPr>
            <p:cNvPr id="499" name="pl499"/>
            <p:cNvSpPr/>
            <p:nvPr/>
          </p:nvSpPr>
          <p:spPr>
            <a:xfrm>
              <a:off x="7461652" y="289083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00" name="pl500"/>
            <p:cNvSpPr/>
            <p:nvPr/>
          </p:nvSpPr>
          <p:spPr>
            <a:xfrm>
              <a:off x="7461652" y="251706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01" name="pl501"/>
            <p:cNvSpPr/>
            <p:nvPr/>
          </p:nvSpPr>
          <p:spPr>
            <a:xfrm>
              <a:off x="7461652" y="307771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2" name="pl502"/>
            <p:cNvSpPr/>
            <p:nvPr/>
          </p:nvSpPr>
          <p:spPr>
            <a:xfrm>
              <a:off x="7461652" y="27039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3" name="pl503"/>
            <p:cNvSpPr/>
            <p:nvPr/>
          </p:nvSpPr>
          <p:spPr>
            <a:xfrm>
              <a:off x="7461652" y="233017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4" name="pl504"/>
            <p:cNvSpPr/>
            <p:nvPr/>
          </p:nvSpPr>
          <p:spPr>
            <a:xfrm>
              <a:off x="7534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5" name="pl505"/>
            <p:cNvSpPr/>
            <p:nvPr/>
          </p:nvSpPr>
          <p:spPr>
            <a:xfrm>
              <a:off x="7744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6" name="pl506"/>
            <p:cNvSpPr/>
            <p:nvPr/>
          </p:nvSpPr>
          <p:spPr>
            <a:xfrm>
              <a:off x="795385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7" name="pl507"/>
            <p:cNvSpPr/>
            <p:nvPr/>
          </p:nvSpPr>
          <p:spPr>
            <a:xfrm>
              <a:off x="816330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837275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858220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879165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900110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7534959" y="2703949"/>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513" name="pl513"/>
            <p:cNvSpPr/>
            <p:nvPr/>
          </p:nvSpPr>
          <p:spPr>
            <a:xfrm>
              <a:off x="7534959" y="2629195"/>
              <a:ext cx="1466144" cy="284065"/>
            </a:xfrm>
            <a:custGeom>
              <a:avLst/>
              <a:gdLst/>
              <a:ahLst/>
              <a:cxnLst/>
              <a:rect l="0" t="0" r="0" b="0"/>
              <a:pathLst>
                <a:path w="1466144" h="284065">
                  <a:moveTo>
                    <a:pt x="0" y="0"/>
                  </a:moveTo>
                  <a:lnTo>
                    <a:pt x="209449" y="74754"/>
                  </a:lnTo>
                  <a:lnTo>
                    <a:pt x="418898" y="104655"/>
                  </a:lnTo>
                  <a:lnTo>
                    <a:pt x="628347" y="284065"/>
                  </a:lnTo>
                  <a:lnTo>
                    <a:pt x="837796" y="254163"/>
                  </a:lnTo>
                  <a:lnTo>
                    <a:pt x="1047245" y="134557"/>
                  </a:lnTo>
                  <a:lnTo>
                    <a:pt x="1256695" y="209311"/>
                  </a:lnTo>
                  <a:lnTo>
                    <a:pt x="1466144" y="149508"/>
                  </a:lnTo>
                </a:path>
              </a:pathLst>
            </a:custGeom>
            <a:ln w="40651" cap="flat">
              <a:solidFill>
                <a:srgbClr val="BEBEBE">
                  <a:alpha val="69803"/>
                </a:srgbClr>
              </a:solidFill>
              <a:prstDash val="solid"/>
              <a:round/>
            </a:ln>
          </p:spPr>
          <p:txBody>
            <a:bodyPr/>
            <a:lstStyle/>
            <a:p>
              <a:endParaRPr/>
            </a:p>
          </p:txBody>
        </p:sp>
        <p:sp>
          <p:nvSpPr>
            <p:cNvPr id="514" name="pl514"/>
            <p:cNvSpPr/>
            <p:nvPr/>
          </p:nvSpPr>
          <p:spPr>
            <a:xfrm>
              <a:off x="7534959" y="2629195"/>
              <a:ext cx="1466144" cy="284065"/>
            </a:xfrm>
            <a:custGeom>
              <a:avLst/>
              <a:gdLst/>
              <a:ahLst/>
              <a:cxnLst/>
              <a:rect l="0" t="0" r="0" b="0"/>
              <a:pathLst>
                <a:path w="1466144" h="284065">
                  <a:moveTo>
                    <a:pt x="0" y="0"/>
                  </a:moveTo>
                  <a:lnTo>
                    <a:pt x="209449" y="74754"/>
                  </a:lnTo>
                  <a:lnTo>
                    <a:pt x="418898" y="104655"/>
                  </a:lnTo>
                  <a:lnTo>
                    <a:pt x="628347" y="284065"/>
                  </a:lnTo>
                  <a:lnTo>
                    <a:pt x="837796" y="254163"/>
                  </a:lnTo>
                  <a:lnTo>
                    <a:pt x="1047245" y="134557"/>
                  </a:lnTo>
                  <a:lnTo>
                    <a:pt x="1256695" y="209311"/>
                  </a:lnTo>
                  <a:lnTo>
                    <a:pt x="1466144" y="149508"/>
                  </a:lnTo>
                </a:path>
              </a:pathLst>
            </a:custGeom>
            <a:ln w="35231" cap="flat">
              <a:solidFill>
                <a:srgbClr val="BEBEBE">
                  <a:alpha val="69803"/>
                </a:srgbClr>
              </a:solidFill>
              <a:prstDash val="solid"/>
              <a:round/>
            </a:ln>
          </p:spPr>
          <p:txBody>
            <a:bodyPr/>
            <a:lstStyle/>
            <a:p>
              <a:endParaRPr/>
            </a:p>
          </p:txBody>
        </p:sp>
        <p:sp>
          <p:nvSpPr>
            <p:cNvPr id="515" name="pl515"/>
            <p:cNvSpPr/>
            <p:nvPr/>
          </p:nvSpPr>
          <p:spPr>
            <a:xfrm>
              <a:off x="7534959" y="2703949"/>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516" name="pl516"/>
            <p:cNvSpPr/>
            <p:nvPr/>
          </p:nvSpPr>
          <p:spPr>
            <a:xfrm>
              <a:off x="7534959" y="2629195"/>
              <a:ext cx="1466144" cy="284065"/>
            </a:xfrm>
            <a:custGeom>
              <a:avLst/>
              <a:gdLst/>
              <a:ahLst/>
              <a:cxnLst/>
              <a:rect l="0" t="0" r="0" b="0"/>
              <a:pathLst>
                <a:path w="1466144" h="284065">
                  <a:moveTo>
                    <a:pt x="0" y="0"/>
                  </a:moveTo>
                  <a:lnTo>
                    <a:pt x="209449" y="74754"/>
                  </a:lnTo>
                  <a:lnTo>
                    <a:pt x="418898" y="104655"/>
                  </a:lnTo>
                  <a:lnTo>
                    <a:pt x="628347" y="284065"/>
                  </a:lnTo>
                  <a:lnTo>
                    <a:pt x="837796" y="254163"/>
                  </a:lnTo>
                  <a:lnTo>
                    <a:pt x="1047245" y="134557"/>
                  </a:lnTo>
                  <a:lnTo>
                    <a:pt x="1256695" y="209311"/>
                  </a:lnTo>
                  <a:lnTo>
                    <a:pt x="1466144" y="149508"/>
                  </a:lnTo>
                </a:path>
              </a:pathLst>
            </a:custGeom>
            <a:ln w="40651" cap="flat">
              <a:solidFill>
                <a:srgbClr val="000000">
                  <a:alpha val="100000"/>
                </a:srgbClr>
              </a:solidFill>
              <a:prstDash val="solid"/>
              <a:round/>
            </a:ln>
          </p:spPr>
          <p:txBody>
            <a:bodyPr/>
            <a:lstStyle/>
            <a:p>
              <a:endParaRPr/>
            </a:p>
          </p:txBody>
        </p:sp>
        <p:sp>
          <p:nvSpPr>
            <p:cNvPr id="517" name="pl517"/>
            <p:cNvSpPr/>
            <p:nvPr/>
          </p:nvSpPr>
          <p:spPr>
            <a:xfrm>
              <a:off x="7534959" y="2629195"/>
              <a:ext cx="1466144" cy="284065"/>
            </a:xfrm>
            <a:custGeom>
              <a:avLst/>
              <a:gdLst/>
              <a:ahLst/>
              <a:cxnLst/>
              <a:rect l="0" t="0" r="0" b="0"/>
              <a:pathLst>
                <a:path w="1466144" h="284065">
                  <a:moveTo>
                    <a:pt x="0" y="0"/>
                  </a:moveTo>
                  <a:lnTo>
                    <a:pt x="209449" y="74754"/>
                  </a:lnTo>
                  <a:lnTo>
                    <a:pt x="418898" y="104655"/>
                  </a:lnTo>
                  <a:lnTo>
                    <a:pt x="628347" y="284065"/>
                  </a:lnTo>
                  <a:lnTo>
                    <a:pt x="837796" y="254163"/>
                  </a:lnTo>
                  <a:lnTo>
                    <a:pt x="1047245" y="134557"/>
                  </a:lnTo>
                  <a:lnTo>
                    <a:pt x="1256695" y="209311"/>
                  </a:lnTo>
                  <a:lnTo>
                    <a:pt x="1466144" y="149508"/>
                  </a:lnTo>
                </a:path>
              </a:pathLst>
            </a:custGeom>
            <a:ln w="35231" cap="flat">
              <a:solidFill>
                <a:srgbClr val="80BD41">
                  <a:alpha val="100000"/>
                </a:srgbClr>
              </a:solidFill>
              <a:prstDash val="solid"/>
              <a:round/>
            </a:ln>
          </p:spPr>
          <p:txBody>
            <a:bodyPr/>
            <a:lstStyle/>
            <a:p>
              <a:endParaRPr/>
            </a:p>
          </p:txBody>
        </p:sp>
        <p:sp>
          <p:nvSpPr>
            <p:cNvPr id="518" name="pl518"/>
            <p:cNvSpPr/>
            <p:nvPr/>
          </p:nvSpPr>
          <p:spPr>
            <a:xfrm>
              <a:off x="7461652" y="270394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19" name="tx519"/>
            <p:cNvSpPr/>
            <p:nvPr/>
          </p:nvSpPr>
          <p:spPr>
            <a:xfrm>
              <a:off x="7504814" y="245045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20" name="tx520"/>
            <p:cNvSpPr/>
            <p:nvPr/>
          </p:nvSpPr>
          <p:spPr>
            <a:xfrm>
              <a:off x="7714263" y="25238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21" name="tx521"/>
            <p:cNvSpPr/>
            <p:nvPr/>
          </p:nvSpPr>
          <p:spPr>
            <a:xfrm>
              <a:off x="7905663" y="255505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2" name="tx522"/>
            <p:cNvSpPr/>
            <p:nvPr/>
          </p:nvSpPr>
          <p:spPr>
            <a:xfrm>
              <a:off x="8084967" y="273446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523" name="tx523"/>
            <p:cNvSpPr/>
            <p:nvPr/>
          </p:nvSpPr>
          <p:spPr>
            <a:xfrm>
              <a:off x="8294416" y="270456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524" name="tx524"/>
            <p:cNvSpPr/>
            <p:nvPr/>
          </p:nvSpPr>
          <p:spPr>
            <a:xfrm>
              <a:off x="8534010" y="2585276"/>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25" name="tx525"/>
            <p:cNvSpPr/>
            <p:nvPr/>
          </p:nvSpPr>
          <p:spPr>
            <a:xfrm>
              <a:off x="8743459" y="265838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26" name="tx526"/>
            <p:cNvSpPr/>
            <p:nvPr/>
          </p:nvSpPr>
          <p:spPr>
            <a:xfrm>
              <a:off x="8952909" y="2599962"/>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27" name="rc527"/>
            <p:cNvSpPr/>
            <p:nvPr/>
          </p:nvSpPr>
          <p:spPr>
            <a:xfrm>
              <a:off x="7461652" y="3483272"/>
              <a:ext cx="1612758" cy="1019644"/>
            </a:xfrm>
            <a:prstGeom prst="rect">
              <a:avLst/>
            </a:prstGeom>
            <a:solidFill>
              <a:srgbClr val="EBEBEB">
                <a:alpha val="100000"/>
              </a:srgbClr>
            </a:solidFill>
          </p:spPr>
          <p:txBody>
            <a:bodyPr/>
            <a:lstStyle/>
            <a:p>
              <a:endParaRPr/>
            </a:p>
          </p:txBody>
        </p:sp>
        <p:sp>
          <p:nvSpPr>
            <p:cNvPr id="528" name="pl528"/>
            <p:cNvSpPr/>
            <p:nvPr/>
          </p:nvSpPr>
          <p:spPr>
            <a:xfrm>
              <a:off x="7461652" y="41949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29" name="pl529"/>
            <p:cNvSpPr/>
            <p:nvPr/>
          </p:nvSpPr>
          <p:spPr>
            <a:xfrm>
              <a:off x="7461652" y="382116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30" name="pl530"/>
            <p:cNvSpPr/>
            <p:nvPr/>
          </p:nvSpPr>
          <p:spPr>
            <a:xfrm>
              <a:off x="7461652" y="438181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1" name="pl531"/>
            <p:cNvSpPr/>
            <p:nvPr/>
          </p:nvSpPr>
          <p:spPr>
            <a:xfrm>
              <a:off x="7461652" y="400804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2" name="pl532"/>
            <p:cNvSpPr/>
            <p:nvPr/>
          </p:nvSpPr>
          <p:spPr>
            <a:xfrm>
              <a:off x="7461652" y="363427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3" name="pl533"/>
            <p:cNvSpPr/>
            <p:nvPr/>
          </p:nvSpPr>
          <p:spPr>
            <a:xfrm>
              <a:off x="7534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4" name="pl534"/>
            <p:cNvSpPr/>
            <p:nvPr/>
          </p:nvSpPr>
          <p:spPr>
            <a:xfrm>
              <a:off x="7744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5" name="pl535"/>
            <p:cNvSpPr/>
            <p:nvPr/>
          </p:nvSpPr>
          <p:spPr>
            <a:xfrm>
              <a:off x="795385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6" name="pl536"/>
            <p:cNvSpPr/>
            <p:nvPr/>
          </p:nvSpPr>
          <p:spPr>
            <a:xfrm>
              <a:off x="816330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7" name="pl537"/>
            <p:cNvSpPr/>
            <p:nvPr/>
          </p:nvSpPr>
          <p:spPr>
            <a:xfrm>
              <a:off x="837275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8" name="pl538"/>
            <p:cNvSpPr/>
            <p:nvPr/>
          </p:nvSpPr>
          <p:spPr>
            <a:xfrm>
              <a:off x="858220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879165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900110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534959" y="4008045"/>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542" name="pl542"/>
            <p:cNvSpPr/>
            <p:nvPr/>
          </p:nvSpPr>
          <p:spPr>
            <a:xfrm>
              <a:off x="7534959" y="3993095"/>
              <a:ext cx="1466144" cy="313966"/>
            </a:xfrm>
            <a:custGeom>
              <a:avLst/>
              <a:gdLst/>
              <a:ahLst/>
              <a:cxnLst/>
              <a:rect l="0" t="0" r="0" b="0"/>
              <a:pathLst>
                <a:path w="1466144" h="313966">
                  <a:moveTo>
                    <a:pt x="0" y="59803"/>
                  </a:moveTo>
                  <a:lnTo>
                    <a:pt x="209449" y="14950"/>
                  </a:lnTo>
                  <a:lnTo>
                    <a:pt x="418898" y="29901"/>
                  </a:lnTo>
                  <a:lnTo>
                    <a:pt x="628347" y="0"/>
                  </a:lnTo>
                  <a:lnTo>
                    <a:pt x="837796" y="14950"/>
                  </a:lnTo>
                  <a:lnTo>
                    <a:pt x="1047245" y="104655"/>
                  </a:lnTo>
                  <a:lnTo>
                    <a:pt x="1256695" y="179409"/>
                  </a:lnTo>
                  <a:lnTo>
                    <a:pt x="1466144" y="313966"/>
                  </a:lnTo>
                </a:path>
              </a:pathLst>
            </a:custGeom>
            <a:ln w="40651" cap="flat">
              <a:solidFill>
                <a:srgbClr val="BEBEBE">
                  <a:alpha val="69803"/>
                </a:srgbClr>
              </a:solidFill>
              <a:prstDash val="solid"/>
              <a:round/>
            </a:ln>
          </p:spPr>
          <p:txBody>
            <a:bodyPr/>
            <a:lstStyle/>
            <a:p>
              <a:endParaRPr/>
            </a:p>
          </p:txBody>
        </p:sp>
        <p:sp>
          <p:nvSpPr>
            <p:cNvPr id="543" name="pl543"/>
            <p:cNvSpPr/>
            <p:nvPr/>
          </p:nvSpPr>
          <p:spPr>
            <a:xfrm>
              <a:off x="7534959" y="3993095"/>
              <a:ext cx="1466144" cy="313966"/>
            </a:xfrm>
            <a:custGeom>
              <a:avLst/>
              <a:gdLst/>
              <a:ahLst/>
              <a:cxnLst/>
              <a:rect l="0" t="0" r="0" b="0"/>
              <a:pathLst>
                <a:path w="1466144" h="313966">
                  <a:moveTo>
                    <a:pt x="0" y="59803"/>
                  </a:moveTo>
                  <a:lnTo>
                    <a:pt x="209449" y="14950"/>
                  </a:lnTo>
                  <a:lnTo>
                    <a:pt x="418898" y="29901"/>
                  </a:lnTo>
                  <a:lnTo>
                    <a:pt x="628347" y="0"/>
                  </a:lnTo>
                  <a:lnTo>
                    <a:pt x="837796" y="14950"/>
                  </a:lnTo>
                  <a:lnTo>
                    <a:pt x="1047245" y="104655"/>
                  </a:lnTo>
                  <a:lnTo>
                    <a:pt x="1256695" y="179409"/>
                  </a:lnTo>
                  <a:lnTo>
                    <a:pt x="1466144" y="313966"/>
                  </a:lnTo>
                </a:path>
              </a:pathLst>
            </a:custGeom>
            <a:ln w="35231" cap="flat">
              <a:solidFill>
                <a:srgbClr val="BEBEBE">
                  <a:alpha val="69803"/>
                </a:srgbClr>
              </a:solidFill>
              <a:prstDash val="solid"/>
              <a:round/>
            </a:ln>
          </p:spPr>
          <p:txBody>
            <a:bodyPr/>
            <a:lstStyle/>
            <a:p>
              <a:endParaRPr/>
            </a:p>
          </p:txBody>
        </p:sp>
        <p:sp>
          <p:nvSpPr>
            <p:cNvPr id="544" name="pl544"/>
            <p:cNvSpPr/>
            <p:nvPr/>
          </p:nvSpPr>
          <p:spPr>
            <a:xfrm>
              <a:off x="7534959" y="4008045"/>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545" name="pl545"/>
            <p:cNvSpPr/>
            <p:nvPr/>
          </p:nvSpPr>
          <p:spPr>
            <a:xfrm>
              <a:off x="7534959" y="3993095"/>
              <a:ext cx="1466144" cy="313966"/>
            </a:xfrm>
            <a:custGeom>
              <a:avLst/>
              <a:gdLst/>
              <a:ahLst/>
              <a:cxnLst/>
              <a:rect l="0" t="0" r="0" b="0"/>
              <a:pathLst>
                <a:path w="1466144" h="313966">
                  <a:moveTo>
                    <a:pt x="0" y="59803"/>
                  </a:moveTo>
                  <a:lnTo>
                    <a:pt x="209449" y="14950"/>
                  </a:lnTo>
                  <a:lnTo>
                    <a:pt x="418898" y="29901"/>
                  </a:lnTo>
                  <a:lnTo>
                    <a:pt x="628347" y="0"/>
                  </a:lnTo>
                  <a:lnTo>
                    <a:pt x="837796" y="14950"/>
                  </a:lnTo>
                  <a:lnTo>
                    <a:pt x="1047245" y="104655"/>
                  </a:lnTo>
                  <a:lnTo>
                    <a:pt x="1256695" y="179409"/>
                  </a:lnTo>
                  <a:lnTo>
                    <a:pt x="1466144" y="313966"/>
                  </a:lnTo>
                </a:path>
              </a:pathLst>
            </a:custGeom>
            <a:ln w="40651" cap="flat">
              <a:solidFill>
                <a:srgbClr val="000000">
                  <a:alpha val="100000"/>
                </a:srgbClr>
              </a:solidFill>
              <a:prstDash val="solid"/>
              <a:round/>
            </a:ln>
          </p:spPr>
          <p:txBody>
            <a:bodyPr/>
            <a:lstStyle/>
            <a:p>
              <a:endParaRPr/>
            </a:p>
          </p:txBody>
        </p:sp>
        <p:sp>
          <p:nvSpPr>
            <p:cNvPr id="546" name="pl546"/>
            <p:cNvSpPr/>
            <p:nvPr/>
          </p:nvSpPr>
          <p:spPr>
            <a:xfrm>
              <a:off x="7534959" y="3993095"/>
              <a:ext cx="1466144" cy="313966"/>
            </a:xfrm>
            <a:custGeom>
              <a:avLst/>
              <a:gdLst/>
              <a:ahLst/>
              <a:cxnLst/>
              <a:rect l="0" t="0" r="0" b="0"/>
              <a:pathLst>
                <a:path w="1466144" h="313966">
                  <a:moveTo>
                    <a:pt x="0" y="59803"/>
                  </a:moveTo>
                  <a:lnTo>
                    <a:pt x="209449" y="14950"/>
                  </a:lnTo>
                  <a:lnTo>
                    <a:pt x="418898" y="29901"/>
                  </a:lnTo>
                  <a:lnTo>
                    <a:pt x="628347" y="0"/>
                  </a:lnTo>
                  <a:lnTo>
                    <a:pt x="837796" y="14950"/>
                  </a:lnTo>
                  <a:lnTo>
                    <a:pt x="1047245" y="104655"/>
                  </a:lnTo>
                  <a:lnTo>
                    <a:pt x="1256695" y="179409"/>
                  </a:lnTo>
                  <a:lnTo>
                    <a:pt x="1466144" y="313966"/>
                  </a:lnTo>
                </a:path>
              </a:pathLst>
            </a:custGeom>
            <a:ln w="35231" cap="flat">
              <a:solidFill>
                <a:srgbClr val="80BD41">
                  <a:alpha val="100000"/>
                </a:srgbClr>
              </a:solidFill>
              <a:prstDash val="solid"/>
              <a:round/>
            </a:ln>
          </p:spPr>
          <p:txBody>
            <a:bodyPr/>
            <a:lstStyle/>
            <a:p>
              <a:endParaRPr/>
            </a:p>
          </p:txBody>
        </p:sp>
        <p:sp>
          <p:nvSpPr>
            <p:cNvPr id="547" name="pl547"/>
            <p:cNvSpPr/>
            <p:nvPr/>
          </p:nvSpPr>
          <p:spPr>
            <a:xfrm>
              <a:off x="7461652" y="400804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48" name="tx548"/>
            <p:cNvSpPr/>
            <p:nvPr/>
          </p:nvSpPr>
          <p:spPr>
            <a:xfrm>
              <a:off x="7486764" y="387272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49" name="tx549"/>
            <p:cNvSpPr/>
            <p:nvPr/>
          </p:nvSpPr>
          <p:spPr>
            <a:xfrm>
              <a:off x="7714263" y="38279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0" name="tx550"/>
            <p:cNvSpPr/>
            <p:nvPr/>
          </p:nvSpPr>
          <p:spPr>
            <a:xfrm>
              <a:off x="7905663" y="38442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51" name="tx551"/>
            <p:cNvSpPr/>
            <p:nvPr/>
          </p:nvSpPr>
          <p:spPr>
            <a:xfrm>
              <a:off x="8133162" y="381430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52" name="tx552"/>
            <p:cNvSpPr/>
            <p:nvPr/>
          </p:nvSpPr>
          <p:spPr>
            <a:xfrm>
              <a:off x="8342611" y="38279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3" name="tx553"/>
            <p:cNvSpPr/>
            <p:nvPr/>
          </p:nvSpPr>
          <p:spPr>
            <a:xfrm>
              <a:off x="8534010" y="391763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54" name="tx554"/>
            <p:cNvSpPr/>
            <p:nvPr/>
          </p:nvSpPr>
          <p:spPr>
            <a:xfrm>
              <a:off x="8713315" y="399371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55" name="tx555"/>
            <p:cNvSpPr/>
            <p:nvPr/>
          </p:nvSpPr>
          <p:spPr>
            <a:xfrm>
              <a:off x="8922764" y="412694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556" name="rc556"/>
            <p:cNvSpPr/>
            <p:nvPr/>
          </p:nvSpPr>
          <p:spPr>
            <a:xfrm>
              <a:off x="7461652" y="4787368"/>
              <a:ext cx="1612758" cy="1019644"/>
            </a:xfrm>
            <a:prstGeom prst="rect">
              <a:avLst/>
            </a:prstGeom>
            <a:solidFill>
              <a:srgbClr val="EBEBEB">
                <a:alpha val="100000"/>
              </a:srgbClr>
            </a:solidFill>
          </p:spPr>
          <p:txBody>
            <a:bodyPr/>
            <a:lstStyle/>
            <a:p>
              <a:endParaRPr/>
            </a:p>
          </p:txBody>
        </p:sp>
        <p:sp>
          <p:nvSpPr>
            <p:cNvPr id="557" name="pl557"/>
            <p:cNvSpPr/>
            <p:nvPr/>
          </p:nvSpPr>
          <p:spPr>
            <a:xfrm>
              <a:off x="7461652" y="549902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58" name="pl558"/>
            <p:cNvSpPr/>
            <p:nvPr/>
          </p:nvSpPr>
          <p:spPr>
            <a:xfrm>
              <a:off x="7461652" y="512525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59" name="pl559"/>
            <p:cNvSpPr/>
            <p:nvPr/>
          </p:nvSpPr>
          <p:spPr>
            <a:xfrm>
              <a:off x="7461652" y="568591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7461652" y="531214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7461652" y="493837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62" name="pl562"/>
            <p:cNvSpPr/>
            <p:nvPr/>
          </p:nvSpPr>
          <p:spPr>
            <a:xfrm>
              <a:off x="7534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3" name="pl563"/>
            <p:cNvSpPr/>
            <p:nvPr/>
          </p:nvSpPr>
          <p:spPr>
            <a:xfrm>
              <a:off x="7744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4" name="pl564"/>
            <p:cNvSpPr/>
            <p:nvPr/>
          </p:nvSpPr>
          <p:spPr>
            <a:xfrm>
              <a:off x="795385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5" name="pl565"/>
            <p:cNvSpPr/>
            <p:nvPr/>
          </p:nvSpPr>
          <p:spPr>
            <a:xfrm>
              <a:off x="816330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6" name="pl566"/>
            <p:cNvSpPr/>
            <p:nvPr/>
          </p:nvSpPr>
          <p:spPr>
            <a:xfrm>
              <a:off x="837275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7" name="pl567"/>
            <p:cNvSpPr/>
            <p:nvPr/>
          </p:nvSpPr>
          <p:spPr>
            <a:xfrm>
              <a:off x="858220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8" name="pl568"/>
            <p:cNvSpPr/>
            <p:nvPr/>
          </p:nvSpPr>
          <p:spPr>
            <a:xfrm>
              <a:off x="879165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9" name="pl569"/>
            <p:cNvSpPr/>
            <p:nvPr/>
          </p:nvSpPr>
          <p:spPr>
            <a:xfrm>
              <a:off x="900110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7534959" y="5312141"/>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BEBEBE">
                  <a:alpha val="69803"/>
                </a:srgbClr>
              </a:solidFill>
              <a:prstDash val="solid"/>
              <a:round/>
            </a:ln>
          </p:spPr>
          <p:txBody>
            <a:bodyPr/>
            <a:lstStyle/>
            <a:p>
              <a:endParaRPr/>
            </a:p>
          </p:txBody>
        </p:sp>
        <p:sp>
          <p:nvSpPr>
            <p:cNvPr id="571" name="pl571"/>
            <p:cNvSpPr/>
            <p:nvPr/>
          </p:nvSpPr>
          <p:spPr>
            <a:xfrm>
              <a:off x="7534959" y="5297191"/>
              <a:ext cx="1466144" cy="74754"/>
            </a:xfrm>
            <a:custGeom>
              <a:avLst/>
              <a:gdLst/>
              <a:ahLst/>
              <a:cxnLst/>
              <a:rect l="0" t="0" r="0" b="0"/>
              <a:pathLst>
                <a:path w="1466144" h="74754">
                  <a:moveTo>
                    <a:pt x="0" y="29901"/>
                  </a:moveTo>
                  <a:lnTo>
                    <a:pt x="209449" y="14950"/>
                  </a:lnTo>
                  <a:lnTo>
                    <a:pt x="418898" y="74754"/>
                  </a:lnTo>
                  <a:lnTo>
                    <a:pt x="628347" y="44852"/>
                  </a:lnTo>
                  <a:lnTo>
                    <a:pt x="837796" y="14950"/>
                  </a:lnTo>
                  <a:lnTo>
                    <a:pt x="1047245" y="14950"/>
                  </a:lnTo>
                  <a:lnTo>
                    <a:pt x="1256695" y="0"/>
                  </a:lnTo>
                  <a:lnTo>
                    <a:pt x="1466144" y="0"/>
                  </a:lnTo>
                </a:path>
              </a:pathLst>
            </a:custGeom>
            <a:ln w="40651" cap="flat">
              <a:solidFill>
                <a:srgbClr val="BEBEBE">
                  <a:alpha val="69803"/>
                </a:srgbClr>
              </a:solidFill>
              <a:prstDash val="solid"/>
              <a:round/>
            </a:ln>
          </p:spPr>
          <p:txBody>
            <a:bodyPr/>
            <a:lstStyle/>
            <a:p>
              <a:endParaRPr/>
            </a:p>
          </p:txBody>
        </p:sp>
        <p:sp>
          <p:nvSpPr>
            <p:cNvPr id="572" name="pl572"/>
            <p:cNvSpPr/>
            <p:nvPr/>
          </p:nvSpPr>
          <p:spPr>
            <a:xfrm>
              <a:off x="7534959" y="5297191"/>
              <a:ext cx="1466144" cy="74754"/>
            </a:xfrm>
            <a:custGeom>
              <a:avLst/>
              <a:gdLst/>
              <a:ahLst/>
              <a:cxnLst/>
              <a:rect l="0" t="0" r="0" b="0"/>
              <a:pathLst>
                <a:path w="1466144" h="74754">
                  <a:moveTo>
                    <a:pt x="0" y="29901"/>
                  </a:moveTo>
                  <a:lnTo>
                    <a:pt x="209449" y="14950"/>
                  </a:lnTo>
                  <a:lnTo>
                    <a:pt x="418898" y="74754"/>
                  </a:lnTo>
                  <a:lnTo>
                    <a:pt x="628347" y="44852"/>
                  </a:lnTo>
                  <a:lnTo>
                    <a:pt x="837796" y="14950"/>
                  </a:lnTo>
                  <a:lnTo>
                    <a:pt x="1047245" y="14950"/>
                  </a:lnTo>
                  <a:lnTo>
                    <a:pt x="1256695" y="0"/>
                  </a:lnTo>
                  <a:lnTo>
                    <a:pt x="1466144" y="0"/>
                  </a:lnTo>
                </a:path>
              </a:pathLst>
            </a:custGeom>
            <a:ln w="35231" cap="flat">
              <a:solidFill>
                <a:srgbClr val="BEBEBE">
                  <a:alpha val="69803"/>
                </a:srgbClr>
              </a:solidFill>
              <a:prstDash val="solid"/>
              <a:round/>
            </a:ln>
          </p:spPr>
          <p:txBody>
            <a:bodyPr/>
            <a:lstStyle/>
            <a:p>
              <a:endParaRPr/>
            </a:p>
          </p:txBody>
        </p:sp>
        <p:sp>
          <p:nvSpPr>
            <p:cNvPr id="573" name="pl573"/>
            <p:cNvSpPr/>
            <p:nvPr/>
          </p:nvSpPr>
          <p:spPr>
            <a:xfrm>
              <a:off x="7534959" y="5312141"/>
              <a:ext cx="1466144" cy="59803"/>
            </a:xfrm>
            <a:custGeom>
              <a:avLst/>
              <a:gdLst/>
              <a:ahLst/>
              <a:cxnLst/>
              <a:rect l="0" t="0" r="0" b="0"/>
              <a:pathLst>
                <a:path w="1466144" h="59803">
                  <a:moveTo>
                    <a:pt x="0" y="14950"/>
                  </a:moveTo>
                  <a:lnTo>
                    <a:pt x="209449" y="0"/>
                  </a:lnTo>
                  <a:lnTo>
                    <a:pt x="418898" y="29901"/>
                  </a:lnTo>
                  <a:lnTo>
                    <a:pt x="628347" y="59803"/>
                  </a:lnTo>
                  <a:lnTo>
                    <a:pt x="837796" y="59803"/>
                  </a:lnTo>
                  <a:lnTo>
                    <a:pt x="1047245" y="29901"/>
                  </a:lnTo>
                  <a:lnTo>
                    <a:pt x="1256695" y="29901"/>
                  </a:lnTo>
                  <a:lnTo>
                    <a:pt x="1466144" y="14950"/>
                  </a:lnTo>
                </a:path>
              </a:pathLst>
            </a:custGeom>
            <a:ln w="20325" cap="flat">
              <a:solidFill>
                <a:srgbClr val="6B6B6B">
                  <a:alpha val="100000"/>
                </a:srgbClr>
              </a:solidFill>
              <a:prstDash val="solid"/>
              <a:round/>
            </a:ln>
          </p:spPr>
          <p:txBody>
            <a:bodyPr/>
            <a:lstStyle/>
            <a:p>
              <a:endParaRPr/>
            </a:p>
          </p:txBody>
        </p:sp>
        <p:sp>
          <p:nvSpPr>
            <p:cNvPr id="574" name="pl574"/>
            <p:cNvSpPr/>
            <p:nvPr/>
          </p:nvSpPr>
          <p:spPr>
            <a:xfrm>
              <a:off x="7534959" y="5297191"/>
              <a:ext cx="1466144" cy="74754"/>
            </a:xfrm>
            <a:custGeom>
              <a:avLst/>
              <a:gdLst/>
              <a:ahLst/>
              <a:cxnLst/>
              <a:rect l="0" t="0" r="0" b="0"/>
              <a:pathLst>
                <a:path w="1466144" h="74754">
                  <a:moveTo>
                    <a:pt x="0" y="29901"/>
                  </a:moveTo>
                  <a:lnTo>
                    <a:pt x="209449" y="14950"/>
                  </a:lnTo>
                  <a:lnTo>
                    <a:pt x="418898" y="74754"/>
                  </a:lnTo>
                  <a:lnTo>
                    <a:pt x="628347" y="44852"/>
                  </a:lnTo>
                  <a:lnTo>
                    <a:pt x="837796" y="14950"/>
                  </a:lnTo>
                  <a:lnTo>
                    <a:pt x="1047245" y="14950"/>
                  </a:lnTo>
                  <a:lnTo>
                    <a:pt x="1256695" y="0"/>
                  </a:lnTo>
                  <a:lnTo>
                    <a:pt x="1466144" y="0"/>
                  </a:lnTo>
                </a:path>
              </a:pathLst>
            </a:custGeom>
            <a:ln w="40651" cap="flat">
              <a:solidFill>
                <a:srgbClr val="000000">
                  <a:alpha val="100000"/>
                </a:srgbClr>
              </a:solidFill>
              <a:prstDash val="solid"/>
              <a:round/>
            </a:ln>
          </p:spPr>
          <p:txBody>
            <a:bodyPr/>
            <a:lstStyle/>
            <a:p>
              <a:endParaRPr/>
            </a:p>
          </p:txBody>
        </p:sp>
        <p:sp>
          <p:nvSpPr>
            <p:cNvPr id="575" name="pl575"/>
            <p:cNvSpPr/>
            <p:nvPr/>
          </p:nvSpPr>
          <p:spPr>
            <a:xfrm>
              <a:off x="7534959" y="5297191"/>
              <a:ext cx="1466144" cy="74754"/>
            </a:xfrm>
            <a:custGeom>
              <a:avLst/>
              <a:gdLst/>
              <a:ahLst/>
              <a:cxnLst/>
              <a:rect l="0" t="0" r="0" b="0"/>
              <a:pathLst>
                <a:path w="1466144" h="74754">
                  <a:moveTo>
                    <a:pt x="0" y="29901"/>
                  </a:moveTo>
                  <a:lnTo>
                    <a:pt x="209449" y="14950"/>
                  </a:lnTo>
                  <a:lnTo>
                    <a:pt x="418898" y="74754"/>
                  </a:lnTo>
                  <a:lnTo>
                    <a:pt x="628347" y="44852"/>
                  </a:lnTo>
                  <a:lnTo>
                    <a:pt x="837796" y="14950"/>
                  </a:lnTo>
                  <a:lnTo>
                    <a:pt x="1047245" y="14950"/>
                  </a:lnTo>
                  <a:lnTo>
                    <a:pt x="1256695" y="0"/>
                  </a:lnTo>
                  <a:lnTo>
                    <a:pt x="1466144" y="0"/>
                  </a:lnTo>
                </a:path>
              </a:pathLst>
            </a:custGeom>
            <a:ln w="35231" cap="flat">
              <a:solidFill>
                <a:srgbClr val="80BD41">
                  <a:alpha val="100000"/>
                </a:srgbClr>
              </a:solidFill>
              <a:prstDash val="solid"/>
              <a:round/>
            </a:ln>
          </p:spPr>
          <p:txBody>
            <a:bodyPr/>
            <a:lstStyle/>
            <a:p>
              <a:endParaRPr/>
            </a:p>
          </p:txBody>
        </p:sp>
        <p:sp>
          <p:nvSpPr>
            <p:cNvPr id="576" name="pl576"/>
            <p:cNvSpPr/>
            <p:nvPr/>
          </p:nvSpPr>
          <p:spPr>
            <a:xfrm>
              <a:off x="7461652" y="531214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77" name="tx577"/>
            <p:cNvSpPr/>
            <p:nvPr/>
          </p:nvSpPr>
          <p:spPr>
            <a:xfrm>
              <a:off x="7486764" y="514829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78" name="tx578"/>
            <p:cNvSpPr/>
            <p:nvPr/>
          </p:nvSpPr>
          <p:spPr>
            <a:xfrm>
              <a:off x="7714263" y="51320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9" name="tx579"/>
            <p:cNvSpPr/>
            <p:nvPr/>
          </p:nvSpPr>
          <p:spPr>
            <a:xfrm>
              <a:off x="7905663" y="5193468"/>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80" name="tx580"/>
            <p:cNvSpPr/>
            <p:nvPr/>
          </p:nvSpPr>
          <p:spPr>
            <a:xfrm>
              <a:off x="8115112" y="516324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81" name="tx581"/>
            <p:cNvSpPr/>
            <p:nvPr/>
          </p:nvSpPr>
          <p:spPr>
            <a:xfrm>
              <a:off x="8342611" y="51320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82" name="tx582"/>
            <p:cNvSpPr/>
            <p:nvPr/>
          </p:nvSpPr>
          <p:spPr>
            <a:xfrm>
              <a:off x="8552060" y="51320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83" name="tx583"/>
            <p:cNvSpPr/>
            <p:nvPr/>
          </p:nvSpPr>
          <p:spPr>
            <a:xfrm>
              <a:off x="8761509" y="511839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84" name="tx584"/>
            <p:cNvSpPr/>
            <p:nvPr/>
          </p:nvSpPr>
          <p:spPr>
            <a:xfrm>
              <a:off x="8970958" y="511839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85" name="tx585"/>
            <p:cNvSpPr/>
            <p:nvPr/>
          </p:nvSpPr>
          <p:spPr>
            <a:xfrm>
              <a:off x="1215502" y="4637209"/>
              <a:ext cx="6462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South Sudan</a:t>
              </a:r>
            </a:p>
          </p:txBody>
        </p:sp>
        <p:sp>
          <p:nvSpPr>
            <p:cNvPr id="586" name="tx586"/>
            <p:cNvSpPr/>
            <p:nvPr/>
          </p:nvSpPr>
          <p:spPr>
            <a:xfrm>
              <a:off x="2991111" y="4638627"/>
              <a:ext cx="45975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Tanzania</a:t>
              </a:r>
            </a:p>
          </p:txBody>
        </p:sp>
        <p:sp>
          <p:nvSpPr>
            <p:cNvPr id="587" name="tx587"/>
            <p:cNvSpPr/>
            <p:nvPr/>
          </p:nvSpPr>
          <p:spPr>
            <a:xfrm>
              <a:off x="4707592" y="4616417"/>
              <a:ext cx="39148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Uganda</a:t>
              </a:r>
            </a:p>
          </p:txBody>
        </p:sp>
        <p:sp>
          <p:nvSpPr>
            <p:cNvPr id="588" name="tx588"/>
            <p:cNvSpPr/>
            <p:nvPr/>
          </p:nvSpPr>
          <p:spPr>
            <a:xfrm>
              <a:off x="6399353" y="4638627"/>
              <a:ext cx="37266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Zambia</a:t>
              </a:r>
            </a:p>
          </p:txBody>
        </p:sp>
        <p:sp>
          <p:nvSpPr>
            <p:cNvPr id="589" name="tx589"/>
            <p:cNvSpPr/>
            <p:nvPr/>
          </p:nvSpPr>
          <p:spPr>
            <a:xfrm>
              <a:off x="8010268" y="4638627"/>
              <a:ext cx="51552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Zimbabwe</a:t>
              </a:r>
            </a:p>
          </p:txBody>
        </p:sp>
        <p:sp>
          <p:nvSpPr>
            <p:cNvPr id="590" name="tx590"/>
            <p:cNvSpPr/>
            <p:nvPr/>
          </p:nvSpPr>
          <p:spPr>
            <a:xfrm>
              <a:off x="1364752" y="3334531"/>
              <a:ext cx="3477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Malawi</a:t>
              </a:r>
            </a:p>
          </p:txBody>
        </p:sp>
        <p:sp>
          <p:nvSpPr>
            <p:cNvPr id="591" name="tx591"/>
            <p:cNvSpPr/>
            <p:nvPr/>
          </p:nvSpPr>
          <p:spPr>
            <a:xfrm>
              <a:off x="2901070" y="3313631"/>
              <a:ext cx="63983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Mozambique</a:t>
              </a:r>
            </a:p>
          </p:txBody>
        </p:sp>
        <p:sp>
          <p:nvSpPr>
            <p:cNvPr id="592" name="tx592"/>
            <p:cNvSpPr/>
            <p:nvPr/>
          </p:nvSpPr>
          <p:spPr>
            <a:xfrm>
              <a:off x="4698370" y="3334531"/>
              <a:ext cx="40993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Namibia</a:t>
              </a:r>
            </a:p>
          </p:txBody>
        </p:sp>
        <p:sp>
          <p:nvSpPr>
            <p:cNvPr id="593" name="tx593"/>
            <p:cNvSpPr/>
            <p:nvPr/>
          </p:nvSpPr>
          <p:spPr>
            <a:xfrm>
              <a:off x="6380663" y="3334531"/>
              <a:ext cx="4100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Rwanda</a:t>
              </a:r>
            </a:p>
          </p:txBody>
        </p:sp>
        <p:sp>
          <p:nvSpPr>
            <p:cNvPr id="594" name="tx594"/>
            <p:cNvSpPr/>
            <p:nvPr/>
          </p:nvSpPr>
          <p:spPr>
            <a:xfrm>
              <a:off x="7963638" y="3333112"/>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South Africa</a:t>
              </a:r>
            </a:p>
          </p:txBody>
        </p:sp>
        <p:sp>
          <p:nvSpPr>
            <p:cNvPr id="595" name="tx595"/>
            <p:cNvSpPr/>
            <p:nvPr/>
          </p:nvSpPr>
          <p:spPr>
            <a:xfrm>
              <a:off x="1330564" y="2030435"/>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Eswatini</a:t>
              </a:r>
            </a:p>
          </p:txBody>
        </p:sp>
        <p:sp>
          <p:nvSpPr>
            <p:cNvPr id="596" name="tx596"/>
            <p:cNvSpPr/>
            <p:nvPr/>
          </p:nvSpPr>
          <p:spPr>
            <a:xfrm>
              <a:off x="3019051" y="2009535"/>
              <a:ext cx="403874"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Ethiopia</a:t>
              </a:r>
            </a:p>
          </p:txBody>
        </p:sp>
        <p:sp>
          <p:nvSpPr>
            <p:cNvPr id="597" name="tx597"/>
            <p:cNvSpPr/>
            <p:nvPr/>
          </p:nvSpPr>
          <p:spPr>
            <a:xfrm>
              <a:off x="4744891" y="2008225"/>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Kenya</a:t>
              </a:r>
            </a:p>
          </p:txBody>
        </p:sp>
        <p:sp>
          <p:nvSpPr>
            <p:cNvPr id="598" name="tx598"/>
            <p:cNvSpPr/>
            <p:nvPr/>
          </p:nvSpPr>
          <p:spPr>
            <a:xfrm>
              <a:off x="6386829" y="2030435"/>
              <a:ext cx="3977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Lesotho</a:t>
              </a:r>
            </a:p>
          </p:txBody>
        </p:sp>
        <p:sp>
          <p:nvSpPr>
            <p:cNvPr id="599" name="tx599"/>
            <p:cNvSpPr/>
            <p:nvPr/>
          </p:nvSpPr>
          <p:spPr>
            <a:xfrm>
              <a:off x="7960527" y="2008225"/>
              <a:ext cx="61500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Madagascar</a:t>
              </a:r>
            </a:p>
          </p:txBody>
        </p:sp>
        <p:sp>
          <p:nvSpPr>
            <p:cNvPr id="600" name="tx600"/>
            <p:cNvSpPr/>
            <p:nvPr/>
          </p:nvSpPr>
          <p:spPr>
            <a:xfrm>
              <a:off x="1364643" y="704129"/>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Angola</a:t>
              </a:r>
            </a:p>
          </p:txBody>
        </p:sp>
        <p:sp>
          <p:nvSpPr>
            <p:cNvPr id="601" name="tx601"/>
            <p:cNvSpPr/>
            <p:nvPr/>
          </p:nvSpPr>
          <p:spPr>
            <a:xfrm>
              <a:off x="2975585" y="726339"/>
              <a:ext cx="49080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Botswana</a:t>
              </a:r>
            </a:p>
          </p:txBody>
        </p:sp>
        <p:sp>
          <p:nvSpPr>
            <p:cNvPr id="602" name="tx602"/>
            <p:cNvSpPr/>
            <p:nvPr/>
          </p:nvSpPr>
          <p:spPr>
            <a:xfrm>
              <a:off x="4710730" y="72633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Burundi</a:t>
              </a:r>
            </a:p>
          </p:txBody>
        </p:sp>
        <p:sp>
          <p:nvSpPr>
            <p:cNvPr id="603" name="tx603"/>
            <p:cNvSpPr/>
            <p:nvPr/>
          </p:nvSpPr>
          <p:spPr>
            <a:xfrm>
              <a:off x="6358998" y="724920"/>
              <a:ext cx="45337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Comoros</a:t>
              </a:r>
            </a:p>
          </p:txBody>
        </p:sp>
        <p:sp>
          <p:nvSpPr>
            <p:cNvPr id="604" name="tx604"/>
            <p:cNvSpPr/>
            <p:nvPr/>
          </p:nvSpPr>
          <p:spPr>
            <a:xfrm>
              <a:off x="8103447" y="726339"/>
              <a:ext cx="32916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Eritrea</a:t>
              </a:r>
            </a:p>
          </p:txBody>
        </p:sp>
        <p:sp>
          <p:nvSpPr>
            <p:cNvPr id="605" name="pl605"/>
            <p:cNvSpPr/>
            <p:nvPr/>
          </p:nvSpPr>
          <p:spPr>
            <a:xfrm>
              <a:off x="8055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6" name="pl606"/>
            <p:cNvSpPr/>
            <p:nvPr/>
          </p:nvSpPr>
          <p:spPr>
            <a:xfrm>
              <a:off x="101501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7" name="pl607"/>
            <p:cNvSpPr/>
            <p:nvPr/>
          </p:nvSpPr>
          <p:spPr>
            <a:xfrm>
              <a:off x="12244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8" name="pl608"/>
            <p:cNvSpPr/>
            <p:nvPr/>
          </p:nvSpPr>
          <p:spPr>
            <a:xfrm>
              <a:off x="143391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9" name="pl609"/>
            <p:cNvSpPr/>
            <p:nvPr/>
          </p:nvSpPr>
          <p:spPr>
            <a:xfrm>
              <a:off x="16433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0" name="pl610"/>
            <p:cNvSpPr/>
            <p:nvPr/>
          </p:nvSpPr>
          <p:spPr>
            <a:xfrm>
              <a:off x="18528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1" name="pl611"/>
            <p:cNvSpPr/>
            <p:nvPr/>
          </p:nvSpPr>
          <p:spPr>
            <a:xfrm>
              <a:off x="20622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2" name="pl612"/>
            <p:cNvSpPr/>
            <p:nvPr/>
          </p:nvSpPr>
          <p:spPr>
            <a:xfrm>
              <a:off x="2271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3" name="tx613"/>
            <p:cNvSpPr/>
            <p:nvPr/>
          </p:nvSpPr>
          <p:spPr>
            <a:xfrm rot="-5400000">
              <a:off x="6804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14" name="tx614"/>
            <p:cNvSpPr/>
            <p:nvPr/>
          </p:nvSpPr>
          <p:spPr>
            <a:xfrm rot="-5400000">
              <a:off x="88986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15" name="tx615"/>
            <p:cNvSpPr/>
            <p:nvPr/>
          </p:nvSpPr>
          <p:spPr>
            <a:xfrm rot="-5400000">
              <a:off x="10993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16" name="tx616"/>
            <p:cNvSpPr/>
            <p:nvPr/>
          </p:nvSpPr>
          <p:spPr>
            <a:xfrm rot="-5400000">
              <a:off x="130875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17" name="tx617"/>
            <p:cNvSpPr/>
            <p:nvPr/>
          </p:nvSpPr>
          <p:spPr>
            <a:xfrm rot="-5400000">
              <a:off x="15182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18" name="tx618"/>
            <p:cNvSpPr/>
            <p:nvPr/>
          </p:nvSpPr>
          <p:spPr>
            <a:xfrm rot="-5400000">
              <a:off x="1727630"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19" name="tx619"/>
            <p:cNvSpPr/>
            <p:nvPr/>
          </p:nvSpPr>
          <p:spPr>
            <a:xfrm rot="-5400000">
              <a:off x="19371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20" name="tx620"/>
            <p:cNvSpPr/>
            <p:nvPr/>
          </p:nvSpPr>
          <p:spPr>
            <a:xfrm rot="-5400000">
              <a:off x="2146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21" name="pl621"/>
            <p:cNvSpPr/>
            <p:nvPr/>
          </p:nvSpPr>
          <p:spPr>
            <a:xfrm>
              <a:off x="248791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2" name="pl622"/>
            <p:cNvSpPr/>
            <p:nvPr/>
          </p:nvSpPr>
          <p:spPr>
            <a:xfrm>
              <a:off x="26973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3" name="pl623"/>
            <p:cNvSpPr/>
            <p:nvPr/>
          </p:nvSpPr>
          <p:spPr>
            <a:xfrm>
              <a:off x="29068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4" name="pl624"/>
            <p:cNvSpPr/>
            <p:nvPr/>
          </p:nvSpPr>
          <p:spPr>
            <a:xfrm>
              <a:off x="311626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5" name="pl625"/>
            <p:cNvSpPr/>
            <p:nvPr/>
          </p:nvSpPr>
          <p:spPr>
            <a:xfrm>
              <a:off x="3325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6" name="pl626"/>
            <p:cNvSpPr/>
            <p:nvPr/>
          </p:nvSpPr>
          <p:spPr>
            <a:xfrm>
              <a:off x="353516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7" name="pl627"/>
            <p:cNvSpPr/>
            <p:nvPr/>
          </p:nvSpPr>
          <p:spPr>
            <a:xfrm>
              <a:off x="3744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8" name="pl628"/>
            <p:cNvSpPr/>
            <p:nvPr/>
          </p:nvSpPr>
          <p:spPr>
            <a:xfrm>
              <a:off x="39540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9" name="tx629"/>
            <p:cNvSpPr/>
            <p:nvPr/>
          </p:nvSpPr>
          <p:spPr>
            <a:xfrm rot="-5400000">
              <a:off x="236275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30" name="tx630"/>
            <p:cNvSpPr/>
            <p:nvPr/>
          </p:nvSpPr>
          <p:spPr>
            <a:xfrm rot="-5400000">
              <a:off x="25722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31" name="tx631"/>
            <p:cNvSpPr/>
            <p:nvPr/>
          </p:nvSpPr>
          <p:spPr>
            <a:xfrm rot="-5400000">
              <a:off x="27816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32" name="tx632"/>
            <p:cNvSpPr/>
            <p:nvPr/>
          </p:nvSpPr>
          <p:spPr>
            <a:xfrm rot="-5400000">
              <a:off x="299110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33" name="tx633"/>
            <p:cNvSpPr/>
            <p:nvPr/>
          </p:nvSpPr>
          <p:spPr>
            <a:xfrm rot="-5400000">
              <a:off x="3200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4" name="tx634"/>
            <p:cNvSpPr/>
            <p:nvPr/>
          </p:nvSpPr>
          <p:spPr>
            <a:xfrm rot="-5400000">
              <a:off x="340997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5" name="tx635"/>
            <p:cNvSpPr/>
            <p:nvPr/>
          </p:nvSpPr>
          <p:spPr>
            <a:xfrm rot="-5400000">
              <a:off x="3619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36" name="tx636"/>
            <p:cNvSpPr/>
            <p:nvPr/>
          </p:nvSpPr>
          <p:spPr>
            <a:xfrm rot="-5400000">
              <a:off x="382890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37" name="pl637"/>
            <p:cNvSpPr/>
            <p:nvPr/>
          </p:nvSpPr>
          <p:spPr>
            <a:xfrm>
              <a:off x="417026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8" name="pl638"/>
            <p:cNvSpPr/>
            <p:nvPr/>
          </p:nvSpPr>
          <p:spPr>
            <a:xfrm>
              <a:off x="4379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9" name="pl639"/>
            <p:cNvSpPr/>
            <p:nvPr/>
          </p:nvSpPr>
          <p:spPr>
            <a:xfrm>
              <a:off x="458916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0" name="pl640"/>
            <p:cNvSpPr/>
            <p:nvPr/>
          </p:nvSpPr>
          <p:spPr>
            <a:xfrm>
              <a:off x="4798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1" name="pl641"/>
            <p:cNvSpPr/>
            <p:nvPr/>
          </p:nvSpPr>
          <p:spPr>
            <a:xfrm>
              <a:off x="50080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2" name="pl642"/>
            <p:cNvSpPr/>
            <p:nvPr/>
          </p:nvSpPr>
          <p:spPr>
            <a:xfrm>
              <a:off x="52175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3" name="pl643"/>
            <p:cNvSpPr/>
            <p:nvPr/>
          </p:nvSpPr>
          <p:spPr>
            <a:xfrm>
              <a:off x="5426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4" name="pl644"/>
            <p:cNvSpPr/>
            <p:nvPr/>
          </p:nvSpPr>
          <p:spPr>
            <a:xfrm>
              <a:off x="5636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5" name="tx645"/>
            <p:cNvSpPr/>
            <p:nvPr/>
          </p:nvSpPr>
          <p:spPr>
            <a:xfrm rot="-5400000">
              <a:off x="404510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46" name="tx646"/>
            <p:cNvSpPr/>
            <p:nvPr/>
          </p:nvSpPr>
          <p:spPr>
            <a:xfrm rot="-5400000">
              <a:off x="4254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47" name="tx647"/>
            <p:cNvSpPr/>
            <p:nvPr/>
          </p:nvSpPr>
          <p:spPr>
            <a:xfrm rot="-5400000">
              <a:off x="446400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48" name="tx648"/>
            <p:cNvSpPr/>
            <p:nvPr/>
          </p:nvSpPr>
          <p:spPr>
            <a:xfrm rot="-5400000">
              <a:off x="4673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49" name="tx649"/>
            <p:cNvSpPr/>
            <p:nvPr/>
          </p:nvSpPr>
          <p:spPr>
            <a:xfrm rot="-5400000">
              <a:off x="488290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0" name="tx650"/>
            <p:cNvSpPr/>
            <p:nvPr/>
          </p:nvSpPr>
          <p:spPr>
            <a:xfrm rot="-5400000">
              <a:off x="509232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1" name="tx651"/>
            <p:cNvSpPr/>
            <p:nvPr/>
          </p:nvSpPr>
          <p:spPr>
            <a:xfrm rot="-5400000">
              <a:off x="5301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52" name="tx652"/>
            <p:cNvSpPr/>
            <p:nvPr/>
          </p:nvSpPr>
          <p:spPr>
            <a:xfrm rot="-5400000">
              <a:off x="5511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53" name="pl653"/>
            <p:cNvSpPr/>
            <p:nvPr/>
          </p:nvSpPr>
          <p:spPr>
            <a:xfrm>
              <a:off x="5852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4" name="pl654"/>
            <p:cNvSpPr/>
            <p:nvPr/>
          </p:nvSpPr>
          <p:spPr>
            <a:xfrm>
              <a:off x="606206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5" name="pl655"/>
            <p:cNvSpPr/>
            <p:nvPr/>
          </p:nvSpPr>
          <p:spPr>
            <a:xfrm>
              <a:off x="62715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6" name="pl656"/>
            <p:cNvSpPr/>
            <p:nvPr/>
          </p:nvSpPr>
          <p:spPr>
            <a:xfrm>
              <a:off x="6480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7" name="pl657"/>
            <p:cNvSpPr/>
            <p:nvPr/>
          </p:nvSpPr>
          <p:spPr>
            <a:xfrm>
              <a:off x="6690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8" name="pl658"/>
            <p:cNvSpPr/>
            <p:nvPr/>
          </p:nvSpPr>
          <p:spPr>
            <a:xfrm>
              <a:off x="689985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9" name="pl659"/>
            <p:cNvSpPr/>
            <p:nvPr/>
          </p:nvSpPr>
          <p:spPr>
            <a:xfrm>
              <a:off x="71093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0" name="pl660"/>
            <p:cNvSpPr/>
            <p:nvPr/>
          </p:nvSpPr>
          <p:spPr>
            <a:xfrm>
              <a:off x="731875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1" name="tx661"/>
            <p:cNvSpPr/>
            <p:nvPr/>
          </p:nvSpPr>
          <p:spPr>
            <a:xfrm rot="-5400000">
              <a:off x="5727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62" name="tx662"/>
            <p:cNvSpPr/>
            <p:nvPr/>
          </p:nvSpPr>
          <p:spPr>
            <a:xfrm rot="-5400000">
              <a:off x="593690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3" name="tx663"/>
            <p:cNvSpPr/>
            <p:nvPr/>
          </p:nvSpPr>
          <p:spPr>
            <a:xfrm rot="-5400000">
              <a:off x="61463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4" name="tx664"/>
            <p:cNvSpPr/>
            <p:nvPr/>
          </p:nvSpPr>
          <p:spPr>
            <a:xfrm rot="-5400000">
              <a:off x="6355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5" name="tx665"/>
            <p:cNvSpPr/>
            <p:nvPr/>
          </p:nvSpPr>
          <p:spPr>
            <a:xfrm rot="-5400000">
              <a:off x="6565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6" name="tx666"/>
            <p:cNvSpPr/>
            <p:nvPr/>
          </p:nvSpPr>
          <p:spPr>
            <a:xfrm rot="-5400000">
              <a:off x="6774673"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7" name="tx667"/>
            <p:cNvSpPr/>
            <p:nvPr/>
          </p:nvSpPr>
          <p:spPr>
            <a:xfrm rot="-5400000">
              <a:off x="69841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8" name="tx668"/>
            <p:cNvSpPr/>
            <p:nvPr/>
          </p:nvSpPr>
          <p:spPr>
            <a:xfrm rot="-5400000">
              <a:off x="719359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9" name="pl669"/>
            <p:cNvSpPr/>
            <p:nvPr/>
          </p:nvSpPr>
          <p:spPr>
            <a:xfrm>
              <a:off x="7534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0" name="pl670"/>
            <p:cNvSpPr/>
            <p:nvPr/>
          </p:nvSpPr>
          <p:spPr>
            <a:xfrm>
              <a:off x="7744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1" name="pl671"/>
            <p:cNvSpPr/>
            <p:nvPr/>
          </p:nvSpPr>
          <p:spPr>
            <a:xfrm>
              <a:off x="795385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2" name="pl672"/>
            <p:cNvSpPr/>
            <p:nvPr/>
          </p:nvSpPr>
          <p:spPr>
            <a:xfrm>
              <a:off x="816330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3" name="pl673"/>
            <p:cNvSpPr/>
            <p:nvPr/>
          </p:nvSpPr>
          <p:spPr>
            <a:xfrm>
              <a:off x="837275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4" name="pl674"/>
            <p:cNvSpPr/>
            <p:nvPr/>
          </p:nvSpPr>
          <p:spPr>
            <a:xfrm>
              <a:off x="858220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5" name="pl675"/>
            <p:cNvSpPr/>
            <p:nvPr/>
          </p:nvSpPr>
          <p:spPr>
            <a:xfrm>
              <a:off x="879165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900110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7" name="tx677"/>
            <p:cNvSpPr/>
            <p:nvPr/>
          </p:nvSpPr>
          <p:spPr>
            <a:xfrm rot="-5400000">
              <a:off x="7409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8" name="tx678"/>
            <p:cNvSpPr/>
            <p:nvPr/>
          </p:nvSpPr>
          <p:spPr>
            <a:xfrm rot="-5400000">
              <a:off x="7619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9" name="tx679"/>
            <p:cNvSpPr/>
            <p:nvPr/>
          </p:nvSpPr>
          <p:spPr>
            <a:xfrm rot="-5400000">
              <a:off x="782870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0" name="tx680"/>
            <p:cNvSpPr/>
            <p:nvPr/>
          </p:nvSpPr>
          <p:spPr>
            <a:xfrm rot="-5400000">
              <a:off x="803815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1" name="tx681"/>
            <p:cNvSpPr/>
            <p:nvPr/>
          </p:nvSpPr>
          <p:spPr>
            <a:xfrm rot="-5400000">
              <a:off x="824759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82" name="tx682"/>
            <p:cNvSpPr/>
            <p:nvPr/>
          </p:nvSpPr>
          <p:spPr>
            <a:xfrm rot="-5400000">
              <a:off x="8457021"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83" name="tx683"/>
            <p:cNvSpPr/>
            <p:nvPr/>
          </p:nvSpPr>
          <p:spPr>
            <a:xfrm rot="-5400000">
              <a:off x="866649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84" name="tx684"/>
            <p:cNvSpPr/>
            <p:nvPr/>
          </p:nvSpPr>
          <p:spPr>
            <a:xfrm rot="-5400000">
              <a:off x="887594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85" name="tx685"/>
            <p:cNvSpPr/>
            <p:nvPr/>
          </p:nvSpPr>
          <p:spPr>
            <a:xfrm>
              <a:off x="508103" y="1731931"/>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86" name="tx686"/>
            <p:cNvSpPr/>
            <p:nvPr/>
          </p:nvSpPr>
          <p:spPr>
            <a:xfrm>
              <a:off x="607475" y="135816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87" name="tx687"/>
            <p:cNvSpPr/>
            <p:nvPr/>
          </p:nvSpPr>
          <p:spPr>
            <a:xfrm>
              <a:off x="545320" y="98439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88" name="pl688"/>
            <p:cNvSpPr/>
            <p:nvPr/>
          </p:nvSpPr>
          <p:spPr>
            <a:xfrm>
              <a:off x="697467" y="177362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9" name="pl689"/>
            <p:cNvSpPr/>
            <p:nvPr/>
          </p:nvSpPr>
          <p:spPr>
            <a:xfrm>
              <a:off x="697467" y="139985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0" name="pl690"/>
            <p:cNvSpPr/>
            <p:nvPr/>
          </p:nvSpPr>
          <p:spPr>
            <a:xfrm>
              <a:off x="697467" y="102608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1" name="tx691"/>
            <p:cNvSpPr/>
            <p:nvPr/>
          </p:nvSpPr>
          <p:spPr>
            <a:xfrm>
              <a:off x="508103" y="3036027"/>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92" name="tx692"/>
            <p:cNvSpPr/>
            <p:nvPr/>
          </p:nvSpPr>
          <p:spPr>
            <a:xfrm>
              <a:off x="607475" y="266225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a:off x="545320" y="22884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94" name="pl694"/>
            <p:cNvSpPr/>
            <p:nvPr/>
          </p:nvSpPr>
          <p:spPr>
            <a:xfrm>
              <a:off x="697467" y="307771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697467" y="270394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697467" y="233017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7" name="tx697"/>
            <p:cNvSpPr/>
            <p:nvPr/>
          </p:nvSpPr>
          <p:spPr>
            <a:xfrm>
              <a:off x="508103" y="4340124"/>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98" name="tx698"/>
            <p:cNvSpPr/>
            <p:nvPr/>
          </p:nvSpPr>
          <p:spPr>
            <a:xfrm>
              <a:off x="607475" y="396635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99" name="tx699"/>
            <p:cNvSpPr/>
            <p:nvPr/>
          </p:nvSpPr>
          <p:spPr>
            <a:xfrm>
              <a:off x="545320" y="359258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00" name="pl700"/>
            <p:cNvSpPr/>
            <p:nvPr/>
          </p:nvSpPr>
          <p:spPr>
            <a:xfrm>
              <a:off x="697467" y="438181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1" name="pl701"/>
            <p:cNvSpPr/>
            <p:nvPr/>
          </p:nvSpPr>
          <p:spPr>
            <a:xfrm>
              <a:off x="697467" y="400804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2" name="pl702"/>
            <p:cNvSpPr/>
            <p:nvPr/>
          </p:nvSpPr>
          <p:spPr>
            <a:xfrm>
              <a:off x="697467" y="363427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3" name="tx703"/>
            <p:cNvSpPr/>
            <p:nvPr/>
          </p:nvSpPr>
          <p:spPr>
            <a:xfrm>
              <a:off x="508103" y="5644220"/>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04" name="tx704"/>
            <p:cNvSpPr/>
            <p:nvPr/>
          </p:nvSpPr>
          <p:spPr>
            <a:xfrm>
              <a:off x="607475" y="527045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05" name="tx705"/>
            <p:cNvSpPr/>
            <p:nvPr/>
          </p:nvSpPr>
          <p:spPr>
            <a:xfrm>
              <a:off x="545320" y="489668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06" name="pl706"/>
            <p:cNvSpPr/>
            <p:nvPr/>
          </p:nvSpPr>
          <p:spPr>
            <a:xfrm>
              <a:off x="697467" y="568591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7" name="pl707"/>
            <p:cNvSpPr/>
            <p:nvPr/>
          </p:nvSpPr>
          <p:spPr>
            <a:xfrm>
              <a:off x="697467" y="531214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8" name="pl708"/>
            <p:cNvSpPr/>
            <p:nvPr/>
          </p:nvSpPr>
          <p:spPr>
            <a:xfrm>
              <a:off x="697467" y="493837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9" name="tx709"/>
            <p:cNvSpPr/>
            <p:nvPr/>
          </p:nvSpPr>
          <p:spPr>
            <a:xfrm rot="-5400000">
              <a:off x="-273826" y="3275494"/>
              <a:ext cx="130436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Difference (% points)</a:t>
              </a:r>
            </a:p>
          </p:txBody>
        </p:sp>
        <p:sp>
          <p:nvSpPr>
            <p:cNvPr id="710" name="tx710"/>
            <p:cNvSpPr/>
            <p:nvPr/>
          </p:nvSpPr>
          <p:spPr>
            <a:xfrm>
              <a:off x="732261" y="398022"/>
              <a:ext cx="565645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difference compared to 2019, by country, ESAR, 2018-2025</a:t>
              </a:r>
            </a:p>
          </p:txBody>
        </p:sp>
        <p:sp>
          <p:nvSpPr>
            <p:cNvPr id="711" name="tx711"/>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2" name="tx712"/>
            <p:cNvSpPr/>
            <p:nvPr/>
          </p:nvSpPr>
          <p:spPr>
            <a:xfrm>
              <a:off x="5514898" y="6447866"/>
              <a:ext cx="35595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difference for reference </a:t>
              </a:r>
            </a:p>
          </p:txBody>
        </p:sp>
        <p:sp>
          <p:nvSpPr>
            <p:cNvPr id="713" name="tx713"/>
            <p:cNvSpPr/>
            <p:nvPr/>
          </p:nvSpPr>
          <p:spPr>
            <a:xfrm>
              <a:off x="-1555995" y="6568567"/>
              <a:ext cx="106304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1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higher in 2025 compared to 2019 in 6 of these 20 countries (Eritrea, Ethiopia, South Sudan, Uganda, Zambia, and Zimbabwe). The largest increase in coverage was 12% points in South Sudan from 61% in 2019 to 73% in 2025. Coverage was lower than in 2019 in 13 of these 20 countries (Angola, Burundi, Comoros, Eswatini, Kenya, Lesotho, Madagascar, Malawi, Mozambique, Namibia, Rwanda, South Africa, and Tanzania). The largest decline in coverage was 20% points in South Africa from 85% in 2019 to 65% in 2025. Coverage was unchanged in 1 of these 20 countries (Botswana).</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518810"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070047"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621284"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172521"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432944" y="5685060"/>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432944" y="5441136"/>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432944" y="5197211"/>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432944" y="4953287"/>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32944" y="4709362"/>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32944" y="4465438"/>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32944" y="4221514"/>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32944" y="3977589"/>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32944" y="3733665"/>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32944" y="3489740"/>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32944" y="3245816"/>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432944" y="3001892"/>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432944" y="2757967"/>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432944" y="2514043"/>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432944" y="2270118"/>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432944" y="2026194"/>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432944" y="1782270"/>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432944" y="1538345"/>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1432944" y="1294421"/>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32944" y="1050496"/>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432944" y="806572"/>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43191"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329442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845665"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396902"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7948140"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265595" y="806572"/>
              <a:ext cx="496395" cy="0"/>
            </a:xfrm>
            <a:custGeom>
              <a:avLst/>
              <a:gdLst/>
              <a:ahLst/>
              <a:cxnLst/>
              <a:rect l="0" t="0" r="0" b="0"/>
              <a:pathLst>
                <a:path w="496395">
                  <a:moveTo>
                    <a:pt x="0" y="0"/>
                  </a:moveTo>
                  <a:lnTo>
                    <a:pt x="0" y="0"/>
                  </a:lnTo>
                  <a:lnTo>
                    <a:pt x="124098" y="0"/>
                  </a:lnTo>
                  <a:lnTo>
                    <a:pt x="124098" y="0"/>
                  </a:lnTo>
                  <a:lnTo>
                    <a:pt x="248197" y="0"/>
                  </a:lnTo>
                  <a:lnTo>
                    <a:pt x="310247" y="0"/>
                  </a:lnTo>
                  <a:lnTo>
                    <a:pt x="496395" y="0"/>
                  </a:lnTo>
                </a:path>
              </a:pathLst>
            </a:custGeom>
            <a:ln w="108405" cap="flat">
              <a:solidFill>
                <a:srgbClr val="E8E8E8">
                  <a:alpha val="100000"/>
                </a:srgbClr>
              </a:solidFill>
              <a:prstDash val="solid"/>
              <a:round/>
            </a:ln>
          </p:spPr>
          <p:txBody>
            <a:bodyPr/>
            <a:lstStyle/>
            <a:p>
              <a:endParaRPr/>
            </a:p>
          </p:txBody>
        </p:sp>
        <p:sp>
          <p:nvSpPr>
            <p:cNvPr id="35" name="pl35"/>
            <p:cNvSpPr/>
            <p:nvPr/>
          </p:nvSpPr>
          <p:spPr>
            <a:xfrm>
              <a:off x="7637892" y="1050496"/>
              <a:ext cx="62049" cy="0"/>
            </a:xfrm>
            <a:custGeom>
              <a:avLst/>
              <a:gdLst/>
              <a:ahLst/>
              <a:cxnLst/>
              <a:rect l="0" t="0" r="0" b="0"/>
              <a:pathLst>
                <a:path w="62049">
                  <a:moveTo>
                    <a:pt x="0" y="0"/>
                  </a:moveTo>
                  <a:lnTo>
                    <a:pt x="0" y="0"/>
                  </a:lnTo>
                  <a:lnTo>
                    <a:pt x="0" y="0"/>
                  </a:lnTo>
                  <a:lnTo>
                    <a:pt x="0" y="0"/>
                  </a:lnTo>
                  <a:lnTo>
                    <a:pt x="0" y="0"/>
                  </a:lnTo>
                  <a:lnTo>
                    <a:pt x="0" y="0"/>
                  </a:lnTo>
                  <a:lnTo>
                    <a:pt x="62049" y="0"/>
                  </a:lnTo>
                </a:path>
              </a:pathLst>
            </a:custGeom>
            <a:ln w="108405" cap="flat">
              <a:solidFill>
                <a:srgbClr val="E8E8E8">
                  <a:alpha val="100000"/>
                </a:srgbClr>
              </a:solidFill>
              <a:prstDash val="solid"/>
              <a:round/>
            </a:ln>
          </p:spPr>
          <p:txBody>
            <a:bodyPr/>
            <a:lstStyle/>
            <a:p>
              <a:endParaRPr/>
            </a:p>
          </p:txBody>
        </p:sp>
        <p:sp>
          <p:nvSpPr>
            <p:cNvPr id="36" name="pl36"/>
            <p:cNvSpPr/>
            <p:nvPr/>
          </p:nvSpPr>
          <p:spPr>
            <a:xfrm>
              <a:off x="7079447" y="1294421"/>
              <a:ext cx="558445" cy="0"/>
            </a:xfrm>
            <a:custGeom>
              <a:avLst/>
              <a:gdLst/>
              <a:ahLst/>
              <a:cxnLst/>
              <a:rect l="0" t="0" r="0" b="0"/>
              <a:pathLst>
                <a:path w="558445">
                  <a:moveTo>
                    <a:pt x="0" y="0"/>
                  </a:moveTo>
                  <a:lnTo>
                    <a:pt x="558445" y="0"/>
                  </a:lnTo>
                  <a:lnTo>
                    <a:pt x="558445" y="0"/>
                  </a:lnTo>
                  <a:lnTo>
                    <a:pt x="558445" y="0"/>
                  </a:lnTo>
                  <a:lnTo>
                    <a:pt x="558445" y="0"/>
                  </a:lnTo>
                  <a:lnTo>
                    <a:pt x="558445" y="0"/>
                  </a:lnTo>
                  <a:lnTo>
                    <a:pt x="558445" y="0"/>
                  </a:lnTo>
                </a:path>
              </a:pathLst>
            </a:custGeom>
            <a:ln w="108405" cap="flat">
              <a:solidFill>
                <a:srgbClr val="E8E8E8">
                  <a:alpha val="100000"/>
                </a:srgbClr>
              </a:solidFill>
              <a:prstDash val="solid"/>
              <a:round/>
            </a:ln>
          </p:spPr>
          <p:txBody>
            <a:bodyPr/>
            <a:lstStyle/>
            <a:p>
              <a:endParaRPr/>
            </a:p>
          </p:txBody>
        </p:sp>
        <p:sp>
          <p:nvSpPr>
            <p:cNvPr id="37" name="pl37"/>
            <p:cNvSpPr/>
            <p:nvPr/>
          </p:nvSpPr>
          <p:spPr>
            <a:xfrm>
              <a:off x="7203546" y="1538345"/>
              <a:ext cx="620494" cy="0"/>
            </a:xfrm>
            <a:custGeom>
              <a:avLst/>
              <a:gdLst/>
              <a:ahLst/>
              <a:cxnLst/>
              <a:rect l="0" t="0" r="0" b="0"/>
              <a:pathLst>
                <a:path w="620494">
                  <a:moveTo>
                    <a:pt x="0" y="0"/>
                  </a:moveTo>
                  <a:lnTo>
                    <a:pt x="186148" y="0"/>
                  </a:lnTo>
                  <a:lnTo>
                    <a:pt x="372296" y="0"/>
                  </a:lnTo>
                  <a:lnTo>
                    <a:pt x="434346" y="0"/>
                  </a:lnTo>
                  <a:lnTo>
                    <a:pt x="620494" y="0"/>
                  </a:lnTo>
                  <a:lnTo>
                    <a:pt x="620494" y="0"/>
                  </a:lnTo>
                  <a:lnTo>
                    <a:pt x="620494"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6955348" y="1782270"/>
              <a:ext cx="434346" cy="0"/>
            </a:xfrm>
            <a:custGeom>
              <a:avLst/>
              <a:gdLst/>
              <a:ahLst/>
              <a:cxnLst/>
              <a:rect l="0" t="0" r="0" b="0"/>
              <a:pathLst>
                <a:path w="434346">
                  <a:moveTo>
                    <a:pt x="0" y="0"/>
                  </a:moveTo>
                  <a:lnTo>
                    <a:pt x="124098" y="0"/>
                  </a:lnTo>
                  <a:lnTo>
                    <a:pt x="186148" y="0"/>
                  </a:lnTo>
                  <a:lnTo>
                    <a:pt x="248197" y="0"/>
                  </a:lnTo>
                  <a:lnTo>
                    <a:pt x="248197" y="0"/>
                  </a:lnTo>
                  <a:lnTo>
                    <a:pt x="434346" y="0"/>
                  </a:lnTo>
                  <a:lnTo>
                    <a:pt x="434346"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7079447" y="2026194"/>
              <a:ext cx="310247" cy="0"/>
            </a:xfrm>
            <a:custGeom>
              <a:avLst/>
              <a:gdLst/>
              <a:ahLst/>
              <a:cxnLst/>
              <a:rect l="0" t="0" r="0" b="0"/>
              <a:pathLst>
                <a:path w="310247">
                  <a:moveTo>
                    <a:pt x="0" y="0"/>
                  </a:moveTo>
                  <a:lnTo>
                    <a:pt x="124098" y="0"/>
                  </a:lnTo>
                  <a:lnTo>
                    <a:pt x="248197" y="0"/>
                  </a:lnTo>
                  <a:lnTo>
                    <a:pt x="248197" y="0"/>
                  </a:lnTo>
                  <a:lnTo>
                    <a:pt x="248197" y="0"/>
                  </a:lnTo>
                  <a:lnTo>
                    <a:pt x="310247" y="0"/>
                  </a:lnTo>
                  <a:lnTo>
                    <a:pt x="310247"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7079447" y="2270118"/>
              <a:ext cx="558445" cy="0"/>
            </a:xfrm>
            <a:custGeom>
              <a:avLst/>
              <a:gdLst/>
              <a:ahLst/>
              <a:cxnLst/>
              <a:rect l="0" t="0" r="0" b="0"/>
              <a:pathLst>
                <a:path w="558445">
                  <a:moveTo>
                    <a:pt x="0" y="0"/>
                  </a:moveTo>
                  <a:lnTo>
                    <a:pt x="248197" y="0"/>
                  </a:lnTo>
                  <a:lnTo>
                    <a:pt x="310247" y="0"/>
                  </a:lnTo>
                  <a:lnTo>
                    <a:pt x="310247" y="0"/>
                  </a:lnTo>
                  <a:lnTo>
                    <a:pt x="434346" y="0"/>
                  </a:lnTo>
                  <a:lnTo>
                    <a:pt x="496395" y="0"/>
                  </a:lnTo>
                  <a:lnTo>
                    <a:pt x="558445"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265595" y="2514043"/>
              <a:ext cx="310247" cy="0"/>
            </a:xfrm>
            <a:custGeom>
              <a:avLst/>
              <a:gdLst/>
              <a:ahLst/>
              <a:cxnLst/>
              <a:rect l="0" t="0" r="0" b="0"/>
              <a:pathLst>
                <a:path w="310247">
                  <a:moveTo>
                    <a:pt x="0" y="0"/>
                  </a:moveTo>
                  <a:lnTo>
                    <a:pt x="0" y="0"/>
                  </a:lnTo>
                  <a:lnTo>
                    <a:pt x="0" y="0"/>
                  </a:lnTo>
                  <a:lnTo>
                    <a:pt x="124098" y="0"/>
                  </a:lnTo>
                  <a:lnTo>
                    <a:pt x="248197" y="0"/>
                  </a:lnTo>
                  <a:lnTo>
                    <a:pt x="248197" y="0"/>
                  </a:lnTo>
                  <a:lnTo>
                    <a:pt x="310247"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203546" y="2757967"/>
              <a:ext cx="434346" cy="0"/>
            </a:xfrm>
            <a:custGeom>
              <a:avLst/>
              <a:gdLst/>
              <a:ahLst/>
              <a:cxnLst/>
              <a:rect l="0" t="0" r="0" b="0"/>
              <a:pathLst>
                <a:path w="434346">
                  <a:moveTo>
                    <a:pt x="0" y="0"/>
                  </a:moveTo>
                  <a:lnTo>
                    <a:pt x="186148" y="0"/>
                  </a:lnTo>
                  <a:lnTo>
                    <a:pt x="310247" y="0"/>
                  </a:lnTo>
                  <a:lnTo>
                    <a:pt x="310247" y="0"/>
                  </a:lnTo>
                  <a:lnTo>
                    <a:pt x="310247" y="0"/>
                  </a:lnTo>
                  <a:lnTo>
                    <a:pt x="372296" y="0"/>
                  </a:lnTo>
                  <a:lnTo>
                    <a:pt x="434346"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7079447" y="3001892"/>
              <a:ext cx="558445" cy="0"/>
            </a:xfrm>
            <a:custGeom>
              <a:avLst/>
              <a:gdLst/>
              <a:ahLst/>
              <a:cxnLst/>
              <a:rect l="0" t="0" r="0" b="0"/>
              <a:pathLst>
                <a:path w="558445">
                  <a:moveTo>
                    <a:pt x="0" y="0"/>
                  </a:moveTo>
                  <a:lnTo>
                    <a:pt x="124098" y="0"/>
                  </a:lnTo>
                  <a:lnTo>
                    <a:pt x="248197" y="0"/>
                  </a:lnTo>
                  <a:lnTo>
                    <a:pt x="372296" y="0"/>
                  </a:lnTo>
                  <a:lnTo>
                    <a:pt x="372296" y="0"/>
                  </a:lnTo>
                  <a:lnTo>
                    <a:pt x="434346" y="0"/>
                  </a:lnTo>
                  <a:lnTo>
                    <a:pt x="558445"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6521001" y="3245816"/>
              <a:ext cx="1240989" cy="0"/>
            </a:xfrm>
            <a:custGeom>
              <a:avLst/>
              <a:gdLst/>
              <a:ahLst/>
              <a:cxnLst/>
              <a:rect l="0" t="0" r="0" b="0"/>
              <a:pathLst>
                <a:path w="1240989">
                  <a:moveTo>
                    <a:pt x="0" y="0"/>
                  </a:moveTo>
                  <a:lnTo>
                    <a:pt x="372296" y="0"/>
                  </a:lnTo>
                  <a:lnTo>
                    <a:pt x="434346" y="0"/>
                  </a:lnTo>
                  <a:lnTo>
                    <a:pt x="434346" y="0"/>
                  </a:lnTo>
                  <a:lnTo>
                    <a:pt x="496395" y="0"/>
                  </a:lnTo>
                  <a:lnTo>
                    <a:pt x="806643" y="0"/>
                  </a:lnTo>
                  <a:lnTo>
                    <a:pt x="1240989"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6893298" y="3489740"/>
              <a:ext cx="496395" cy="0"/>
            </a:xfrm>
            <a:custGeom>
              <a:avLst/>
              <a:gdLst/>
              <a:ahLst/>
              <a:cxnLst/>
              <a:rect l="0" t="0" r="0" b="0"/>
              <a:pathLst>
                <a:path w="496395">
                  <a:moveTo>
                    <a:pt x="0" y="0"/>
                  </a:moveTo>
                  <a:lnTo>
                    <a:pt x="0" y="0"/>
                  </a:lnTo>
                  <a:lnTo>
                    <a:pt x="0" y="0"/>
                  </a:lnTo>
                  <a:lnTo>
                    <a:pt x="186148" y="0"/>
                  </a:lnTo>
                  <a:lnTo>
                    <a:pt x="248197" y="0"/>
                  </a:lnTo>
                  <a:lnTo>
                    <a:pt x="496395" y="0"/>
                  </a:lnTo>
                  <a:lnTo>
                    <a:pt x="496395"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6334853" y="3733665"/>
              <a:ext cx="1240989" cy="0"/>
            </a:xfrm>
            <a:custGeom>
              <a:avLst/>
              <a:gdLst/>
              <a:ahLst/>
              <a:cxnLst/>
              <a:rect l="0" t="0" r="0" b="0"/>
              <a:pathLst>
                <a:path w="1240989">
                  <a:moveTo>
                    <a:pt x="0" y="0"/>
                  </a:moveTo>
                  <a:lnTo>
                    <a:pt x="496395" y="0"/>
                  </a:lnTo>
                  <a:lnTo>
                    <a:pt x="558445" y="0"/>
                  </a:lnTo>
                  <a:lnTo>
                    <a:pt x="620494" y="0"/>
                  </a:lnTo>
                  <a:lnTo>
                    <a:pt x="806643" y="0"/>
                  </a:lnTo>
                  <a:lnTo>
                    <a:pt x="1178940" y="0"/>
                  </a:lnTo>
                  <a:lnTo>
                    <a:pt x="1240989"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6024606" y="3977589"/>
              <a:ext cx="744593" cy="0"/>
            </a:xfrm>
            <a:custGeom>
              <a:avLst/>
              <a:gdLst/>
              <a:ahLst/>
              <a:cxnLst/>
              <a:rect l="0" t="0" r="0" b="0"/>
              <a:pathLst>
                <a:path w="744593">
                  <a:moveTo>
                    <a:pt x="0" y="0"/>
                  </a:moveTo>
                  <a:lnTo>
                    <a:pt x="62049" y="0"/>
                  </a:lnTo>
                  <a:lnTo>
                    <a:pt x="124098" y="0"/>
                  </a:lnTo>
                  <a:lnTo>
                    <a:pt x="124098" y="0"/>
                  </a:lnTo>
                  <a:lnTo>
                    <a:pt x="372296" y="0"/>
                  </a:lnTo>
                  <a:lnTo>
                    <a:pt x="372296" y="0"/>
                  </a:lnTo>
                  <a:lnTo>
                    <a:pt x="744593"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6210754" y="4221514"/>
              <a:ext cx="372296" cy="0"/>
            </a:xfrm>
            <a:custGeom>
              <a:avLst/>
              <a:gdLst/>
              <a:ahLst/>
              <a:cxnLst/>
              <a:rect l="0" t="0" r="0" b="0"/>
              <a:pathLst>
                <a:path w="372296">
                  <a:moveTo>
                    <a:pt x="0" y="0"/>
                  </a:moveTo>
                  <a:lnTo>
                    <a:pt x="124098" y="0"/>
                  </a:lnTo>
                  <a:lnTo>
                    <a:pt x="186148" y="0"/>
                  </a:lnTo>
                  <a:lnTo>
                    <a:pt x="186148" y="0"/>
                  </a:lnTo>
                  <a:lnTo>
                    <a:pt x="186148" y="0"/>
                  </a:lnTo>
                  <a:lnTo>
                    <a:pt x="372296" y="0"/>
                  </a:lnTo>
                  <a:lnTo>
                    <a:pt x="372296"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5528210" y="4465438"/>
              <a:ext cx="744593" cy="0"/>
            </a:xfrm>
            <a:custGeom>
              <a:avLst/>
              <a:gdLst/>
              <a:ahLst/>
              <a:cxnLst/>
              <a:rect l="0" t="0" r="0" b="0"/>
              <a:pathLst>
                <a:path w="744593">
                  <a:moveTo>
                    <a:pt x="0" y="0"/>
                  </a:moveTo>
                  <a:lnTo>
                    <a:pt x="372296" y="0"/>
                  </a:lnTo>
                  <a:lnTo>
                    <a:pt x="496395" y="0"/>
                  </a:lnTo>
                  <a:lnTo>
                    <a:pt x="744593" y="0"/>
                  </a:lnTo>
                  <a:lnTo>
                    <a:pt x="744593" y="0"/>
                  </a:lnTo>
                  <a:lnTo>
                    <a:pt x="744593" y="0"/>
                  </a:lnTo>
                  <a:lnTo>
                    <a:pt x="744593"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5155913" y="4709362"/>
              <a:ext cx="1054841" cy="0"/>
            </a:xfrm>
            <a:custGeom>
              <a:avLst/>
              <a:gdLst/>
              <a:ahLst/>
              <a:cxnLst/>
              <a:rect l="0" t="0" r="0" b="0"/>
              <a:pathLst>
                <a:path w="1054841">
                  <a:moveTo>
                    <a:pt x="0" y="0"/>
                  </a:moveTo>
                  <a:lnTo>
                    <a:pt x="124098" y="0"/>
                  </a:lnTo>
                  <a:lnTo>
                    <a:pt x="434346" y="0"/>
                  </a:lnTo>
                  <a:lnTo>
                    <a:pt x="868692" y="0"/>
                  </a:lnTo>
                  <a:lnTo>
                    <a:pt x="930742" y="0"/>
                  </a:lnTo>
                  <a:lnTo>
                    <a:pt x="992791" y="0"/>
                  </a:lnTo>
                  <a:lnTo>
                    <a:pt x="1054841"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5155913" y="4953287"/>
              <a:ext cx="1861484" cy="0"/>
            </a:xfrm>
            <a:custGeom>
              <a:avLst/>
              <a:gdLst/>
              <a:ahLst/>
              <a:cxnLst/>
              <a:rect l="0" t="0" r="0" b="0"/>
              <a:pathLst>
                <a:path w="1861484">
                  <a:moveTo>
                    <a:pt x="0" y="0"/>
                  </a:moveTo>
                  <a:lnTo>
                    <a:pt x="62049" y="0"/>
                  </a:lnTo>
                  <a:lnTo>
                    <a:pt x="930742" y="0"/>
                  </a:lnTo>
                  <a:lnTo>
                    <a:pt x="930742" y="0"/>
                  </a:lnTo>
                  <a:lnTo>
                    <a:pt x="930742" y="0"/>
                  </a:lnTo>
                  <a:lnTo>
                    <a:pt x="992791" y="0"/>
                  </a:lnTo>
                  <a:lnTo>
                    <a:pt x="1861484"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5776408" y="5197211"/>
              <a:ext cx="1303039" cy="0"/>
            </a:xfrm>
            <a:custGeom>
              <a:avLst/>
              <a:gdLst/>
              <a:ahLst/>
              <a:cxnLst/>
              <a:rect l="0" t="0" r="0" b="0"/>
              <a:pathLst>
                <a:path w="1303039">
                  <a:moveTo>
                    <a:pt x="0" y="0"/>
                  </a:moveTo>
                  <a:lnTo>
                    <a:pt x="558445" y="0"/>
                  </a:lnTo>
                  <a:lnTo>
                    <a:pt x="868692" y="0"/>
                  </a:lnTo>
                  <a:lnTo>
                    <a:pt x="1178940" y="0"/>
                  </a:lnTo>
                  <a:lnTo>
                    <a:pt x="1240989" y="0"/>
                  </a:lnTo>
                  <a:lnTo>
                    <a:pt x="1240989" y="0"/>
                  </a:lnTo>
                  <a:lnTo>
                    <a:pt x="1303039"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5155913" y="5441136"/>
              <a:ext cx="868692" cy="0"/>
            </a:xfrm>
            <a:custGeom>
              <a:avLst/>
              <a:gdLst/>
              <a:ahLst/>
              <a:cxnLst/>
              <a:rect l="0" t="0" r="0" b="0"/>
              <a:pathLst>
                <a:path w="868692">
                  <a:moveTo>
                    <a:pt x="0" y="0"/>
                  </a:moveTo>
                  <a:lnTo>
                    <a:pt x="124098" y="0"/>
                  </a:lnTo>
                  <a:lnTo>
                    <a:pt x="310247" y="0"/>
                  </a:lnTo>
                  <a:lnTo>
                    <a:pt x="558445" y="0"/>
                  </a:lnTo>
                  <a:lnTo>
                    <a:pt x="620494" y="0"/>
                  </a:lnTo>
                  <a:lnTo>
                    <a:pt x="744593" y="0"/>
                  </a:lnTo>
                  <a:lnTo>
                    <a:pt x="868692"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4721566" y="5685060"/>
              <a:ext cx="806643" cy="0"/>
            </a:xfrm>
            <a:custGeom>
              <a:avLst/>
              <a:gdLst/>
              <a:ahLst/>
              <a:cxnLst/>
              <a:rect l="0" t="0" r="0" b="0"/>
              <a:pathLst>
                <a:path w="806643">
                  <a:moveTo>
                    <a:pt x="0" y="0"/>
                  </a:moveTo>
                  <a:lnTo>
                    <a:pt x="124098" y="0"/>
                  </a:lnTo>
                  <a:lnTo>
                    <a:pt x="248197" y="0"/>
                  </a:lnTo>
                  <a:lnTo>
                    <a:pt x="434346" y="0"/>
                  </a:lnTo>
                  <a:lnTo>
                    <a:pt x="620494" y="0"/>
                  </a:lnTo>
                  <a:lnTo>
                    <a:pt x="744593" y="0"/>
                  </a:lnTo>
                  <a:lnTo>
                    <a:pt x="806643" y="0"/>
                  </a:lnTo>
                </a:path>
              </a:pathLst>
            </a:custGeom>
            <a:ln w="108405" cap="flat">
              <a:solidFill>
                <a:srgbClr val="E8E8E8">
                  <a:alpha val="100000"/>
                </a:srgbClr>
              </a:solidFill>
              <a:prstDash val="solid"/>
              <a:round/>
            </a:ln>
          </p:spPr>
          <p:txBody>
            <a:bodyPr/>
            <a:lstStyle/>
            <a:p>
              <a:endParaRPr/>
            </a:p>
          </p:txBody>
        </p:sp>
        <p:sp>
          <p:nvSpPr>
            <p:cNvPr id="55" name="pt55"/>
            <p:cNvSpPr/>
            <p:nvPr/>
          </p:nvSpPr>
          <p:spPr>
            <a:xfrm>
              <a:off x="5523710"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5151413"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4841165"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4717066"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5461660"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5337561"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4965264"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633392"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633392"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633392"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074947"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7633392"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633392"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633392"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509293"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509293"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571343"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385194"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261095"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261095"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261095"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6578551"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6330353"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6206254"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6578551"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6392402"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6392402"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6392402"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63339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63339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763339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763339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763339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63339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769544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7323145"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688879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651650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775749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7012897"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695084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695084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6082155"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6144205"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6020106"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6144205"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6392402"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6392402"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676469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7509293"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509293"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7633392"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7571343"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509293"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385194"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7199046"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7447244"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509293"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633392"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7447244"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7323145"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074947"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7199046"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6020106"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5896007"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5151413"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275512"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5771908"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461660"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709858"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7633392"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7571343"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7509293"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7074947"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7385194"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385194"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7323145"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7012897"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6144205"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521346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5151413"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6082155"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6082155"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6082155"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136996"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7509293"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7571343"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6950848"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6888798"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6330353"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6826749"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819541"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385194"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199046"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819541"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571343"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819541"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7633392"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5275512"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5151413"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5585759"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6144205"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6020106"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6082155"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6206254"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7012897"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6950848"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074947"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7012897"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664060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6330353"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5771908"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552371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5896007"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6020106"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6268304"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6268304"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6268304"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6268304"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7509293"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7261095"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7385194"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7261095"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385194"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571343"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7757491"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7385194"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7385194"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074947"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136996"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6888798"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6888798"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6888798"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7199046"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695084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7385194"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7199046"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7074947"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7136996"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7385194"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7323145"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7074947"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7199046"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7323145"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7323145"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7385194"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7385194"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5469507" y="56263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3" name="pt203"/>
            <p:cNvSpPr/>
            <p:nvPr/>
          </p:nvSpPr>
          <p:spPr>
            <a:xfrm>
              <a:off x="5283359" y="56263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4" name="pt204"/>
            <p:cNvSpPr/>
            <p:nvPr/>
          </p:nvSpPr>
          <p:spPr>
            <a:xfrm>
              <a:off x="4911062" y="56263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5" name="pt205"/>
            <p:cNvSpPr/>
            <p:nvPr/>
          </p:nvSpPr>
          <p:spPr>
            <a:xfrm>
              <a:off x="7579190" y="1235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6" name="pt206"/>
            <p:cNvSpPr/>
            <p:nvPr/>
          </p:nvSpPr>
          <p:spPr>
            <a:xfrm>
              <a:off x="7579190" y="1235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7" name="pt207"/>
            <p:cNvSpPr/>
            <p:nvPr/>
          </p:nvSpPr>
          <p:spPr>
            <a:xfrm>
              <a:off x="7579190" y="1235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8" name="pt208"/>
            <p:cNvSpPr/>
            <p:nvPr/>
          </p:nvSpPr>
          <p:spPr>
            <a:xfrm>
              <a:off x="7455091" y="24553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9" name="pt209"/>
            <p:cNvSpPr/>
            <p:nvPr/>
          </p:nvSpPr>
          <p:spPr>
            <a:xfrm>
              <a:off x="7206893" y="24553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0" name="pt210"/>
            <p:cNvSpPr/>
            <p:nvPr/>
          </p:nvSpPr>
          <p:spPr>
            <a:xfrm>
              <a:off x="7206893" y="24553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1" name="pt211"/>
            <p:cNvSpPr/>
            <p:nvPr/>
          </p:nvSpPr>
          <p:spPr>
            <a:xfrm>
              <a:off x="6524348" y="416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2" name="pt212"/>
            <p:cNvSpPr/>
            <p:nvPr/>
          </p:nvSpPr>
          <p:spPr>
            <a:xfrm>
              <a:off x="6338200" y="416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3" name="pt213"/>
            <p:cNvSpPr/>
            <p:nvPr/>
          </p:nvSpPr>
          <p:spPr>
            <a:xfrm>
              <a:off x="6338200" y="416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4" name="pt214"/>
            <p:cNvSpPr/>
            <p:nvPr/>
          </p:nvSpPr>
          <p:spPr>
            <a:xfrm>
              <a:off x="7579190" y="9917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5" name="pt215"/>
            <p:cNvSpPr/>
            <p:nvPr/>
          </p:nvSpPr>
          <p:spPr>
            <a:xfrm>
              <a:off x="7579190" y="9917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6" name="pt216"/>
            <p:cNvSpPr/>
            <p:nvPr/>
          </p:nvSpPr>
          <p:spPr>
            <a:xfrm>
              <a:off x="7641239" y="9917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7" name="pt217"/>
            <p:cNvSpPr/>
            <p:nvPr/>
          </p:nvSpPr>
          <p:spPr>
            <a:xfrm>
              <a:off x="7268942"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8" name="pt218"/>
            <p:cNvSpPr/>
            <p:nvPr/>
          </p:nvSpPr>
          <p:spPr>
            <a:xfrm>
              <a:off x="6896645"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9" name="pt219"/>
            <p:cNvSpPr/>
            <p:nvPr/>
          </p:nvSpPr>
          <p:spPr>
            <a:xfrm>
              <a:off x="6896645"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0" name="pt220"/>
            <p:cNvSpPr/>
            <p:nvPr/>
          </p:nvSpPr>
          <p:spPr>
            <a:xfrm>
              <a:off x="6027953" y="39188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1" name="pt221"/>
            <p:cNvSpPr/>
            <p:nvPr/>
          </p:nvSpPr>
          <p:spPr>
            <a:xfrm>
              <a:off x="6338200" y="39188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2" name="pt222"/>
            <p:cNvSpPr/>
            <p:nvPr/>
          </p:nvSpPr>
          <p:spPr>
            <a:xfrm>
              <a:off x="6710497" y="39188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3" name="pt223"/>
            <p:cNvSpPr/>
            <p:nvPr/>
          </p:nvSpPr>
          <p:spPr>
            <a:xfrm>
              <a:off x="7455091" y="26992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4" name="pt224"/>
            <p:cNvSpPr/>
            <p:nvPr/>
          </p:nvSpPr>
          <p:spPr>
            <a:xfrm>
              <a:off x="7330992" y="26992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5" name="pt225"/>
            <p:cNvSpPr/>
            <p:nvPr/>
          </p:nvSpPr>
          <p:spPr>
            <a:xfrm>
              <a:off x="7144843" y="26992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6" name="pt226"/>
            <p:cNvSpPr/>
            <p:nvPr/>
          </p:nvSpPr>
          <p:spPr>
            <a:xfrm>
              <a:off x="7393041" y="29431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7" name="pt227"/>
            <p:cNvSpPr/>
            <p:nvPr/>
          </p:nvSpPr>
          <p:spPr>
            <a:xfrm>
              <a:off x="7020744" y="29431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8" name="pt228"/>
            <p:cNvSpPr/>
            <p:nvPr/>
          </p:nvSpPr>
          <p:spPr>
            <a:xfrm>
              <a:off x="7144843" y="29431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9" name="pt229"/>
            <p:cNvSpPr/>
            <p:nvPr/>
          </p:nvSpPr>
          <p:spPr>
            <a:xfrm>
              <a:off x="5965903" y="53824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5407458" y="53824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5655656" y="53824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579190" y="2211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330992" y="2211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7268942" y="2211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6958695" y="4894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6027953" y="4894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6027953" y="4894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7082794" y="36749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6276150" y="36749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6772546" y="36749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7765338" y="1479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7765338" y="1479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7579190" y="1479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5221309" y="4650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6027953" y="4650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6152052" y="4650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6958695" y="513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6276150" y="513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5717705" y="513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5469507" y="44067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6214101" y="44067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6214101" y="44067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pt253"/>
            <p:cNvSpPr/>
            <p:nvPr/>
          </p:nvSpPr>
          <p:spPr>
            <a:xfrm>
              <a:off x="7455091" y="7478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4" name="pt254"/>
            <p:cNvSpPr/>
            <p:nvPr/>
          </p:nvSpPr>
          <p:spPr>
            <a:xfrm>
              <a:off x="7517140" y="7478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5" name="pt255"/>
            <p:cNvSpPr/>
            <p:nvPr/>
          </p:nvSpPr>
          <p:spPr>
            <a:xfrm>
              <a:off x="7703289" y="7478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6" name="pt256"/>
            <p:cNvSpPr/>
            <p:nvPr/>
          </p:nvSpPr>
          <p:spPr>
            <a:xfrm>
              <a:off x="7330992" y="3431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6834596" y="3431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6834596" y="3431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7144843" y="1723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7082794" y="1723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7330992" y="1723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7268942" y="1967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7330992" y="1967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7330992" y="1967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tx265"/>
            <p:cNvSpPr/>
            <p:nvPr/>
          </p:nvSpPr>
          <p:spPr>
            <a:xfrm>
              <a:off x="935320" y="5590960"/>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Angola</a:t>
              </a:r>
            </a:p>
          </p:txBody>
        </p:sp>
        <p:sp>
          <p:nvSpPr>
            <p:cNvPr id="266" name="tx266"/>
            <p:cNvSpPr/>
            <p:nvPr/>
          </p:nvSpPr>
          <p:spPr>
            <a:xfrm>
              <a:off x="547189" y="5345331"/>
              <a:ext cx="82312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Madagascar*</a:t>
              </a:r>
            </a:p>
          </p:txBody>
        </p:sp>
        <p:sp>
          <p:nvSpPr>
            <p:cNvPr id="267" name="tx267"/>
            <p:cNvSpPr/>
            <p:nvPr/>
          </p:nvSpPr>
          <p:spPr>
            <a:xfrm>
              <a:off x="609331" y="5129101"/>
              <a:ext cx="36507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South</a:t>
              </a:r>
            </a:p>
          </p:txBody>
        </p:sp>
        <p:sp>
          <p:nvSpPr>
            <p:cNvPr id="268" name="tx268"/>
            <p:cNvSpPr/>
            <p:nvPr/>
          </p:nvSpPr>
          <p:spPr>
            <a:xfrm>
              <a:off x="1013219" y="5129169"/>
              <a:ext cx="35709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Africa</a:t>
              </a:r>
            </a:p>
          </p:txBody>
        </p:sp>
        <p:sp>
          <p:nvSpPr>
            <p:cNvPr id="269" name="tx269"/>
            <p:cNvSpPr/>
            <p:nvPr/>
          </p:nvSpPr>
          <p:spPr>
            <a:xfrm>
              <a:off x="516152" y="4859119"/>
              <a:ext cx="854161"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Mozambique*</a:t>
              </a:r>
            </a:p>
          </p:txBody>
        </p:sp>
        <p:sp>
          <p:nvSpPr>
            <p:cNvPr id="270" name="tx270"/>
            <p:cNvSpPr/>
            <p:nvPr/>
          </p:nvSpPr>
          <p:spPr>
            <a:xfrm>
              <a:off x="811241" y="4641252"/>
              <a:ext cx="5590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Somalia*</a:t>
              </a:r>
            </a:p>
          </p:txBody>
        </p:sp>
        <p:sp>
          <p:nvSpPr>
            <p:cNvPr id="271" name="tx271"/>
            <p:cNvSpPr/>
            <p:nvPr/>
          </p:nvSpPr>
          <p:spPr>
            <a:xfrm>
              <a:off x="508103" y="4397328"/>
              <a:ext cx="36507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South</a:t>
              </a:r>
            </a:p>
          </p:txBody>
        </p:sp>
        <p:sp>
          <p:nvSpPr>
            <p:cNvPr id="272" name="tx272"/>
            <p:cNvSpPr/>
            <p:nvPr/>
          </p:nvSpPr>
          <p:spPr>
            <a:xfrm>
              <a:off x="911991" y="4397328"/>
              <a:ext cx="45832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Sudan*</a:t>
              </a:r>
            </a:p>
          </p:txBody>
        </p:sp>
        <p:sp>
          <p:nvSpPr>
            <p:cNvPr id="273" name="tx273"/>
            <p:cNvSpPr/>
            <p:nvPr/>
          </p:nvSpPr>
          <p:spPr>
            <a:xfrm>
              <a:off x="749235" y="4153403"/>
              <a:ext cx="62107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Comoros*</a:t>
              </a:r>
            </a:p>
          </p:txBody>
        </p:sp>
        <p:sp>
          <p:nvSpPr>
            <p:cNvPr id="274" name="tx274"/>
            <p:cNvSpPr/>
            <p:nvPr/>
          </p:nvSpPr>
          <p:spPr>
            <a:xfrm>
              <a:off x="811105" y="3883421"/>
              <a:ext cx="559209"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Ethiopia*</a:t>
              </a:r>
            </a:p>
          </p:txBody>
        </p:sp>
        <p:sp>
          <p:nvSpPr>
            <p:cNvPr id="275" name="tx275"/>
            <p:cNvSpPr/>
            <p:nvPr/>
          </p:nvSpPr>
          <p:spPr>
            <a:xfrm>
              <a:off x="857899" y="3667328"/>
              <a:ext cx="51241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Namibia</a:t>
              </a:r>
            </a:p>
          </p:txBody>
        </p:sp>
        <p:sp>
          <p:nvSpPr>
            <p:cNvPr id="276" name="tx276"/>
            <p:cNvSpPr/>
            <p:nvPr/>
          </p:nvSpPr>
          <p:spPr>
            <a:xfrm>
              <a:off x="741255" y="3421698"/>
              <a:ext cx="62905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Tanzania*</a:t>
              </a:r>
            </a:p>
          </p:txBody>
        </p:sp>
        <p:sp>
          <p:nvSpPr>
            <p:cNvPr id="277" name="tx277"/>
            <p:cNvSpPr/>
            <p:nvPr/>
          </p:nvSpPr>
          <p:spPr>
            <a:xfrm>
              <a:off x="850122" y="3179479"/>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Eswatini</a:t>
              </a:r>
            </a:p>
          </p:txBody>
        </p:sp>
        <p:sp>
          <p:nvSpPr>
            <p:cNvPr id="278" name="tx278"/>
            <p:cNvSpPr/>
            <p:nvPr/>
          </p:nvSpPr>
          <p:spPr>
            <a:xfrm>
              <a:off x="873178" y="2935555"/>
              <a:ext cx="4971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Lesotho</a:t>
              </a:r>
            </a:p>
          </p:txBody>
        </p:sp>
        <p:sp>
          <p:nvSpPr>
            <p:cNvPr id="279" name="tx279"/>
            <p:cNvSpPr/>
            <p:nvPr/>
          </p:nvSpPr>
          <p:spPr>
            <a:xfrm>
              <a:off x="919836" y="2662162"/>
              <a:ext cx="45047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Kenya*</a:t>
              </a:r>
            </a:p>
          </p:txBody>
        </p:sp>
        <p:sp>
          <p:nvSpPr>
            <p:cNvPr id="280" name="tx280"/>
            <p:cNvSpPr/>
            <p:nvPr/>
          </p:nvSpPr>
          <p:spPr>
            <a:xfrm>
              <a:off x="834433" y="2446001"/>
              <a:ext cx="535880"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Burundi*</a:t>
              </a:r>
            </a:p>
          </p:txBody>
        </p:sp>
        <p:sp>
          <p:nvSpPr>
            <p:cNvPr id="281" name="tx281"/>
            <p:cNvSpPr/>
            <p:nvPr/>
          </p:nvSpPr>
          <p:spPr>
            <a:xfrm>
              <a:off x="935593" y="2203781"/>
              <a:ext cx="4347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Malawi</a:t>
              </a:r>
            </a:p>
          </p:txBody>
        </p:sp>
        <p:sp>
          <p:nvSpPr>
            <p:cNvPr id="282" name="tx282"/>
            <p:cNvSpPr/>
            <p:nvPr/>
          </p:nvSpPr>
          <p:spPr>
            <a:xfrm>
              <a:off x="725907" y="1959857"/>
              <a:ext cx="64440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Zimbabwe</a:t>
              </a:r>
            </a:p>
          </p:txBody>
        </p:sp>
        <p:sp>
          <p:nvSpPr>
            <p:cNvPr id="283" name="tx283"/>
            <p:cNvSpPr/>
            <p:nvPr/>
          </p:nvSpPr>
          <p:spPr>
            <a:xfrm>
              <a:off x="850122" y="1714227"/>
              <a:ext cx="520191"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Zambia*</a:t>
              </a:r>
            </a:p>
          </p:txBody>
        </p:sp>
        <p:sp>
          <p:nvSpPr>
            <p:cNvPr id="284" name="tx284"/>
            <p:cNvSpPr/>
            <p:nvPr/>
          </p:nvSpPr>
          <p:spPr>
            <a:xfrm>
              <a:off x="857762" y="1472008"/>
              <a:ext cx="5125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Rwanda</a:t>
              </a:r>
            </a:p>
          </p:txBody>
        </p:sp>
        <p:sp>
          <p:nvSpPr>
            <p:cNvPr id="285" name="tx285"/>
            <p:cNvSpPr/>
            <p:nvPr/>
          </p:nvSpPr>
          <p:spPr>
            <a:xfrm>
              <a:off x="756807" y="1228084"/>
              <a:ext cx="61350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Botswana</a:t>
              </a:r>
            </a:p>
          </p:txBody>
        </p:sp>
        <p:sp>
          <p:nvSpPr>
            <p:cNvPr id="286" name="tx286"/>
            <p:cNvSpPr/>
            <p:nvPr/>
          </p:nvSpPr>
          <p:spPr>
            <a:xfrm>
              <a:off x="958854" y="984159"/>
              <a:ext cx="41146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Eritrea</a:t>
              </a:r>
            </a:p>
          </p:txBody>
        </p:sp>
        <p:sp>
          <p:nvSpPr>
            <p:cNvPr id="287" name="tx287"/>
            <p:cNvSpPr/>
            <p:nvPr/>
          </p:nvSpPr>
          <p:spPr>
            <a:xfrm>
              <a:off x="880955" y="712472"/>
              <a:ext cx="4893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Uganda</a:t>
              </a:r>
            </a:p>
          </p:txBody>
        </p:sp>
        <p:sp>
          <p:nvSpPr>
            <p:cNvPr id="288" name="tx288"/>
            <p:cNvSpPr/>
            <p:nvPr/>
          </p:nvSpPr>
          <p:spPr>
            <a:xfrm>
              <a:off x="1712114"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89" name="tx289"/>
            <p:cNvSpPr/>
            <p:nvPr/>
          </p:nvSpPr>
          <p:spPr>
            <a:xfrm>
              <a:off x="3232273"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90" name="tx290"/>
            <p:cNvSpPr/>
            <p:nvPr/>
          </p:nvSpPr>
          <p:spPr>
            <a:xfrm>
              <a:off x="4783510"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91" name="tx291"/>
            <p:cNvSpPr/>
            <p:nvPr/>
          </p:nvSpPr>
          <p:spPr>
            <a:xfrm>
              <a:off x="6334747"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92" name="tx292"/>
            <p:cNvSpPr/>
            <p:nvPr/>
          </p:nvSpPr>
          <p:spPr>
            <a:xfrm>
              <a:off x="7854906"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93" name="tx293"/>
            <p:cNvSpPr/>
            <p:nvPr/>
          </p:nvSpPr>
          <p:spPr>
            <a:xfrm>
              <a:off x="4414765"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94" name="pt294"/>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95" name="pt295"/>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96" name="pt296"/>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97" name="tx297"/>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98" name="tx298"/>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99" name="tx299"/>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00" name="tx300"/>
            <p:cNvSpPr/>
            <p:nvPr/>
          </p:nvSpPr>
          <p:spPr>
            <a:xfrm>
              <a:off x="1432944" y="398022"/>
              <a:ext cx="347574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country, ESAR, 2019-2025</a:t>
              </a:r>
            </a:p>
          </p:txBody>
        </p:sp>
        <p:sp>
          <p:nvSpPr>
            <p:cNvPr id="301" name="tx301"/>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2" name="tx302"/>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303" name="tx303"/>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04" name="tx304"/>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DTP3 coverage across years 2019 to 2025 (grey bars), and coverage in specific years (dots), by country. The chart can be used for assessing recovery to pre-pandemic levels and progress beyond 2019.
In 2024, 13 (out of 21) countries had lower coverage than in 2019.
In 2025, 5 countries had lower DTP3 coverage than in 2024.
In 2025, 13 countries had lower coverage than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229775" y="5402890"/>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229775" y="5117563"/>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229775" y="4832236"/>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229775" y="4546909"/>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229775" y="4261582"/>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229775" y="3976254"/>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229775" y="3690927"/>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229775" y="3405600"/>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229775" y="3120273"/>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229775" y="2834946"/>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229775" y="2549618"/>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229775" y="2264291"/>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229775" y="1978964"/>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32681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65028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97375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29722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62069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94416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378094" y="1978964"/>
              <a:ext cx="323469" cy="0"/>
            </a:xfrm>
            <a:custGeom>
              <a:avLst/>
              <a:gdLst/>
              <a:ahLst/>
              <a:cxnLst/>
              <a:rect l="0" t="0" r="0" b="0"/>
              <a:pathLst>
                <a:path w="323469">
                  <a:moveTo>
                    <a:pt x="0" y="0"/>
                  </a:moveTo>
                  <a:lnTo>
                    <a:pt x="323469" y="0"/>
                  </a:lnTo>
                </a:path>
              </a:pathLst>
            </a:custGeom>
            <a:ln w="81303" cap="flat">
              <a:solidFill>
                <a:srgbClr val="E8E8E8">
                  <a:alpha val="100000"/>
                </a:srgbClr>
              </a:solidFill>
              <a:prstDash val="solid"/>
              <a:round/>
            </a:ln>
          </p:spPr>
          <p:txBody>
            <a:bodyPr/>
            <a:lstStyle/>
            <a:p>
              <a:endParaRPr/>
            </a:p>
          </p:txBody>
        </p:sp>
        <p:sp>
          <p:nvSpPr>
            <p:cNvPr id="24" name="pl24"/>
            <p:cNvSpPr/>
            <p:nvPr/>
          </p:nvSpPr>
          <p:spPr>
            <a:xfrm>
              <a:off x="2458961" y="2264291"/>
              <a:ext cx="242602" cy="0"/>
            </a:xfrm>
            <a:custGeom>
              <a:avLst/>
              <a:gdLst/>
              <a:ahLst/>
              <a:cxnLst/>
              <a:rect l="0" t="0" r="0" b="0"/>
              <a:pathLst>
                <a:path w="242602">
                  <a:moveTo>
                    <a:pt x="0" y="0"/>
                  </a:moveTo>
                  <a:lnTo>
                    <a:pt x="242602" y="0"/>
                  </a:lnTo>
                </a:path>
              </a:pathLst>
            </a:custGeom>
            <a:ln w="81303" cap="flat">
              <a:solidFill>
                <a:srgbClr val="E8E8E8">
                  <a:alpha val="100000"/>
                </a:srgbClr>
              </a:solidFill>
              <a:prstDash val="solid"/>
              <a:round/>
            </a:ln>
          </p:spPr>
          <p:txBody>
            <a:bodyPr/>
            <a:lstStyle/>
            <a:p>
              <a:endParaRPr/>
            </a:p>
          </p:txBody>
        </p:sp>
        <p:sp>
          <p:nvSpPr>
            <p:cNvPr id="25" name="pl25"/>
            <p:cNvSpPr/>
            <p:nvPr/>
          </p:nvSpPr>
          <p:spPr>
            <a:xfrm>
              <a:off x="2167838" y="2549618"/>
              <a:ext cx="145561" cy="0"/>
            </a:xfrm>
            <a:custGeom>
              <a:avLst/>
              <a:gdLst/>
              <a:ahLst/>
              <a:cxnLst/>
              <a:rect l="0" t="0" r="0" b="0"/>
              <a:pathLst>
                <a:path w="145561">
                  <a:moveTo>
                    <a:pt x="0" y="0"/>
                  </a:moveTo>
                  <a:lnTo>
                    <a:pt x="145561" y="0"/>
                  </a:lnTo>
                </a:path>
              </a:pathLst>
            </a:custGeom>
            <a:ln w="81303" cap="flat">
              <a:solidFill>
                <a:srgbClr val="E8E8E8">
                  <a:alpha val="100000"/>
                </a:srgbClr>
              </a:solidFill>
              <a:prstDash val="solid"/>
              <a:round/>
            </a:ln>
          </p:spPr>
          <p:txBody>
            <a:bodyPr/>
            <a:lstStyle/>
            <a:p>
              <a:endParaRPr/>
            </a:p>
          </p:txBody>
        </p:sp>
        <p:sp>
          <p:nvSpPr>
            <p:cNvPr id="26" name="pl26"/>
            <p:cNvSpPr/>
            <p:nvPr/>
          </p:nvSpPr>
          <p:spPr>
            <a:xfrm>
              <a:off x="2669217" y="2834946"/>
              <a:ext cx="129387" cy="0"/>
            </a:xfrm>
            <a:custGeom>
              <a:avLst/>
              <a:gdLst/>
              <a:ahLst/>
              <a:cxnLst/>
              <a:rect l="0" t="0" r="0" b="0"/>
              <a:pathLst>
                <a:path w="129387">
                  <a:moveTo>
                    <a:pt x="0" y="0"/>
                  </a:moveTo>
                  <a:lnTo>
                    <a:pt x="129387" y="0"/>
                  </a:lnTo>
                </a:path>
              </a:pathLst>
            </a:custGeom>
            <a:ln w="81303" cap="flat">
              <a:solidFill>
                <a:srgbClr val="E8E8E8">
                  <a:alpha val="100000"/>
                </a:srgbClr>
              </a:solidFill>
              <a:prstDash val="solid"/>
              <a:round/>
            </a:ln>
          </p:spPr>
          <p:txBody>
            <a:bodyPr/>
            <a:lstStyle/>
            <a:p>
              <a:endParaRPr/>
            </a:p>
          </p:txBody>
        </p:sp>
        <p:sp>
          <p:nvSpPr>
            <p:cNvPr id="27" name="pl27"/>
            <p:cNvSpPr/>
            <p:nvPr/>
          </p:nvSpPr>
          <p:spPr>
            <a:xfrm>
              <a:off x="2685390" y="3120273"/>
              <a:ext cx="97040" cy="0"/>
            </a:xfrm>
            <a:custGeom>
              <a:avLst/>
              <a:gdLst/>
              <a:ahLst/>
              <a:cxnLst/>
              <a:rect l="0" t="0" r="0" b="0"/>
              <a:pathLst>
                <a:path w="97040">
                  <a:moveTo>
                    <a:pt x="0" y="0"/>
                  </a:moveTo>
                  <a:lnTo>
                    <a:pt x="97040" y="0"/>
                  </a:lnTo>
                </a:path>
              </a:pathLst>
            </a:custGeom>
            <a:ln w="81303" cap="flat">
              <a:solidFill>
                <a:srgbClr val="E8E8E8">
                  <a:alpha val="100000"/>
                </a:srgbClr>
              </a:solidFill>
              <a:prstDash val="solid"/>
              <a:round/>
            </a:ln>
          </p:spPr>
          <p:txBody>
            <a:bodyPr/>
            <a:lstStyle/>
            <a:p>
              <a:endParaRPr/>
            </a:p>
          </p:txBody>
        </p:sp>
        <p:sp>
          <p:nvSpPr>
            <p:cNvPr id="28" name="pl28"/>
            <p:cNvSpPr/>
            <p:nvPr/>
          </p:nvSpPr>
          <p:spPr>
            <a:xfrm>
              <a:off x="2750084" y="3405600"/>
              <a:ext cx="80867" cy="0"/>
            </a:xfrm>
            <a:custGeom>
              <a:avLst/>
              <a:gdLst/>
              <a:ahLst/>
              <a:cxnLst/>
              <a:rect l="0" t="0" r="0" b="0"/>
              <a:pathLst>
                <a:path w="80867">
                  <a:moveTo>
                    <a:pt x="0" y="0"/>
                  </a:moveTo>
                  <a:lnTo>
                    <a:pt x="80867" y="0"/>
                  </a:lnTo>
                </a:path>
              </a:pathLst>
            </a:custGeom>
            <a:ln w="81303" cap="flat">
              <a:solidFill>
                <a:srgbClr val="E8E8E8">
                  <a:alpha val="100000"/>
                </a:srgbClr>
              </a:solidFill>
              <a:prstDash val="solid"/>
              <a:round/>
            </a:ln>
          </p:spPr>
          <p:txBody>
            <a:bodyPr/>
            <a:lstStyle/>
            <a:p>
              <a:endParaRPr/>
            </a:p>
          </p:txBody>
        </p:sp>
        <p:sp>
          <p:nvSpPr>
            <p:cNvPr id="29" name="pl29"/>
            <p:cNvSpPr/>
            <p:nvPr/>
          </p:nvSpPr>
          <p:spPr>
            <a:xfrm>
              <a:off x="2361920" y="3690927"/>
              <a:ext cx="80867" cy="0"/>
            </a:xfrm>
            <a:custGeom>
              <a:avLst/>
              <a:gdLst/>
              <a:ahLst/>
              <a:cxnLst/>
              <a:rect l="0" t="0" r="0" b="0"/>
              <a:pathLst>
                <a:path w="80867">
                  <a:moveTo>
                    <a:pt x="0" y="0"/>
                  </a:moveTo>
                  <a:lnTo>
                    <a:pt x="80867" y="0"/>
                  </a:lnTo>
                </a:path>
              </a:pathLst>
            </a:custGeom>
            <a:ln w="81303" cap="flat">
              <a:solidFill>
                <a:srgbClr val="E8E8E8">
                  <a:alpha val="100000"/>
                </a:srgbClr>
              </a:solidFill>
              <a:prstDash val="solid"/>
              <a:round/>
            </a:ln>
          </p:spPr>
          <p:txBody>
            <a:bodyPr/>
            <a:lstStyle/>
            <a:p>
              <a:endParaRPr/>
            </a:p>
          </p:txBody>
        </p:sp>
        <p:sp>
          <p:nvSpPr>
            <p:cNvPr id="30" name="pl30"/>
            <p:cNvSpPr/>
            <p:nvPr/>
          </p:nvSpPr>
          <p:spPr>
            <a:xfrm>
              <a:off x="2782431" y="3976254"/>
              <a:ext cx="80867" cy="0"/>
            </a:xfrm>
            <a:custGeom>
              <a:avLst/>
              <a:gdLst/>
              <a:ahLst/>
              <a:cxnLst/>
              <a:rect l="0" t="0" r="0" b="0"/>
              <a:pathLst>
                <a:path w="80867">
                  <a:moveTo>
                    <a:pt x="0" y="0"/>
                  </a:moveTo>
                  <a:lnTo>
                    <a:pt x="80867" y="0"/>
                  </a:lnTo>
                </a:path>
              </a:pathLst>
            </a:custGeom>
            <a:ln w="81303" cap="flat">
              <a:solidFill>
                <a:srgbClr val="E8E8E8">
                  <a:alpha val="100000"/>
                </a:srgbClr>
              </a:solidFill>
              <a:prstDash val="solid"/>
              <a:round/>
            </a:ln>
          </p:spPr>
          <p:txBody>
            <a:bodyPr/>
            <a:lstStyle/>
            <a:p>
              <a:endParaRPr/>
            </a:p>
          </p:txBody>
        </p:sp>
        <p:sp>
          <p:nvSpPr>
            <p:cNvPr id="31" name="pl31"/>
            <p:cNvSpPr/>
            <p:nvPr/>
          </p:nvSpPr>
          <p:spPr>
            <a:xfrm>
              <a:off x="2653043" y="4261582"/>
              <a:ext cx="80867" cy="0"/>
            </a:xfrm>
            <a:custGeom>
              <a:avLst/>
              <a:gdLst/>
              <a:ahLst/>
              <a:cxnLst/>
              <a:rect l="0" t="0" r="0" b="0"/>
              <a:pathLst>
                <a:path w="80867">
                  <a:moveTo>
                    <a:pt x="0" y="0"/>
                  </a:moveTo>
                  <a:lnTo>
                    <a:pt x="80867" y="0"/>
                  </a:lnTo>
                </a:path>
              </a:pathLst>
            </a:custGeom>
            <a:ln w="81303" cap="flat">
              <a:solidFill>
                <a:srgbClr val="E8E8E8">
                  <a:alpha val="100000"/>
                </a:srgbClr>
              </a:solidFill>
              <a:prstDash val="solid"/>
              <a:round/>
            </a:ln>
          </p:spPr>
          <p:txBody>
            <a:bodyPr/>
            <a:lstStyle/>
            <a:p>
              <a:endParaRPr/>
            </a:p>
          </p:txBody>
        </p:sp>
        <p:sp>
          <p:nvSpPr>
            <p:cNvPr id="32" name="pl32"/>
            <p:cNvSpPr/>
            <p:nvPr/>
          </p:nvSpPr>
          <p:spPr>
            <a:xfrm>
              <a:off x="2766257" y="4546909"/>
              <a:ext cx="64693" cy="0"/>
            </a:xfrm>
            <a:custGeom>
              <a:avLst/>
              <a:gdLst/>
              <a:ahLst/>
              <a:cxnLst/>
              <a:rect l="0" t="0" r="0" b="0"/>
              <a:pathLst>
                <a:path w="64693">
                  <a:moveTo>
                    <a:pt x="0" y="0"/>
                  </a:moveTo>
                  <a:lnTo>
                    <a:pt x="64693" y="0"/>
                  </a:lnTo>
                </a:path>
              </a:pathLst>
            </a:custGeom>
            <a:ln w="81303" cap="flat">
              <a:solidFill>
                <a:srgbClr val="E8E8E8">
                  <a:alpha val="100000"/>
                </a:srgbClr>
              </a:solidFill>
              <a:prstDash val="solid"/>
              <a:round/>
            </a:ln>
          </p:spPr>
          <p:txBody>
            <a:bodyPr/>
            <a:lstStyle/>
            <a:p>
              <a:endParaRPr/>
            </a:p>
          </p:txBody>
        </p:sp>
        <p:sp>
          <p:nvSpPr>
            <p:cNvPr id="33" name="pl33"/>
            <p:cNvSpPr/>
            <p:nvPr/>
          </p:nvSpPr>
          <p:spPr>
            <a:xfrm>
              <a:off x="2750084" y="4832236"/>
              <a:ext cx="64693" cy="0"/>
            </a:xfrm>
            <a:custGeom>
              <a:avLst/>
              <a:gdLst/>
              <a:ahLst/>
              <a:cxnLst/>
              <a:rect l="0" t="0" r="0" b="0"/>
              <a:pathLst>
                <a:path w="64693">
                  <a:moveTo>
                    <a:pt x="0" y="0"/>
                  </a:moveTo>
                  <a:lnTo>
                    <a:pt x="64693" y="0"/>
                  </a:lnTo>
                </a:path>
              </a:pathLst>
            </a:custGeom>
            <a:ln w="81303" cap="flat">
              <a:solidFill>
                <a:srgbClr val="E8E8E8">
                  <a:alpha val="100000"/>
                </a:srgbClr>
              </a:solidFill>
              <a:prstDash val="solid"/>
              <a:round/>
            </a:ln>
          </p:spPr>
          <p:txBody>
            <a:bodyPr/>
            <a:lstStyle/>
            <a:p>
              <a:endParaRPr/>
            </a:p>
          </p:txBody>
        </p:sp>
        <p:sp>
          <p:nvSpPr>
            <p:cNvPr id="34" name="pl34"/>
            <p:cNvSpPr/>
            <p:nvPr/>
          </p:nvSpPr>
          <p:spPr>
            <a:xfrm>
              <a:off x="2539829" y="5117563"/>
              <a:ext cx="48520" cy="0"/>
            </a:xfrm>
            <a:custGeom>
              <a:avLst/>
              <a:gdLst/>
              <a:ahLst/>
              <a:cxnLst/>
              <a:rect l="0" t="0" r="0" b="0"/>
              <a:pathLst>
                <a:path w="48520">
                  <a:moveTo>
                    <a:pt x="0" y="0"/>
                  </a:moveTo>
                  <a:lnTo>
                    <a:pt x="48520" y="0"/>
                  </a:lnTo>
                </a:path>
              </a:pathLst>
            </a:custGeom>
            <a:ln w="81303" cap="flat">
              <a:solidFill>
                <a:srgbClr val="E8E8E8">
                  <a:alpha val="100000"/>
                </a:srgbClr>
              </a:solidFill>
              <a:prstDash val="solid"/>
              <a:round/>
            </a:ln>
          </p:spPr>
          <p:txBody>
            <a:bodyPr/>
            <a:lstStyle/>
            <a:p>
              <a:endParaRPr/>
            </a:p>
          </p:txBody>
        </p:sp>
        <p:sp>
          <p:nvSpPr>
            <p:cNvPr id="35" name="pl35"/>
            <p:cNvSpPr/>
            <p:nvPr/>
          </p:nvSpPr>
          <p:spPr>
            <a:xfrm>
              <a:off x="2863298" y="5402890"/>
              <a:ext cx="48520" cy="0"/>
            </a:xfrm>
            <a:custGeom>
              <a:avLst/>
              <a:gdLst/>
              <a:ahLst/>
              <a:cxnLst/>
              <a:rect l="0" t="0" r="0" b="0"/>
              <a:pathLst>
                <a:path w="48520">
                  <a:moveTo>
                    <a:pt x="0" y="0"/>
                  </a:moveTo>
                  <a:lnTo>
                    <a:pt x="48520" y="0"/>
                  </a:lnTo>
                </a:path>
              </a:pathLst>
            </a:custGeom>
            <a:ln w="81303" cap="flat">
              <a:solidFill>
                <a:srgbClr val="E8E8E8">
                  <a:alpha val="100000"/>
                </a:srgbClr>
              </a:solidFill>
              <a:prstDash val="solid"/>
              <a:round/>
            </a:ln>
          </p:spPr>
          <p:txBody>
            <a:bodyPr/>
            <a:lstStyle/>
            <a:p>
              <a:endParaRPr/>
            </a:p>
          </p:txBody>
        </p:sp>
        <p:sp>
          <p:nvSpPr>
            <p:cNvPr id="36" name="pt36"/>
            <p:cNvSpPr/>
            <p:nvPr/>
          </p:nvSpPr>
          <p:spPr>
            <a:xfrm>
              <a:off x="2308900" y="254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2163338" y="254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2826451"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2761757"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2583849" y="5113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2535329" y="5113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2777931" y="31157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2680890" y="31157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2826451" y="3401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2745584" y="3401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2810278" y="4827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2745584" y="4827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2438288"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2357420"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2858798" y="39717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2777931" y="39717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2697064" y="22597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2454461" y="22597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2729410" y="42570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2648543" y="42570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2907319" y="53983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2858798" y="53983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2697064" y="19744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2373594" y="19744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2794104"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2664717"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2268248" y="250446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3" name="pt63"/>
            <p:cNvSpPr/>
            <p:nvPr/>
          </p:nvSpPr>
          <p:spPr>
            <a:xfrm>
              <a:off x="2122686" y="25044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4" name="pt64"/>
            <p:cNvSpPr/>
            <p:nvPr/>
          </p:nvSpPr>
          <p:spPr>
            <a:xfrm>
              <a:off x="2785800" y="450175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5" name="pt65"/>
            <p:cNvSpPr/>
            <p:nvPr/>
          </p:nvSpPr>
          <p:spPr>
            <a:xfrm>
              <a:off x="2721106" y="45017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6" name="pt66"/>
            <p:cNvSpPr/>
            <p:nvPr/>
          </p:nvSpPr>
          <p:spPr>
            <a:xfrm>
              <a:off x="2543197" y="50724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7" name="pt67"/>
            <p:cNvSpPr/>
            <p:nvPr/>
          </p:nvSpPr>
          <p:spPr>
            <a:xfrm>
              <a:off x="2494677" y="50724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8" name="pt68"/>
            <p:cNvSpPr/>
            <p:nvPr/>
          </p:nvSpPr>
          <p:spPr>
            <a:xfrm>
              <a:off x="2737279" y="307512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9" name="pt69"/>
            <p:cNvSpPr/>
            <p:nvPr/>
          </p:nvSpPr>
          <p:spPr>
            <a:xfrm>
              <a:off x="2640238" y="307512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0" name="pt70"/>
            <p:cNvSpPr/>
            <p:nvPr/>
          </p:nvSpPr>
          <p:spPr>
            <a:xfrm>
              <a:off x="2785800" y="33604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1" name="pt71"/>
            <p:cNvSpPr/>
            <p:nvPr/>
          </p:nvSpPr>
          <p:spPr>
            <a:xfrm>
              <a:off x="2704932" y="33604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2" name="pt72"/>
            <p:cNvSpPr/>
            <p:nvPr/>
          </p:nvSpPr>
          <p:spPr>
            <a:xfrm>
              <a:off x="2769626" y="478708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3" name="pt73"/>
            <p:cNvSpPr/>
            <p:nvPr/>
          </p:nvSpPr>
          <p:spPr>
            <a:xfrm>
              <a:off x="2704932" y="478708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4" name="pt74"/>
            <p:cNvSpPr/>
            <p:nvPr/>
          </p:nvSpPr>
          <p:spPr>
            <a:xfrm>
              <a:off x="2397636"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5" name="pt75"/>
            <p:cNvSpPr/>
            <p:nvPr/>
          </p:nvSpPr>
          <p:spPr>
            <a:xfrm>
              <a:off x="2316768"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6" name="pt76"/>
            <p:cNvSpPr/>
            <p:nvPr/>
          </p:nvSpPr>
          <p:spPr>
            <a:xfrm>
              <a:off x="2818147" y="39311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7" name="pt77"/>
            <p:cNvSpPr/>
            <p:nvPr/>
          </p:nvSpPr>
          <p:spPr>
            <a:xfrm>
              <a:off x="2737279" y="39311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8" name="pt78"/>
            <p:cNvSpPr/>
            <p:nvPr/>
          </p:nvSpPr>
          <p:spPr>
            <a:xfrm>
              <a:off x="2656412" y="221913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9" name="pt79"/>
            <p:cNvSpPr/>
            <p:nvPr/>
          </p:nvSpPr>
          <p:spPr>
            <a:xfrm>
              <a:off x="2413809" y="22191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0" name="pt80"/>
            <p:cNvSpPr/>
            <p:nvPr/>
          </p:nvSpPr>
          <p:spPr>
            <a:xfrm>
              <a:off x="2688759" y="421643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1" name="pt81"/>
            <p:cNvSpPr/>
            <p:nvPr/>
          </p:nvSpPr>
          <p:spPr>
            <a:xfrm>
              <a:off x="2607891" y="421643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2" name="pt82"/>
            <p:cNvSpPr/>
            <p:nvPr/>
          </p:nvSpPr>
          <p:spPr>
            <a:xfrm>
              <a:off x="2866667" y="535773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3" name="pt83"/>
            <p:cNvSpPr/>
            <p:nvPr/>
          </p:nvSpPr>
          <p:spPr>
            <a:xfrm>
              <a:off x="2818147" y="53577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4" name="pt84"/>
            <p:cNvSpPr/>
            <p:nvPr/>
          </p:nvSpPr>
          <p:spPr>
            <a:xfrm>
              <a:off x="2656412" y="193381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5" name="pt85"/>
            <p:cNvSpPr/>
            <p:nvPr/>
          </p:nvSpPr>
          <p:spPr>
            <a:xfrm>
              <a:off x="2332942" y="19338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6" name="pt86"/>
            <p:cNvSpPr/>
            <p:nvPr/>
          </p:nvSpPr>
          <p:spPr>
            <a:xfrm>
              <a:off x="2753453" y="278979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7" name="pt87"/>
            <p:cNvSpPr/>
            <p:nvPr/>
          </p:nvSpPr>
          <p:spPr>
            <a:xfrm>
              <a:off x="2624065" y="278979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tx88"/>
            <p:cNvSpPr/>
            <p:nvPr/>
          </p:nvSpPr>
          <p:spPr>
            <a:xfrm>
              <a:off x="3083953" y="2503772"/>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89" name="tx89"/>
            <p:cNvSpPr/>
            <p:nvPr/>
          </p:nvSpPr>
          <p:spPr>
            <a:xfrm>
              <a:off x="3083953" y="450106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90" name="tx90"/>
            <p:cNvSpPr/>
            <p:nvPr/>
          </p:nvSpPr>
          <p:spPr>
            <a:xfrm>
              <a:off x="3083953" y="507171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91" name="tx91"/>
            <p:cNvSpPr/>
            <p:nvPr/>
          </p:nvSpPr>
          <p:spPr>
            <a:xfrm>
              <a:off x="3083953" y="307442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92" name="tx92"/>
            <p:cNvSpPr/>
            <p:nvPr/>
          </p:nvSpPr>
          <p:spPr>
            <a:xfrm>
              <a:off x="3083953" y="3359754"/>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93" name="tx93"/>
            <p:cNvSpPr/>
            <p:nvPr/>
          </p:nvSpPr>
          <p:spPr>
            <a:xfrm>
              <a:off x="3083953" y="4786390"/>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94" name="tx94"/>
            <p:cNvSpPr/>
            <p:nvPr/>
          </p:nvSpPr>
          <p:spPr>
            <a:xfrm>
              <a:off x="3083953"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95" name="tx95"/>
            <p:cNvSpPr/>
            <p:nvPr/>
          </p:nvSpPr>
          <p:spPr>
            <a:xfrm>
              <a:off x="3083953" y="393040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96" name="tx96"/>
            <p:cNvSpPr/>
            <p:nvPr/>
          </p:nvSpPr>
          <p:spPr>
            <a:xfrm>
              <a:off x="3051798" y="2218445"/>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-15%</a:t>
              </a:r>
            </a:p>
          </p:txBody>
        </p:sp>
        <p:sp>
          <p:nvSpPr>
            <p:cNvPr id="97" name="tx97"/>
            <p:cNvSpPr/>
            <p:nvPr/>
          </p:nvSpPr>
          <p:spPr>
            <a:xfrm>
              <a:off x="3083953" y="421573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98" name="tx98"/>
            <p:cNvSpPr/>
            <p:nvPr/>
          </p:nvSpPr>
          <p:spPr>
            <a:xfrm>
              <a:off x="3083953" y="5357044"/>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99" name="tx99"/>
            <p:cNvSpPr/>
            <p:nvPr/>
          </p:nvSpPr>
          <p:spPr>
            <a:xfrm>
              <a:off x="3051798" y="1933118"/>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-20%</a:t>
              </a:r>
            </a:p>
          </p:txBody>
        </p:sp>
        <p:sp>
          <p:nvSpPr>
            <p:cNvPr id="100" name="tx100"/>
            <p:cNvSpPr/>
            <p:nvPr/>
          </p:nvSpPr>
          <p:spPr>
            <a:xfrm>
              <a:off x="3083953" y="278909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01" name="rc101"/>
            <p:cNvSpPr/>
            <p:nvPr/>
          </p:nvSpPr>
          <p:spPr>
            <a:xfrm>
              <a:off x="1229775" y="1807768"/>
              <a:ext cx="2134901" cy="3766318"/>
            </a:xfrm>
            <a:prstGeom prst="rect">
              <a:avLst/>
            </a:prstGeom>
            <a:ln w="13550" cap="rnd">
              <a:solidFill>
                <a:srgbClr val="999999">
                  <a:alpha val="100000"/>
                </a:srgbClr>
              </a:solidFill>
              <a:prstDash val="solid"/>
              <a:round/>
            </a:ln>
          </p:spPr>
          <p:txBody>
            <a:bodyPr/>
            <a:lstStyle/>
            <a:p>
              <a:endParaRPr/>
            </a:p>
          </p:txBody>
        </p:sp>
        <p:sp>
          <p:nvSpPr>
            <p:cNvPr id="102" name="pl102"/>
            <p:cNvSpPr/>
            <p:nvPr/>
          </p:nvSpPr>
          <p:spPr>
            <a:xfrm>
              <a:off x="4162378" y="5260227"/>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4162378" y="4737127"/>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4162378" y="4214027"/>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4162378" y="3690927"/>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4162378" y="3167827"/>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4162378" y="2644728"/>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4162378" y="2121628"/>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425941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458288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490635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522982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555329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87676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5181308" y="2121628"/>
              <a:ext cx="242602" cy="0"/>
            </a:xfrm>
            <a:custGeom>
              <a:avLst/>
              <a:gdLst/>
              <a:ahLst/>
              <a:cxnLst/>
              <a:rect l="0" t="0" r="0" b="0"/>
              <a:pathLst>
                <a:path w="242602">
                  <a:moveTo>
                    <a:pt x="0" y="0"/>
                  </a:moveTo>
                  <a:lnTo>
                    <a:pt x="242602" y="0"/>
                  </a:lnTo>
                </a:path>
              </a:pathLst>
            </a:custGeom>
            <a:ln w="81303" cap="flat">
              <a:solidFill>
                <a:srgbClr val="E8E8E8">
                  <a:alpha val="100000"/>
                </a:srgbClr>
              </a:solidFill>
              <a:prstDash val="solid"/>
              <a:round/>
            </a:ln>
          </p:spPr>
          <p:txBody>
            <a:bodyPr/>
            <a:lstStyle/>
            <a:p>
              <a:endParaRPr/>
            </a:p>
          </p:txBody>
        </p:sp>
        <p:sp>
          <p:nvSpPr>
            <p:cNvPr id="116" name="pl116"/>
            <p:cNvSpPr/>
            <p:nvPr/>
          </p:nvSpPr>
          <p:spPr>
            <a:xfrm>
              <a:off x="5246002" y="2644728"/>
              <a:ext cx="194081" cy="0"/>
            </a:xfrm>
            <a:custGeom>
              <a:avLst/>
              <a:gdLst/>
              <a:ahLst/>
              <a:cxnLst/>
              <a:rect l="0" t="0" r="0" b="0"/>
              <a:pathLst>
                <a:path w="194081">
                  <a:moveTo>
                    <a:pt x="0" y="0"/>
                  </a:moveTo>
                  <a:lnTo>
                    <a:pt x="194081" y="0"/>
                  </a:lnTo>
                </a:path>
              </a:pathLst>
            </a:custGeom>
            <a:ln w="81303" cap="flat">
              <a:solidFill>
                <a:srgbClr val="E8E8E8">
                  <a:alpha val="100000"/>
                </a:srgbClr>
              </a:solidFill>
              <a:prstDash val="solid"/>
              <a:round/>
            </a:ln>
          </p:spPr>
          <p:txBody>
            <a:bodyPr/>
            <a:lstStyle/>
            <a:p>
              <a:endParaRPr/>
            </a:p>
          </p:txBody>
        </p:sp>
        <p:sp>
          <p:nvSpPr>
            <p:cNvPr id="117" name="pl117"/>
            <p:cNvSpPr/>
            <p:nvPr/>
          </p:nvSpPr>
          <p:spPr>
            <a:xfrm>
              <a:off x="5391563" y="3167827"/>
              <a:ext cx="177908" cy="0"/>
            </a:xfrm>
            <a:custGeom>
              <a:avLst/>
              <a:gdLst/>
              <a:ahLst/>
              <a:cxnLst/>
              <a:rect l="0" t="0" r="0" b="0"/>
              <a:pathLst>
                <a:path w="177908">
                  <a:moveTo>
                    <a:pt x="0" y="0"/>
                  </a:moveTo>
                  <a:lnTo>
                    <a:pt x="177908" y="0"/>
                  </a:lnTo>
                </a:path>
              </a:pathLst>
            </a:custGeom>
            <a:ln w="81303" cap="flat">
              <a:solidFill>
                <a:srgbClr val="E8E8E8">
                  <a:alpha val="100000"/>
                </a:srgbClr>
              </a:solidFill>
              <a:prstDash val="solid"/>
              <a:round/>
            </a:ln>
          </p:spPr>
          <p:txBody>
            <a:bodyPr/>
            <a:lstStyle/>
            <a:p>
              <a:endParaRPr/>
            </a:p>
          </p:txBody>
        </p:sp>
        <p:sp>
          <p:nvSpPr>
            <p:cNvPr id="118" name="pl118"/>
            <p:cNvSpPr/>
            <p:nvPr/>
          </p:nvSpPr>
          <p:spPr>
            <a:xfrm>
              <a:off x="5763554" y="3690927"/>
              <a:ext cx="64693" cy="0"/>
            </a:xfrm>
            <a:custGeom>
              <a:avLst/>
              <a:gdLst/>
              <a:ahLst/>
              <a:cxnLst/>
              <a:rect l="0" t="0" r="0" b="0"/>
              <a:pathLst>
                <a:path w="64693">
                  <a:moveTo>
                    <a:pt x="0" y="0"/>
                  </a:moveTo>
                  <a:lnTo>
                    <a:pt x="64693" y="0"/>
                  </a:lnTo>
                </a:path>
              </a:pathLst>
            </a:custGeom>
            <a:ln w="81303" cap="flat">
              <a:solidFill>
                <a:srgbClr val="E8E8E8">
                  <a:alpha val="100000"/>
                </a:srgbClr>
              </a:solidFill>
              <a:prstDash val="solid"/>
              <a:round/>
            </a:ln>
          </p:spPr>
          <p:txBody>
            <a:bodyPr/>
            <a:lstStyle/>
            <a:p>
              <a:endParaRPr/>
            </a:p>
          </p:txBody>
        </p:sp>
        <p:sp>
          <p:nvSpPr>
            <p:cNvPr id="119" name="pl119"/>
            <p:cNvSpPr/>
            <p:nvPr/>
          </p:nvSpPr>
          <p:spPr>
            <a:xfrm>
              <a:off x="5682686" y="4214027"/>
              <a:ext cx="48520" cy="0"/>
            </a:xfrm>
            <a:custGeom>
              <a:avLst/>
              <a:gdLst/>
              <a:ahLst/>
              <a:cxnLst/>
              <a:rect l="0" t="0" r="0" b="0"/>
              <a:pathLst>
                <a:path w="48520">
                  <a:moveTo>
                    <a:pt x="0" y="0"/>
                  </a:moveTo>
                  <a:lnTo>
                    <a:pt x="48520" y="0"/>
                  </a:lnTo>
                </a:path>
              </a:pathLst>
            </a:custGeom>
            <a:ln w="81303" cap="flat">
              <a:solidFill>
                <a:srgbClr val="E8E8E8">
                  <a:alpha val="100000"/>
                </a:srgbClr>
              </a:solidFill>
              <a:prstDash val="solid"/>
              <a:round/>
            </a:ln>
          </p:spPr>
          <p:txBody>
            <a:bodyPr/>
            <a:lstStyle/>
            <a:p>
              <a:endParaRPr/>
            </a:p>
          </p:txBody>
        </p:sp>
        <p:sp>
          <p:nvSpPr>
            <p:cNvPr id="120" name="pl120"/>
            <p:cNvSpPr/>
            <p:nvPr/>
          </p:nvSpPr>
          <p:spPr>
            <a:xfrm>
              <a:off x="5795901" y="4737127"/>
              <a:ext cx="16173" cy="0"/>
            </a:xfrm>
            <a:custGeom>
              <a:avLst/>
              <a:gdLst/>
              <a:ahLst/>
              <a:cxnLst/>
              <a:rect l="0" t="0" r="0" b="0"/>
              <a:pathLst>
                <a:path w="16173">
                  <a:moveTo>
                    <a:pt x="0" y="0"/>
                  </a:moveTo>
                  <a:lnTo>
                    <a:pt x="16173" y="0"/>
                  </a:lnTo>
                </a:path>
              </a:pathLst>
            </a:custGeom>
            <a:ln w="81303" cap="flat">
              <a:solidFill>
                <a:srgbClr val="E8E8E8">
                  <a:alpha val="100000"/>
                </a:srgbClr>
              </a:solidFill>
              <a:prstDash val="solid"/>
              <a:round/>
            </a:ln>
          </p:spPr>
          <p:txBody>
            <a:bodyPr/>
            <a:lstStyle/>
            <a:p>
              <a:endParaRPr/>
            </a:p>
          </p:txBody>
        </p:sp>
        <p:sp>
          <p:nvSpPr>
            <p:cNvPr id="121" name="pl121"/>
            <p:cNvSpPr/>
            <p:nvPr/>
          </p:nvSpPr>
          <p:spPr>
            <a:xfrm>
              <a:off x="5715033" y="5260227"/>
              <a:ext cx="16173" cy="0"/>
            </a:xfrm>
            <a:custGeom>
              <a:avLst/>
              <a:gdLst/>
              <a:ahLst/>
              <a:cxnLst/>
              <a:rect l="0" t="0" r="0" b="0"/>
              <a:pathLst>
                <a:path w="16173">
                  <a:moveTo>
                    <a:pt x="0" y="0"/>
                  </a:moveTo>
                  <a:lnTo>
                    <a:pt x="16173" y="0"/>
                  </a:lnTo>
                </a:path>
              </a:pathLst>
            </a:custGeom>
            <a:ln w="81303" cap="flat">
              <a:solidFill>
                <a:srgbClr val="E8E8E8">
                  <a:alpha val="100000"/>
                </a:srgbClr>
              </a:solidFill>
              <a:prstDash val="solid"/>
              <a:round/>
            </a:ln>
          </p:spPr>
          <p:txBody>
            <a:bodyPr/>
            <a:lstStyle/>
            <a:p>
              <a:endParaRPr/>
            </a:p>
          </p:txBody>
        </p:sp>
        <p:sp>
          <p:nvSpPr>
            <p:cNvPr id="122" name="pt122"/>
            <p:cNvSpPr/>
            <p:nvPr/>
          </p:nvSpPr>
          <p:spPr>
            <a:xfrm>
              <a:off x="5791401"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807574"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387063"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5564972"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5176808"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5419410"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5241502"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5435584"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5759054"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5823748"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5678186"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5726707"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5710533"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5726707"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5750749" y="46919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7" name="pt137"/>
            <p:cNvSpPr/>
            <p:nvPr/>
          </p:nvSpPr>
          <p:spPr>
            <a:xfrm>
              <a:off x="5766922" y="46919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8" name="pt138"/>
            <p:cNvSpPr/>
            <p:nvPr/>
          </p:nvSpPr>
          <p:spPr>
            <a:xfrm>
              <a:off x="5346411" y="31226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9" name="pt139"/>
            <p:cNvSpPr/>
            <p:nvPr/>
          </p:nvSpPr>
          <p:spPr>
            <a:xfrm>
              <a:off x="5524320" y="31226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0" name="pt140"/>
            <p:cNvSpPr/>
            <p:nvPr/>
          </p:nvSpPr>
          <p:spPr>
            <a:xfrm>
              <a:off x="5136156" y="207647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1" name="pt141"/>
            <p:cNvSpPr/>
            <p:nvPr/>
          </p:nvSpPr>
          <p:spPr>
            <a:xfrm>
              <a:off x="5378758" y="20764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2" name="pt142"/>
            <p:cNvSpPr/>
            <p:nvPr/>
          </p:nvSpPr>
          <p:spPr>
            <a:xfrm>
              <a:off x="5200850" y="259957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3" name="pt143"/>
            <p:cNvSpPr/>
            <p:nvPr/>
          </p:nvSpPr>
          <p:spPr>
            <a:xfrm>
              <a:off x="5394932" y="25995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4" name="pt144"/>
            <p:cNvSpPr/>
            <p:nvPr/>
          </p:nvSpPr>
          <p:spPr>
            <a:xfrm>
              <a:off x="5718402"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5" name="pt145"/>
            <p:cNvSpPr/>
            <p:nvPr/>
          </p:nvSpPr>
          <p:spPr>
            <a:xfrm>
              <a:off x="5783096"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6" name="pt146"/>
            <p:cNvSpPr/>
            <p:nvPr/>
          </p:nvSpPr>
          <p:spPr>
            <a:xfrm>
              <a:off x="5637534" y="41688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7" name="pt147"/>
            <p:cNvSpPr/>
            <p:nvPr/>
          </p:nvSpPr>
          <p:spPr>
            <a:xfrm>
              <a:off x="5686055" y="41688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8" name="pt148"/>
            <p:cNvSpPr/>
            <p:nvPr/>
          </p:nvSpPr>
          <p:spPr>
            <a:xfrm>
              <a:off x="5669881" y="52150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9" name="pt149"/>
            <p:cNvSpPr/>
            <p:nvPr/>
          </p:nvSpPr>
          <p:spPr>
            <a:xfrm>
              <a:off x="5686055" y="52150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0" name="tx150"/>
            <p:cNvSpPr/>
            <p:nvPr/>
          </p:nvSpPr>
          <p:spPr>
            <a:xfrm>
              <a:off x="6002045" y="46912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51" name="tx151"/>
            <p:cNvSpPr/>
            <p:nvPr/>
          </p:nvSpPr>
          <p:spPr>
            <a:xfrm>
              <a:off x="5969890" y="3121981"/>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+11%</a:t>
              </a:r>
            </a:p>
          </p:txBody>
        </p:sp>
        <p:sp>
          <p:nvSpPr>
            <p:cNvPr id="152" name="tx152"/>
            <p:cNvSpPr/>
            <p:nvPr/>
          </p:nvSpPr>
          <p:spPr>
            <a:xfrm>
              <a:off x="5969890" y="2075781"/>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+15%</a:t>
              </a:r>
            </a:p>
          </p:txBody>
        </p:sp>
        <p:sp>
          <p:nvSpPr>
            <p:cNvPr id="153" name="tx153"/>
            <p:cNvSpPr/>
            <p:nvPr/>
          </p:nvSpPr>
          <p:spPr>
            <a:xfrm>
              <a:off x="5969890" y="2598881"/>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a:t>
              </a:r>
            </a:p>
          </p:txBody>
        </p:sp>
        <p:sp>
          <p:nvSpPr>
            <p:cNvPr id="154" name="tx154"/>
            <p:cNvSpPr/>
            <p:nvPr/>
          </p:nvSpPr>
          <p:spPr>
            <a:xfrm>
              <a:off x="6002045" y="36450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55" name="tx155"/>
            <p:cNvSpPr/>
            <p:nvPr/>
          </p:nvSpPr>
          <p:spPr>
            <a:xfrm>
              <a:off x="6002045" y="41681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56" name="tx156"/>
            <p:cNvSpPr/>
            <p:nvPr/>
          </p:nvSpPr>
          <p:spPr>
            <a:xfrm>
              <a:off x="6002045" y="52143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57" name="rc157"/>
            <p:cNvSpPr/>
            <p:nvPr/>
          </p:nvSpPr>
          <p:spPr>
            <a:xfrm>
              <a:off x="4162378" y="1807768"/>
              <a:ext cx="2134901" cy="3766318"/>
            </a:xfrm>
            <a:prstGeom prst="rect">
              <a:avLst/>
            </a:prstGeom>
            <a:ln w="13550" cap="rnd">
              <a:solidFill>
                <a:srgbClr val="999999">
                  <a:alpha val="100000"/>
                </a:srgbClr>
              </a:solidFill>
              <a:prstDash val="solid"/>
              <a:round/>
            </a:ln>
          </p:spPr>
          <p:txBody>
            <a:bodyPr/>
            <a:lstStyle/>
            <a:p>
              <a:endParaRPr/>
            </a:p>
          </p:txBody>
        </p:sp>
        <p:sp>
          <p:nvSpPr>
            <p:cNvPr id="158" name="pl158"/>
            <p:cNvSpPr/>
            <p:nvPr/>
          </p:nvSpPr>
          <p:spPr>
            <a:xfrm>
              <a:off x="6939509" y="3690927"/>
              <a:ext cx="2134901" cy="0"/>
            </a:xfrm>
            <a:custGeom>
              <a:avLst/>
              <a:gdLst/>
              <a:ahLst/>
              <a:cxnLst/>
              <a:rect l="0" t="0" r="0" b="0"/>
              <a:pathLst>
                <a:path w="2134901">
                  <a:moveTo>
                    <a:pt x="0" y="0"/>
                  </a:moveTo>
                  <a:lnTo>
                    <a:pt x="2134901" y="0"/>
                  </a:lnTo>
                  <a:lnTo>
                    <a:pt x="2134901"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703655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736002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768349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800696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833043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865390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8573032"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66" name="pt166"/>
            <p:cNvSpPr/>
            <p:nvPr/>
          </p:nvSpPr>
          <p:spPr>
            <a:xfrm>
              <a:off x="8568532"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8568532"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8527880"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9" name="pt169"/>
            <p:cNvSpPr/>
            <p:nvPr/>
          </p:nvSpPr>
          <p:spPr>
            <a:xfrm>
              <a:off x="8527880"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0" name="tx170"/>
            <p:cNvSpPr/>
            <p:nvPr/>
          </p:nvSpPr>
          <p:spPr>
            <a:xfrm>
              <a:off x="8812940"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71" name="rc171"/>
            <p:cNvSpPr/>
            <p:nvPr/>
          </p:nvSpPr>
          <p:spPr>
            <a:xfrm>
              <a:off x="6939509" y="1807768"/>
              <a:ext cx="2134901" cy="3766318"/>
            </a:xfrm>
            <a:prstGeom prst="rect">
              <a:avLst/>
            </a:prstGeom>
            <a:ln w="13550" cap="rnd">
              <a:solidFill>
                <a:srgbClr val="999999">
                  <a:alpha val="100000"/>
                </a:srgbClr>
              </a:solidFill>
              <a:prstDash val="solid"/>
              <a:round/>
            </a:ln>
          </p:spPr>
          <p:txBody>
            <a:bodyPr/>
            <a:lstStyle/>
            <a:p>
              <a:endParaRPr/>
            </a:p>
          </p:txBody>
        </p:sp>
        <p:sp>
          <p:nvSpPr>
            <p:cNvPr id="172" name="rc172"/>
            <p:cNvSpPr/>
            <p:nvPr/>
          </p:nvSpPr>
          <p:spPr>
            <a:xfrm>
              <a:off x="1229775" y="1592905"/>
              <a:ext cx="213490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3" name="tx173"/>
            <p:cNvSpPr/>
            <p:nvPr/>
          </p:nvSpPr>
          <p:spPr>
            <a:xfrm>
              <a:off x="2058072"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74" name="rc174"/>
            <p:cNvSpPr/>
            <p:nvPr/>
          </p:nvSpPr>
          <p:spPr>
            <a:xfrm>
              <a:off x="4162378" y="1592905"/>
              <a:ext cx="213490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5" name="tx175"/>
            <p:cNvSpPr/>
            <p:nvPr/>
          </p:nvSpPr>
          <p:spPr>
            <a:xfrm>
              <a:off x="5015503"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76" name="rc176"/>
            <p:cNvSpPr/>
            <p:nvPr/>
          </p:nvSpPr>
          <p:spPr>
            <a:xfrm>
              <a:off x="6939509" y="1592905"/>
              <a:ext cx="213490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7" name="tx177"/>
            <p:cNvSpPr/>
            <p:nvPr/>
          </p:nvSpPr>
          <p:spPr>
            <a:xfrm>
              <a:off x="7860984"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78" name="pl178"/>
            <p:cNvSpPr/>
            <p:nvPr/>
          </p:nvSpPr>
          <p:spPr>
            <a:xfrm>
              <a:off x="1229775" y="5574087"/>
              <a:ext cx="2134901" cy="0"/>
            </a:xfrm>
            <a:custGeom>
              <a:avLst/>
              <a:gdLst/>
              <a:ahLst/>
              <a:cxnLst/>
              <a:rect l="0" t="0" r="0" b="0"/>
              <a:pathLst>
                <a:path w="2134901">
                  <a:moveTo>
                    <a:pt x="0" y="0"/>
                  </a:moveTo>
                  <a:lnTo>
                    <a:pt x="2134901" y="0"/>
                  </a:lnTo>
                </a:path>
              </a:pathLst>
            </a:custGeom>
            <a:ln w="8130" cap="flat">
              <a:solidFill>
                <a:srgbClr val="000000">
                  <a:alpha val="100000"/>
                </a:srgbClr>
              </a:solidFill>
              <a:prstDash val="solid"/>
              <a:round/>
            </a:ln>
          </p:spPr>
          <p:txBody>
            <a:bodyPr/>
            <a:lstStyle/>
            <a:p>
              <a:endParaRPr/>
            </a:p>
          </p:txBody>
        </p:sp>
        <p:sp>
          <p:nvSpPr>
            <p:cNvPr id="179" name="pl179"/>
            <p:cNvSpPr/>
            <p:nvPr/>
          </p:nvSpPr>
          <p:spPr>
            <a:xfrm>
              <a:off x="132681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0" name="pl180"/>
            <p:cNvSpPr/>
            <p:nvPr/>
          </p:nvSpPr>
          <p:spPr>
            <a:xfrm>
              <a:off x="165028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1" name="pl181"/>
            <p:cNvSpPr/>
            <p:nvPr/>
          </p:nvSpPr>
          <p:spPr>
            <a:xfrm>
              <a:off x="197375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2" name="pl182"/>
            <p:cNvSpPr/>
            <p:nvPr/>
          </p:nvSpPr>
          <p:spPr>
            <a:xfrm>
              <a:off x="229722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3" name="pl183"/>
            <p:cNvSpPr/>
            <p:nvPr/>
          </p:nvSpPr>
          <p:spPr>
            <a:xfrm>
              <a:off x="262069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4" name="pl184"/>
            <p:cNvSpPr/>
            <p:nvPr/>
          </p:nvSpPr>
          <p:spPr>
            <a:xfrm>
              <a:off x="294416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5" name="tx185"/>
            <p:cNvSpPr/>
            <p:nvPr/>
          </p:nvSpPr>
          <p:spPr>
            <a:xfrm>
              <a:off x="1295739"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86" name="tx186"/>
            <p:cNvSpPr/>
            <p:nvPr/>
          </p:nvSpPr>
          <p:spPr>
            <a:xfrm>
              <a:off x="158813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87" name="tx187"/>
            <p:cNvSpPr/>
            <p:nvPr/>
          </p:nvSpPr>
          <p:spPr>
            <a:xfrm>
              <a:off x="191160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88" name="tx188"/>
            <p:cNvSpPr/>
            <p:nvPr/>
          </p:nvSpPr>
          <p:spPr>
            <a:xfrm>
              <a:off x="223507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89" name="tx189"/>
            <p:cNvSpPr/>
            <p:nvPr/>
          </p:nvSpPr>
          <p:spPr>
            <a:xfrm>
              <a:off x="255854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90" name="tx190"/>
            <p:cNvSpPr/>
            <p:nvPr/>
          </p:nvSpPr>
          <p:spPr>
            <a:xfrm>
              <a:off x="2850933"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91" name="pl191"/>
            <p:cNvSpPr/>
            <p:nvPr/>
          </p:nvSpPr>
          <p:spPr>
            <a:xfrm>
              <a:off x="4162378" y="5574087"/>
              <a:ext cx="2134901" cy="0"/>
            </a:xfrm>
            <a:custGeom>
              <a:avLst/>
              <a:gdLst/>
              <a:ahLst/>
              <a:cxnLst/>
              <a:rect l="0" t="0" r="0" b="0"/>
              <a:pathLst>
                <a:path w="2134901">
                  <a:moveTo>
                    <a:pt x="0" y="0"/>
                  </a:moveTo>
                  <a:lnTo>
                    <a:pt x="2134901" y="0"/>
                  </a:lnTo>
                </a:path>
              </a:pathLst>
            </a:custGeom>
            <a:ln w="8130" cap="flat">
              <a:solidFill>
                <a:srgbClr val="000000">
                  <a:alpha val="100000"/>
                </a:srgbClr>
              </a:solidFill>
              <a:prstDash val="solid"/>
              <a:round/>
            </a:ln>
          </p:spPr>
          <p:txBody>
            <a:bodyPr/>
            <a:lstStyle/>
            <a:p>
              <a:endParaRPr/>
            </a:p>
          </p:txBody>
        </p:sp>
        <p:sp>
          <p:nvSpPr>
            <p:cNvPr id="192" name="pl192"/>
            <p:cNvSpPr/>
            <p:nvPr/>
          </p:nvSpPr>
          <p:spPr>
            <a:xfrm>
              <a:off x="425941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3" name="pl193"/>
            <p:cNvSpPr/>
            <p:nvPr/>
          </p:nvSpPr>
          <p:spPr>
            <a:xfrm>
              <a:off x="458288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4" name="pl194"/>
            <p:cNvSpPr/>
            <p:nvPr/>
          </p:nvSpPr>
          <p:spPr>
            <a:xfrm>
              <a:off x="490635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5" name="pl195"/>
            <p:cNvSpPr/>
            <p:nvPr/>
          </p:nvSpPr>
          <p:spPr>
            <a:xfrm>
              <a:off x="522982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6" name="pl196"/>
            <p:cNvSpPr/>
            <p:nvPr/>
          </p:nvSpPr>
          <p:spPr>
            <a:xfrm>
              <a:off x="555329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7" name="pl197"/>
            <p:cNvSpPr/>
            <p:nvPr/>
          </p:nvSpPr>
          <p:spPr>
            <a:xfrm>
              <a:off x="587676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8" name="tx198"/>
            <p:cNvSpPr/>
            <p:nvPr/>
          </p:nvSpPr>
          <p:spPr>
            <a:xfrm>
              <a:off x="4228341"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99" name="tx199"/>
            <p:cNvSpPr/>
            <p:nvPr/>
          </p:nvSpPr>
          <p:spPr>
            <a:xfrm>
              <a:off x="452073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0" name="tx200"/>
            <p:cNvSpPr/>
            <p:nvPr/>
          </p:nvSpPr>
          <p:spPr>
            <a:xfrm>
              <a:off x="484420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1" name="tx201"/>
            <p:cNvSpPr/>
            <p:nvPr/>
          </p:nvSpPr>
          <p:spPr>
            <a:xfrm>
              <a:off x="516767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2" name="tx202"/>
            <p:cNvSpPr/>
            <p:nvPr/>
          </p:nvSpPr>
          <p:spPr>
            <a:xfrm>
              <a:off x="549114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3" name="tx203"/>
            <p:cNvSpPr/>
            <p:nvPr/>
          </p:nvSpPr>
          <p:spPr>
            <a:xfrm>
              <a:off x="5783535"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4" name="pl204"/>
            <p:cNvSpPr/>
            <p:nvPr/>
          </p:nvSpPr>
          <p:spPr>
            <a:xfrm>
              <a:off x="6939509" y="5574087"/>
              <a:ext cx="2134901" cy="0"/>
            </a:xfrm>
            <a:custGeom>
              <a:avLst/>
              <a:gdLst/>
              <a:ahLst/>
              <a:cxnLst/>
              <a:rect l="0" t="0" r="0" b="0"/>
              <a:pathLst>
                <a:path w="2134901">
                  <a:moveTo>
                    <a:pt x="0" y="0"/>
                  </a:moveTo>
                  <a:lnTo>
                    <a:pt x="2134901"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703655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pl206"/>
            <p:cNvSpPr/>
            <p:nvPr/>
          </p:nvSpPr>
          <p:spPr>
            <a:xfrm>
              <a:off x="736002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7" name="pl207"/>
            <p:cNvSpPr/>
            <p:nvPr/>
          </p:nvSpPr>
          <p:spPr>
            <a:xfrm>
              <a:off x="768349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8" name="pl208"/>
            <p:cNvSpPr/>
            <p:nvPr/>
          </p:nvSpPr>
          <p:spPr>
            <a:xfrm>
              <a:off x="800696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9" name="pl209"/>
            <p:cNvSpPr/>
            <p:nvPr/>
          </p:nvSpPr>
          <p:spPr>
            <a:xfrm>
              <a:off x="833043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0" name="pl210"/>
            <p:cNvSpPr/>
            <p:nvPr/>
          </p:nvSpPr>
          <p:spPr>
            <a:xfrm>
              <a:off x="865390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1" name="tx211"/>
            <p:cNvSpPr/>
            <p:nvPr/>
          </p:nvSpPr>
          <p:spPr>
            <a:xfrm>
              <a:off x="7005472"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12" name="tx212"/>
            <p:cNvSpPr/>
            <p:nvPr/>
          </p:nvSpPr>
          <p:spPr>
            <a:xfrm>
              <a:off x="729786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762133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14" name="tx214"/>
            <p:cNvSpPr/>
            <p:nvPr/>
          </p:nvSpPr>
          <p:spPr>
            <a:xfrm>
              <a:off x="794480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5" name="tx215"/>
            <p:cNvSpPr/>
            <p:nvPr/>
          </p:nvSpPr>
          <p:spPr>
            <a:xfrm>
              <a:off x="826827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6" name="tx216"/>
            <p:cNvSpPr/>
            <p:nvPr/>
          </p:nvSpPr>
          <p:spPr>
            <a:xfrm>
              <a:off x="8560666"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7" name="tx217"/>
            <p:cNvSpPr/>
            <p:nvPr/>
          </p:nvSpPr>
          <p:spPr>
            <a:xfrm>
              <a:off x="6366868" y="3649617"/>
              <a:ext cx="49080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Botswana</a:t>
              </a:r>
            </a:p>
          </p:txBody>
        </p:sp>
        <p:sp>
          <p:nvSpPr>
            <p:cNvPr id="218" name="tx218"/>
            <p:cNvSpPr/>
            <p:nvPr/>
          </p:nvSpPr>
          <p:spPr>
            <a:xfrm>
              <a:off x="3565016" y="5218917"/>
              <a:ext cx="51552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Zimbabwe</a:t>
              </a:r>
            </a:p>
          </p:txBody>
        </p:sp>
        <p:sp>
          <p:nvSpPr>
            <p:cNvPr id="219" name="tx219"/>
            <p:cNvSpPr/>
            <p:nvPr/>
          </p:nvSpPr>
          <p:spPr>
            <a:xfrm>
              <a:off x="3751374" y="4695817"/>
              <a:ext cx="32916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Eritrea</a:t>
              </a:r>
            </a:p>
          </p:txBody>
        </p:sp>
        <p:sp>
          <p:nvSpPr>
            <p:cNvPr id="220" name="tx220"/>
            <p:cNvSpPr/>
            <p:nvPr/>
          </p:nvSpPr>
          <p:spPr>
            <a:xfrm>
              <a:off x="3707881" y="4172717"/>
              <a:ext cx="37266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Zambia</a:t>
              </a:r>
            </a:p>
          </p:txBody>
        </p:sp>
        <p:sp>
          <p:nvSpPr>
            <p:cNvPr id="221" name="tx221"/>
            <p:cNvSpPr/>
            <p:nvPr/>
          </p:nvSpPr>
          <p:spPr>
            <a:xfrm>
              <a:off x="3689055" y="3627407"/>
              <a:ext cx="39148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Uganda</a:t>
              </a:r>
            </a:p>
          </p:txBody>
        </p:sp>
        <p:sp>
          <p:nvSpPr>
            <p:cNvPr id="222" name="tx222"/>
            <p:cNvSpPr/>
            <p:nvPr/>
          </p:nvSpPr>
          <p:spPr>
            <a:xfrm>
              <a:off x="3676667" y="3105617"/>
              <a:ext cx="403874"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Ethiopia</a:t>
              </a:r>
            </a:p>
          </p:txBody>
        </p:sp>
        <p:sp>
          <p:nvSpPr>
            <p:cNvPr id="223" name="tx223"/>
            <p:cNvSpPr/>
            <p:nvPr/>
          </p:nvSpPr>
          <p:spPr>
            <a:xfrm>
              <a:off x="3434266" y="2601999"/>
              <a:ext cx="6462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South Sudan</a:t>
              </a:r>
            </a:p>
          </p:txBody>
        </p:sp>
        <p:sp>
          <p:nvSpPr>
            <p:cNvPr id="224" name="tx224"/>
            <p:cNvSpPr/>
            <p:nvPr/>
          </p:nvSpPr>
          <p:spPr>
            <a:xfrm>
              <a:off x="3676776" y="2078899"/>
              <a:ext cx="4037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Somalia</a:t>
              </a:r>
            </a:p>
          </p:txBody>
        </p:sp>
        <p:sp>
          <p:nvSpPr>
            <p:cNvPr id="225" name="tx225"/>
            <p:cNvSpPr/>
            <p:nvPr/>
          </p:nvSpPr>
          <p:spPr>
            <a:xfrm>
              <a:off x="737899" y="5361581"/>
              <a:ext cx="4100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Rwanda</a:t>
              </a:r>
            </a:p>
          </p:txBody>
        </p:sp>
        <p:sp>
          <p:nvSpPr>
            <p:cNvPr id="226" name="tx226"/>
            <p:cNvSpPr/>
            <p:nvPr/>
          </p:nvSpPr>
          <p:spPr>
            <a:xfrm>
              <a:off x="694570" y="5074835"/>
              <a:ext cx="45337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Comoros</a:t>
              </a:r>
            </a:p>
          </p:txBody>
        </p:sp>
        <p:sp>
          <p:nvSpPr>
            <p:cNvPr id="227" name="tx227"/>
            <p:cNvSpPr/>
            <p:nvPr/>
          </p:nvSpPr>
          <p:spPr>
            <a:xfrm>
              <a:off x="750231" y="4790926"/>
              <a:ext cx="3977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Lesotho</a:t>
              </a:r>
            </a:p>
          </p:txBody>
        </p:sp>
        <p:sp>
          <p:nvSpPr>
            <p:cNvPr id="228" name="tx228"/>
            <p:cNvSpPr/>
            <p:nvPr/>
          </p:nvSpPr>
          <p:spPr>
            <a:xfrm>
              <a:off x="762728" y="450559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Burundi</a:t>
              </a:r>
            </a:p>
          </p:txBody>
        </p:sp>
        <p:sp>
          <p:nvSpPr>
            <p:cNvPr id="229" name="tx229"/>
            <p:cNvSpPr/>
            <p:nvPr/>
          </p:nvSpPr>
          <p:spPr>
            <a:xfrm>
              <a:off x="738008" y="4220272"/>
              <a:ext cx="40993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Namibia</a:t>
              </a:r>
            </a:p>
          </p:txBody>
        </p:sp>
        <p:sp>
          <p:nvSpPr>
            <p:cNvPr id="230" name="tx230"/>
            <p:cNvSpPr/>
            <p:nvPr/>
          </p:nvSpPr>
          <p:spPr>
            <a:xfrm>
              <a:off x="800163" y="3934945"/>
              <a:ext cx="3477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Malawi</a:t>
              </a:r>
            </a:p>
          </p:txBody>
        </p:sp>
        <p:sp>
          <p:nvSpPr>
            <p:cNvPr id="231" name="tx231"/>
            <p:cNvSpPr/>
            <p:nvPr/>
          </p:nvSpPr>
          <p:spPr>
            <a:xfrm>
              <a:off x="532932" y="3627407"/>
              <a:ext cx="61500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Madagascar</a:t>
              </a:r>
            </a:p>
          </p:txBody>
        </p:sp>
        <p:sp>
          <p:nvSpPr>
            <p:cNvPr id="232" name="tx232"/>
            <p:cNvSpPr/>
            <p:nvPr/>
          </p:nvSpPr>
          <p:spPr>
            <a:xfrm>
              <a:off x="831050" y="3342080"/>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Kenya</a:t>
              </a:r>
            </a:p>
          </p:txBody>
        </p:sp>
        <p:sp>
          <p:nvSpPr>
            <p:cNvPr id="233" name="tx233"/>
            <p:cNvSpPr/>
            <p:nvPr/>
          </p:nvSpPr>
          <p:spPr>
            <a:xfrm>
              <a:off x="731787" y="3078963"/>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Eswatini</a:t>
              </a:r>
            </a:p>
          </p:txBody>
        </p:sp>
        <p:sp>
          <p:nvSpPr>
            <p:cNvPr id="234" name="tx234"/>
            <p:cNvSpPr/>
            <p:nvPr/>
          </p:nvSpPr>
          <p:spPr>
            <a:xfrm>
              <a:off x="688185" y="2793636"/>
              <a:ext cx="45975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Tanzania</a:t>
              </a:r>
            </a:p>
          </p:txBody>
        </p:sp>
        <p:sp>
          <p:nvSpPr>
            <p:cNvPr id="235" name="tx235"/>
            <p:cNvSpPr/>
            <p:nvPr/>
          </p:nvSpPr>
          <p:spPr>
            <a:xfrm>
              <a:off x="799945" y="2486099"/>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Angola</a:t>
              </a:r>
            </a:p>
          </p:txBody>
        </p:sp>
        <p:sp>
          <p:nvSpPr>
            <p:cNvPr id="236" name="tx236"/>
            <p:cNvSpPr/>
            <p:nvPr/>
          </p:nvSpPr>
          <p:spPr>
            <a:xfrm>
              <a:off x="508103" y="2202081"/>
              <a:ext cx="63983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Mozambique</a:t>
              </a:r>
            </a:p>
          </p:txBody>
        </p:sp>
        <p:sp>
          <p:nvSpPr>
            <p:cNvPr id="237" name="tx237"/>
            <p:cNvSpPr/>
            <p:nvPr/>
          </p:nvSpPr>
          <p:spPr>
            <a:xfrm>
              <a:off x="539153" y="1936236"/>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South Africa</a:t>
              </a:r>
            </a:p>
          </p:txBody>
        </p:sp>
        <p:sp>
          <p:nvSpPr>
            <p:cNvPr id="238" name="tx238"/>
            <p:cNvSpPr/>
            <p:nvPr/>
          </p:nvSpPr>
          <p:spPr>
            <a:xfrm>
              <a:off x="4020757"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39" name="pt239"/>
            <p:cNvSpPr/>
            <p:nvPr/>
          </p:nvSpPr>
          <p:spPr>
            <a:xfrm>
              <a:off x="5175980"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40" name="pt240"/>
            <p:cNvSpPr/>
            <p:nvPr/>
          </p:nvSpPr>
          <p:spPr>
            <a:xfrm>
              <a:off x="5783237"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41" name="tx241"/>
            <p:cNvSpPr/>
            <p:nvPr/>
          </p:nvSpPr>
          <p:spPr>
            <a:xfrm>
              <a:off x="5427550"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42" name="tx242"/>
            <p:cNvSpPr/>
            <p:nvPr/>
          </p:nvSpPr>
          <p:spPr>
            <a:xfrm>
              <a:off x="6034807"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43" name="tx243"/>
            <p:cNvSpPr/>
            <p:nvPr/>
          </p:nvSpPr>
          <p:spPr>
            <a:xfrm>
              <a:off x="1229775"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 and change, by country, 2019 and 2025</a:t>
              </a:r>
            </a:p>
          </p:txBody>
        </p:sp>
        <p:sp>
          <p:nvSpPr>
            <p:cNvPr id="244" name="tx244"/>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2019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2019 and 2025, and change in coverage between the two years.
Overall, 13 out of 21 (62%) countries in ESAR had a decline in coverage. The largest decline was in South Africa (-20 percentage points), followed by Mozambique (-15 percentage points).
There were 7 (33%) countries with an increase in DTP3 coverage. Coverage remained the same in 1 countries between 2019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2019 and 2025, DTP3 coverage increased in seven countries and decreased in 13 countries.</a:t>
            </a:r>
          </a:p>
        </p:txBody>
      </p:sp>
      <p:grpSp>
        <p:nvGrpSpPr>
          <p:cNvPr id="248" name="Group 247"/>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5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98725" y="5139511"/>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198725" y="4415219"/>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198725" y="3690927"/>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198725" y="2966635"/>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98725" y="2242343"/>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29435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61312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93188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25065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56941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88818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330342" y="2242343"/>
              <a:ext cx="143444" cy="0"/>
            </a:xfrm>
            <a:custGeom>
              <a:avLst/>
              <a:gdLst/>
              <a:ahLst/>
              <a:cxnLst/>
              <a:rect l="0" t="0" r="0" b="0"/>
              <a:pathLst>
                <a:path w="143444">
                  <a:moveTo>
                    <a:pt x="0" y="0"/>
                  </a:moveTo>
                  <a:lnTo>
                    <a:pt x="143444" y="0"/>
                  </a:lnTo>
                </a:path>
              </a:pathLst>
            </a:custGeom>
            <a:ln w="81303" cap="flat">
              <a:solidFill>
                <a:srgbClr val="E8E8E8">
                  <a:alpha val="100000"/>
                </a:srgbClr>
              </a:solidFill>
              <a:prstDash val="solid"/>
              <a:round/>
            </a:ln>
          </p:spPr>
          <p:txBody>
            <a:bodyPr/>
            <a:lstStyle/>
            <a:p>
              <a:endParaRPr/>
            </a:p>
          </p:txBody>
        </p:sp>
        <p:sp>
          <p:nvSpPr>
            <p:cNvPr id="16" name="pl16"/>
            <p:cNvSpPr/>
            <p:nvPr/>
          </p:nvSpPr>
          <p:spPr>
            <a:xfrm>
              <a:off x="2123144" y="2966635"/>
              <a:ext cx="95629" cy="0"/>
            </a:xfrm>
            <a:custGeom>
              <a:avLst/>
              <a:gdLst/>
              <a:ahLst/>
              <a:cxnLst/>
              <a:rect l="0" t="0" r="0" b="0"/>
              <a:pathLst>
                <a:path w="95629">
                  <a:moveTo>
                    <a:pt x="0" y="0"/>
                  </a:moveTo>
                  <a:lnTo>
                    <a:pt x="95629" y="0"/>
                  </a:lnTo>
                </a:path>
              </a:pathLst>
            </a:custGeom>
            <a:ln w="81303" cap="flat">
              <a:solidFill>
                <a:srgbClr val="E8E8E8">
                  <a:alpha val="100000"/>
                </a:srgbClr>
              </a:solidFill>
              <a:prstDash val="solid"/>
              <a:round/>
            </a:ln>
          </p:spPr>
          <p:txBody>
            <a:bodyPr/>
            <a:lstStyle/>
            <a:p>
              <a:endParaRPr/>
            </a:p>
          </p:txBody>
        </p:sp>
        <p:sp>
          <p:nvSpPr>
            <p:cNvPr id="17" name="pl17"/>
            <p:cNvSpPr/>
            <p:nvPr/>
          </p:nvSpPr>
          <p:spPr>
            <a:xfrm>
              <a:off x="2696922" y="3690927"/>
              <a:ext cx="47814" cy="0"/>
            </a:xfrm>
            <a:custGeom>
              <a:avLst/>
              <a:gdLst/>
              <a:ahLst/>
              <a:cxnLst/>
              <a:rect l="0" t="0" r="0" b="0"/>
              <a:pathLst>
                <a:path w="47814">
                  <a:moveTo>
                    <a:pt x="0" y="0"/>
                  </a:moveTo>
                  <a:lnTo>
                    <a:pt x="47814" y="0"/>
                  </a:lnTo>
                </a:path>
              </a:pathLst>
            </a:custGeom>
            <a:ln w="81303" cap="flat">
              <a:solidFill>
                <a:srgbClr val="E8E8E8">
                  <a:alpha val="100000"/>
                </a:srgbClr>
              </a:solidFill>
              <a:prstDash val="solid"/>
              <a:round/>
            </a:ln>
          </p:spPr>
          <p:txBody>
            <a:bodyPr/>
            <a:lstStyle/>
            <a:p>
              <a:endParaRPr/>
            </a:p>
          </p:txBody>
        </p:sp>
        <p:sp>
          <p:nvSpPr>
            <p:cNvPr id="18" name="pl18"/>
            <p:cNvSpPr/>
            <p:nvPr/>
          </p:nvSpPr>
          <p:spPr>
            <a:xfrm>
              <a:off x="2808490" y="4415219"/>
              <a:ext cx="47814" cy="0"/>
            </a:xfrm>
            <a:custGeom>
              <a:avLst/>
              <a:gdLst/>
              <a:ahLst/>
              <a:cxnLst/>
              <a:rect l="0" t="0" r="0" b="0"/>
              <a:pathLst>
                <a:path w="47814">
                  <a:moveTo>
                    <a:pt x="0" y="0"/>
                  </a:moveTo>
                  <a:lnTo>
                    <a:pt x="47814" y="0"/>
                  </a:lnTo>
                </a:path>
              </a:pathLst>
            </a:custGeom>
            <a:ln w="81303" cap="flat">
              <a:solidFill>
                <a:srgbClr val="E8E8E8">
                  <a:alpha val="100000"/>
                </a:srgbClr>
              </a:solidFill>
              <a:prstDash val="solid"/>
              <a:round/>
            </a:ln>
          </p:spPr>
          <p:txBody>
            <a:bodyPr/>
            <a:lstStyle/>
            <a:p>
              <a:endParaRPr/>
            </a:p>
          </p:txBody>
        </p:sp>
        <p:sp>
          <p:nvSpPr>
            <p:cNvPr id="19" name="pl19"/>
            <p:cNvSpPr/>
            <p:nvPr/>
          </p:nvSpPr>
          <p:spPr>
            <a:xfrm>
              <a:off x="2728798" y="5139511"/>
              <a:ext cx="15938" cy="0"/>
            </a:xfrm>
            <a:custGeom>
              <a:avLst/>
              <a:gdLst/>
              <a:ahLst/>
              <a:cxnLst/>
              <a:rect l="0" t="0" r="0" b="0"/>
              <a:pathLst>
                <a:path w="15938">
                  <a:moveTo>
                    <a:pt x="0" y="0"/>
                  </a:moveTo>
                  <a:lnTo>
                    <a:pt x="15938" y="0"/>
                  </a:lnTo>
                </a:path>
              </a:pathLst>
            </a:custGeom>
            <a:ln w="81303" cap="flat">
              <a:solidFill>
                <a:srgbClr val="E8E8E8">
                  <a:alpha val="100000"/>
                </a:srgbClr>
              </a:solidFill>
              <a:prstDash val="solid"/>
              <a:round/>
            </a:ln>
          </p:spPr>
          <p:txBody>
            <a:bodyPr/>
            <a:lstStyle/>
            <a:p>
              <a:endParaRPr/>
            </a:p>
          </p:txBody>
        </p:sp>
        <p:sp>
          <p:nvSpPr>
            <p:cNvPr id="20" name="pt20"/>
            <p:cNvSpPr/>
            <p:nvPr/>
          </p:nvSpPr>
          <p:spPr>
            <a:xfrm>
              <a:off x="2214274"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 name="pt21"/>
            <p:cNvSpPr/>
            <p:nvPr/>
          </p:nvSpPr>
          <p:spPr>
            <a:xfrm>
              <a:off x="2118644"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 name="pt22"/>
            <p:cNvSpPr/>
            <p:nvPr/>
          </p:nvSpPr>
          <p:spPr>
            <a:xfrm>
              <a:off x="2740237"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 name="pt23"/>
            <p:cNvSpPr/>
            <p:nvPr/>
          </p:nvSpPr>
          <p:spPr>
            <a:xfrm>
              <a:off x="2692422"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 name="pt24"/>
            <p:cNvSpPr/>
            <p:nvPr/>
          </p:nvSpPr>
          <p:spPr>
            <a:xfrm>
              <a:off x="2740237"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2724298"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2851804"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7" name="pt27"/>
            <p:cNvSpPr/>
            <p:nvPr/>
          </p:nvSpPr>
          <p:spPr>
            <a:xfrm>
              <a:off x="2803990"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8" name="pt28"/>
            <p:cNvSpPr/>
            <p:nvPr/>
          </p:nvSpPr>
          <p:spPr>
            <a:xfrm>
              <a:off x="2469286"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2325842"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2173622" y="292148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1" name="pt31"/>
            <p:cNvSpPr/>
            <p:nvPr/>
          </p:nvSpPr>
          <p:spPr>
            <a:xfrm>
              <a:off x="2077992" y="292148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2" name="pt32"/>
            <p:cNvSpPr/>
            <p:nvPr/>
          </p:nvSpPr>
          <p:spPr>
            <a:xfrm>
              <a:off x="2699585"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3" name="pt33"/>
            <p:cNvSpPr/>
            <p:nvPr/>
          </p:nvSpPr>
          <p:spPr>
            <a:xfrm>
              <a:off x="2651770"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4" name="pt34"/>
            <p:cNvSpPr/>
            <p:nvPr/>
          </p:nvSpPr>
          <p:spPr>
            <a:xfrm>
              <a:off x="2699585" y="50943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5" name="pt35"/>
            <p:cNvSpPr/>
            <p:nvPr/>
          </p:nvSpPr>
          <p:spPr>
            <a:xfrm>
              <a:off x="2683646" y="50943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6" name="pt36"/>
            <p:cNvSpPr/>
            <p:nvPr/>
          </p:nvSpPr>
          <p:spPr>
            <a:xfrm>
              <a:off x="2811153" y="43700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7" name="pt37"/>
            <p:cNvSpPr/>
            <p:nvPr/>
          </p:nvSpPr>
          <p:spPr>
            <a:xfrm>
              <a:off x="2763338" y="43700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8" name="pt38"/>
            <p:cNvSpPr/>
            <p:nvPr/>
          </p:nvSpPr>
          <p:spPr>
            <a:xfrm>
              <a:off x="2428634" y="21971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9" name="pt39"/>
            <p:cNvSpPr/>
            <p:nvPr/>
          </p:nvSpPr>
          <p:spPr>
            <a:xfrm>
              <a:off x="2285190" y="21971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0" name="tx40"/>
            <p:cNvSpPr/>
            <p:nvPr/>
          </p:nvSpPr>
          <p:spPr>
            <a:xfrm>
              <a:off x="3024440" y="292078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41" name="tx41"/>
            <p:cNvSpPr/>
            <p:nvPr/>
          </p:nvSpPr>
          <p:spPr>
            <a:xfrm>
              <a:off x="3024440"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42" name="tx42"/>
            <p:cNvSpPr/>
            <p:nvPr/>
          </p:nvSpPr>
          <p:spPr>
            <a:xfrm>
              <a:off x="3024440" y="509366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43" name="tx43"/>
            <p:cNvSpPr/>
            <p:nvPr/>
          </p:nvSpPr>
          <p:spPr>
            <a:xfrm>
              <a:off x="3024440" y="436937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44" name="tx44"/>
            <p:cNvSpPr/>
            <p:nvPr/>
          </p:nvSpPr>
          <p:spPr>
            <a:xfrm>
              <a:off x="3024440" y="219649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45" name="rc45"/>
            <p:cNvSpPr/>
            <p:nvPr/>
          </p:nvSpPr>
          <p:spPr>
            <a:xfrm>
              <a:off x="1198725" y="1807768"/>
              <a:ext cx="2103850" cy="3766318"/>
            </a:xfrm>
            <a:prstGeom prst="rect">
              <a:avLst/>
            </a:prstGeom>
            <a:ln w="13550" cap="rnd">
              <a:solidFill>
                <a:srgbClr val="999999">
                  <a:alpha val="100000"/>
                </a:srgbClr>
              </a:solidFill>
              <a:prstDash val="solid"/>
              <a:round/>
            </a:ln>
          </p:spPr>
          <p:txBody>
            <a:bodyPr/>
            <a:lstStyle/>
            <a:p>
              <a:endParaRPr/>
            </a:p>
          </p:txBody>
        </p:sp>
        <p:sp>
          <p:nvSpPr>
            <p:cNvPr id="46" name="pl46"/>
            <p:cNvSpPr/>
            <p:nvPr/>
          </p:nvSpPr>
          <p:spPr>
            <a:xfrm>
              <a:off x="4069008" y="5298502"/>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4069008" y="4839195"/>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4069008" y="4379888"/>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4069008" y="3920581"/>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4069008" y="3461274"/>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4069008" y="3001966"/>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4069008" y="2542659"/>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4069008" y="2083352"/>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416463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448340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480216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512093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543969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575846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344069" y="2083352"/>
              <a:ext cx="127506" cy="0"/>
            </a:xfrm>
            <a:custGeom>
              <a:avLst/>
              <a:gdLst/>
              <a:ahLst/>
              <a:cxnLst/>
              <a:rect l="0" t="0" r="0" b="0"/>
              <a:pathLst>
                <a:path w="127506">
                  <a:moveTo>
                    <a:pt x="0" y="0"/>
                  </a:moveTo>
                  <a:lnTo>
                    <a:pt x="127506" y="0"/>
                  </a:lnTo>
                </a:path>
              </a:pathLst>
            </a:custGeom>
            <a:ln w="81303" cap="flat">
              <a:solidFill>
                <a:srgbClr val="E8E8E8">
                  <a:alpha val="100000"/>
                </a:srgbClr>
              </a:solidFill>
              <a:prstDash val="solid"/>
              <a:round/>
            </a:ln>
          </p:spPr>
          <p:txBody>
            <a:bodyPr/>
            <a:lstStyle/>
            <a:p>
              <a:endParaRPr/>
            </a:p>
          </p:txBody>
        </p:sp>
        <p:sp>
          <p:nvSpPr>
            <p:cNvPr id="61" name="pl61"/>
            <p:cNvSpPr/>
            <p:nvPr/>
          </p:nvSpPr>
          <p:spPr>
            <a:xfrm>
              <a:off x="5360007" y="2542659"/>
              <a:ext cx="95629" cy="0"/>
            </a:xfrm>
            <a:custGeom>
              <a:avLst/>
              <a:gdLst/>
              <a:ahLst/>
              <a:cxnLst/>
              <a:rect l="0" t="0" r="0" b="0"/>
              <a:pathLst>
                <a:path w="95629">
                  <a:moveTo>
                    <a:pt x="0" y="0"/>
                  </a:moveTo>
                  <a:lnTo>
                    <a:pt x="95629" y="0"/>
                  </a:lnTo>
                </a:path>
              </a:pathLst>
            </a:custGeom>
            <a:ln w="81303" cap="flat">
              <a:solidFill>
                <a:srgbClr val="E8E8E8">
                  <a:alpha val="100000"/>
                </a:srgbClr>
              </a:solidFill>
              <a:prstDash val="solid"/>
              <a:round/>
            </a:ln>
          </p:spPr>
          <p:txBody>
            <a:bodyPr/>
            <a:lstStyle/>
            <a:p>
              <a:endParaRPr/>
            </a:p>
          </p:txBody>
        </p:sp>
        <p:sp>
          <p:nvSpPr>
            <p:cNvPr id="62" name="pl62"/>
            <p:cNvSpPr/>
            <p:nvPr/>
          </p:nvSpPr>
          <p:spPr>
            <a:xfrm>
              <a:off x="5120933" y="3001966"/>
              <a:ext cx="63753" cy="0"/>
            </a:xfrm>
            <a:custGeom>
              <a:avLst/>
              <a:gdLst/>
              <a:ahLst/>
              <a:cxnLst/>
              <a:rect l="0" t="0" r="0" b="0"/>
              <a:pathLst>
                <a:path w="63753">
                  <a:moveTo>
                    <a:pt x="0" y="0"/>
                  </a:moveTo>
                  <a:lnTo>
                    <a:pt x="63753" y="0"/>
                  </a:lnTo>
                </a:path>
              </a:pathLst>
            </a:custGeom>
            <a:ln w="81303" cap="flat">
              <a:solidFill>
                <a:srgbClr val="E8E8E8">
                  <a:alpha val="100000"/>
                </a:srgbClr>
              </a:solidFill>
              <a:prstDash val="solid"/>
              <a:round/>
            </a:ln>
          </p:spPr>
          <p:txBody>
            <a:bodyPr/>
            <a:lstStyle/>
            <a:p>
              <a:endParaRPr/>
            </a:p>
          </p:txBody>
        </p:sp>
        <p:sp>
          <p:nvSpPr>
            <p:cNvPr id="63" name="pl63"/>
            <p:cNvSpPr/>
            <p:nvPr/>
          </p:nvSpPr>
          <p:spPr>
            <a:xfrm>
              <a:off x="5551266" y="3461274"/>
              <a:ext cx="63753" cy="0"/>
            </a:xfrm>
            <a:custGeom>
              <a:avLst/>
              <a:gdLst/>
              <a:ahLst/>
              <a:cxnLst/>
              <a:rect l="0" t="0" r="0" b="0"/>
              <a:pathLst>
                <a:path w="63753">
                  <a:moveTo>
                    <a:pt x="0" y="0"/>
                  </a:moveTo>
                  <a:lnTo>
                    <a:pt x="63753" y="0"/>
                  </a:lnTo>
                </a:path>
              </a:pathLst>
            </a:custGeom>
            <a:ln w="81303" cap="flat">
              <a:solidFill>
                <a:srgbClr val="E8E8E8">
                  <a:alpha val="100000"/>
                </a:srgbClr>
              </a:solidFill>
              <a:prstDash val="solid"/>
              <a:round/>
            </a:ln>
          </p:spPr>
          <p:txBody>
            <a:bodyPr/>
            <a:lstStyle/>
            <a:p>
              <a:endParaRPr/>
            </a:p>
          </p:txBody>
        </p:sp>
        <p:sp>
          <p:nvSpPr>
            <p:cNvPr id="64" name="pl64"/>
            <p:cNvSpPr/>
            <p:nvPr/>
          </p:nvSpPr>
          <p:spPr>
            <a:xfrm>
              <a:off x="5662834" y="3920581"/>
              <a:ext cx="47814" cy="0"/>
            </a:xfrm>
            <a:custGeom>
              <a:avLst/>
              <a:gdLst/>
              <a:ahLst/>
              <a:cxnLst/>
              <a:rect l="0" t="0" r="0" b="0"/>
              <a:pathLst>
                <a:path w="47814">
                  <a:moveTo>
                    <a:pt x="0" y="0"/>
                  </a:moveTo>
                  <a:lnTo>
                    <a:pt x="47814" y="0"/>
                  </a:lnTo>
                </a:path>
              </a:pathLst>
            </a:custGeom>
            <a:ln w="81303" cap="flat">
              <a:solidFill>
                <a:srgbClr val="E8E8E8">
                  <a:alpha val="100000"/>
                </a:srgbClr>
              </a:solidFill>
              <a:prstDash val="solid"/>
              <a:round/>
            </a:ln>
          </p:spPr>
          <p:txBody>
            <a:bodyPr/>
            <a:lstStyle/>
            <a:p>
              <a:endParaRPr/>
            </a:p>
          </p:txBody>
        </p:sp>
        <p:sp>
          <p:nvSpPr>
            <p:cNvPr id="65" name="pl65"/>
            <p:cNvSpPr/>
            <p:nvPr/>
          </p:nvSpPr>
          <p:spPr>
            <a:xfrm>
              <a:off x="5535328" y="4379888"/>
              <a:ext cx="31876" cy="0"/>
            </a:xfrm>
            <a:custGeom>
              <a:avLst/>
              <a:gdLst/>
              <a:ahLst/>
              <a:cxnLst/>
              <a:rect l="0" t="0" r="0" b="0"/>
              <a:pathLst>
                <a:path w="31876">
                  <a:moveTo>
                    <a:pt x="0" y="0"/>
                  </a:moveTo>
                  <a:lnTo>
                    <a:pt x="31876" y="0"/>
                  </a:lnTo>
                </a:path>
              </a:pathLst>
            </a:custGeom>
            <a:ln w="81303" cap="flat">
              <a:solidFill>
                <a:srgbClr val="E8E8E8">
                  <a:alpha val="100000"/>
                </a:srgbClr>
              </a:solidFill>
              <a:prstDash val="solid"/>
              <a:round/>
            </a:ln>
          </p:spPr>
          <p:txBody>
            <a:bodyPr/>
            <a:lstStyle/>
            <a:p>
              <a:endParaRPr/>
            </a:p>
          </p:txBody>
        </p:sp>
        <p:sp>
          <p:nvSpPr>
            <p:cNvPr id="66" name="pl66"/>
            <p:cNvSpPr/>
            <p:nvPr/>
          </p:nvSpPr>
          <p:spPr>
            <a:xfrm>
              <a:off x="5280316" y="4839195"/>
              <a:ext cx="31876" cy="0"/>
            </a:xfrm>
            <a:custGeom>
              <a:avLst/>
              <a:gdLst/>
              <a:ahLst/>
              <a:cxnLst/>
              <a:rect l="0" t="0" r="0" b="0"/>
              <a:pathLst>
                <a:path w="31876">
                  <a:moveTo>
                    <a:pt x="0" y="0"/>
                  </a:moveTo>
                  <a:lnTo>
                    <a:pt x="31876" y="0"/>
                  </a:lnTo>
                </a:path>
              </a:pathLst>
            </a:custGeom>
            <a:ln w="81303" cap="flat">
              <a:solidFill>
                <a:srgbClr val="E8E8E8">
                  <a:alpha val="100000"/>
                </a:srgbClr>
              </a:solidFill>
              <a:prstDash val="solid"/>
              <a:round/>
            </a:ln>
          </p:spPr>
          <p:txBody>
            <a:bodyPr/>
            <a:lstStyle/>
            <a:p>
              <a:endParaRPr/>
            </a:p>
          </p:txBody>
        </p:sp>
        <p:sp>
          <p:nvSpPr>
            <p:cNvPr id="67" name="pl67"/>
            <p:cNvSpPr/>
            <p:nvPr/>
          </p:nvSpPr>
          <p:spPr>
            <a:xfrm>
              <a:off x="5678773" y="5298502"/>
              <a:ext cx="15938" cy="0"/>
            </a:xfrm>
            <a:custGeom>
              <a:avLst/>
              <a:gdLst/>
              <a:ahLst/>
              <a:cxnLst/>
              <a:rect l="0" t="0" r="0" b="0"/>
              <a:pathLst>
                <a:path w="15938">
                  <a:moveTo>
                    <a:pt x="0" y="0"/>
                  </a:moveTo>
                  <a:lnTo>
                    <a:pt x="15938" y="0"/>
                  </a:lnTo>
                </a:path>
              </a:pathLst>
            </a:custGeom>
            <a:ln w="81303" cap="flat">
              <a:solidFill>
                <a:srgbClr val="E8E8E8">
                  <a:alpha val="100000"/>
                </a:srgbClr>
              </a:solidFill>
              <a:prstDash val="solid"/>
              <a:round/>
            </a:ln>
          </p:spPr>
          <p:txBody>
            <a:bodyPr/>
            <a:lstStyle/>
            <a:p>
              <a:endParaRPr/>
            </a:p>
          </p:txBody>
        </p:sp>
        <p:sp>
          <p:nvSpPr>
            <p:cNvPr id="68" name="pt68"/>
            <p:cNvSpPr/>
            <p:nvPr/>
          </p:nvSpPr>
          <p:spPr>
            <a:xfrm>
              <a:off x="5674273" y="5294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690211" y="5294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355507" y="253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5451137" y="253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530828" y="43753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5562705" y="43753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116433" y="29974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5180186" y="29974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5339569" y="2078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5467075" y="2078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5275816" y="4834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5307692" y="4834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5658334" y="3916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5706149" y="3916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5546766" y="3456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5610519" y="3456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5633621" y="52533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5" name="pt85"/>
            <p:cNvSpPr/>
            <p:nvPr/>
          </p:nvSpPr>
          <p:spPr>
            <a:xfrm>
              <a:off x="5649559" y="52533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6" name="pt86"/>
            <p:cNvSpPr/>
            <p:nvPr/>
          </p:nvSpPr>
          <p:spPr>
            <a:xfrm>
              <a:off x="5314855" y="24975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7" name="pt87"/>
            <p:cNvSpPr/>
            <p:nvPr/>
          </p:nvSpPr>
          <p:spPr>
            <a:xfrm>
              <a:off x="5410485" y="24975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pt88"/>
            <p:cNvSpPr/>
            <p:nvPr/>
          </p:nvSpPr>
          <p:spPr>
            <a:xfrm>
              <a:off x="5490176" y="43347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9" name="pt89"/>
            <p:cNvSpPr/>
            <p:nvPr/>
          </p:nvSpPr>
          <p:spPr>
            <a:xfrm>
              <a:off x="5522053" y="43347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0" name="pt90"/>
            <p:cNvSpPr/>
            <p:nvPr/>
          </p:nvSpPr>
          <p:spPr>
            <a:xfrm>
              <a:off x="5075781" y="29568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1" name="pt91"/>
            <p:cNvSpPr/>
            <p:nvPr/>
          </p:nvSpPr>
          <p:spPr>
            <a:xfrm>
              <a:off x="5139534" y="29568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2" name="pt92"/>
            <p:cNvSpPr/>
            <p:nvPr/>
          </p:nvSpPr>
          <p:spPr>
            <a:xfrm>
              <a:off x="5298917" y="203820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3" name="pt93"/>
            <p:cNvSpPr/>
            <p:nvPr/>
          </p:nvSpPr>
          <p:spPr>
            <a:xfrm>
              <a:off x="5426423" y="203820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4" name="pt94"/>
            <p:cNvSpPr/>
            <p:nvPr/>
          </p:nvSpPr>
          <p:spPr>
            <a:xfrm>
              <a:off x="5235164" y="479404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5" name="pt95"/>
            <p:cNvSpPr/>
            <p:nvPr/>
          </p:nvSpPr>
          <p:spPr>
            <a:xfrm>
              <a:off x="5267041" y="479404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6" name="pt96"/>
            <p:cNvSpPr/>
            <p:nvPr/>
          </p:nvSpPr>
          <p:spPr>
            <a:xfrm>
              <a:off x="5617682" y="387542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7" name="pt97"/>
            <p:cNvSpPr/>
            <p:nvPr/>
          </p:nvSpPr>
          <p:spPr>
            <a:xfrm>
              <a:off x="5665497" y="387542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8" name="pt98"/>
            <p:cNvSpPr/>
            <p:nvPr/>
          </p:nvSpPr>
          <p:spPr>
            <a:xfrm>
              <a:off x="5506115" y="34161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9" name="pt99"/>
            <p:cNvSpPr/>
            <p:nvPr/>
          </p:nvSpPr>
          <p:spPr>
            <a:xfrm>
              <a:off x="5569868" y="34161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0" name="tx100"/>
            <p:cNvSpPr/>
            <p:nvPr/>
          </p:nvSpPr>
          <p:spPr>
            <a:xfrm>
              <a:off x="5880212" y="525265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01" name="tx101"/>
            <p:cNvSpPr/>
            <p:nvPr/>
          </p:nvSpPr>
          <p:spPr>
            <a:xfrm>
              <a:off x="5880212" y="249681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02" name="tx102"/>
            <p:cNvSpPr/>
            <p:nvPr/>
          </p:nvSpPr>
          <p:spPr>
            <a:xfrm>
              <a:off x="5880212" y="433404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3" name="tx103"/>
            <p:cNvSpPr/>
            <p:nvPr/>
          </p:nvSpPr>
          <p:spPr>
            <a:xfrm>
              <a:off x="5880212" y="2956120"/>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04" name="tx104"/>
            <p:cNvSpPr/>
            <p:nvPr/>
          </p:nvSpPr>
          <p:spPr>
            <a:xfrm>
              <a:off x="5880212" y="203750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05" name="tx105"/>
            <p:cNvSpPr/>
            <p:nvPr/>
          </p:nvSpPr>
          <p:spPr>
            <a:xfrm>
              <a:off x="5880212" y="479334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6" name="tx106"/>
            <p:cNvSpPr/>
            <p:nvPr/>
          </p:nvSpPr>
          <p:spPr>
            <a:xfrm>
              <a:off x="5880212" y="387473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07" name="tx107"/>
            <p:cNvSpPr/>
            <p:nvPr/>
          </p:nvSpPr>
          <p:spPr>
            <a:xfrm>
              <a:off x="5880212" y="341542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08" name="rc108"/>
            <p:cNvSpPr/>
            <p:nvPr/>
          </p:nvSpPr>
          <p:spPr>
            <a:xfrm>
              <a:off x="4069008" y="1807768"/>
              <a:ext cx="2103850" cy="3766318"/>
            </a:xfrm>
            <a:prstGeom prst="rect">
              <a:avLst/>
            </a:prstGeom>
            <a:ln w="13550" cap="rnd">
              <a:solidFill>
                <a:srgbClr val="999999">
                  <a:alpha val="100000"/>
                </a:srgbClr>
              </a:solidFill>
              <a:prstDash val="solid"/>
              <a:round/>
            </a:ln>
          </p:spPr>
          <p:txBody>
            <a:bodyPr/>
            <a:lstStyle/>
            <a:p>
              <a:endParaRPr/>
            </a:p>
          </p:txBody>
        </p:sp>
        <p:sp>
          <p:nvSpPr>
            <p:cNvPr id="109" name="pl109"/>
            <p:cNvSpPr/>
            <p:nvPr/>
          </p:nvSpPr>
          <p:spPr>
            <a:xfrm>
              <a:off x="6970560" y="5298502"/>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6970560" y="4839195"/>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6970560" y="4379888"/>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6970560" y="3920581"/>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6970560" y="3461274"/>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6970560" y="3001966"/>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6970560" y="2542659"/>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6970560" y="2083352"/>
              <a:ext cx="2103850" cy="0"/>
            </a:xfrm>
            <a:custGeom>
              <a:avLst/>
              <a:gdLst/>
              <a:ahLst/>
              <a:cxnLst/>
              <a:rect l="0" t="0" r="0" b="0"/>
              <a:pathLst>
                <a:path w="2103850">
                  <a:moveTo>
                    <a:pt x="0" y="0"/>
                  </a:moveTo>
                  <a:lnTo>
                    <a:pt x="2103850" y="0"/>
                  </a:lnTo>
                  <a:lnTo>
                    <a:pt x="210385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706618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738495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770372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802248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834125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866001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8580324" y="208335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4" name="pl124"/>
            <p:cNvSpPr/>
            <p:nvPr/>
          </p:nvSpPr>
          <p:spPr>
            <a:xfrm>
              <a:off x="8484695" y="2542659"/>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5" name="pl125"/>
            <p:cNvSpPr/>
            <p:nvPr/>
          </p:nvSpPr>
          <p:spPr>
            <a:xfrm>
              <a:off x="8261559" y="3001966"/>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6" name="pl126"/>
            <p:cNvSpPr/>
            <p:nvPr/>
          </p:nvSpPr>
          <p:spPr>
            <a:xfrm>
              <a:off x="8405003" y="3461274"/>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7" name="pl127"/>
            <p:cNvSpPr/>
            <p:nvPr/>
          </p:nvSpPr>
          <p:spPr>
            <a:xfrm>
              <a:off x="8181868" y="3920581"/>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8" name="pl128"/>
            <p:cNvSpPr/>
            <p:nvPr/>
          </p:nvSpPr>
          <p:spPr>
            <a:xfrm>
              <a:off x="8229682" y="437988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9" name="pl129"/>
            <p:cNvSpPr/>
            <p:nvPr/>
          </p:nvSpPr>
          <p:spPr>
            <a:xfrm>
              <a:off x="8389065" y="4839195"/>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0" name="pl130"/>
            <p:cNvSpPr/>
            <p:nvPr/>
          </p:nvSpPr>
          <p:spPr>
            <a:xfrm>
              <a:off x="8516571" y="529850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1" name="pt131"/>
            <p:cNvSpPr/>
            <p:nvPr/>
          </p:nvSpPr>
          <p:spPr>
            <a:xfrm>
              <a:off x="8575824" y="2078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8575824" y="2078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8480195" y="253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8480195" y="253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8257059" y="29974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8257059" y="29974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8400503" y="3456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8400503" y="3456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8177368" y="3916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8177368" y="3916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8225182" y="43753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8225182" y="43753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8384565" y="4834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8384565" y="4834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8512071" y="5294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8512071" y="5294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8535172" y="203820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8" name="pt148"/>
            <p:cNvSpPr/>
            <p:nvPr/>
          </p:nvSpPr>
          <p:spPr>
            <a:xfrm>
              <a:off x="8535172" y="203820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9" name="pt149"/>
            <p:cNvSpPr/>
            <p:nvPr/>
          </p:nvSpPr>
          <p:spPr>
            <a:xfrm>
              <a:off x="8439543" y="24975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0" name="pt150"/>
            <p:cNvSpPr/>
            <p:nvPr/>
          </p:nvSpPr>
          <p:spPr>
            <a:xfrm>
              <a:off x="8439543" y="24975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1" name="pt151"/>
            <p:cNvSpPr/>
            <p:nvPr/>
          </p:nvSpPr>
          <p:spPr>
            <a:xfrm>
              <a:off x="8216407" y="29568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2" name="pt152"/>
            <p:cNvSpPr/>
            <p:nvPr/>
          </p:nvSpPr>
          <p:spPr>
            <a:xfrm>
              <a:off x="8216407" y="29568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3" name="pt153"/>
            <p:cNvSpPr/>
            <p:nvPr/>
          </p:nvSpPr>
          <p:spPr>
            <a:xfrm>
              <a:off x="8359851" y="34161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4" name="pt154"/>
            <p:cNvSpPr/>
            <p:nvPr/>
          </p:nvSpPr>
          <p:spPr>
            <a:xfrm>
              <a:off x="8359851" y="34161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5" name="pt155"/>
            <p:cNvSpPr/>
            <p:nvPr/>
          </p:nvSpPr>
          <p:spPr>
            <a:xfrm>
              <a:off x="8136716" y="387542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6" name="pt156"/>
            <p:cNvSpPr/>
            <p:nvPr/>
          </p:nvSpPr>
          <p:spPr>
            <a:xfrm>
              <a:off x="8136716" y="387542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7" name="pt157"/>
            <p:cNvSpPr/>
            <p:nvPr/>
          </p:nvSpPr>
          <p:spPr>
            <a:xfrm>
              <a:off x="8184531" y="43347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8" name="pt158"/>
            <p:cNvSpPr/>
            <p:nvPr/>
          </p:nvSpPr>
          <p:spPr>
            <a:xfrm>
              <a:off x="8184531" y="43347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9" name="pt159"/>
            <p:cNvSpPr/>
            <p:nvPr/>
          </p:nvSpPr>
          <p:spPr>
            <a:xfrm>
              <a:off x="8343913" y="479404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0" name="pt160"/>
            <p:cNvSpPr/>
            <p:nvPr/>
          </p:nvSpPr>
          <p:spPr>
            <a:xfrm>
              <a:off x="8343913" y="479404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1" name="pt161"/>
            <p:cNvSpPr/>
            <p:nvPr/>
          </p:nvSpPr>
          <p:spPr>
            <a:xfrm>
              <a:off x="8471419" y="52533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2" name="pt162"/>
            <p:cNvSpPr/>
            <p:nvPr/>
          </p:nvSpPr>
          <p:spPr>
            <a:xfrm>
              <a:off x="8471419" y="52533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3" name="tx163"/>
            <p:cNvSpPr/>
            <p:nvPr/>
          </p:nvSpPr>
          <p:spPr>
            <a:xfrm>
              <a:off x="8815527" y="203750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4" name="tx164"/>
            <p:cNvSpPr/>
            <p:nvPr/>
          </p:nvSpPr>
          <p:spPr>
            <a:xfrm>
              <a:off x="8815527" y="2496813"/>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5" name="tx165"/>
            <p:cNvSpPr/>
            <p:nvPr/>
          </p:nvSpPr>
          <p:spPr>
            <a:xfrm>
              <a:off x="8815527" y="2956120"/>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6" name="tx166"/>
            <p:cNvSpPr/>
            <p:nvPr/>
          </p:nvSpPr>
          <p:spPr>
            <a:xfrm>
              <a:off x="8815527" y="341542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7" name="tx167"/>
            <p:cNvSpPr/>
            <p:nvPr/>
          </p:nvSpPr>
          <p:spPr>
            <a:xfrm>
              <a:off x="8815527" y="3874735"/>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8" name="tx168"/>
            <p:cNvSpPr/>
            <p:nvPr/>
          </p:nvSpPr>
          <p:spPr>
            <a:xfrm>
              <a:off x="8815527" y="4334042"/>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9" name="tx169"/>
            <p:cNvSpPr/>
            <p:nvPr/>
          </p:nvSpPr>
          <p:spPr>
            <a:xfrm>
              <a:off x="8815527" y="4793349"/>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70" name="tx170"/>
            <p:cNvSpPr/>
            <p:nvPr/>
          </p:nvSpPr>
          <p:spPr>
            <a:xfrm>
              <a:off x="8815527" y="525265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71" name="rc171"/>
            <p:cNvSpPr/>
            <p:nvPr/>
          </p:nvSpPr>
          <p:spPr>
            <a:xfrm>
              <a:off x="6970560" y="1807768"/>
              <a:ext cx="2103850" cy="3766318"/>
            </a:xfrm>
            <a:prstGeom prst="rect">
              <a:avLst/>
            </a:prstGeom>
            <a:ln w="13550" cap="rnd">
              <a:solidFill>
                <a:srgbClr val="999999">
                  <a:alpha val="100000"/>
                </a:srgbClr>
              </a:solidFill>
              <a:prstDash val="solid"/>
              <a:round/>
            </a:ln>
          </p:spPr>
          <p:txBody>
            <a:bodyPr/>
            <a:lstStyle/>
            <a:p>
              <a:endParaRPr/>
            </a:p>
          </p:txBody>
        </p:sp>
        <p:sp>
          <p:nvSpPr>
            <p:cNvPr id="172" name="rc172"/>
            <p:cNvSpPr/>
            <p:nvPr/>
          </p:nvSpPr>
          <p:spPr>
            <a:xfrm>
              <a:off x="1198725" y="1592905"/>
              <a:ext cx="210385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3" name="tx173"/>
            <p:cNvSpPr/>
            <p:nvPr/>
          </p:nvSpPr>
          <p:spPr>
            <a:xfrm>
              <a:off x="2011496"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74" name="rc174"/>
            <p:cNvSpPr/>
            <p:nvPr/>
          </p:nvSpPr>
          <p:spPr>
            <a:xfrm>
              <a:off x="4069008" y="1592905"/>
              <a:ext cx="210385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5" name="tx175"/>
            <p:cNvSpPr/>
            <p:nvPr/>
          </p:nvSpPr>
          <p:spPr>
            <a:xfrm>
              <a:off x="4906608"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76" name="rc176"/>
            <p:cNvSpPr/>
            <p:nvPr/>
          </p:nvSpPr>
          <p:spPr>
            <a:xfrm>
              <a:off x="6970560" y="1592905"/>
              <a:ext cx="210385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7" name="tx177"/>
            <p:cNvSpPr/>
            <p:nvPr/>
          </p:nvSpPr>
          <p:spPr>
            <a:xfrm>
              <a:off x="7876509"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78" name="pl178"/>
            <p:cNvSpPr/>
            <p:nvPr/>
          </p:nvSpPr>
          <p:spPr>
            <a:xfrm>
              <a:off x="1198725" y="5574087"/>
              <a:ext cx="2103850" cy="0"/>
            </a:xfrm>
            <a:custGeom>
              <a:avLst/>
              <a:gdLst/>
              <a:ahLst/>
              <a:cxnLst/>
              <a:rect l="0" t="0" r="0" b="0"/>
              <a:pathLst>
                <a:path w="2103850">
                  <a:moveTo>
                    <a:pt x="0" y="0"/>
                  </a:moveTo>
                  <a:lnTo>
                    <a:pt x="2103850" y="0"/>
                  </a:lnTo>
                </a:path>
              </a:pathLst>
            </a:custGeom>
            <a:ln w="8130" cap="flat">
              <a:solidFill>
                <a:srgbClr val="000000">
                  <a:alpha val="100000"/>
                </a:srgbClr>
              </a:solidFill>
              <a:prstDash val="solid"/>
              <a:round/>
            </a:ln>
          </p:spPr>
          <p:txBody>
            <a:bodyPr/>
            <a:lstStyle/>
            <a:p>
              <a:endParaRPr/>
            </a:p>
          </p:txBody>
        </p:sp>
        <p:sp>
          <p:nvSpPr>
            <p:cNvPr id="179" name="pl179"/>
            <p:cNvSpPr/>
            <p:nvPr/>
          </p:nvSpPr>
          <p:spPr>
            <a:xfrm>
              <a:off x="129435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0" name="pl180"/>
            <p:cNvSpPr/>
            <p:nvPr/>
          </p:nvSpPr>
          <p:spPr>
            <a:xfrm>
              <a:off x="161312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1" name="pl181"/>
            <p:cNvSpPr/>
            <p:nvPr/>
          </p:nvSpPr>
          <p:spPr>
            <a:xfrm>
              <a:off x="193188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2" name="pl182"/>
            <p:cNvSpPr/>
            <p:nvPr/>
          </p:nvSpPr>
          <p:spPr>
            <a:xfrm>
              <a:off x="225065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3" name="pl183"/>
            <p:cNvSpPr/>
            <p:nvPr/>
          </p:nvSpPr>
          <p:spPr>
            <a:xfrm>
              <a:off x="256941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4" name="pl184"/>
            <p:cNvSpPr/>
            <p:nvPr/>
          </p:nvSpPr>
          <p:spPr>
            <a:xfrm>
              <a:off x="288818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5" name="tx185"/>
            <p:cNvSpPr/>
            <p:nvPr/>
          </p:nvSpPr>
          <p:spPr>
            <a:xfrm>
              <a:off x="1263277"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86" name="tx186"/>
            <p:cNvSpPr/>
            <p:nvPr/>
          </p:nvSpPr>
          <p:spPr>
            <a:xfrm>
              <a:off x="155096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87" name="tx187"/>
            <p:cNvSpPr/>
            <p:nvPr/>
          </p:nvSpPr>
          <p:spPr>
            <a:xfrm>
              <a:off x="186972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88" name="tx188"/>
            <p:cNvSpPr/>
            <p:nvPr/>
          </p:nvSpPr>
          <p:spPr>
            <a:xfrm>
              <a:off x="218849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89" name="tx189"/>
            <p:cNvSpPr/>
            <p:nvPr/>
          </p:nvSpPr>
          <p:spPr>
            <a:xfrm>
              <a:off x="250726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90" name="tx190"/>
            <p:cNvSpPr/>
            <p:nvPr/>
          </p:nvSpPr>
          <p:spPr>
            <a:xfrm>
              <a:off x="2794948"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91" name="pl191"/>
            <p:cNvSpPr/>
            <p:nvPr/>
          </p:nvSpPr>
          <p:spPr>
            <a:xfrm>
              <a:off x="4069008" y="5574087"/>
              <a:ext cx="2103850" cy="0"/>
            </a:xfrm>
            <a:custGeom>
              <a:avLst/>
              <a:gdLst/>
              <a:ahLst/>
              <a:cxnLst/>
              <a:rect l="0" t="0" r="0" b="0"/>
              <a:pathLst>
                <a:path w="2103850">
                  <a:moveTo>
                    <a:pt x="0" y="0"/>
                  </a:moveTo>
                  <a:lnTo>
                    <a:pt x="2103850" y="0"/>
                  </a:lnTo>
                </a:path>
              </a:pathLst>
            </a:custGeom>
            <a:ln w="8130" cap="flat">
              <a:solidFill>
                <a:srgbClr val="000000">
                  <a:alpha val="100000"/>
                </a:srgbClr>
              </a:solidFill>
              <a:prstDash val="solid"/>
              <a:round/>
            </a:ln>
          </p:spPr>
          <p:txBody>
            <a:bodyPr/>
            <a:lstStyle/>
            <a:p>
              <a:endParaRPr/>
            </a:p>
          </p:txBody>
        </p:sp>
        <p:sp>
          <p:nvSpPr>
            <p:cNvPr id="192" name="pl192"/>
            <p:cNvSpPr/>
            <p:nvPr/>
          </p:nvSpPr>
          <p:spPr>
            <a:xfrm>
              <a:off x="416463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3" name="pl193"/>
            <p:cNvSpPr/>
            <p:nvPr/>
          </p:nvSpPr>
          <p:spPr>
            <a:xfrm>
              <a:off x="448340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4" name="pl194"/>
            <p:cNvSpPr/>
            <p:nvPr/>
          </p:nvSpPr>
          <p:spPr>
            <a:xfrm>
              <a:off x="480216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5" name="pl195"/>
            <p:cNvSpPr/>
            <p:nvPr/>
          </p:nvSpPr>
          <p:spPr>
            <a:xfrm>
              <a:off x="512093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6" name="pl196"/>
            <p:cNvSpPr/>
            <p:nvPr/>
          </p:nvSpPr>
          <p:spPr>
            <a:xfrm>
              <a:off x="543969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7" name="pl197"/>
            <p:cNvSpPr/>
            <p:nvPr/>
          </p:nvSpPr>
          <p:spPr>
            <a:xfrm>
              <a:off x="575846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8" name="tx198"/>
            <p:cNvSpPr/>
            <p:nvPr/>
          </p:nvSpPr>
          <p:spPr>
            <a:xfrm>
              <a:off x="4133560"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99" name="tx199"/>
            <p:cNvSpPr/>
            <p:nvPr/>
          </p:nvSpPr>
          <p:spPr>
            <a:xfrm>
              <a:off x="442124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0" name="tx200"/>
            <p:cNvSpPr/>
            <p:nvPr/>
          </p:nvSpPr>
          <p:spPr>
            <a:xfrm>
              <a:off x="474001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1" name="tx201"/>
            <p:cNvSpPr/>
            <p:nvPr/>
          </p:nvSpPr>
          <p:spPr>
            <a:xfrm>
              <a:off x="505877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2" name="tx202"/>
            <p:cNvSpPr/>
            <p:nvPr/>
          </p:nvSpPr>
          <p:spPr>
            <a:xfrm>
              <a:off x="537754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3" name="tx203"/>
            <p:cNvSpPr/>
            <p:nvPr/>
          </p:nvSpPr>
          <p:spPr>
            <a:xfrm>
              <a:off x="566523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4" name="pl204"/>
            <p:cNvSpPr/>
            <p:nvPr/>
          </p:nvSpPr>
          <p:spPr>
            <a:xfrm>
              <a:off x="6970560" y="5574087"/>
              <a:ext cx="2103850" cy="0"/>
            </a:xfrm>
            <a:custGeom>
              <a:avLst/>
              <a:gdLst/>
              <a:ahLst/>
              <a:cxnLst/>
              <a:rect l="0" t="0" r="0" b="0"/>
              <a:pathLst>
                <a:path w="2103850">
                  <a:moveTo>
                    <a:pt x="0" y="0"/>
                  </a:moveTo>
                  <a:lnTo>
                    <a:pt x="2103850"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706618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pl206"/>
            <p:cNvSpPr/>
            <p:nvPr/>
          </p:nvSpPr>
          <p:spPr>
            <a:xfrm>
              <a:off x="738495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7" name="pl207"/>
            <p:cNvSpPr/>
            <p:nvPr/>
          </p:nvSpPr>
          <p:spPr>
            <a:xfrm>
              <a:off x="770372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8" name="pl208"/>
            <p:cNvSpPr/>
            <p:nvPr/>
          </p:nvSpPr>
          <p:spPr>
            <a:xfrm>
              <a:off x="802248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9" name="pl209"/>
            <p:cNvSpPr/>
            <p:nvPr/>
          </p:nvSpPr>
          <p:spPr>
            <a:xfrm>
              <a:off x="834125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0" name="pl210"/>
            <p:cNvSpPr/>
            <p:nvPr/>
          </p:nvSpPr>
          <p:spPr>
            <a:xfrm>
              <a:off x="866001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1" name="tx211"/>
            <p:cNvSpPr/>
            <p:nvPr/>
          </p:nvSpPr>
          <p:spPr>
            <a:xfrm>
              <a:off x="7035111"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12" name="tx212"/>
            <p:cNvSpPr/>
            <p:nvPr/>
          </p:nvSpPr>
          <p:spPr>
            <a:xfrm>
              <a:off x="732279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764156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14" name="tx214"/>
            <p:cNvSpPr/>
            <p:nvPr/>
          </p:nvSpPr>
          <p:spPr>
            <a:xfrm>
              <a:off x="796032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5" name="tx215"/>
            <p:cNvSpPr/>
            <p:nvPr/>
          </p:nvSpPr>
          <p:spPr>
            <a:xfrm>
              <a:off x="827909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6" name="tx216"/>
            <p:cNvSpPr/>
            <p:nvPr/>
          </p:nvSpPr>
          <p:spPr>
            <a:xfrm>
              <a:off x="856678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7" name="tx217"/>
            <p:cNvSpPr/>
            <p:nvPr/>
          </p:nvSpPr>
          <p:spPr>
            <a:xfrm>
              <a:off x="6373198" y="5257193"/>
              <a:ext cx="51552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Zimbabwe</a:t>
              </a:r>
            </a:p>
          </p:txBody>
        </p:sp>
        <p:sp>
          <p:nvSpPr>
            <p:cNvPr id="218" name="tx218"/>
            <p:cNvSpPr/>
            <p:nvPr/>
          </p:nvSpPr>
          <p:spPr>
            <a:xfrm>
              <a:off x="6428969" y="4797885"/>
              <a:ext cx="45975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Tanzania</a:t>
              </a:r>
            </a:p>
          </p:txBody>
        </p:sp>
        <p:sp>
          <p:nvSpPr>
            <p:cNvPr id="219" name="tx219"/>
            <p:cNvSpPr/>
            <p:nvPr/>
          </p:nvSpPr>
          <p:spPr>
            <a:xfrm>
              <a:off x="6242448" y="4337159"/>
              <a:ext cx="6462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South Sudan</a:t>
              </a:r>
            </a:p>
          </p:txBody>
        </p:sp>
        <p:sp>
          <p:nvSpPr>
            <p:cNvPr id="220" name="tx220"/>
            <p:cNvSpPr/>
            <p:nvPr/>
          </p:nvSpPr>
          <p:spPr>
            <a:xfrm>
              <a:off x="6248887" y="3858371"/>
              <a:ext cx="63983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Mozambique</a:t>
              </a:r>
            </a:p>
          </p:txBody>
        </p:sp>
        <p:sp>
          <p:nvSpPr>
            <p:cNvPr id="221" name="tx221"/>
            <p:cNvSpPr/>
            <p:nvPr/>
          </p:nvSpPr>
          <p:spPr>
            <a:xfrm>
              <a:off x="6472571" y="3419964"/>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Eswatini</a:t>
              </a:r>
            </a:p>
          </p:txBody>
        </p:sp>
        <p:sp>
          <p:nvSpPr>
            <p:cNvPr id="222" name="tx222"/>
            <p:cNvSpPr/>
            <p:nvPr/>
          </p:nvSpPr>
          <p:spPr>
            <a:xfrm>
              <a:off x="6435354" y="2959238"/>
              <a:ext cx="45337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Comoros</a:t>
              </a:r>
            </a:p>
          </p:txBody>
        </p:sp>
        <p:sp>
          <p:nvSpPr>
            <p:cNvPr id="223" name="tx223"/>
            <p:cNvSpPr/>
            <p:nvPr/>
          </p:nvSpPr>
          <p:spPr>
            <a:xfrm>
              <a:off x="6503512" y="2501350"/>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Burundi</a:t>
              </a:r>
            </a:p>
          </p:txBody>
        </p:sp>
        <p:sp>
          <p:nvSpPr>
            <p:cNvPr id="224" name="tx224"/>
            <p:cNvSpPr/>
            <p:nvPr/>
          </p:nvSpPr>
          <p:spPr>
            <a:xfrm>
              <a:off x="6397919" y="2042042"/>
              <a:ext cx="49080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Botswana</a:t>
              </a:r>
            </a:p>
          </p:txBody>
        </p:sp>
        <p:sp>
          <p:nvSpPr>
            <p:cNvPr id="225" name="tx225"/>
            <p:cNvSpPr/>
            <p:nvPr/>
          </p:nvSpPr>
          <p:spPr>
            <a:xfrm>
              <a:off x="3658004" y="5257193"/>
              <a:ext cx="32916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Eritrea</a:t>
              </a:r>
            </a:p>
          </p:txBody>
        </p:sp>
        <p:sp>
          <p:nvSpPr>
            <p:cNvPr id="226" name="tx226"/>
            <p:cNvSpPr/>
            <p:nvPr/>
          </p:nvSpPr>
          <p:spPr>
            <a:xfrm>
              <a:off x="3583407" y="4796467"/>
              <a:ext cx="4037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Somalia</a:t>
              </a:r>
            </a:p>
          </p:txBody>
        </p:sp>
        <p:sp>
          <p:nvSpPr>
            <p:cNvPr id="227" name="tx227"/>
            <p:cNvSpPr/>
            <p:nvPr/>
          </p:nvSpPr>
          <p:spPr>
            <a:xfrm>
              <a:off x="3589464" y="4338578"/>
              <a:ext cx="3977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Lesotho</a:t>
              </a:r>
            </a:p>
          </p:txBody>
        </p:sp>
        <p:sp>
          <p:nvSpPr>
            <p:cNvPr id="228" name="tx228"/>
            <p:cNvSpPr/>
            <p:nvPr/>
          </p:nvSpPr>
          <p:spPr>
            <a:xfrm>
              <a:off x="3595685" y="3857061"/>
              <a:ext cx="39148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Uganda</a:t>
              </a:r>
            </a:p>
          </p:txBody>
        </p:sp>
        <p:sp>
          <p:nvSpPr>
            <p:cNvPr id="229" name="tx229"/>
            <p:cNvSpPr/>
            <p:nvPr/>
          </p:nvSpPr>
          <p:spPr>
            <a:xfrm>
              <a:off x="3614512" y="3419964"/>
              <a:ext cx="37266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Zambia</a:t>
              </a:r>
            </a:p>
          </p:txBody>
        </p:sp>
        <p:sp>
          <p:nvSpPr>
            <p:cNvPr id="230" name="tx230"/>
            <p:cNvSpPr/>
            <p:nvPr/>
          </p:nvSpPr>
          <p:spPr>
            <a:xfrm>
              <a:off x="3372165" y="2938447"/>
              <a:ext cx="61500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Madagascar</a:t>
              </a:r>
            </a:p>
          </p:txBody>
        </p:sp>
        <p:sp>
          <p:nvSpPr>
            <p:cNvPr id="231" name="tx231"/>
            <p:cNvSpPr/>
            <p:nvPr/>
          </p:nvSpPr>
          <p:spPr>
            <a:xfrm>
              <a:off x="3583297" y="2480449"/>
              <a:ext cx="403874"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Ethiopia</a:t>
              </a:r>
            </a:p>
          </p:txBody>
        </p:sp>
        <p:sp>
          <p:nvSpPr>
            <p:cNvPr id="232" name="tx232"/>
            <p:cNvSpPr/>
            <p:nvPr/>
          </p:nvSpPr>
          <p:spPr>
            <a:xfrm>
              <a:off x="3577240" y="2042042"/>
              <a:ext cx="40993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Namibia</a:t>
              </a:r>
            </a:p>
          </p:txBody>
        </p:sp>
        <p:sp>
          <p:nvSpPr>
            <p:cNvPr id="233" name="tx233"/>
            <p:cNvSpPr/>
            <p:nvPr/>
          </p:nvSpPr>
          <p:spPr>
            <a:xfrm>
              <a:off x="769113" y="5098202"/>
              <a:ext cx="3477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Malawi</a:t>
              </a:r>
            </a:p>
          </p:txBody>
        </p:sp>
        <p:sp>
          <p:nvSpPr>
            <p:cNvPr id="234" name="tx234"/>
            <p:cNvSpPr/>
            <p:nvPr/>
          </p:nvSpPr>
          <p:spPr>
            <a:xfrm>
              <a:off x="706848" y="4373910"/>
              <a:ext cx="4100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Rwanda</a:t>
              </a:r>
            </a:p>
          </p:txBody>
        </p:sp>
        <p:sp>
          <p:nvSpPr>
            <p:cNvPr id="235" name="tx235"/>
            <p:cNvSpPr/>
            <p:nvPr/>
          </p:nvSpPr>
          <p:spPr>
            <a:xfrm>
              <a:off x="800000" y="3627407"/>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Kenya</a:t>
              </a:r>
            </a:p>
          </p:txBody>
        </p:sp>
        <p:sp>
          <p:nvSpPr>
            <p:cNvPr id="236" name="tx236"/>
            <p:cNvSpPr/>
            <p:nvPr/>
          </p:nvSpPr>
          <p:spPr>
            <a:xfrm>
              <a:off x="768894" y="2903115"/>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Angola</a:t>
              </a:r>
            </a:p>
          </p:txBody>
        </p:sp>
        <p:sp>
          <p:nvSpPr>
            <p:cNvPr id="237" name="tx237"/>
            <p:cNvSpPr/>
            <p:nvPr/>
          </p:nvSpPr>
          <p:spPr>
            <a:xfrm>
              <a:off x="508103" y="2199614"/>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South Africa</a:t>
              </a:r>
            </a:p>
          </p:txBody>
        </p:sp>
        <p:sp>
          <p:nvSpPr>
            <p:cNvPr id="238" name="tx238"/>
            <p:cNvSpPr/>
            <p:nvPr/>
          </p:nvSpPr>
          <p:spPr>
            <a:xfrm>
              <a:off x="4005232"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39" name="pt239"/>
            <p:cNvSpPr/>
            <p:nvPr/>
          </p:nvSpPr>
          <p:spPr>
            <a:xfrm>
              <a:off x="5160455"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40" name="pt240"/>
            <p:cNvSpPr/>
            <p:nvPr/>
          </p:nvSpPr>
          <p:spPr>
            <a:xfrm>
              <a:off x="5767711"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41" name="tx241"/>
            <p:cNvSpPr/>
            <p:nvPr/>
          </p:nvSpPr>
          <p:spPr>
            <a:xfrm>
              <a:off x="5412025"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42" name="tx242"/>
            <p:cNvSpPr/>
            <p:nvPr/>
          </p:nvSpPr>
          <p:spPr>
            <a:xfrm>
              <a:off x="6019281"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43" name="tx243"/>
            <p:cNvSpPr/>
            <p:nvPr/>
          </p:nvSpPr>
          <p:spPr>
            <a:xfrm>
              <a:off x="1198725"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 and change, by country, 2024 and 2025</a:t>
              </a:r>
            </a:p>
          </p:txBody>
        </p:sp>
        <p:sp>
          <p:nvSpPr>
            <p:cNvPr id="244" name="tx244"/>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2024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2024 and 2025, and change in coverage between the two years.
Overall, 5 out of 21 (24%) countries in ESAR had a decline in coverage. The largest decline was in South Africa (-9 percentage points), followed by Angola (-6 percentage points).
There were 8 (38%) countries with an increase in DTP3 coverage. Coverage remained the same in 8 countries between 2024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2024 and 2025, DTP3 coverage increased in eight countries and decreased in five countries.</a:t>
            </a:r>
          </a:p>
        </p:txBody>
      </p:sp>
      <p:grpSp>
        <p:nvGrpSpPr>
          <p:cNvPr id="248" name="Group 247"/>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5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countries in ESAR from lowest to highest coverage, and the rank of the top 10 countries with the most un- and undervaccinated children, based on absolute numbers.
In 2025, DTP3 coverage ranged from 52% in Angola to 97% in Uganda.
7 out of 21 (33%) countries had coverage of at least 90%.
Ethiopia had DTP3 coverage of 81% and the highest absolute number of un- and undervaccinated children in the region, followed by Angola.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Angola and Madagascar had the lowest DTP3 coverage and were also among the countries with the highest number of un- and undervaccinated children.</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768309" y="2008018"/>
              <a:ext cx="1857581" cy="1794839"/>
            </a:xfrm>
            <a:custGeom>
              <a:avLst/>
              <a:gdLst/>
              <a:ahLst/>
              <a:cxnLst/>
              <a:rect l="0" t="0" r="0" b="0"/>
              <a:pathLst>
                <a:path w="1857581" h="1794839">
                  <a:moveTo>
                    <a:pt x="481595" y="1794839"/>
                  </a:moveTo>
                  <a:lnTo>
                    <a:pt x="547118" y="1775251"/>
                  </a:lnTo>
                  <a:lnTo>
                    <a:pt x="612641" y="1755663"/>
                  </a:lnTo>
                  <a:lnTo>
                    <a:pt x="678164" y="1736076"/>
                  </a:lnTo>
                  <a:lnTo>
                    <a:pt x="743687" y="1716488"/>
                  </a:lnTo>
                  <a:lnTo>
                    <a:pt x="809210" y="1696900"/>
                  </a:lnTo>
                  <a:lnTo>
                    <a:pt x="874734" y="1677313"/>
                  </a:lnTo>
                  <a:lnTo>
                    <a:pt x="940257" y="1657725"/>
                  </a:lnTo>
                  <a:lnTo>
                    <a:pt x="1005780" y="1638138"/>
                  </a:lnTo>
                  <a:lnTo>
                    <a:pt x="1071303" y="1618550"/>
                  </a:lnTo>
                  <a:lnTo>
                    <a:pt x="1136826" y="1598962"/>
                  </a:lnTo>
                  <a:lnTo>
                    <a:pt x="1202349" y="1579375"/>
                  </a:lnTo>
                  <a:lnTo>
                    <a:pt x="1267873" y="1559787"/>
                  </a:lnTo>
                  <a:lnTo>
                    <a:pt x="1333396" y="1540199"/>
                  </a:lnTo>
                  <a:lnTo>
                    <a:pt x="1398919" y="1520612"/>
                  </a:lnTo>
                  <a:lnTo>
                    <a:pt x="1464442" y="1501024"/>
                  </a:lnTo>
                  <a:lnTo>
                    <a:pt x="1529965" y="1481436"/>
                  </a:lnTo>
                  <a:lnTo>
                    <a:pt x="1595488" y="1461849"/>
                  </a:lnTo>
                  <a:lnTo>
                    <a:pt x="1661011" y="1442261"/>
                  </a:lnTo>
                  <a:lnTo>
                    <a:pt x="1726535" y="1422674"/>
                  </a:lnTo>
                  <a:lnTo>
                    <a:pt x="1792058" y="1403086"/>
                  </a:lnTo>
                  <a:lnTo>
                    <a:pt x="1857581" y="1383498"/>
                  </a:lnTo>
                  <a:lnTo>
                    <a:pt x="1837257" y="1319566"/>
                  </a:lnTo>
                  <a:lnTo>
                    <a:pt x="1814734" y="1256374"/>
                  </a:lnTo>
                  <a:lnTo>
                    <a:pt x="1790038" y="1194000"/>
                  </a:lnTo>
                  <a:lnTo>
                    <a:pt x="1763199" y="1132518"/>
                  </a:lnTo>
                  <a:lnTo>
                    <a:pt x="1734249" y="1072001"/>
                  </a:lnTo>
                  <a:lnTo>
                    <a:pt x="1703223" y="1012521"/>
                  </a:lnTo>
                  <a:lnTo>
                    <a:pt x="1670158" y="954151"/>
                  </a:lnTo>
                  <a:lnTo>
                    <a:pt x="1635093" y="896959"/>
                  </a:lnTo>
                  <a:lnTo>
                    <a:pt x="1598070" y="841015"/>
                  </a:lnTo>
                  <a:lnTo>
                    <a:pt x="1559134" y="786386"/>
                  </a:lnTo>
                  <a:lnTo>
                    <a:pt x="1518331" y="733135"/>
                  </a:lnTo>
                  <a:lnTo>
                    <a:pt x="1475711" y="681329"/>
                  </a:lnTo>
                  <a:lnTo>
                    <a:pt x="1431324" y="631028"/>
                  </a:lnTo>
                  <a:lnTo>
                    <a:pt x="1385223" y="582292"/>
                  </a:lnTo>
                  <a:lnTo>
                    <a:pt x="1337464" y="535181"/>
                  </a:lnTo>
                  <a:lnTo>
                    <a:pt x="1288103" y="489750"/>
                  </a:lnTo>
                  <a:lnTo>
                    <a:pt x="1237200" y="446055"/>
                  </a:lnTo>
                  <a:lnTo>
                    <a:pt x="1184816" y="404146"/>
                  </a:lnTo>
                  <a:lnTo>
                    <a:pt x="1131014" y="364075"/>
                  </a:lnTo>
                  <a:lnTo>
                    <a:pt x="1075857" y="325889"/>
                  </a:lnTo>
                  <a:lnTo>
                    <a:pt x="1019412" y="289634"/>
                  </a:lnTo>
                  <a:lnTo>
                    <a:pt x="961747" y="255353"/>
                  </a:lnTo>
                  <a:lnTo>
                    <a:pt x="902930" y="223088"/>
                  </a:lnTo>
                  <a:lnTo>
                    <a:pt x="843033" y="192878"/>
                  </a:lnTo>
                  <a:lnTo>
                    <a:pt x="782126" y="164757"/>
                  </a:lnTo>
                  <a:lnTo>
                    <a:pt x="720282" y="138761"/>
                  </a:lnTo>
                  <a:lnTo>
                    <a:pt x="657577" y="114919"/>
                  </a:lnTo>
                  <a:lnTo>
                    <a:pt x="594084" y="93261"/>
                  </a:lnTo>
                  <a:lnTo>
                    <a:pt x="529879" y="73813"/>
                  </a:lnTo>
                  <a:lnTo>
                    <a:pt x="465041" y="56598"/>
                  </a:lnTo>
                  <a:lnTo>
                    <a:pt x="399645" y="41636"/>
                  </a:lnTo>
                  <a:lnTo>
                    <a:pt x="333771" y="28945"/>
                  </a:lnTo>
                  <a:lnTo>
                    <a:pt x="267498" y="18542"/>
                  </a:lnTo>
                  <a:lnTo>
                    <a:pt x="200904" y="10437"/>
                  </a:lnTo>
                  <a:lnTo>
                    <a:pt x="134070" y="4641"/>
                  </a:lnTo>
                  <a:lnTo>
                    <a:pt x="67075" y="1160"/>
                  </a:lnTo>
                  <a:lnTo>
                    <a:pt x="0" y="0"/>
                  </a:lnTo>
                  <a:lnTo>
                    <a:pt x="0" y="68388"/>
                  </a:lnTo>
                  <a:lnTo>
                    <a:pt x="0" y="136776"/>
                  </a:lnTo>
                  <a:lnTo>
                    <a:pt x="0" y="205164"/>
                  </a:lnTo>
                  <a:lnTo>
                    <a:pt x="0" y="273553"/>
                  </a:lnTo>
                  <a:lnTo>
                    <a:pt x="0" y="341941"/>
                  </a:lnTo>
                  <a:lnTo>
                    <a:pt x="0" y="410329"/>
                  </a:lnTo>
                  <a:lnTo>
                    <a:pt x="0" y="478718"/>
                  </a:lnTo>
                  <a:lnTo>
                    <a:pt x="0" y="547106"/>
                  </a:lnTo>
                  <a:lnTo>
                    <a:pt x="0" y="615494"/>
                  </a:lnTo>
                  <a:lnTo>
                    <a:pt x="0" y="683882"/>
                  </a:lnTo>
                  <a:lnTo>
                    <a:pt x="0" y="752271"/>
                  </a:lnTo>
                  <a:lnTo>
                    <a:pt x="0" y="820659"/>
                  </a:lnTo>
                  <a:lnTo>
                    <a:pt x="0" y="889047"/>
                  </a:lnTo>
                  <a:lnTo>
                    <a:pt x="0" y="957436"/>
                  </a:lnTo>
                  <a:lnTo>
                    <a:pt x="0" y="1025824"/>
                  </a:lnTo>
                  <a:lnTo>
                    <a:pt x="0" y="1094212"/>
                  </a:lnTo>
                  <a:lnTo>
                    <a:pt x="0" y="1162601"/>
                  </a:lnTo>
                  <a:lnTo>
                    <a:pt x="0" y="1230989"/>
                  </a:lnTo>
                  <a:lnTo>
                    <a:pt x="0" y="1299377"/>
                  </a:lnTo>
                  <a:lnTo>
                    <a:pt x="0" y="1367765"/>
                  </a:lnTo>
                  <a:lnTo>
                    <a:pt x="0" y="1436154"/>
                  </a:lnTo>
                  <a:lnTo>
                    <a:pt x="71264" y="1441231"/>
                  </a:lnTo>
                  <a:lnTo>
                    <a:pt x="141090" y="1456361"/>
                  </a:lnTo>
                  <a:lnTo>
                    <a:pt x="208064" y="1481238"/>
                  </a:lnTo>
                  <a:lnTo>
                    <a:pt x="270836" y="1515359"/>
                  </a:lnTo>
                  <a:lnTo>
                    <a:pt x="328135" y="1558035"/>
                  </a:lnTo>
                  <a:lnTo>
                    <a:pt x="378806" y="1608404"/>
                  </a:lnTo>
                  <a:lnTo>
                    <a:pt x="421823" y="1665447"/>
                  </a:lnTo>
                  <a:lnTo>
                    <a:pt x="456318" y="1728014"/>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3117051" y="3391517"/>
              <a:ext cx="1589790" cy="1951573"/>
            </a:xfrm>
            <a:custGeom>
              <a:avLst/>
              <a:gdLst/>
              <a:ahLst/>
              <a:cxnLst/>
              <a:rect l="0" t="0" r="0" b="0"/>
              <a:pathLst>
                <a:path w="1589790" h="1951573">
                  <a:moveTo>
                    <a:pt x="0" y="917303"/>
                  </a:moveTo>
                  <a:lnTo>
                    <a:pt x="47447" y="966554"/>
                  </a:lnTo>
                  <a:lnTo>
                    <a:pt x="94895" y="1015805"/>
                  </a:lnTo>
                  <a:lnTo>
                    <a:pt x="142343" y="1065056"/>
                  </a:lnTo>
                  <a:lnTo>
                    <a:pt x="189791" y="1114307"/>
                  </a:lnTo>
                  <a:lnTo>
                    <a:pt x="237239" y="1163558"/>
                  </a:lnTo>
                  <a:lnTo>
                    <a:pt x="284687" y="1212809"/>
                  </a:lnTo>
                  <a:lnTo>
                    <a:pt x="332135" y="1262060"/>
                  </a:lnTo>
                  <a:lnTo>
                    <a:pt x="379583" y="1311311"/>
                  </a:lnTo>
                  <a:lnTo>
                    <a:pt x="427031" y="1360562"/>
                  </a:lnTo>
                  <a:lnTo>
                    <a:pt x="474479" y="1409812"/>
                  </a:lnTo>
                  <a:lnTo>
                    <a:pt x="521927" y="1459063"/>
                  </a:lnTo>
                  <a:lnTo>
                    <a:pt x="569375" y="1508314"/>
                  </a:lnTo>
                  <a:lnTo>
                    <a:pt x="616823" y="1557565"/>
                  </a:lnTo>
                  <a:lnTo>
                    <a:pt x="664271" y="1606816"/>
                  </a:lnTo>
                  <a:lnTo>
                    <a:pt x="711718" y="1656067"/>
                  </a:lnTo>
                  <a:lnTo>
                    <a:pt x="759166" y="1705318"/>
                  </a:lnTo>
                  <a:lnTo>
                    <a:pt x="806614" y="1754569"/>
                  </a:lnTo>
                  <a:lnTo>
                    <a:pt x="854062" y="1803820"/>
                  </a:lnTo>
                  <a:lnTo>
                    <a:pt x="901510" y="1853071"/>
                  </a:lnTo>
                  <a:lnTo>
                    <a:pt x="948958" y="1902322"/>
                  </a:lnTo>
                  <a:lnTo>
                    <a:pt x="996406" y="1951573"/>
                  </a:lnTo>
                  <a:lnTo>
                    <a:pt x="1043368" y="1904755"/>
                  </a:lnTo>
                  <a:lnTo>
                    <a:pt x="1088701" y="1856360"/>
                  </a:lnTo>
                  <a:lnTo>
                    <a:pt x="1132353" y="1806442"/>
                  </a:lnTo>
                  <a:lnTo>
                    <a:pt x="1174272" y="1755061"/>
                  </a:lnTo>
                  <a:lnTo>
                    <a:pt x="1214409" y="1702276"/>
                  </a:lnTo>
                  <a:lnTo>
                    <a:pt x="1252718" y="1648149"/>
                  </a:lnTo>
                  <a:lnTo>
                    <a:pt x="1289154" y="1592745"/>
                  </a:lnTo>
                  <a:lnTo>
                    <a:pt x="1323673" y="1536126"/>
                  </a:lnTo>
                  <a:lnTo>
                    <a:pt x="1356236" y="1478360"/>
                  </a:lnTo>
                  <a:lnTo>
                    <a:pt x="1386805" y="1419515"/>
                  </a:lnTo>
                  <a:lnTo>
                    <a:pt x="1415343" y="1359658"/>
                  </a:lnTo>
                  <a:lnTo>
                    <a:pt x="1441818" y="1298861"/>
                  </a:lnTo>
                  <a:lnTo>
                    <a:pt x="1466198" y="1237193"/>
                  </a:lnTo>
                  <a:lnTo>
                    <a:pt x="1488455" y="1174729"/>
                  </a:lnTo>
                  <a:lnTo>
                    <a:pt x="1508563" y="1111539"/>
                  </a:lnTo>
                  <a:lnTo>
                    <a:pt x="1526498" y="1047699"/>
                  </a:lnTo>
                  <a:lnTo>
                    <a:pt x="1542240" y="983283"/>
                  </a:lnTo>
                  <a:lnTo>
                    <a:pt x="1555770" y="918366"/>
                  </a:lnTo>
                  <a:lnTo>
                    <a:pt x="1567071" y="853024"/>
                  </a:lnTo>
                  <a:lnTo>
                    <a:pt x="1576132" y="787334"/>
                  </a:lnTo>
                  <a:lnTo>
                    <a:pt x="1582940" y="721373"/>
                  </a:lnTo>
                  <a:lnTo>
                    <a:pt x="1587490" y="655218"/>
                  </a:lnTo>
                  <a:lnTo>
                    <a:pt x="1589774" y="588945"/>
                  </a:lnTo>
                  <a:lnTo>
                    <a:pt x="1589790" y="522633"/>
                  </a:lnTo>
                  <a:lnTo>
                    <a:pt x="1587539" y="456360"/>
                  </a:lnTo>
                  <a:lnTo>
                    <a:pt x="1583022" y="390202"/>
                  </a:lnTo>
                  <a:lnTo>
                    <a:pt x="1576246" y="324238"/>
                  </a:lnTo>
                  <a:lnTo>
                    <a:pt x="1567218" y="258543"/>
                  </a:lnTo>
                  <a:lnTo>
                    <a:pt x="1555949" y="193196"/>
                  </a:lnTo>
                  <a:lnTo>
                    <a:pt x="1542452" y="128273"/>
                  </a:lnTo>
                  <a:lnTo>
                    <a:pt x="1526742" y="63849"/>
                  </a:lnTo>
                  <a:lnTo>
                    <a:pt x="1508839" y="0"/>
                  </a:lnTo>
                  <a:lnTo>
                    <a:pt x="1443315" y="19587"/>
                  </a:lnTo>
                  <a:lnTo>
                    <a:pt x="1377792" y="39175"/>
                  </a:lnTo>
                  <a:lnTo>
                    <a:pt x="1312269" y="58762"/>
                  </a:lnTo>
                  <a:lnTo>
                    <a:pt x="1246746" y="78350"/>
                  </a:lnTo>
                  <a:lnTo>
                    <a:pt x="1181223" y="97938"/>
                  </a:lnTo>
                  <a:lnTo>
                    <a:pt x="1115700" y="117525"/>
                  </a:lnTo>
                  <a:lnTo>
                    <a:pt x="1050177" y="137113"/>
                  </a:lnTo>
                  <a:lnTo>
                    <a:pt x="984653" y="156701"/>
                  </a:lnTo>
                  <a:lnTo>
                    <a:pt x="919130" y="176288"/>
                  </a:lnTo>
                  <a:lnTo>
                    <a:pt x="853607" y="195876"/>
                  </a:lnTo>
                  <a:lnTo>
                    <a:pt x="788084" y="215463"/>
                  </a:lnTo>
                  <a:lnTo>
                    <a:pt x="722561" y="235051"/>
                  </a:lnTo>
                  <a:lnTo>
                    <a:pt x="657038" y="254639"/>
                  </a:lnTo>
                  <a:lnTo>
                    <a:pt x="591514" y="274226"/>
                  </a:lnTo>
                  <a:lnTo>
                    <a:pt x="525991" y="293814"/>
                  </a:lnTo>
                  <a:lnTo>
                    <a:pt x="460468" y="313402"/>
                  </a:lnTo>
                  <a:lnTo>
                    <a:pt x="394945" y="332989"/>
                  </a:lnTo>
                  <a:lnTo>
                    <a:pt x="329422" y="352577"/>
                  </a:lnTo>
                  <a:lnTo>
                    <a:pt x="263899" y="372165"/>
                  </a:lnTo>
                  <a:lnTo>
                    <a:pt x="198376" y="391752"/>
                  </a:lnTo>
                  <a:lnTo>
                    <a:pt x="132852" y="411340"/>
                  </a:lnTo>
                  <a:lnTo>
                    <a:pt x="147988" y="478370"/>
                  </a:lnTo>
                  <a:lnTo>
                    <a:pt x="153840" y="546838"/>
                  </a:lnTo>
                  <a:lnTo>
                    <a:pt x="150299" y="615464"/>
                  </a:lnTo>
                  <a:lnTo>
                    <a:pt x="137431" y="682966"/>
                  </a:lnTo>
                  <a:lnTo>
                    <a:pt x="115477" y="748082"/>
                  </a:lnTo>
                  <a:lnTo>
                    <a:pt x="84847" y="809595"/>
                  </a:lnTo>
                  <a:lnTo>
                    <a:pt x="46113" y="866356"/>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2817594" y="4308821"/>
              <a:ext cx="1295863" cy="1567471"/>
            </a:xfrm>
            <a:custGeom>
              <a:avLst/>
              <a:gdLst/>
              <a:ahLst/>
              <a:cxnLst/>
              <a:rect l="0" t="0" r="0" b="0"/>
              <a:pathLst>
                <a:path w="1295863" h="1567471">
                  <a:moveTo>
                    <a:pt x="0" y="138237"/>
                  </a:moveTo>
                  <a:lnTo>
                    <a:pt x="6705" y="206296"/>
                  </a:lnTo>
                  <a:lnTo>
                    <a:pt x="13410" y="274355"/>
                  </a:lnTo>
                  <a:lnTo>
                    <a:pt x="20116" y="342414"/>
                  </a:lnTo>
                  <a:lnTo>
                    <a:pt x="26821" y="410472"/>
                  </a:lnTo>
                  <a:lnTo>
                    <a:pt x="33527" y="478531"/>
                  </a:lnTo>
                  <a:lnTo>
                    <a:pt x="40232" y="546590"/>
                  </a:lnTo>
                  <a:lnTo>
                    <a:pt x="46938" y="614649"/>
                  </a:lnTo>
                  <a:lnTo>
                    <a:pt x="53643" y="682707"/>
                  </a:lnTo>
                  <a:lnTo>
                    <a:pt x="60348" y="750766"/>
                  </a:lnTo>
                  <a:lnTo>
                    <a:pt x="67054" y="818825"/>
                  </a:lnTo>
                  <a:lnTo>
                    <a:pt x="73759" y="886884"/>
                  </a:lnTo>
                  <a:lnTo>
                    <a:pt x="80465" y="954942"/>
                  </a:lnTo>
                  <a:lnTo>
                    <a:pt x="87170" y="1023001"/>
                  </a:lnTo>
                  <a:lnTo>
                    <a:pt x="93876" y="1091060"/>
                  </a:lnTo>
                  <a:lnTo>
                    <a:pt x="100581" y="1159119"/>
                  </a:lnTo>
                  <a:lnTo>
                    <a:pt x="107287" y="1227178"/>
                  </a:lnTo>
                  <a:lnTo>
                    <a:pt x="113992" y="1295236"/>
                  </a:lnTo>
                  <a:lnTo>
                    <a:pt x="120697" y="1363295"/>
                  </a:lnTo>
                  <a:lnTo>
                    <a:pt x="127403" y="1431354"/>
                  </a:lnTo>
                  <a:lnTo>
                    <a:pt x="134108" y="1499413"/>
                  </a:lnTo>
                  <a:lnTo>
                    <a:pt x="140814" y="1567471"/>
                  </a:lnTo>
                  <a:lnTo>
                    <a:pt x="208574" y="1559589"/>
                  </a:lnTo>
                  <a:lnTo>
                    <a:pt x="276014" y="1549329"/>
                  </a:lnTo>
                  <a:lnTo>
                    <a:pt x="343052" y="1536702"/>
                  </a:lnTo>
                  <a:lnTo>
                    <a:pt x="409605" y="1521724"/>
                  </a:lnTo>
                  <a:lnTo>
                    <a:pt x="475589" y="1504415"/>
                  </a:lnTo>
                  <a:lnTo>
                    <a:pt x="540923" y="1484795"/>
                  </a:lnTo>
                  <a:lnTo>
                    <a:pt x="605527" y="1462888"/>
                  </a:lnTo>
                  <a:lnTo>
                    <a:pt x="669320" y="1438723"/>
                  </a:lnTo>
                  <a:lnTo>
                    <a:pt x="732223" y="1412328"/>
                  </a:lnTo>
                  <a:lnTo>
                    <a:pt x="794159" y="1383737"/>
                  </a:lnTo>
                  <a:lnTo>
                    <a:pt x="855051" y="1352984"/>
                  </a:lnTo>
                  <a:lnTo>
                    <a:pt x="914823" y="1320109"/>
                  </a:lnTo>
                  <a:lnTo>
                    <a:pt x="973402" y="1285151"/>
                  </a:lnTo>
                  <a:lnTo>
                    <a:pt x="1030715" y="1248153"/>
                  </a:lnTo>
                  <a:lnTo>
                    <a:pt x="1086690" y="1209163"/>
                  </a:lnTo>
                  <a:lnTo>
                    <a:pt x="1141260" y="1168227"/>
                  </a:lnTo>
                  <a:lnTo>
                    <a:pt x="1194355" y="1125397"/>
                  </a:lnTo>
                  <a:lnTo>
                    <a:pt x="1245911" y="1080726"/>
                  </a:lnTo>
                  <a:lnTo>
                    <a:pt x="1295863" y="1034269"/>
                  </a:lnTo>
                  <a:lnTo>
                    <a:pt x="1248415" y="985018"/>
                  </a:lnTo>
                  <a:lnTo>
                    <a:pt x="1200968" y="935767"/>
                  </a:lnTo>
                  <a:lnTo>
                    <a:pt x="1153520" y="886516"/>
                  </a:lnTo>
                  <a:lnTo>
                    <a:pt x="1106072" y="837265"/>
                  </a:lnTo>
                  <a:lnTo>
                    <a:pt x="1058624" y="788014"/>
                  </a:lnTo>
                  <a:lnTo>
                    <a:pt x="1011176" y="738763"/>
                  </a:lnTo>
                  <a:lnTo>
                    <a:pt x="963728" y="689512"/>
                  </a:lnTo>
                  <a:lnTo>
                    <a:pt x="916280" y="640261"/>
                  </a:lnTo>
                  <a:lnTo>
                    <a:pt x="868832" y="591011"/>
                  </a:lnTo>
                  <a:lnTo>
                    <a:pt x="821384" y="541760"/>
                  </a:lnTo>
                  <a:lnTo>
                    <a:pt x="773936" y="492509"/>
                  </a:lnTo>
                  <a:lnTo>
                    <a:pt x="726488" y="443258"/>
                  </a:lnTo>
                  <a:lnTo>
                    <a:pt x="679040" y="394007"/>
                  </a:lnTo>
                  <a:lnTo>
                    <a:pt x="631592" y="344756"/>
                  </a:lnTo>
                  <a:lnTo>
                    <a:pt x="584144" y="295505"/>
                  </a:lnTo>
                  <a:lnTo>
                    <a:pt x="536696" y="246254"/>
                  </a:lnTo>
                  <a:lnTo>
                    <a:pt x="489249" y="197003"/>
                  </a:lnTo>
                  <a:lnTo>
                    <a:pt x="441801" y="147752"/>
                  </a:lnTo>
                  <a:lnTo>
                    <a:pt x="394353" y="98501"/>
                  </a:lnTo>
                  <a:lnTo>
                    <a:pt x="346905" y="49250"/>
                  </a:lnTo>
                  <a:lnTo>
                    <a:pt x="299457" y="0"/>
                  </a:lnTo>
                  <a:lnTo>
                    <a:pt x="248086" y="43260"/>
                  </a:lnTo>
                  <a:lnTo>
                    <a:pt x="191407" y="79286"/>
                  </a:lnTo>
                  <a:lnTo>
                    <a:pt x="130431" y="107434"/>
                  </a:lnTo>
                  <a:lnTo>
                    <a:pt x="66246" y="127202"/>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726773" y="4370791"/>
              <a:ext cx="1231635" cy="1514798"/>
            </a:xfrm>
            <a:custGeom>
              <a:avLst/>
              <a:gdLst/>
              <a:ahLst/>
              <a:cxnLst/>
              <a:rect l="0" t="0" r="0" b="0"/>
              <a:pathLst>
                <a:path w="1231635" h="1514798">
                  <a:moveTo>
                    <a:pt x="771508" y="0"/>
                  </a:moveTo>
                  <a:lnTo>
                    <a:pt x="734769" y="57682"/>
                  </a:lnTo>
                  <a:lnTo>
                    <a:pt x="698031" y="115364"/>
                  </a:lnTo>
                  <a:lnTo>
                    <a:pt x="661292" y="173046"/>
                  </a:lnTo>
                  <a:lnTo>
                    <a:pt x="624554" y="230729"/>
                  </a:lnTo>
                  <a:lnTo>
                    <a:pt x="587815" y="288411"/>
                  </a:lnTo>
                  <a:lnTo>
                    <a:pt x="551077" y="346093"/>
                  </a:lnTo>
                  <a:lnTo>
                    <a:pt x="514338" y="403775"/>
                  </a:lnTo>
                  <a:lnTo>
                    <a:pt x="477600" y="461458"/>
                  </a:lnTo>
                  <a:lnTo>
                    <a:pt x="440861" y="519140"/>
                  </a:lnTo>
                  <a:lnTo>
                    <a:pt x="404123" y="576822"/>
                  </a:lnTo>
                  <a:lnTo>
                    <a:pt x="367384" y="634504"/>
                  </a:lnTo>
                  <a:lnTo>
                    <a:pt x="330646" y="692187"/>
                  </a:lnTo>
                  <a:lnTo>
                    <a:pt x="293907" y="749869"/>
                  </a:lnTo>
                  <a:lnTo>
                    <a:pt x="257169" y="807551"/>
                  </a:lnTo>
                  <a:lnTo>
                    <a:pt x="220430" y="865233"/>
                  </a:lnTo>
                  <a:lnTo>
                    <a:pt x="183692" y="922916"/>
                  </a:lnTo>
                  <a:lnTo>
                    <a:pt x="146953" y="980598"/>
                  </a:lnTo>
                  <a:lnTo>
                    <a:pt x="110215" y="1038280"/>
                  </a:lnTo>
                  <a:lnTo>
                    <a:pt x="73476" y="1095962"/>
                  </a:lnTo>
                  <a:lnTo>
                    <a:pt x="36738" y="1153645"/>
                  </a:lnTo>
                  <a:lnTo>
                    <a:pt x="0" y="1211327"/>
                  </a:lnTo>
                  <a:lnTo>
                    <a:pt x="57890" y="1246789"/>
                  </a:lnTo>
                  <a:lnTo>
                    <a:pt x="116986" y="1280202"/>
                  </a:lnTo>
                  <a:lnTo>
                    <a:pt x="177215" y="1311526"/>
                  </a:lnTo>
                  <a:lnTo>
                    <a:pt x="238505" y="1340722"/>
                  </a:lnTo>
                  <a:lnTo>
                    <a:pt x="300779" y="1367754"/>
                  </a:lnTo>
                  <a:lnTo>
                    <a:pt x="363961" y="1392589"/>
                  </a:lnTo>
                  <a:lnTo>
                    <a:pt x="427974" y="1415198"/>
                  </a:lnTo>
                  <a:lnTo>
                    <a:pt x="492739" y="1435551"/>
                  </a:lnTo>
                  <a:lnTo>
                    <a:pt x="558178" y="1453624"/>
                  </a:lnTo>
                  <a:lnTo>
                    <a:pt x="624208" y="1469396"/>
                  </a:lnTo>
                  <a:lnTo>
                    <a:pt x="690751" y="1482846"/>
                  </a:lnTo>
                  <a:lnTo>
                    <a:pt x="757723" y="1493958"/>
                  </a:lnTo>
                  <a:lnTo>
                    <a:pt x="825044" y="1502718"/>
                  </a:lnTo>
                  <a:lnTo>
                    <a:pt x="892630" y="1509117"/>
                  </a:lnTo>
                  <a:lnTo>
                    <a:pt x="960398" y="1513145"/>
                  </a:lnTo>
                  <a:lnTo>
                    <a:pt x="1028266" y="1514798"/>
                  </a:lnTo>
                  <a:lnTo>
                    <a:pt x="1096150" y="1514074"/>
                  </a:lnTo>
                  <a:lnTo>
                    <a:pt x="1163968" y="1510974"/>
                  </a:lnTo>
                  <a:lnTo>
                    <a:pt x="1231635" y="1505501"/>
                  </a:lnTo>
                  <a:lnTo>
                    <a:pt x="1224930" y="1437442"/>
                  </a:lnTo>
                  <a:lnTo>
                    <a:pt x="1218224" y="1369384"/>
                  </a:lnTo>
                  <a:lnTo>
                    <a:pt x="1211519" y="1301325"/>
                  </a:lnTo>
                  <a:lnTo>
                    <a:pt x="1204813" y="1233266"/>
                  </a:lnTo>
                  <a:lnTo>
                    <a:pt x="1198108" y="1165207"/>
                  </a:lnTo>
                  <a:lnTo>
                    <a:pt x="1191402" y="1097148"/>
                  </a:lnTo>
                  <a:lnTo>
                    <a:pt x="1184697" y="1029090"/>
                  </a:lnTo>
                  <a:lnTo>
                    <a:pt x="1177991" y="961031"/>
                  </a:lnTo>
                  <a:lnTo>
                    <a:pt x="1171286" y="892972"/>
                  </a:lnTo>
                  <a:lnTo>
                    <a:pt x="1164581" y="824913"/>
                  </a:lnTo>
                  <a:lnTo>
                    <a:pt x="1157875" y="756855"/>
                  </a:lnTo>
                  <a:lnTo>
                    <a:pt x="1151170" y="688796"/>
                  </a:lnTo>
                  <a:lnTo>
                    <a:pt x="1144464" y="620737"/>
                  </a:lnTo>
                  <a:lnTo>
                    <a:pt x="1137759" y="552678"/>
                  </a:lnTo>
                  <a:lnTo>
                    <a:pt x="1131053" y="484620"/>
                  </a:lnTo>
                  <a:lnTo>
                    <a:pt x="1124348" y="416561"/>
                  </a:lnTo>
                  <a:lnTo>
                    <a:pt x="1117642" y="348502"/>
                  </a:lnTo>
                  <a:lnTo>
                    <a:pt x="1110937" y="280443"/>
                  </a:lnTo>
                  <a:lnTo>
                    <a:pt x="1104232" y="212384"/>
                  </a:lnTo>
                  <a:lnTo>
                    <a:pt x="1097526" y="144326"/>
                  </a:lnTo>
                  <a:lnTo>
                    <a:pt x="1090821" y="76267"/>
                  </a:lnTo>
                  <a:lnTo>
                    <a:pt x="1024018" y="78384"/>
                  </a:lnTo>
                  <a:lnTo>
                    <a:pt x="957525" y="71619"/>
                  </a:lnTo>
                  <a:lnTo>
                    <a:pt x="892517" y="56092"/>
                  </a:lnTo>
                  <a:lnTo>
                    <a:pt x="830144" y="32077"/>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967835" y="4133290"/>
              <a:ext cx="1530446" cy="1448828"/>
            </a:xfrm>
            <a:custGeom>
              <a:avLst/>
              <a:gdLst/>
              <a:ahLst/>
              <a:cxnLst/>
              <a:rect l="0" t="0" r="0" b="0"/>
              <a:pathLst>
                <a:path w="1530446" h="1448828">
                  <a:moveTo>
                    <a:pt x="1333684" y="0"/>
                  </a:moveTo>
                  <a:lnTo>
                    <a:pt x="1270175" y="25369"/>
                  </a:lnTo>
                  <a:lnTo>
                    <a:pt x="1206667" y="50738"/>
                  </a:lnTo>
                  <a:lnTo>
                    <a:pt x="1143158" y="76107"/>
                  </a:lnTo>
                  <a:lnTo>
                    <a:pt x="1079649" y="101476"/>
                  </a:lnTo>
                  <a:lnTo>
                    <a:pt x="1016140" y="126845"/>
                  </a:lnTo>
                  <a:lnTo>
                    <a:pt x="952631" y="152214"/>
                  </a:lnTo>
                  <a:lnTo>
                    <a:pt x="889123" y="177583"/>
                  </a:lnTo>
                  <a:lnTo>
                    <a:pt x="825614" y="202952"/>
                  </a:lnTo>
                  <a:lnTo>
                    <a:pt x="762105" y="228322"/>
                  </a:lnTo>
                  <a:lnTo>
                    <a:pt x="698596" y="253691"/>
                  </a:lnTo>
                  <a:lnTo>
                    <a:pt x="635087" y="279060"/>
                  </a:lnTo>
                  <a:lnTo>
                    <a:pt x="571579" y="304429"/>
                  </a:lnTo>
                  <a:lnTo>
                    <a:pt x="508070" y="329798"/>
                  </a:lnTo>
                  <a:lnTo>
                    <a:pt x="444561" y="355167"/>
                  </a:lnTo>
                  <a:lnTo>
                    <a:pt x="381052" y="380536"/>
                  </a:lnTo>
                  <a:lnTo>
                    <a:pt x="317543" y="405905"/>
                  </a:lnTo>
                  <a:lnTo>
                    <a:pt x="254035" y="431275"/>
                  </a:lnTo>
                  <a:lnTo>
                    <a:pt x="190526" y="456644"/>
                  </a:lnTo>
                  <a:lnTo>
                    <a:pt x="127017" y="482013"/>
                  </a:lnTo>
                  <a:lnTo>
                    <a:pt x="63508" y="507382"/>
                  </a:lnTo>
                  <a:lnTo>
                    <a:pt x="0" y="532751"/>
                  </a:lnTo>
                  <a:lnTo>
                    <a:pt x="25993" y="594687"/>
                  </a:lnTo>
                  <a:lnTo>
                    <a:pt x="54117" y="655686"/>
                  </a:lnTo>
                  <a:lnTo>
                    <a:pt x="84337" y="715673"/>
                  </a:lnTo>
                  <a:lnTo>
                    <a:pt x="116616" y="774578"/>
                  </a:lnTo>
                  <a:lnTo>
                    <a:pt x="150917" y="832330"/>
                  </a:lnTo>
                  <a:lnTo>
                    <a:pt x="187198" y="888858"/>
                  </a:lnTo>
                  <a:lnTo>
                    <a:pt x="225415" y="944096"/>
                  </a:lnTo>
                  <a:lnTo>
                    <a:pt x="265522" y="997977"/>
                  </a:lnTo>
                  <a:lnTo>
                    <a:pt x="307472" y="1050437"/>
                  </a:lnTo>
                  <a:lnTo>
                    <a:pt x="351213" y="1101411"/>
                  </a:lnTo>
                  <a:lnTo>
                    <a:pt x="396695" y="1150840"/>
                  </a:lnTo>
                  <a:lnTo>
                    <a:pt x="443861" y="1198664"/>
                  </a:lnTo>
                  <a:lnTo>
                    <a:pt x="492655" y="1244825"/>
                  </a:lnTo>
                  <a:lnTo>
                    <a:pt x="543019" y="1289269"/>
                  </a:lnTo>
                  <a:lnTo>
                    <a:pt x="594893" y="1331941"/>
                  </a:lnTo>
                  <a:lnTo>
                    <a:pt x="648213" y="1372790"/>
                  </a:lnTo>
                  <a:lnTo>
                    <a:pt x="702917" y="1411769"/>
                  </a:lnTo>
                  <a:lnTo>
                    <a:pt x="758938" y="1448828"/>
                  </a:lnTo>
                  <a:lnTo>
                    <a:pt x="795676" y="1391146"/>
                  </a:lnTo>
                  <a:lnTo>
                    <a:pt x="832415" y="1333464"/>
                  </a:lnTo>
                  <a:lnTo>
                    <a:pt x="869153" y="1275782"/>
                  </a:lnTo>
                  <a:lnTo>
                    <a:pt x="905892" y="1218099"/>
                  </a:lnTo>
                  <a:lnTo>
                    <a:pt x="942630" y="1160417"/>
                  </a:lnTo>
                  <a:lnTo>
                    <a:pt x="979369" y="1102735"/>
                  </a:lnTo>
                  <a:lnTo>
                    <a:pt x="1016107" y="1045053"/>
                  </a:lnTo>
                  <a:lnTo>
                    <a:pt x="1052846" y="987370"/>
                  </a:lnTo>
                  <a:lnTo>
                    <a:pt x="1089584" y="929688"/>
                  </a:lnTo>
                  <a:lnTo>
                    <a:pt x="1126323" y="872006"/>
                  </a:lnTo>
                  <a:lnTo>
                    <a:pt x="1163061" y="814324"/>
                  </a:lnTo>
                  <a:lnTo>
                    <a:pt x="1199800" y="756641"/>
                  </a:lnTo>
                  <a:lnTo>
                    <a:pt x="1236538" y="698959"/>
                  </a:lnTo>
                  <a:lnTo>
                    <a:pt x="1273276" y="641277"/>
                  </a:lnTo>
                  <a:lnTo>
                    <a:pt x="1310015" y="583595"/>
                  </a:lnTo>
                  <a:lnTo>
                    <a:pt x="1346753" y="525912"/>
                  </a:lnTo>
                  <a:lnTo>
                    <a:pt x="1383492" y="468230"/>
                  </a:lnTo>
                  <a:lnTo>
                    <a:pt x="1420230" y="410548"/>
                  </a:lnTo>
                  <a:lnTo>
                    <a:pt x="1456969" y="352866"/>
                  </a:lnTo>
                  <a:lnTo>
                    <a:pt x="1493707" y="295183"/>
                  </a:lnTo>
                  <a:lnTo>
                    <a:pt x="1530446" y="237501"/>
                  </a:lnTo>
                  <a:lnTo>
                    <a:pt x="1467889" y="190429"/>
                  </a:lnTo>
                  <a:lnTo>
                    <a:pt x="1413399" y="134214"/>
                  </a:lnTo>
                  <a:lnTo>
                    <a:pt x="1368300" y="70220"/>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829501" y="3545243"/>
              <a:ext cx="1472017" cy="1120797"/>
            </a:xfrm>
            <a:custGeom>
              <a:avLst/>
              <a:gdLst/>
              <a:ahLst/>
              <a:cxnLst/>
              <a:rect l="0" t="0" r="0" b="0"/>
              <a:pathLst>
                <a:path w="1472017" h="1120797">
                  <a:moveTo>
                    <a:pt x="1447054" y="297469"/>
                  </a:moveTo>
                  <a:lnTo>
                    <a:pt x="1380149" y="283303"/>
                  </a:lnTo>
                  <a:lnTo>
                    <a:pt x="1313243" y="269138"/>
                  </a:lnTo>
                  <a:lnTo>
                    <a:pt x="1246338" y="254973"/>
                  </a:lnTo>
                  <a:lnTo>
                    <a:pt x="1179433" y="240808"/>
                  </a:lnTo>
                  <a:lnTo>
                    <a:pt x="1112528" y="226643"/>
                  </a:lnTo>
                  <a:lnTo>
                    <a:pt x="1045623" y="212477"/>
                  </a:lnTo>
                  <a:lnTo>
                    <a:pt x="978717" y="198312"/>
                  </a:lnTo>
                  <a:lnTo>
                    <a:pt x="911812" y="184147"/>
                  </a:lnTo>
                  <a:lnTo>
                    <a:pt x="844907" y="169982"/>
                  </a:lnTo>
                  <a:lnTo>
                    <a:pt x="778002" y="155817"/>
                  </a:lnTo>
                  <a:lnTo>
                    <a:pt x="711096" y="141651"/>
                  </a:lnTo>
                  <a:lnTo>
                    <a:pt x="644191" y="127486"/>
                  </a:lnTo>
                  <a:lnTo>
                    <a:pt x="577286" y="113321"/>
                  </a:lnTo>
                  <a:lnTo>
                    <a:pt x="510381" y="99156"/>
                  </a:lnTo>
                  <a:lnTo>
                    <a:pt x="443476" y="84991"/>
                  </a:lnTo>
                  <a:lnTo>
                    <a:pt x="376570" y="70825"/>
                  </a:lnTo>
                  <a:lnTo>
                    <a:pt x="309665" y="56660"/>
                  </a:lnTo>
                  <a:lnTo>
                    <a:pt x="242760" y="42495"/>
                  </a:lnTo>
                  <a:lnTo>
                    <a:pt x="175855" y="28330"/>
                  </a:lnTo>
                  <a:lnTo>
                    <a:pt x="108950" y="14165"/>
                  </a:lnTo>
                  <a:lnTo>
                    <a:pt x="42044" y="0"/>
                  </a:lnTo>
                  <a:lnTo>
                    <a:pt x="29278" y="65909"/>
                  </a:lnTo>
                  <a:lnTo>
                    <a:pt x="18802" y="132220"/>
                  </a:lnTo>
                  <a:lnTo>
                    <a:pt x="10627" y="198854"/>
                  </a:lnTo>
                  <a:lnTo>
                    <a:pt x="4764" y="265732"/>
                  </a:lnTo>
                  <a:lnTo>
                    <a:pt x="1220" y="332772"/>
                  </a:lnTo>
                  <a:lnTo>
                    <a:pt x="0" y="399895"/>
                  </a:lnTo>
                  <a:lnTo>
                    <a:pt x="1103" y="467020"/>
                  </a:lnTo>
                  <a:lnTo>
                    <a:pt x="4531" y="534067"/>
                  </a:lnTo>
                  <a:lnTo>
                    <a:pt x="10277" y="600954"/>
                  </a:lnTo>
                  <a:lnTo>
                    <a:pt x="18336" y="667603"/>
                  </a:lnTo>
                  <a:lnTo>
                    <a:pt x="28697" y="733932"/>
                  </a:lnTo>
                  <a:lnTo>
                    <a:pt x="41348" y="799864"/>
                  </a:lnTo>
                  <a:lnTo>
                    <a:pt x="56275" y="865317"/>
                  </a:lnTo>
                  <a:lnTo>
                    <a:pt x="73458" y="930215"/>
                  </a:lnTo>
                  <a:lnTo>
                    <a:pt x="92879" y="994479"/>
                  </a:lnTo>
                  <a:lnTo>
                    <a:pt x="114512" y="1058031"/>
                  </a:lnTo>
                  <a:lnTo>
                    <a:pt x="138333" y="1120797"/>
                  </a:lnTo>
                  <a:lnTo>
                    <a:pt x="201841" y="1095428"/>
                  </a:lnTo>
                  <a:lnTo>
                    <a:pt x="265350" y="1070059"/>
                  </a:lnTo>
                  <a:lnTo>
                    <a:pt x="328859" y="1044690"/>
                  </a:lnTo>
                  <a:lnTo>
                    <a:pt x="392368" y="1019321"/>
                  </a:lnTo>
                  <a:lnTo>
                    <a:pt x="455877" y="993952"/>
                  </a:lnTo>
                  <a:lnTo>
                    <a:pt x="519385" y="968583"/>
                  </a:lnTo>
                  <a:lnTo>
                    <a:pt x="582894" y="943213"/>
                  </a:lnTo>
                  <a:lnTo>
                    <a:pt x="646403" y="917844"/>
                  </a:lnTo>
                  <a:lnTo>
                    <a:pt x="709912" y="892475"/>
                  </a:lnTo>
                  <a:lnTo>
                    <a:pt x="773421" y="867106"/>
                  </a:lnTo>
                  <a:lnTo>
                    <a:pt x="836929" y="841737"/>
                  </a:lnTo>
                  <a:lnTo>
                    <a:pt x="900438" y="816368"/>
                  </a:lnTo>
                  <a:lnTo>
                    <a:pt x="963947" y="790999"/>
                  </a:lnTo>
                  <a:lnTo>
                    <a:pt x="1027456" y="765630"/>
                  </a:lnTo>
                  <a:lnTo>
                    <a:pt x="1090965" y="740260"/>
                  </a:lnTo>
                  <a:lnTo>
                    <a:pt x="1154473" y="714891"/>
                  </a:lnTo>
                  <a:lnTo>
                    <a:pt x="1217982" y="689522"/>
                  </a:lnTo>
                  <a:lnTo>
                    <a:pt x="1281491" y="664153"/>
                  </a:lnTo>
                  <a:lnTo>
                    <a:pt x="1345000" y="638784"/>
                  </a:lnTo>
                  <a:lnTo>
                    <a:pt x="1408509" y="613415"/>
                  </a:lnTo>
                  <a:lnTo>
                    <a:pt x="1472017" y="588046"/>
                  </a:lnTo>
                  <a:lnTo>
                    <a:pt x="1449721" y="517581"/>
                  </a:lnTo>
                  <a:lnTo>
                    <a:pt x="1437998" y="444607"/>
                  </a:lnTo>
                  <a:lnTo>
                    <a:pt x="1437102" y="370704"/>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871546" y="2898632"/>
              <a:ext cx="1473902" cy="944080"/>
            </a:xfrm>
            <a:custGeom>
              <a:avLst/>
              <a:gdLst/>
              <a:ahLst/>
              <a:cxnLst/>
              <a:rect l="0" t="0" r="0" b="0"/>
              <a:pathLst>
                <a:path w="1473902" h="944080">
                  <a:moveTo>
                    <a:pt x="1473902" y="776440"/>
                  </a:moveTo>
                  <a:lnTo>
                    <a:pt x="1416370" y="739467"/>
                  </a:lnTo>
                  <a:lnTo>
                    <a:pt x="1358838" y="702493"/>
                  </a:lnTo>
                  <a:lnTo>
                    <a:pt x="1301306" y="665520"/>
                  </a:lnTo>
                  <a:lnTo>
                    <a:pt x="1243774" y="628547"/>
                  </a:lnTo>
                  <a:lnTo>
                    <a:pt x="1186242" y="591573"/>
                  </a:lnTo>
                  <a:lnTo>
                    <a:pt x="1128710" y="554600"/>
                  </a:lnTo>
                  <a:lnTo>
                    <a:pt x="1071178" y="517627"/>
                  </a:lnTo>
                  <a:lnTo>
                    <a:pt x="1013646" y="480653"/>
                  </a:lnTo>
                  <a:lnTo>
                    <a:pt x="956114" y="443680"/>
                  </a:lnTo>
                  <a:lnTo>
                    <a:pt x="898582" y="406706"/>
                  </a:lnTo>
                  <a:lnTo>
                    <a:pt x="841050" y="369733"/>
                  </a:lnTo>
                  <a:lnTo>
                    <a:pt x="783518" y="332760"/>
                  </a:lnTo>
                  <a:lnTo>
                    <a:pt x="725986" y="295786"/>
                  </a:lnTo>
                  <a:lnTo>
                    <a:pt x="668454" y="258813"/>
                  </a:lnTo>
                  <a:lnTo>
                    <a:pt x="610922" y="221840"/>
                  </a:lnTo>
                  <a:lnTo>
                    <a:pt x="553390" y="184866"/>
                  </a:lnTo>
                  <a:lnTo>
                    <a:pt x="495858" y="147893"/>
                  </a:lnTo>
                  <a:lnTo>
                    <a:pt x="438326" y="110920"/>
                  </a:lnTo>
                  <a:lnTo>
                    <a:pt x="380794" y="73946"/>
                  </a:lnTo>
                  <a:lnTo>
                    <a:pt x="323262" y="36973"/>
                  </a:lnTo>
                  <a:lnTo>
                    <a:pt x="265730" y="0"/>
                  </a:lnTo>
                  <a:lnTo>
                    <a:pt x="228807" y="59810"/>
                  </a:lnTo>
                  <a:lnTo>
                    <a:pt x="194077" y="120919"/>
                  </a:lnTo>
                  <a:lnTo>
                    <a:pt x="161584" y="183247"/>
                  </a:lnTo>
                  <a:lnTo>
                    <a:pt x="131372" y="246711"/>
                  </a:lnTo>
                  <a:lnTo>
                    <a:pt x="103480" y="311229"/>
                  </a:lnTo>
                  <a:lnTo>
                    <a:pt x="77945" y="376716"/>
                  </a:lnTo>
                  <a:lnTo>
                    <a:pt x="54801" y="443085"/>
                  </a:lnTo>
                  <a:lnTo>
                    <a:pt x="34078" y="510250"/>
                  </a:lnTo>
                  <a:lnTo>
                    <a:pt x="15802" y="578122"/>
                  </a:lnTo>
                  <a:lnTo>
                    <a:pt x="0" y="646611"/>
                  </a:lnTo>
                  <a:lnTo>
                    <a:pt x="66905" y="660776"/>
                  </a:lnTo>
                  <a:lnTo>
                    <a:pt x="133810" y="674941"/>
                  </a:lnTo>
                  <a:lnTo>
                    <a:pt x="200715" y="689107"/>
                  </a:lnTo>
                  <a:lnTo>
                    <a:pt x="267620" y="703272"/>
                  </a:lnTo>
                  <a:lnTo>
                    <a:pt x="334526" y="717437"/>
                  </a:lnTo>
                  <a:lnTo>
                    <a:pt x="401431" y="731602"/>
                  </a:lnTo>
                  <a:lnTo>
                    <a:pt x="468336" y="745767"/>
                  </a:lnTo>
                  <a:lnTo>
                    <a:pt x="535241" y="759933"/>
                  </a:lnTo>
                  <a:lnTo>
                    <a:pt x="602146" y="774098"/>
                  </a:lnTo>
                  <a:lnTo>
                    <a:pt x="669052" y="788263"/>
                  </a:lnTo>
                  <a:lnTo>
                    <a:pt x="735957" y="802428"/>
                  </a:lnTo>
                  <a:lnTo>
                    <a:pt x="802862" y="816593"/>
                  </a:lnTo>
                  <a:lnTo>
                    <a:pt x="869767" y="830759"/>
                  </a:lnTo>
                  <a:lnTo>
                    <a:pt x="936672" y="844924"/>
                  </a:lnTo>
                  <a:lnTo>
                    <a:pt x="1003578" y="859089"/>
                  </a:lnTo>
                  <a:lnTo>
                    <a:pt x="1070483" y="873254"/>
                  </a:lnTo>
                  <a:lnTo>
                    <a:pt x="1137388" y="887419"/>
                  </a:lnTo>
                  <a:lnTo>
                    <a:pt x="1204293" y="901585"/>
                  </a:lnTo>
                  <a:lnTo>
                    <a:pt x="1271198" y="915750"/>
                  </a:lnTo>
                  <a:lnTo>
                    <a:pt x="1338104" y="929915"/>
                  </a:lnTo>
                  <a:lnTo>
                    <a:pt x="1405009" y="944080"/>
                  </a:lnTo>
                  <a:lnTo>
                    <a:pt x="1431837" y="857129"/>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137277" y="2464871"/>
              <a:ext cx="1306928" cy="1210201"/>
            </a:xfrm>
            <a:custGeom>
              <a:avLst/>
              <a:gdLst/>
              <a:ahLst/>
              <a:cxnLst/>
              <a:rect l="0" t="0" r="0" b="0"/>
              <a:pathLst>
                <a:path w="1306928" h="1210201">
                  <a:moveTo>
                    <a:pt x="1306928" y="1097744"/>
                  </a:moveTo>
                  <a:lnTo>
                    <a:pt x="1262832" y="1045471"/>
                  </a:lnTo>
                  <a:lnTo>
                    <a:pt x="1218736" y="993197"/>
                  </a:lnTo>
                  <a:lnTo>
                    <a:pt x="1174641" y="940924"/>
                  </a:lnTo>
                  <a:lnTo>
                    <a:pt x="1130545" y="888650"/>
                  </a:lnTo>
                  <a:lnTo>
                    <a:pt x="1086449" y="836377"/>
                  </a:lnTo>
                  <a:lnTo>
                    <a:pt x="1042353" y="784103"/>
                  </a:lnTo>
                  <a:lnTo>
                    <a:pt x="998258" y="731829"/>
                  </a:lnTo>
                  <a:lnTo>
                    <a:pt x="954162" y="679556"/>
                  </a:lnTo>
                  <a:lnTo>
                    <a:pt x="910066" y="627282"/>
                  </a:lnTo>
                  <a:lnTo>
                    <a:pt x="865971" y="575009"/>
                  </a:lnTo>
                  <a:lnTo>
                    <a:pt x="821875" y="522735"/>
                  </a:lnTo>
                  <a:lnTo>
                    <a:pt x="777779" y="470462"/>
                  </a:lnTo>
                  <a:lnTo>
                    <a:pt x="733683" y="418188"/>
                  </a:lnTo>
                  <a:lnTo>
                    <a:pt x="689588" y="365914"/>
                  </a:lnTo>
                  <a:lnTo>
                    <a:pt x="645492" y="313641"/>
                  </a:lnTo>
                  <a:lnTo>
                    <a:pt x="601396" y="261367"/>
                  </a:lnTo>
                  <a:lnTo>
                    <a:pt x="557301" y="209094"/>
                  </a:lnTo>
                  <a:lnTo>
                    <a:pt x="513205" y="156820"/>
                  </a:lnTo>
                  <a:lnTo>
                    <a:pt x="469109" y="104547"/>
                  </a:lnTo>
                  <a:lnTo>
                    <a:pt x="425013" y="52273"/>
                  </a:lnTo>
                  <a:lnTo>
                    <a:pt x="380918" y="0"/>
                  </a:lnTo>
                  <a:lnTo>
                    <a:pt x="326441" y="47724"/>
                  </a:lnTo>
                  <a:lnTo>
                    <a:pt x="273784" y="97449"/>
                  </a:lnTo>
                  <a:lnTo>
                    <a:pt x="223022" y="149106"/>
                  </a:lnTo>
                  <a:lnTo>
                    <a:pt x="174224" y="202623"/>
                  </a:lnTo>
                  <a:lnTo>
                    <a:pt x="127459" y="257926"/>
                  </a:lnTo>
                  <a:lnTo>
                    <a:pt x="82792" y="314936"/>
                  </a:lnTo>
                  <a:lnTo>
                    <a:pt x="40286" y="373575"/>
                  </a:lnTo>
                  <a:lnTo>
                    <a:pt x="0" y="433760"/>
                  </a:lnTo>
                  <a:lnTo>
                    <a:pt x="57531" y="470734"/>
                  </a:lnTo>
                  <a:lnTo>
                    <a:pt x="115063" y="507707"/>
                  </a:lnTo>
                  <a:lnTo>
                    <a:pt x="172595" y="544681"/>
                  </a:lnTo>
                  <a:lnTo>
                    <a:pt x="230127" y="581654"/>
                  </a:lnTo>
                  <a:lnTo>
                    <a:pt x="287659" y="618627"/>
                  </a:lnTo>
                  <a:lnTo>
                    <a:pt x="345191" y="655601"/>
                  </a:lnTo>
                  <a:lnTo>
                    <a:pt x="402723" y="692574"/>
                  </a:lnTo>
                  <a:lnTo>
                    <a:pt x="460255" y="729547"/>
                  </a:lnTo>
                  <a:lnTo>
                    <a:pt x="517787" y="766521"/>
                  </a:lnTo>
                  <a:lnTo>
                    <a:pt x="575319" y="803494"/>
                  </a:lnTo>
                  <a:lnTo>
                    <a:pt x="632851" y="840467"/>
                  </a:lnTo>
                  <a:lnTo>
                    <a:pt x="690383" y="877441"/>
                  </a:lnTo>
                  <a:lnTo>
                    <a:pt x="747915" y="914414"/>
                  </a:lnTo>
                  <a:lnTo>
                    <a:pt x="805447" y="951388"/>
                  </a:lnTo>
                  <a:lnTo>
                    <a:pt x="862979" y="988361"/>
                  </a:lnTo>
                  <a:lnTo>
                    <a:pt x="920511" y="1025334"/>
                  </a:lnTo>
                  <a:lnTo>
                    <a:pt x="978043" y="1062308"/>
                  </a:lnTo>
                  <a:lnTo>
                    <a:pt x="1035575" y="1099281"/>
                  </a:lnTo>
                  <a:lnTo>
                    <a:pt x="1093107" y="1136254"/>
                  </a:lnTo>
                  <a:lnTo>
                    <a:pt x="1150639" y="1173228"/>
                  </a:lnTo>
                  <a:lnTo>
                    <a:pt x="1208171" y="1210201"/>
                  </a:lnTo>
                  <a:lnTo>
                    <a:pt x="1253341" y="1150277"/>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518195" y="2292349"/>
              <a:ext cx="988059" cy="1270267"/>
            </a:xfrm>
            <a:custGeom>
              <a:avLst/>
              <a:gdLst/>
              <a:ahLst/>
              <a:cxnLst/>
              <a:rect l="0" t="0" r="0" b="0"/>
              <a:pathLst>
                <a:path w="988059" h="1270267">
                  <a:moveTo>
                    <a:pt x="988059" y="1225539"/>
                  </a:moveTo>
                  <a:lnTo>
                    <a:pt x="952405" y="1167180"/>
                  </a:lnTo>
                  <a:lnTo>
                    <a:pt x="916751" y="1108821"/>
                  </a:lnTo>
                  <a:lnTo>
                    <a:pt x="881098" y="1050462"/>
                  </a:lnTo>
                  <a:lnTo>
                    <a:pt x="845444" y="992103"/>
                  </a:lnTo>
                  <a:lnTo>
                    <a:pt x="809790" y="933744"/>
                  </a:lnTo>
                  <a:lnTo>
                    <a:pt x="774137" y="875385"/>
                  </a:lnTo>
                  <a:lnTo>
                    <a:pt x="738483" y="817026"/>
                  </a:lnTo>
                  <a:lnTo>
                    <a:pt x="702829" y="758667"/>
                  </a:lnTo>
                  <a:lnTo>
                    <a:pt x="667176" y="700308"/>
                  </a:lnTo>
                  <a:lnTo>
                    <a:pt x="631522" y="641949"/>
                  </a:lnTo>
                  <a:lnTo>
                    <a:pt x="595868" y="583590"/>
                  </a:lnTo>
                  <a:lnTo>
                    <a:pt x="560215" y="525231"/>
                  </a:lnTo>
                  <a:lnTo>
                    <a:pt x="524561" y="466872"/>
                  </a:lnTo>
                  <a:lnTo>
                    <a:pt x="488907" y="408513"/>
                  </a:lnTo>
                  <a:lnTo>
                    <a:pt x="453254" y="350154"/>
                  </a:lnTo>
                  <a:lnTo>
                    <a:pt x="417600" y="291795"/>
                  </a:lnTo>
                  <a:lnTo>
                    <a:pt x="381946" y="233436"/>
                  </a:lnTo>
                  <a:lnTo>
                    <a:pt x="346293" y="175077"/>
                  </a:lnTo>
                  <a:lnTo>
                    <a:pt x="310639" y="116718"/>
                  </a:lnTo>
                  <a:lnTo>
                    <a:pt x="274985" y="58359"/>
                  </a:lnTo>
                  <a:lnTo>
                    <a:pt x="239332" y="0"/>
                  </a:lnTo>
                  <a:lnTo>
                    <a:pt x="177077" y="39680"/>
                  </a:lnTo>
                  <a:lnTo>
                    <a:pt x="116379" y="81702"/>
                  </a:lnTo>
                  <a:lnTo>
                    <a:pt x="57325" y="126004"/>
                  </a:lnTo>
                  <a:lnTo>
                    <a:pt x="0" y="172522"/>
                  </a:lnTo>
                  <a:lnTo>
                    <a:pt x="44095" y="224795"/>
                  </a:lnTo>
                  <a:lnTo>
                    <a:pt x="88191" y="277069"/>
                  </a:lnTo>
                  <a:lnTo>
                    <a:pt x="132287" y="329343"/>
                  </a:lnTo>
                  <a:lnTo>
                    <a:pt x="176382" y="381616"/>
                  </a:lnTo>
                  <a:lnTo>
                    <a:pt x="220478" y="433890"/>
                  </a:lnTo>
                  <a:lnTo>
                    <a:pt x="264574" y="486163"/>
                  </a:lnTo>
                  <a:lnTo>
                    <a:pt x="308670" y="538437"/>
                  </a:lnTo>
                  <a:lnTo>
                    <a:pt x="352765" y="590710"/>
                  </a:lnTo>
                  <a:lnTo>
                    <a:pt x="396861" y="642984"/>
                  </a:lnTo>
                  <a:lnTo>
                    <a:pt x="440957" y="695258"/>
                  </a:lnTo>
                  <a:lnTo>
                    <a:pt x="485052" y="747531"/>
                  </a:lnTo>
                  <a:lnTo>
                    <a:pt x="529148" y="799805"/>
                  </a:lnTo>
                  <a:lnTo>
                    <a:pt x="573244" y="852078"/>
                  </a:lnTo>
                  <a:lnTo>
                    <a:pt x="617340" y="904352"/>
                  </a:lnTo>
                  <a:lnTo>
                    <a:pt x="661435" y="956625"/>
                  </a:lnTo>
                  <a:lnTo>
                    <a:pt x="705531" y="1008899"/>
                  </a:lnTo>
                  <a:lnTo>
                    <a:pt x="749627" y="1061173"/>
                  </a:lnTo>
                  <a:lnTo>
                    <a:pt x="793723" y="1113446"/>
                  </a:lnTo>
                  <a:lnTo>
                    <a:pt x="837818" y="1165720"/>
                  </a:lnTo>
                  <a:lnTo>
                    <a:pt x="881914" y="1217993"/>
                  </a:lnTo>
                  <a:lnTo>
                    <a:pt x="926010" y="1270267"/>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757527" y="2190719"/>
              <a:ext cx="797768" cy="1327168"/>
            </a:xfrm>
            <a:custGeom>
              <a:avLst/>
              <a:gdLst/>
              <a:ahLst/>
              <a:cxnLst/>
              <a:rect l="0" t="0" r="0" b="0"/>
              <a:pathLst>
                <a:path w="797768" h="1327168">
                  <a:moveTo>
                    <a:pt x="797768" y="1300820"/>
                  </a:moveTo>
                  <a:lnTo>
                    <a:pt x="768787" y="1238876"/>
                  </a:lnTo>
                  <a:lnTo>
                    <a:pt x="739805" y="1176932"/>
                  </a:lnTo>
                  <a:lnTo>
                    <a:pt x="710824" y="1114988"/>
                  </a:lnTo>
                  <a:lnTo>
                    <a:pt x="681842" y="1053045"/>
                  </a:lnTo>
                  <a:lnTo>
                    <a:pt x="652861" y="991101"/>
                  </a:lnTo>
                  <a:lnTo>
                    <a:pt x="623880" y="929157"/>
                  </a:lnTo>
                  <a:lnTo>
                    <a:pt x="594898" y="867213"/>
                  </a:lnTo>
                  <a:lnTo>
                    <a:pt x="565917" y="805269"/>
                  </a:lnTo>
                  <a:lnTo>
                    <a:pt x="536935" y="743325"/>
                  </a:lnTo>
                  <a:lnTo>
                    <a:pt x="507954" y="681382"/>
                  </a:lnTo>
                  <a:lnTo>
                    <a:pt x="478973" y="619438"/>
                  </a:lnTo>
                  <a:lnTo>
                    <a:pt x="449991" y="557494"/>
                  </a:lnTo>
                  <a:lnTo>
                    <a:pt x="421010" y="495550"/>
                  </a:lnTo>
                  <a:lnTo>
                    <a:pt x="392028" y="433606"/>
                  </a:lnTo>
                  <a:lnTo>
                    <a:pt x="363047" y="371662"/>
                  </a:lnTo>
                  <a:lnTo>
                    <a:pt x="334066" y="309719"/>
                  </a:lnTo>
                  <a:lnTo>
                    <a:pt x="305084" y="247775"/>
                  </a:lnTo>
                  <a:lnTo>
                    <a:pt x="276103" y="185831"/>
                  </a:lnTo>
                  <a:lnTo>
                    <a:pt x="247121" y="123887"/>
                  </a:lnTo>
                  <a:lnTo>
                    <a:pt x="218140" y="61943"/>
                  </a:lnTo>
                  <a:lnTo>
                    <a:pt x="189159" y="0"/>
                  </a:lnTo>
                  <a:lnTo>
                    <a:pt x="124868" y="31539"/>
                  </a:lnTo>
                  <a:lnTo>
                    <a:pt x="61787" y="65431"/>
                  </a:lnTo>
                  <a:lnTo>
                    <a:pt x="0" y="101629"/>
                  </a:lnTo>
                  <a:lnTo>
                    <a:pt x="35653" y="159988"/>
                  </a:lnTo>
                  <a:lnTo>
                    <a:pt x="71307" y="218347"/>
                  </a:lnTo>
                  <a:lnTo>
                    <a:pt x="106961" y="276706"/>
                  </a:lnTo>
                  <a:lnTo>
                    <a:pt x="142614" y="335065"/>
                  </a:lnTo>
                  <a:lnTo>
                    <a:pt x="178268" y="393424"/>
                  </a:lnTo>
                  <a:lnTo>
                    <a:pt x="213922" y="451783"/>
                  </a:lnTo>
                  <a:lnTo>
                    <a:pt x="249575" y="510142"/>
                  </a:lnTo>
                  <a:lnTo>
                    <a:pt x="285229" y="568501"/>
                  </a:lnTo>
                  <a:lnTo>
                    <a:pt x="320883" y="626860"/>
                  </a:lnTo>
                  <a:lnTo>
                    <a:pt x="356536" y="685219"/>
                  </a:lnTo>
                  <a:lnTo>
                    <a:pt x="392190" y="743578"/>
                  </a:lnTo>
                  <a:lnTo>
                    <a:pt x="427844" y="801937"/>
                  </a:lnTo>
                  <a:lnTo>
                    <a:pt x="463497" y="860296"/>
                  </a:lnTo>
                  <a:lnTo>
                    <a:pt x="499151" y="918655"/>
                  </a:lnTo>
                  <a:lnTo>
                    <a:pt x="534805" y="977014"/>
                  </a:lnTo>
                  <a:lnTo>
                    <a:pt x="570458" y="1035373"/>
                  </a:lnTo>
                  <a:lnTo>
                    <a:pt x="606112" y="1093732"/>
                  </a:lnTo>
                  <a:lnTo>
                    <a:pt x="641766" y="1152091"/>
                  </a:lnTo>
                  <a:lnTo>
                    <a:pt x="677419" y="1210450"/>
                  </a:lnTo>
                  <a:lnTo>
                    <a:pt x="713073" y="1268809"/>
                  </a:lnTo>
                  <a:lnTo>
                    <a:pt x="748727" y="1327168"/>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946686" y="2115870"/>
              <a:ext cx="656310" cy="1375669"/>
            </a:xfrm>
            <a:custGeom>
              <a:avLst/>
              <a:gdLst/>
              <a:ahLst/>
              <a:cxnLst/>
              <a:rect l="0" t="0" r="0" b="0"/>
              <a:pathLst>
                <a:path w="656310" h="1375669">
                  <a:moveTo>
                    <a:pt x="656310" y="1356264"/>
                  </a:moveTo>
                  <a:lnTo>
                    <a:pt x="633818" y="1291680"/>
                  </a:lnTo>
                  <a:lnTo>
                    <a:pt x="611327" y="1227096"/>
                  </a:lnTo>
                  <a:lnTo>
                    <a:pt x="588836" y="1162512"/>
                  </a:lnTo>
                  <a:lnTo>
                    <a:pt x="566344" y="1097928"/>
                  </a:lnTo>
                  <a:lnTo>
                    <a:pt x="543853" y="1033344"/>
                  </a:lnTo>
                  <a:lnTo>
                    <a:pt x="521361" y="968760"/>
                  </a:lnTo>
                  <a:lnTo>
                    <a:pt x="498870" y="904176"/>
                  </a:lnTo>
                  <a:lnTo>
                    <a:pt x="476378" y="839592"/>
                  </a:lnTo>
                  <a:lnTo>
                    <a:pt x="453887" y="775008"/>
                  </a:lnTo>
                  <a:lnTo>
                    <a:pt x="431395" y="710424"/>
                  </a:lnTo>
                  <a:lnTo>
                    <a:pt x="408904" y="645840"/>
                  </a:lnTo>
                  <a:lnTo>
                    <a:pt x="386412" y="581256"/>
                  </a:lnTo>
                  <a:lnTo>
                    <a:pt x="363921" y="516672"/>
                  </a:lnTo>
                  <a:lnTo>
                    <a:pt x="341430" y="452088"/>
                  </a:lnTo>
                  <a:lnTo>
                    <a:pt x="318938" y="387504"/>
                  </a:lnTo>
                  <a:lnTo>
                    <a:pt x="296447" y="322920"/>
                  </a:lnTo>
                  <a:lnTo>
                    <a:pt x="273955" y="258336"/>
                  </a:lnTo>
                  <a:lnTo>
                    <a:pt x="251464" y="193752"/>
                  </a:lnTo>
                  <a:lnTo>
                    <a:pt x="228972" y="129168"/>
                  </a:lnTo>
                  <a:lnTo>
                    <a:pt x="206481" y="64584"/>
                  </a:lnTo>
                  <a:lnTo>
                    <a:pt x="183989" y="0"/>
                  </a:lnTo>
                  <a:lnTo>
                    <a:pt x="121819" y="22849"/>
                  </a:lnTo>
                  <a:lnTo>
                    <a:pt x="60465" y="47808"/>
                  </a:lnTo>
                  <a:lnTo>
                    <a:pt x="0" y="74849"/>
                  </a:lnTo>
                  <a:lnTo>
                    <a:pt x="28981" y="136792"/>
                  </a:lnTo>
                  <a:lnTo>
                    <a:pt x="57962" y="198736"/>
                  </a:lnTo>
                  <a:lnTo>
                    <a:pt x="86944" y="260680"/>
                  </a:lnTo>
                  <a:lnTo>
                    <a:pt x="115925" y="322624"/>
                  </a:lnTo>
                  <a:lnTo>
                    <a:pt x="144906" y="384568"/>
                  </a:lnTo>
                  <a:lnTo>
                    <a:pt x="173888" y="446511"/>
                  </a:lnTo>
                  <a:lnTo>
                    <a:pt x="202869" y="508455"/>
                  </a:lnTo>
                  <a:lnTo>
                    <a:pt x="231851" y="570399"/>
                  </a:lnTo>
                  <a:lnTo>
                    <a:pt x="260832" y="632343"/>
                  </a:lnTo>
                  <a:lnTo>
                    <a:pt x="289813" y="694287"/>
                  </a:lnTo>
                  <a:lnTo>
                    <a:pt x="318795" y="756231"/>
                  </a:lnTo>
                  <a:lnTo>
                    <a:pt x="347776" y="818174"/>
                  </a:lnTo>
                  <a:lnTo>
                    <a:pt x="376758" y="880118"/>
                  </a:lnTo>
                  <a:lnTo>
                    <a:pt x="405739" y="942062"/>
                  </a:lnTo>
                  <a:lnTo>
                    <a:pt x="434720" y="1004006"/>
                  </a:lnTo>
                  <a:lnTo>
                    <a:pt x="463702" y="1065950"/>
                  </a:lnTo>
                  <a:lnTo>
                    <a:pt x="492683" y="1127894"/>
                  </a:lnTo>
                  <a:lnTo>
                    <a:pt x="521665" y="1189837"/>
                  </a:lnTo>
                  <a:lnTo>
                    <a:pt x="550646" y="1251781"/>
                  </a:lnTo>
                  <a:lnTo>
                    <a:pt x="579627" y="1313725"/>
                  </a:lnTo>
                  <a:lnTo>
                    <a:pt x="608609" y="1375669"/>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2130676" y="2068721"/>
              <a:ext cx="512838" cy="1403412"/>
            </a:xfrm>
            <a:custGeom>
              <a:avLst/>
              <a:gdLst/>
              <a:ahLst/>
              <a:cxnLst/>
              <a:rect l="0" t="0" r="0" b="0"/>
              <a:pathLst>
                <a:path w="512838" h="1403412">
                  <a:moveTo>
                    <a:pt x="512838" y="1391189"/>
                  </a:moveTo>
                  <a:lnTo>
                    <a:pt x="495859" y="1324941"/>
                  </a:lnTo>
                  <a:lnTo>
                    <a:pt x="478880" y="1258694"/>
                  </a:lnTo>
                  <a:lnTo>
                    <a:pt x="461901" y="1192447"/>
                  </a:lnTo>
                  <a:lnTo>
                    <a:pt x="444922" y="1126200"/>
                  </a:lnTo>
                  <a:lnTo>
                    <a:pt x="427944" y="1059953"/>
                  </a:lnTo>
                  <a:lnTo>
                    <a:pt x="410965" y="993706"/>
                  </a:lnTo>
                  <a:lnTo>
                    <a:pt x="393986" y="927459"/>
                  </a:lnTo>
                  <a:lnTo>
                    <a:pt x="377007" y="861212"/>
                  </a:lnTo>
                  <a:lnTo>
                    <a:pt x="360028" y="794965"/>
                  </a:lnTo>
                  <a:lnTo>
                    <a:pt x="343049" y="728718"/>
                  </a:lnTo>
                  <a:lnTo>
                    <a:pt x="326070" y="662470"/>
                  </a:lnTo>
                  <a:lnTo>
                    <a:pt x="309092" y="596223"/>
                  </a:lnTo>
                  <a:lnTo>
                    <a:pt x="292113" y="529976"/>
                  </a:lnTo>
                  <a:lnTo>
                    <a:pt x="275134" y="463729"/>
                  </a:lnTo>
                  <a:lnTo>
                    <a:pt x="258155" y="397482"/>
                  </a:lnTo>
                  <a:lnTo>
                    <a:pt x="241176" y="331235"/>
                  </a:lnTo>
                  <a:lnTo>
                    <a:pt x="224197" y="264988"/>
                  </a:lnTo>
                  <a:lnTo>
                    <a:pt x="207219" y="198741"/>
                  </a:lnTo>
                  <a:lnTo>
                    <a:pt x="190240" y="132494"/>
                  </a:lnTo>
                  <a:lnTo>
                    <a:pt x="173261" y="66247"/>
                  </a:lnTo>
                  <a:lnTo>
                    <a:pt x="156282" y="0"/>
                  </a:lnTo>
                  <a:lnTo>
                    <a:pt x="77644" y="21928"/>
                  </a:lnTo>
                  <a:lnTo>
                    <a:pt x="0" y="47148"/>
                  </a:lnTo>
                  <a:lnTo>
                    <a:pt x="22491" y="111732"/>
                  </a:lnTo>
                  <a:lnTo>
                    <a:pt x="44982" y="176316"/>
                  </a:lnTo>
                  <a:lnTo>
                    <a:pt x="67474" y="240900"/>
                  </a:lnTo>
                  <a:lnTo>
                    <a:pt x="89965" y="305484"/>
                  </a:lnTo>
                  <a:lnTo>
                    <a:pt x="112457" y="370068"/>
                  </a:lnTo>
                  <a:lnTo>
                    <a:pt x="134948" y="434652"/>
                  </a:lnTo>
                  <a:lnTo>
                    <a:pt x="157440" y="499236"/>
                  </a:lnTo>
                  <a:lnTo>
                    <a:pt x="179931" y="563820"/>
                  </a:lnTo>
                  <a:lnTo>
                    <a:pt x="202423" y="628404"/>
                  </a:lnTo>
                  <a:lnTo>
                    <a:pt x="224914" y="692988"/>
                  </a:lnTo>
                  <a:lnTo>
                    <a:pt x="247406" y="757572"/>
                  </a:lnTo>
                  <a:lnTo>
                    <a:pt x="269897" y="822156"/>
                  </a:lnTo>
                  <a:lnTo>
                    <a:pt x="292388" y="886740"/>
                  </a:lnTo>
                  <a:lnTo>
                    <a:pt x="314880" y="951324"/>
                  </a:lnTo>
                  <a:lnTo>
                    <a:pt x="337371" y="1015908"/>
                  </a:lnTo>
                  <a:lnTo>
                    <a:pt x="359863" y="1080492"/>
                  </a:lnTo>
                  <a:lnTo>
                    <a:pt x="382354" y="1145076"/>
                  </a:lnTo>
                  <a:lnTo>
                    <a:pt x="404846" y="1209660"/>
                  </a:lnTo>
                  <a:lnTo>
                    <a:pt x="427337" y="1274244"/>
                  </a:lnTo>
                  <a:lnTo>
                    <a:pt x="449829" y="1338828"/>
                  </a:lnTo>
                  <a:lnTo>
                    <a:pt x="472320" y="1403412"/>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2286959" y="2035295"/>
              <a:ext cx="397330" cy="1424615"/>
            </a:xfrm>
            <a:custGeom>
              <a:avLst/>
              <a:gdLst/>
              <a:ahLst/>
              <a:cxnLst/>
              <a:rect l="0" t="0" r="0" b="0"/>
              <a:pathLst>
                <a:path w="397330" h="1424615">
                  <a:moveTo>
                    <a:pt x="397330" y="1415949"/>
                  </a:moveTo>
                  <a:lnTo>
                    <a:pt x="385899" y="1348522"/>
                  </a:lnTo>
                  <a:lnTo>
                    <a:pt x="374467" y="1281096"/>
                  </a:lnTo>
                  <a:lnTo>
                    <a:pt x="363036" y="1213670"/>
                  </a:lnTo>
                  <a:lnTo>
                    <a:pt x="351605" y="1146244"/>
                  </a:lnTo>
                  <a:lnTo>
                    <a:pt x="340173" y="1078818"/>
                  </a:lnTo>
                  <a:lnTo>
                    <a:pt x="328742" y="1011392"/>
                  </a:lnTo>
                  <a:lnTo>
                    <a:pt x="317311" y="943966"/>
                  </a:lnTo>
                  <a:lnTo>
                    <a:pt x="305880" y="876539"/>
                  </a:lnTo>
                  <a:lnTo>
                    <a:pt x="294448" y="809113"/>
                  </a:lnTo>
                  <a:lnTo>
                    <a:pt x="283017" y="741687"/>
                  </a:lnTo>
                  <a:lnTo>
                    <a:pt x="271586" y="674261"/>
                  </a:lnTo>
                  <a:lnTo>
                    <a:pt x="260154" y="606835"/>
                  </a:lnTo>
                  <a:lnTo>
                    <a:pt x="248723" y="539409"/>
                  </a:lnTo>
                  <a:lnTo>
                    <a:pt x="237292" y="471983"/>
                  </a:lnTo>
                  <a:lnTo>
                    <a:pt x="225861" y="404556"/>
                  </a:lnTo>
                  <a:lnTo>
                    <a:pt x="214429" y="337130"/>
                  </a:lnTo>
                  <a:lnTo>
                    <a:pt x="202998" y="269704"/>
                  </a:lnTo>
                  <a:lnTo>
                    <a:pt x="191567" y="202278"/>
                  </a:lnTo>
                  <a:lnTo>
                    <a:pt x="180135" y="134852"/>
                  </a:lnTo>
                  <a:lnTo>
                    <a:pt x="168704" y="67426"/>
                  </a:lnTo>
                  <a:lnTo>
                    <a:pt x="157273" y="0"/>
                  </a:lnTo>
                  <a:lnTo>
                    <a:pt x="78290" y="15081"/>
                  </a:lnTo>
                  <a:lnTo>
                    <a:pt x="0" y="33425"/>
                  </a:lnTo>
                  <a:lnTo>
                    <a:pt x="16978" y="99673"/>
                  </a:lnTo>
                  <a:lnTo>
                    <a:pt x="33957" y="165920"/>
                  </a:lnTo>
                  <a:lnTo>
                    <a:pt x="50936" y="232167"/>
                  </a:lnTo>
                  <a:lnTo>
                    <a:pt x="67915" y="298414"/>
                  </a:lnTo>
                  <a:lnTo>
                    <a:pt x="84894" y="364661"/>
                  </a:lnTo>
                  <a:lnTo>
                    <a:pt x="101873" y="430908"/>
                  </a:lnTo>
                  <a:lnTo>
                    <a:pt x="118851" y="497155"/>
                  </a:lnTo>
                  <a:lnTo>
                    <a:pt x="135830" y="563402"/>
                  </a:lnTo>
                  <a:lnTo>
                    <a:pt x="152809" y="629649"/>
                  </a:lnTo>
                  <a:lnTo>
                    <a:pt x="169788" y="695896"/>
                  </a:lnTo>
                  <a:lnTo>
                    <a:pt x="186767" y="762144"/>
                  </a:lnTo>
                  <a:lnTo>
                    <a:pt x="203746" y="828391"/>
                  </a:lnTo>
                  <a:lnTo>
                    <a:pt x="220724" y="894638"/>
                  </a:lnTo>
                  <a:lnTo>
                    <a:pt x="237703" y="960885"/>
                  </a:lnTo>
                  <a:lnTo>
                    <a:pt x="254682" y="1027132"/>
                  </a:lnTo>
                  <a:lnTo>
                    <a:pt x="271661" y="1093379"/>
                  </a:lnTo>
                  <a:lnTo>
                    <a:pt x="288640" y="1159626"/>
                  </a:lnTo>
                  <a:lnTo>
                    <a:pt x="305619" y="1225873"/>
                  </a:lnTo>
                  <a:lnTo>
                    <a:pt x="322598" y="1292120"/>
                  </a:lnTo>
                  <a:lnTo>
                    <a:pt x="339576" y="1358367"/>
                  </a:lnTo>
                  <a:lnTo>
                    <a:pt x="356555" y="1424615"/>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2444232" y="2016808"/>
              <a:ext cx="276267" cy="1434436"/>
            </a:xfrm>
            <a:custGeom>
              <a:avLst/>
              <a:gdLst/>
              <a:ahLst/>
              <a:cxnLst/>
              <a:rect l="0" t="0" r="0" b="0"/>
              <a:pathLst>
                <a:path w="276267" h="1434436">
                  <a:moveTo>
                    <a:pt x="276267" y="1429643"/>
                  </a:moveTo>
                  <a:lnTo>
                    <a:pt x="269762" y="1361564"/>
                  </a:lnTo>
                  <a:lnTo>
                    <a:pt x="263257" y="1293486"/>
                  </a:lnTo>
                  <a:lnTo>
                    <a:pt x="256752" y="1225408"/>
                  </a:lnTo>
                  <a:lnTo>
                    <a:pt x="250248" y="1157330"/>
                  </a:lnTo>
                  <a:lnTo>
                    <a:pt x="243743" y="1089251"/>
                  </a:lnTo>
                  <a:lnTo>
                    <a:pt x="237238" y="1021173"/>
                  </a:lnTo>
                  <a:lnTo>
                    <a:pt x="230733" y="953095"/>
                  </a:lnTo>
                  <a:lnTo>
                    <a:pt x="224229" y="885017"/>
                  </a:lnTo>
                  <a:lnTo>
                    <a:pt x="217724" y="816938"/>
                  </a:lnTo>
                  <a:lnTo>
                    <a:pt x="211219" y="748860"/>
                  </a:lnTo>
                  <a:lnTo>
                    <a:pt x="204714" y="680782"/>
                  </a:lnTo>
                  <a:lnTo>
                    <a:pt x="198210" y="612704"/>
                  </a:lnTo>
                  <a:lnTo>
                    <a:pt x="191705" y="544625"/>
                  </a:lnTo>
                  <a:lnTo>
                    <a:pt x="185200" y="476547"/>
                  </a:lnTo>
                  <a:lnTo>
                    <a:pt x="178695" y="408469"/>
                  </a:lnTo>
                  <a:lnTo>
                    <a:pt x="172191" y="340391"/>
                  </a:lnTo>
                  <a:lnTo>
                    <a:pt x="165686" y="272312"/>
                  </a:lnTo>
                  <a:lnTo>
                    <a:pt x="159181" y="204234"/>
                  </a:lnTo>
                  <a:lnTo>
                    <a:pt x="152676" y="136156"/>
                  </a:lnTo>
                  <a:lnTo>
                    <a:pt x="146172" y="68078"/>
                  </a:lnTo>
                  <a:lnTo>
                    <a:pt x="139667" y="0"/>
                  </a:lnTo>
                  <a:lnTo>
                    <a:pt x="69665" y="7974"/>
                  </a:lnTo>
                  <a:lnTo>
                    <a:pt x="0" y="18487"/>
                  </a:lnTo>
                  <a:lnTo>
                    <a:pt x="11431" y="85913"/>
                  </a:lnTo>
                  <a:lnTo>
                    <a:pt x="22862" y="153339"/>
                  </a:lnTo>
                  <a:lnTo>
                    <a:pt x="34293" y="220765"/>
                  </a:lnTo>
                  <a:lnTo>
                    <a:pt x="45725" y="288191"/>
                  </a:lnTo>
                  <a:lnTo>
                    <a:pt x="57156" y="355617"/>
                  </a:lnTo>
                  <a:lnTo>
                    <a:pt x="68587" y="423043"/>
                  </a:lnTo>
                  <a:lnTo>
                    <a:pt x="80018" y="490470"/>
                  </a:lnTo>
                  <a:lnTo>
                    <a:pt x="91450" y="557896"/>
                  </a:lnTo>
                  <a:lnTo>
                    <a:pt x="102881" y="625322"/>
                  </a:lnTo>
                  <a:lnTo>
                    <a:pt x="114312" y="692748"/>
                  </a:lnTo>
                  <a:lnTo>
                    <a:pt x="125744" y="760174"/>
                  </a:lnTo>
                  <a:lnTo>
                    <a:pt x="137175" y="827600"/>
                  </a:lnTo>
                  <a:lnTo>
                    <a:pt x="148606" y="895026"/>
                  </a:lnTo>
                  <a:lnTo>
                    <a:pt x="160037" y="962453"/>
                  </a:lnTo>
                  <a:lnTo>
                    <a:pt x="171469" y="1029879"/>
                  </a:lnTo>
                  <a:lnTo>
                    <a:pt x="182900" y="1097305"/>
                  </a:lnTo>
                  <a:lnTo>
                    <a:pt x="194331" y="1164731"/>
                  </a:lnTo>
                  <a:lnTo>
                    <a:pt x="205763" y="1232157"/>
                  </a:lnTo>
                  <a:lnTo>
                    <a:pt x="217194" y="1299583"/>
                  </a:lnTo>
                  <a:lnTo>
                    <a:pt x="228625" y="1367009"/>
                  </a:lnTo>
                  <a:lnTo>
                    <a:pt x="240056" y="1434436"/>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2583899" y="2011806"/>
              <a:ext cx="153004" cy="1434645"/>
            </a:xfrm>
            <a:custGeom>
              <a:avLst/>
              <a:gdLst/>
              <a:ahLst/>
              <a:cxnLst/>
              <a:rect l="0" t="0" r="0" b="0"/>
              <a:pathLst>
                <a:path w="153004" h="1434645">
                  <a:moveTo>
                    <a:pt x="153004" y="1433348"/>
                  </a:moveTo>
                  <a:lnTo>
                    <a:pt x="148731" y="1365093"/>
                  </a:lnTo>
                  <a:lnTo>
                    <a:pt x="144458" y="1296839"/>
                  </a:lnTo>
                  <a:lnTo>
                    <a:pt x="140185" y="1228584"/>
                  </a:lnTo>
                  <a:lnTo>
                    <a:pt x="135912" y="1160329"/>
                  </a:lnTo>
                  <a:lnTo>
                    <a:pt x="131640" y="1092074"/>
                  </a:lnTo>
                  <a:lnTo>
                    <a:pt x="127367" y="1023820"/>
                  </a:lnTo>
                  <a:lnTo>
                    <a:pt x="123094" y="955565"/>
                  </a:lnTo>
                  <a:lnTo>
                    <a:pt x="118821" y="887310"/>
                  </a:lnTo>
                  <a:lnTo>
                    <a:pt x="114548" y="819056"/>
                  </a:lnTo>
                  <a:lnTo>
                    <a:pt x="110276" y="750801"/>
                  </a:lnTo>
                  <a:lnTo>
                    <a:pt x="106003" y="682546"/>
                  </a:lnTo>
                  <a:lnTo>
                    <a:pt x="101730" y="614292"/>
                  </a:lnTo>
                  <a:lnTo>
                    <a:pt x="97457" y="546037"/>
                  </a:lnTo>
                  <a:lnTo>
                    <a:pt x="93184" y="477782"/>
                  </a:lnTo>
                  <a:lnTo>
                    <a:pt x="88912" y="409528"/>
                  </a:lnTo>
                  <a:lnTo>
                    <a:pt x="84639" y="341273"/>
                  </a:lnTo>
                  <a:lnTo>
                    <a:pt x="80366" y="273018"/>
                  </a:lnTo>
                  <a:lnTo>
                    <a:pt x="76093" y="204764"/>
                  </a:lnTo>
                  <a:lnTo>
                    <a:pt x="71820" y="136509"/>
                  </a:lnTo>
                  <a:lnTo>
                    <a:pt x="67547" y="68254"/>
                  </a:lnTo>
                  <a:lnTo>
                    <a:pt x="63275" y="0"/>
                  </a:lnTo>
                  <a:lnTo>
                    <a:pt x="0" y="5002"/>
                  </a:lnTo>
                  <a:lnTo>
                    <a:pt x="6504" y="73080"/>
                  </a:lnTo>
                  <a:lnTo>
                    <a:pt x="13009" y="141158"/>
                  </a:lnTo>
                  <a:lnTo>
                    <a:pt x="19514" y="209236"/>
                  </a:lnTo>
                  <a:lnTo>
                    <a:pt x="26018" y="277315"/>
                  </a:lnTo>
                  <a:lnTo>
                    <a:pt x="32523" y="345393"/>
                  </a:lnTo>
                  <a:lnTo>
                    <a:pt x="39028" y="413471"/>
                  </a:lnTo>
                  <a:lnTo>
                    <a:pt x="45533" y="481549"/>
                  </a:lnTo>
                  <a:lnTo>
                    <a:pt x="52037" y="549628"/>
                  </a:lnTo>
                  <a:lnTo>
                    <a:pt x="58542" y="617706"/>
                  </a:lnTo>
                  <a:lnTo>
                    <a:pt x="65047" y="685784"/>
                  </a:lnTo>
                  <a:lnTo>
                    <a:pt x="71552" y="753862"/>
                  </a:lnTo>
                  <a:lnTo>
                    <a:pt x="78056" y="821941"/>
                  </a:lnTo>
                  <a:lnTo>
                    <a:pt x="84561" y="890019"/>
                  </a:lnTo>
                  <a:lnTo>
                    <a:pt x="91066" y="958097"/>
                  </a:lnTo>
                  <a:lnTo>
                    <a:pt x="97571" y="1026175"/>
                  </a:lnTo>
                  <a:lnTo>
                    <a:pt x="104075" y="1094254"/>
                  </a:lnTo>
                  <a:lnTo>
                    <a:pt x="110580" y="1162332"/>
                  </a:lnTo>
                  <a:lnTo>
                    <a:pt x="117085" y="1230410"/>
                  </a:lnTo>
                  <a:lnTo>
                    <a:pt x="123590" y="1298488"/>
                  </a:lnTo>
                  <a:lnTo>
                    <a:pt x="130094" y="1366567"/>
                  </a:lnTo>
                  <a:lnTo>
                    <a:pt x="136599" y="1434645"/>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2647175" y="2009537"/>
              <a:ext cx="101242" cy="1435617"/>
            </a:xfrm>
            <a:custGeom>
              <a:avLst/>
              <a:gdLst/>
              <a:ahLst/>
              <a:cxnLst/>
              <a:rect l="0" t="0" r="0" b="0"/>
              <a:pathLst>
                <a:path w="101242" h="1435617">
                  <a:moveTo>
                    <a:pt x="101242" y="1435029"/>
                  </a:moveTo>
                  <a:lnTo>
                    <a:pt x="98535" y="1366694"/>
                  </a:lnTo>
                  <a:lnTo>
                    <a:pt x="95829" y="1298359"/>
                  </a:lnTo>
                  <a:lnTo>
                    <a:pt x="93122" y="1230025"/>
                  </a:lnTo>
                  <a:lnTo>
                    <a:pt x="90416" y="1161690"/>
                  </a:lnTo>
                  <a:lnTo>
                    <a:pt x="87710" y="1093355"/>
                  </a:lnTo>
                  <a:lnTo>
                    <a:pt x="85003" y="1025020"/>
                  </a:lnTo>
                  <a:lnTo>
                    <a:pt x="82297" y="956686"/>
                  </a:lnTo>
                  <a:lnTo>
                    <a:pt x="79590" y="888351"/>
                  </a:lnTo>
                  <a:lnTo>
                    <a:pt x="76884" y="820016"/>
                  </a:lnTo>
                  <a:lnTo>
                    <a:pt x="74177" y="751681"/>
                  </a:lnTo>
                  <a:lnTo>
                    <a:pt x="71471" y="683347"/>
                  </a:lnTo>
                  <a:lnTo>
                    <a:pt x="68765" y="615012"/>
                  </a:lnTo>
                  <a:lnTo>
                    <a:pt x="66058" y="546677"/>
                  </a:lnTo>
                  <a:lnTo>
                    <a:pt x="63352" y="478343"/>
                  </a:lnTo>
                  <a:lnTo>
                    <a:pt x="60645" y="410008"/>
                  </a:lnTo>
                  <a:lnTo>
                    <a:pt x="57939" y="341673"/>
                  </a:lnTo>
                  <a:lnTo>
                    <a:pt x="55232" y="273338"/>
                  </a:lnTo>
                  <a:lnTo>
                    <a:pt x="52526" y="205004"/>
                  </a:lnTo>
                  <a:lnTo>
                    <a:pt x="49820" y="136669"/>
                  </a:lnTo>
                  <a:lnTo>
                    <a:pt x="47113" y="68334"/>
                  </a:lnTo>
                  <a:lnTo>
                    <a:pt x="44407" y="0"/>
                  </a:lnTo>
                  <a:lnTo>
                    <a:pt x="0" y="2269"/>
                  </a:lnTo>
                  <a:lnTo>
                    <a:pt x="4272" y="70523"/>
                  </a:lnTo>
                  <a:lnTo>
                    <a:pt x="8545" y="138778"/>
                  </a:lnTo>
                  <a:lnTo>
                    <a:pt x="12818" y="207033"/>
                  </a:lnTo>
                  <a:lnTo>
                    <a:pt x="17091" y="275287"/>
                  </a:lnTo>
                  <a:lnTo>
                    <a:pt x="21364" y="343542"/>
                  </a:lnTo>
                  <a:lnTo>
                    <a:pt x="25636" y="411797"/>
                  </a:lnTo>
                  <a:lnTo>
                    <a:pt x="29909" y="480051"/>
                  </a:lnTo>
                  <a:lnTo>
                    <a:pt x="34182" y="548306"/>
                  </a:lnTo>
                  <a:lnTo>
                    <a:pt x="38455" y="616561"/>
                  </a:lnTo>
                  <a:lnTo>
                    <a:pt x="42728" y="684815"/>
                  </a:lnTo>
                  <a:lnTo>
                    <a:pt x="47000" y="753070"/>
                  </a:lnTo>
                  <a:lnTo>
                    <a:pt x="51273" y="821325"/>
                  </a:lnTo>
                  <a:lnTo>
                    <a:pt x="55546" y="889579"/>
                  </a:lnTo>
                  <a:lnTo>
                    <a:pt x="59819" y="957834"/>
                  </a:lnTo>
                  <a:lnTo>
                    <a:pt x="64092" y="1026089"/>
                  </a:lnTo>
                  <a:lnTo>
                    <a:pt x="68365" y="1094344"/>
                  </a:lnTo>
                  <a:lnTo>
                    <a:pt x="72637" y="1162598"/>
                  </a:lnTo>
                  <a:lnTo>
                    <a:pt x="76910" y="1230853"/>
                  </a:lnTo>
                  <a:lnTo>
                    <a:pt x="81183" y="1299108"/>
                  </a:lnTo>
                  <a:lnTo>
                    <a:pt x="85456" y="1367362"/>
                  </a:lnTo>
                  <a:lnTo>
                    <a:pt x="89729" y="1435617"/>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691582" y="2008835"/>
              <a:ext cx="62142" cy="1435731"/>
            </a:xfrm>
            <a:custGeom>
              <a:avLst/>
              <a:gdLst/>
              <a:ahLst/>
              <a:cxnLst/>
              <a:rect l="0" t="0" r="0" b="0"/>
              <a:pathLst>
                <a:path w="62142" h="1435731">
                  <a:moveTo>
                    <a:pt x="62142" y="1435549"/>
                  </a:moveTo>
                  <a:lnTo>
                    <a:pt x="60158" y="1367190"/>
                  </a:lnTo>
                  <a:lnTo>
                    <a:pt x="58173" y="1298830"/>
                  </a:lnTo>
                  <a:lnTo>
                    <a:pt x="56189" y="1230471"/>
                  </a:lnTo>
                  <a:lnTo>
                    <a:pt x="54205" y="1162111"/>
                  </a:lnTo>
                  <a:lnTo>
                    <a:pt x="52221" y="1093752"/>
                  </a:lnTo>
                  <a:lnTo>
                    <a:pt x="50236" y="1025392"/>
                  </a:lnTo>
                  <a:lnTo>
                    <a:pt x="48252" y="957033"/>
                  </a:lnTo>
                  <a:lnTo>
                    <a:pt x="46268" y="888673"/>
                  </a:lnTo>
                  <a:lnTo>
                    <a:pt x="44283" y="820314"/>
                  </a:lnTo>
                  <a:lnTo>
                    <a:pt x="42299" y="751954"/>
                  </a:lnTo>
                  <a:lnTo>
                    <a:pt x="40315" y="683595"/>
                  </a:lnTo>
                  <a:lnTo>
                    <a:pt x="38331" y="615235"/>
                  </a:lnTo>
                  <a:lnTo>
                    <a:pt x="36346" y="546876"/>
                  </a:lnTo>
                  <a:lnTo>
                    <a:pt x="34362" y="478516"/>
                  </a:lnTo>
                  <a:lnTo>
                    <a:pt x="32378" y="410157"/>
                  </a:lnTo>
                  <a:lnTo>
                    <a:pt x="30393" y="341797"/>
                  </a:lnTo>
                  <a:lnTo>
                    <a:pt x="28409" y="273438"/>
                  </a:lnTo>
                  <a:lnTo>
                    <a:pt x="26425" y="205078"/>
                  </a:lnTo>
                  <a:lnTo>
                    <a:pt x="24440" y="136719"/>
                  </a:lnTo>
                  <a:lnTo>
                    <a:pt x="22456" y="68359"/>
                  </a:lnTo>
                  <a:lnTo>
                    <a:pt x="20472" y="0"/>
                  </a:lnTo>
                  <a:lnTo>
                    <a:pt x="0" y="702"/>
                  </a:lnTo>
                  <a:lnTo>
                    <a:pt x="2706" y="69037"/>
                  </a:lnTo>
                  <a:lnTo>
                    <a:pt x="5412" y="137371"/>
                  </a:lnTo>
                  <a:lnTo>
                    <a:pt x="8119" y="205706"/>
                  </a:lnTo>
                  <a:lnTo>
                    <a:pt x="10825" y="274041"/>
                  </a:lnTo>
                  <a:lnTo>
                    <a:pt x="13532" y="342376"/>
                  </a:lnTo>
                  <a:lnTo>
                    <a:pt x="16238" y="410710"/>
                  </a:lnTo>
                  <a:lnTo>
                    <a:pt x="18944" y="479045"/>
                  </a:lnTo>
                  <a:lnTo>
                    <a:pt x="21651" y="547380"/>
                  </a:lnTo>
                  <a:lnTo>
                    <a:pt x="24357" y="615715"/>
                  </a:lnTo>
                  <a:lnTo>
                    <a:pt x="27064" y="684049"/>
                  </a:lnTo>
                  <a:lnTo>
                    <a:pt x="29770" y="752384"/>
                  </a:lnTo>
                  <a:lnTo>
                    <a:pt x="32477" y="820719"/>
                  </a:lnTo>
                  <a:lnTo>
                    <a:pt x="35183" y="889053"/>
                  </a:lnTo>
                  <a:lnTo>
                    <a:pt x="37889" y="957388"/>
                  </a:lnTo>
                  <a:lnTo>
                    <a:pt x="40596" y="1025723"/>
                  </a:lnTo>
                  <a:lnTo>
                    <a:pt x="43302" y="1094058"/>
                  </a:lnTo>
                  <a:lnTo>
                    <a:pt x="46009" y="1162392"/>
                  </a:lnTo>
                  <a:lnTo>
                    <a:pt x="48715" y="1230727"/>
                  </a:lnTo>
                  <a:lnTo>
                    <a:pt x="51421" y="1299062"/>
                  </a:lnTo>
                  <a:lnTo>
                    <a:pt x="54128" y="1367397"/>
                  </a:lnTo>
                  <a:lnTo>
                    <a:pt x="56834" y="1435731"/>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712054" y="2008374"/>
              <a:ext cx="46626" cy="1436010"/>
            </a:xfrm>
            <a:custGeom>
              <a:avLst/>
              <a:gdLst/>
              <a:ahLst/>
              <a:cxnLst/>
              <a:rect l="0" t="0" r="0" b="0"/>
              <a:pathLst>
                <a:path w="46626" h="1436010">
                  <a:moveTo>
                    <a:pt x="46626" y="1435890"/>
                  </a:moveTo>
                  <a:lnTo>
                    <a:pt x="45317" y="1367515"/>
                  </a:lnTo>
                  <a:lnTo>
                    <a:pt x="44007" y="1299139"/>
                  </a:lnTo>
                  <a:lnTo>
                    <a:pt x="42697" y="1230763"/>
                  </a:lnTo>
                  <a:lnTo>
                    <a:pt x="41387" y="1162387"/>
                  </a:lnTo>
                  <a:lnTo>
                    <a:pt x="40077" y="1094012"/>
                  </a:lnTo>
                  <a:lnTo>
                    <a:pt x="38767" y="1025636"/>
                  </a:lnTo>
                  <a:lnTo>
                    <a:pt x="37457" y="957260"/>
                  </a:lnTo>
                  <a:lnTo>
                    <a:pt x="36147" y="888884"/>
                  </a:lnTo>
                  <a:lnTo>
                    <a:pt x="34837" y="820509"/>
                  </a:lnTo>
                  <a:lnTo>
                    <a:pt x="33528" y="752133"/>
                  </a:lnTo>
                  <a:lnTo>
                    <a:pt x="32218" y="683757"/>
                  </a:lnTo>
                  <a:lnTo>
                    <a:pt x="30908" y="615381"/>
                  </a:lnTo>
                  <a:lnTo>
                    <a:pt x="29598" y="547006"/>
                  </a:lnTo>
                  <a:lnTo>
                    <a:pt x="28288" y="478630"/>
                  </a:lnTo>
                  <a:lnTo>
                    <a:pt x="26978" y="410254"/>
                  </a:lnTo>
                  <a:lnTo>
                    <a:pt x="25668" y="341878"/>
                  </a:lnTo>
                  <a:lnTo>
                    <a:pt x="24358" y="273503"/>
                  </a:lnTo>
                  <a:lnTo>
                    <a:pt x="23048" y="205127"/>
                  </a:lnTo>
                  <a:lnTo>
                    <a:pt x="21739" y="136751"/>
                  </a:lnTo>
                  <a:lnTo>
                    <a:pt x="20429" y="68375"/>
                  </a:lnTo>
                  <a:lnTo>
                    <a:pt x="19119" y="0"/>
                  </a:lnTo>
                  <a:lnTo>
                    <a:pt x="0" y="460"/>
                  </a:lnTo>
                  <a:lnTo>
                    <a:pt x="1984" y="68820"/>
                  </a:lnTo>
                  <a:lnTo>
                    <a:pt x="3968" y="137179"/>
                  </a:lnTo>
                  <a:lnTo>
                    <a:pt x="5952" y="205539"/>
                  </a:lnTo>
                  <a:lnTo>
                    <a:pt x="7937" y="273898"/>
                  </a:lnTo>
                  <a:lnTo>
                    <a:pt x="9921" y="342258"/>
                  </a:lnTo>
                  <a:lnTo>
                    <a:pt x="11905" y="410617"/>
                  </a:lnTo>
                  <a:lnTo>
                    <a:pt x="13890" y="478977"/>
                  </a:lnTo>
                  <a:lnTo>
                    <a:pt x="15874" y="547336"/>
                  </a:lnTo>
                  <a:lnTo>
                    <a:pt x="17858" y="615696"/>
                  </a:lnTo>
                  <a:lnTo>
                    <a:pt x="19842" y="684055"/>
                  </a:lnTo>
                  <a:lnTo>
                    <a:pt x="21827" y="752415"/>
                  </a:lnTo>
                  <a:lnTo>
                    <a:pt x="23811" y="820774"/>
                  </a:lnTo>
                  <a:lnTo>
                    <a:pt x="25795" y="889134"/>
                  </a:lnTo>
                  <a:lnTo>
                    <a:pt x="27780" y="957493"/>
                  </a:lnTo>
                  <a:lnTo>
                    <a:pt x="29764" y="1025853"/>
                  </a:lnTo>
                  <a:lnTo>
                    <a:pt x="31748" y="1094212"/>
                  </a:lnTo>
                  <a:lnTo>
                    <a:pt x="33732" y="1162572"/>
                  </a:lnTo>
                  <a:lnTo>
                    <a:pt x="35717" y="1230931"/>
                  </a:lnTo>
                  <a:lnTo>
                    <a:pt x="37701" y="1299291"/>
                  </a:lnTo>
                  <a:lnTo>
                    <a:pt x="39685" y="1367650"/>
                  </a:lnTo>
                  <a:lnTo>
                    <a:pt x="41670" y="1436010"/>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731173" y="2008150"/>
              <a:ext cx="31280" cy="1436114"/>
            </a:xfrm>
            <a:custGeom>
              <a:avLst/>
              <a:gdLst/>
              <a:ahLst/>
              <a:cxnLst/>
              <a:rect l="0" t="0" r="0" b="0"/>
              <a:pathLst>
                <a:path w="31280" h="1436114">
                  <a:moveTo>
                    <a:pt x="31280" y="1436056"/>
                  </a:moveTo>
                  <a:lnTo>
                    <a:pt x="30483" y="1367673"/>
                  </a:lnTo>
                  <a:lnTo>
                    <a:pt x="29687" y="1299289"/>
                  </a:lnTo>
                  <a:lnTo>
                    <a:pt x="28890" y="1230905"/>
                  </a:lnTo>
                  <a:lnTo>
                    <a:pt x="28094" y="1162522"/>
                  </a:lnTo>
                  <a:lnTo>
                    <a:pt x="27297" y="1094138"/>
                  </a:lnTo>
                  <a:lnTo>
                    <a:pt x="26501" y="1025754"/>
                  </a:lnTo>
                  <a:lnTo>
                    <a:pt x="25704" y="957371"/>
                  </a:lnTo>
                  <a:lnTo>
                    <a:pt x="24907" y="888987"/>
                  </a:lnTo>
                  <a:lnTo>
                    <a:pt x="24111" y="820603"/>
                  </a:lnTo>
                  <a:lnTo>
                    <a:pt x="23314" y="752220"/>
                  </a:lnTo>
                  <a:lnTo>
                    <a:pt x="22518" y="683836"/>
                  </a:lnTo>
                  <a:lnTo>
                    <a:pt x="21721" y="615452"/>
                  </a:lnTo>
                  <a:lnTo>
                    <a:pt x="20925" y="547069"/>
                  </a:lnTo>
                  <a:lnTo>
                    <a:pt x="20128" y="478685"/>
                  </a:lnTo>
                  <a:lnTo>
                    <a:pt x="19331" y="410301"/>
                  </a:lnTo>
                  <a:lnTo>
                    <a:pt x="18535" y="341918"/>
                  </a:lnTo>
                  <a:lnTo>
                    <a:pt x="17738" y="273534"/>
                  </a:lnTo>
                  <a:lnTo>
                    <a:pt x="16942" y="205150"/>
                  </a:lnTo>
                  <a:lnTo>
                    <a:pt x="16145" y="136767"/>
                  </a:lnTo>
                  <a:lnTo>
                    <a:pt x="15349" y="68383"/>
                  </a:lnTo>
                  <a:lnTo>
                    <a:pt x="14552" y="0"/>
                  </a:lnTo>
                  <a:lnTo>
                    <a:pt x="0" y="224"/>
                  </a:lnTo>
                  <a:lnTo>
                    <a:pt x="1309" y="68599"/>
                  </a:lnTo>
                  <a:lnTo>
                    <a:pt x="2619" y="136975"/>
                  </a:lnTo>
                  <a:lnTo>
                    <a:pt x="3929" y="205351"/>
                  </a:lnTo>
                  <a:lnTo>
                    <a:pt x="5239" y="273727"/>
                  </a:lnTo>
                  <a:lnTo>
                    <a:pt x="6549" y="342102"/>
                  </a:lnTo>
                  <a:lnTo>
                    <a:pt x="7859" y="410478"/>
                  </a:lnTo>
                  <a:lnTo>
                    <a:pt x="9169" y="478854"/>
                  </a:lnTo>
                  <a:lnTo>
                    <a:pt x="10479" y="547230"/>
                  </a:lnTo>
                  <a:lnTo>
                    <a:pt x="11789" y="615605"/>
                  </a:lnTo>
                  <a:lnTo>
                    <a:pt x="13098" y="683981"/>
                  </a:lnTo>
                  <a:lnTo>
                    <a:pt x="14408" y="752357"/>
                  </a:lnTo>
                  <a:lnTo>
                    <a:pt x="15718" y="820733"/>
                  </a:lnTo>
                  <a:lnTo>
                    <a:pt x="17028" y="889108"/>
                  </a:lnTo>
                  <a:lnTo>
                    <a:pt x="18338" y="957484"/>
                  </a:lnTo>
                  <a:lnTo>
                    <a:pt x="19648" y="1025860"/>
                  </a:lnTo>
                  <a:lnTo>
                    <a:pt x="20958" y="1094236"/>
                  </a:lnTo>
                  <a:lnTo>
                    <a:pt x="22268" y="1162611"/>
                  </a:lnTo>
                  <a:lnTo>
                    <a:pt x="23578" y="1230987"/>
                  </a:lnTo>
                  <a:lnTo>
                    <a:pt x="24887" y="1299363"/>
                  </a:lnTo>
                  <a:lnTo>
                    <a:pt x="26197" y="1367739"/>
                  </a:lnTo>
                  <a:lnTo>
                    <a:pt x="27507" y="1436114"/>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745726" y="2008042"/>
              <a:ext cx="20094" cy="1436164"/>
            </a:xfrm>
            <a:custGeom>
              <a:avLst/>
              <a:gdLst/>
              <a:ahLst/>
              <a:cxnLst/>
              <a:rect l="0" t="0" r="0" b="0"/>
              <a:pathLst>
                <a:path w="20094" h="1436164">
                  <a:moveTo>
                    <a:pt x="20094" y="1436136"/>
                  </a:moveTo>
                  <a:lnTo>
                    <a:pt x="19756" y="1367749"/>
                  </a:lnTo>
                  <a:lnTo>
                    <a:pt x="19417" y="1299361"/>
                  </a:lnTo>
                  <a:lnTo>
                    <a:pt x="19078" y="1230974"/>
                  </a:lnTo>
                  <a:lnTo>
                    <a:pt x="18740" y="1162586"/>
                  </a:lnTo>
                  <a:lnTo>
                    <a:pt x="18401" y="1094199"/>
                  </a:lnTo>
                  <a:lnTo>
                    <a:pt x="18063" y="1025811"/>
                  </a:lnTo>
                  <a:lnTo>
                    <a:pt x="17724" y="957424"/>
                  </a:lnTo>
                  <a:lnTo>
                    <a:pt x="17386" y="889036"/>
                  </a:lnTo>
                  <a:lnTo>
                    <a:pt x="17047" y="820649"/>
                  </a:lnTo>
                  <a:lnTo>
                    <a:pt x="16709" y="752262"/>
                  </a:lnTo>
                  <a:lnTo>
                    <a:pt x="16370" y="683874"/>
                  </a:lnTo>
                  <a:lnTo>
                    <a:pt x="16032" y="615487"/>
                  </a:lnTo>
                  <a:lnTo>
                    <a:pt x="15693" y="547099"/>
                  </a:lnTo>
                  <a:lnTo>
                    <a:pt x="15354" y="478712"/>
                  </a:lnTo>
                  <a:lnTo>
                    <a:pt x="15016" y="410324"/>
                  </a:lnTo>
                  <a:lnTo>
                    <a:pt x="14677" y="341937"/>
                  </a:lnTo>
                  <a:lnTo>
                    <a:pt x="14339" y="273549"/>
                  </a:lnTo>
                  <a:lnTo>
                    <a:pt x="14000" y="205162"/>
                  </a:lnTo>
                  <a:lnTo>
                    <a:pt x="13662" y="136774"/>
                  </a:lnTo>
                  <a:lnTo>
                    <a:pt x="13323" y="68387"/>
                  </a:lnTo>
                  <a:lnTo>
                    <a:pt x="12985" y="0"/>
                  </a:lnTo>
                  <a:lnTo>
                    <a:pt x="0" y="107"/>
                  </a:lnTo>
                  <a:lnTo>
                    <a:pt x="796" y="68491"/>
                  </a:lnTo>
                  <a:lnTo>
                    <a:pt x="1593" y="136875"/>
                  </a:lnTo>
                  <a:lnTo>
                    <a:pt x="2389" y="205258"/>
                  </a:lnTo>
                  <a:lnTo>
                    <a:pt x="3186" y="273642"/>
                  </a:lnTo>
                  <a:lnTo>
                    <a:pt x="3982" y="342026"/>
                  </a:lnTo>
                  <a:lnTo>
                    <a:pt x="4779" y="410409"/>
                  </a:lnTo>
                  <a:lnTo>
                    <a:pt x="5576" y="478793"/>
                  </a:lnTo>
                  <a:lnTo>
                    <a:pt x="6372" y="547177"/>
                  </a:lnTo>
                  <a:lnTo>
                    <a:pt x="7169" y="615560"/>
                  </a:lnTo>
                  <a:lnTo>
                    <a:pt x="7965" y="683944"/>
                  </a:lnTo>
                  <a:lnTo>
                    <a:pt x="8762" y="752328"/>
                  </a:lnTo>
                  <a:lnTo>
                    <a:pt x="9558" y="820711"/>
                  </a:lnTo>
                  <a:lnTo>
                    <a:pt x="10355" y="889095"/>
                  </a:lnTo>
                  <a:lnTo>
                    <a:pt x="11152" y="957478"/>
                  </a:lnTo>
                  <a:lnTo>
                    <a:pt x="11948" y="1025862"/>
                  </a:lnTo>
                  <a:lnTo>
                    <a:pt x="12745" y="1094246"/>
                  </a:lnTo>
                  <a:lnTo>
                    <a:pt x="13541" y="1162629"/>
                  </a:lnTo>
                  <a:lnTo>
                    <a:pt x="14338" y="1231013"/>
                  </a:lnTo>
                  <a:lnTo>
                    <a:pt x="15134" y="1299397"/>
                  </a:lnTo>
                  <a:lnTo>
                    <a:pt x="15931" y="1367780"/>
                  </a:lnTo>
                  <a:lnTo>
                    <a:pt x="16728" y="1436164"/>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758711" y="2008018"/>
              <a:ext cx="9597" cy="1436160"/>
            </a:xfrm>
            <a:custGeom>
              <a:avLst/>
              <a:gdLst/>
              <a:ahLst/>
              <a:cxnLst/>
              <a:rect l="0" t="0" r="0" b="0"/>
              <a:pathLst>
                <a:path w="9597" h="1436160">
                  <a:moveTo>
                    <a:pt x="9597" y="1436154"/>
                  </a:moveTo>
                  <a:lnTo>
                    <a:pt x="9597" y="1367765"/>
                  </a:lnTo>
                  <a:lnTo>
                    <a:pt x="9597" y="1299377"/>
                  </a:lnTo>
                  <a:lnTo>
                    <a:pt x="9597" y="1230989"/>
                  </a:lnTo>
                  <a:lnTo>
                    <a:pt x="9597" y="1162601"/>
                  </a:lnTo>
                  <a:lnTo>
                    <a:pt x="9597" y="1094212"/>
                  </a:lnTo>
                  <a:lnTo>
                    <a:pt x="9597" y="1025824"/>
                  </a:lnTo>
                  <a:lnTo>
                    <a:pt x="9597" y="957436"/>
                  </a:lnTo>
                  <a:lnTo>
                    <a:pt x="9597" y="889047"/>
                  </a:lnTo>
                  <a:lnTo>
                    <a:pt x="9597" y="820659"/>
                  </a:lnTo>
                  <a:lnTo>
                    <a:pt x="9597" y="752271"/>
                  </a:lnTo>
                  <a:lnTo>
                    <a:pt x="9597" y="683882"/>
                  </a:lnTo>
                  <a:lnTo>
                    <a:pt x="9597" y="615494"/>
                  </a:lnTo>
                  <a:lnTo>
                    <a:pt x="9597" y="547106"/>
                  </a:lnTo>
                  <a:lnTo>
                    <a:pt x="9597" y="478718"/>
                  </a:lnTo>
                  <a:lnTo>
                    <a:pt x="9597" y="410329"/>
                  </a:lnTo>
                  <a:lnTo>
                    <a:pt x="9597" y="341941"/>
                  </a:lnTo>
                  <a:lnTo>
                    <a:pt x="9597" y="273553"/>
                  </a:lnTo>
                  <a:lnTo>
                    <a:pt x="9597" y="205164"/>
                  </a:lnTo>
                  <a:lnTo>
                    <a:pt x="9597" y="136776"/>
                  </a:lnTo>
                  <a:lnTo>
                    <a:pt x="9597" y="68388"/>
                  </a:lnTo>
                  <a:lnTo>
                    <a:pt x="9597" y="0"/>
                  </a:lnTo>
                  <a:lnTo>
                    <a:pt x="0" y="23"/>
                  </a:lnTo>
                  <a:lnTo>
                    <a:pt x="338" y="68411"/>
                  </a:lnTo>
                  <a:lnTo>
                    <a:pt x="677" y="136798"/>
                  </a:lnTo>
                  <a:lnTo>
                    <a:pt x="1015" y="205186"/>
                  </a:lnTo>
                  <a:lnTo>
                    <a:pt x="1354" y="273573"/>
                  </a:lnTo>
                  <a:lnTo>
                    <a:pt x="1692" y="341961"/>
                  </a:lnTo>
                  <a:lnTo>
                    <a:pt x="2031" y="410348"/>
                  </a:lnTo>
                  <a:lnTo>
                    <a:pt x="2369" y="478735"/>
                  </a:lnTo>
                  <a:lnTo>
                    <a:pt x="2708" y="547123"/>
                  </a:lnTo>
                  <a:lnTo>
                    <a:pt x="3046" y="615510"/>
                  </a:lnTo>
                  <a:lnTo>
                    <a:pt x="3385" y="683898"/>
                  </a:lnTo>
                  <a:lnTo>
                    <a:pt x="3724" y="752285"/>
                  </a:lnTo>
                  <a:lnTo>
                    <a:pt x="4062" y="820673"/>
                  </a:lnTo>
                  <a:lnTo>
                    <a:pt x="4401" y="889060"/>
                  </a:lnTo>
                  <a:lnTo>
                    <a:pt x="4739" y="957448"/>
                  </a:lnTo>
                  <a:lnTo>
                    <a:pt x="5078" y="1025835"/>
                  </a:lnTo>
                  <a:lnTo>
                    <a:pt x="5416" y="1094223"/>
                  </a:lnTo>
                  <a:lnTo>
                    <a:pt x="5755" y="1162610"/>
                  </a:lnTo>
                  <a:lnTo>
                    <a:pt x="6093" y="1230998"/>
                  </a:lnTo>
                  <a:lnTo>
                    <a:pt x="6432" y="1299385"/>
                  </a:lnTo>
                  <a:lnTo>
                    <a:pt x="6770" y="1367772"/>
                  </a:lnTo>
                  <a:lnTo>
                    <a:pt x="7109" y="1436160"/>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5" name="tx25"/>
            <p:cNvSpPr/>
            <p:nvPr/>
          </p:nvSpPr>
          <p:spPr>
            <a:xfrm>
              <a:off x="2521222" y="3865841"/>
              <a:ext cx="494174" cy="158584"/>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3.8m</a:t>
              </a:r>
            </a:p>
          </p:txBody>
        </p:sp>
        <p:sp>
          <p:nvSpPr>
            <p:cNvPr id="26" name="tx26"/>
            <p:cNvSpPr/>
            <p:nvPr/>
          </p:nvSpPr>
          <p:spPr>
            <a:xfrm>
              <a:off x="5263819" y="2623919"/>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27" name="rc27"/>
            <p:cNvSpPr/>
            <p:nvPr/>
          </p:nvSpPr>
          <p:spPr>
            <a:xfrm>
              <a:off x="5272819" y="284831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5272819" y="306776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5272819" y="328722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5272819" y="350668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5272819" y="372613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5272819" y="394559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5272819" y="416504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5272819" y="438450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5272819" y="460396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5272819" y="482341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5272819" y="504287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7290172" y="2848313"/>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7290172" y="3067769"/>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7290172" y="3287225"/>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7290172" y="3506681"/>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7290172" y="3726137"/>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7290172" y="3945593"/>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7290172" y="4165049"/>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7290172" y="4384505"/>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7290172" y="4603961"/>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7290172" y="4823417"/>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48" name="tx48"/>
            <p:cNvSpPr/>
            <p:nvPr/>
          </p:nvSpPr>
          <p:spPr>
            <a:xfrm>
              <a:off x="5552864" y="2884157"/>
              <a:ext cx="145380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Ethiopia: 772,000 (20.4%) </a:t>
              </a:r>
            </a:p>
          </p:txBody>
        </p:sp>
        <p:sp>
          <p:nvSpPr>
            <p:cNvPr id="49" name="tx49"/>
            <p:cNvSpPr/>
            <p:nvPr/>
          </p:nvSpPr>
          <p:spPr>
            <a:xfrm>
              <a:off x="5552864" y="3103613"/>
              <a:ext cx="13979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Angola: 660,000 (17.4%) </a:t>
              </a:r>
            </a:p>
          </p:txBody>
        </p:sp>
        <p:sp>
          <p:nvSpPr>
            <p:cNvPr id="50" name="tx50"/>
            <p:cNvSpPr/>
            <p:nvPr/>
          </p:nvSpPr>
          <p:spPr>
            <a:xfrm>
              <a:off x="5552864" y="3323069"/>
              <a:ext cx="16587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South Africa: 403,000 (10.6%) </a:t>
              </a:r>
            </a:p>
          </p:txBody>
        </p:sp>
        <p:sp>
          <p:nvSpPr>
            <p:cNvPr id="51" name="tx51"/>
            <p:cNvSpPr/>
            <p:nvPr/>
          </p:nvSpPr>
          <p:spPr>
            <a:xfrm>
              <a:off x="5552864" y="3542525"/>
              <a:ext cx="15096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Tanzania: 401,000 (10.6%) </a:t>
              </a:r>
            </a:p>
          </p:txBody>
        </p:sp>
        <p:sp>
          <p:nvSpPr>
            <p:cNvPr id="52" name="tx52"/>
            <p:cNvSpPr/>
            <p:nvPr/>
          </p:nvSpPr>
          <p:spPr>
            <a:xfrm>
              <a:off x="5552864" y="3761981"/>
              <a:ext cx="16276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Mozambique: 376,000 (9.9%) </a:t>
              </a:r>
            </a:p>
          </p:txBody>
        </p:sp>
        <p:sp>
          <p:nvSpPr>
            <p:cNvPr id="53" name="tx53"/>
            <p:cNvSpPr/>
            <p:nvPr/>
          </p:nvSpPr>
          <p:spPr>
            <a:xfrm>
              <a:off x="5552864" y="3981437"/>
              <a:ext cx="16027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Madagascar: 355,000 (9.4%) </a:t>
              </a:r>
            </a:p>
          </p:txBody>
        </p:sp>
        <p:sp>
          <p:nvSpPr>
            <p:cNvPr id="54" name="tx54"/>
            <p:cNvSpPr/>
            <p:nvPr/>
          </p:nvSpPr>
          <p:spPr>
            <a:xfrm>
              <a:off x="5552864" y="4200893"/>
              <a:ext cx="139154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Somalia: 219,000 (5.8%) </a:t>
              </a:r>
            </a:p>
          </p:txBody>
        </p:sp>
        <p:sp>
          <p:nvSpPr>
            <p:cNvPr id="55" name="tx55"/>
            <p:cNvSpPr/>
            <p:nvPr/>
          </p:nvSpPr>
          <p:spPr>
            <a:xfrm>
              <a:off x="5552864" y="4420349"/>
              <a:ext cx="130466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Kenya: 180,000 (4.8%) </a:t>
              </a:r>
            </a:p>
          </p:txBody>
        </p:sp>
        <p:sp>
          <p:nvSpPr>
            <p:cNvPr id="56" name="tx56"/>
            <p:cNvSpPr/>
            <p:nvPr/>
          </p:nvSpPr>
          <p:spPr>
            <a:xfrm>
              <a:off x="5552864" y="4639805"/>
              <a:ext cx="157189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South Sudan: 92,000 (2.4%) </a:t>
              </a:r>
            </a:p>
          </p:txBody>
        </p:sp>
        <p:sp>
          <p:nvSpPr>
            <p:cNvPr id="57" name="tx57"/>
            <p:cNvSpPr/>
            <p:nvPr/>
          </p:nvSpPr>
          <p:spPr>
            <a:xfrm>
              <a:off x="5552864" y="4859261"/>
              <a:ext cx="133555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Malawi: 67,000 (1.8%) </a:t>
              </a:r>
            </a:p>
          </p:txBody>
        </p:sp>
        <p:sp>
          <p:nvSpPr>
            <p:cNvPr id="58" name="tx58"/>
            <p:cNvSpPr/>
            <p:nvPr/>
          </p:nvSpPr>
          <p:spPr>
            <a:xfrm>
              <a:off x="5552864" y="5078717"/>
              <a:ext cx="136043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Zambia: 62,000 (1.6%) </a:t>
              </a:r>
            </a:p>
          </p:txBody>
        </p:sp>
        <p:sp>
          <p:nvSpPr>
            <p:cNvPr id="59" name="tx59"/>
            <p:cNvSpPr/>
            <p:nvPr/>
          </p:nvSpPr>
          <p:spPr>
            <a:xfrm>
              <a:off x="7570217" y="2884157"/>
              <a:ext cx="13792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Uganda: 51,000 (1.3%) </a:t>
              </a:r>
            </a:p>
          </p:txBody>
        </p:sp>
        <p:sp>
          <p:nvSpPr>
            <p:cNvPr id="60" name="tx60"/>
            <p:cNvSpPr/>
            <p:nvPr/>
          </p:nvSpPr>
          <p:spPr>
            <a:xfrm>
              <a:off x="7570217" y="3103613"/>
              <a:ext cx="137298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Burundi: 50,000 (1.3%) </a:t>
              </a:r>
            </a:p>
          </p:txBody>
        </p:sp>
        <p:sp>
          <p:nvSpPr>
            <p:cNvPr id="61" name="tx61"/>
            <p:cNvSpPr/>
            <p:nvPr/>
          </p:nvSpPr>
          <p:spPr>
            <a:xfrm>
              <a:off x="7570217" y="3323069"/>
              <a:ext cx="15033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Zimbabwe: 44,000 (1.2%) </a:t>
              </a:r>
            </a:p>
          </p:txBody>
        </p:sp>
        <p:sp>
          <p:nvSpPr>
            <p:cNvPr id="62" name="tx62"/>
            <p:cNvSpPr/>
            <p:nvPr/>
          </p:nvSpPr>
          <p:spPr>
            <a:xfrm>
              <a:off x="7570217" y="3542525"/>
              <a:ext cx="13698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Rwanda: 20,000 (&lt;1%) </a:t>
              </a:r>
            </a:p>
          </p:txBody>
        </p:sp>
        <p:sp>
          <p:nvSpPr>
            <p:cNvPr id="63" name="tx63"/>
            <p:cNvSpPr/>
            <p:nvPr/>
          </p:nvSpPr>
          <p:spPr>
            <a:xfrm>
              <a:off x="7570217" y="3761981"/>
              <a:ext cx="13697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Namibia: 14,000 (&lt;1%) </a:t>
              </a:r>
            </a:p>
          </p:txBody>
        </p:sp>
        <p:sp>
          <p:nvSpPr>
            <p:cNvPr id="64" name="tx64"/>
            <p:cNvSpPr/>
            <p:nvPr/>
          </p:nvSpPr>
          <p:spPr>
            <a:xfrm>
              <a:off x="7570217" y="3981437"/>
              <a:ext cx="12953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Lesotho: 6,000 (&lt;1%) </a:t>
              </a:r>
            </a:p>
          </p:txBody>
        </p:sp>
        <p:sp>
          <p:nvSpPr>
            <p:cNvPr id="65" name="tx65"/>
            <p:cNvSpPr/>
            <p:nvPr/>
          </p:nvSpPr>
          <p:spPr>
            <a:xfrm>
              <a:off x="7570217" y="4200893"/>
              <a:ext cx="13510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Comoros: 6,000 (&lt;1%) </a:t>
              </a:r>
            </a:p>
          </p:txBody>
        </p:sp>
        <p:sp>
          <p:nvSpPr>
            <p:cNvPr id="66" name="tx66"/>
            <p:cNvSpPr/>
            <p:nvPr/>
          </p:nvSpPr>
          <p:spPr>
            <a:xfrm>
              <a:off x="7570217" y="4420349"/>
              <a:ext cx="13138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Eswatini: 5,000 (&lt;1%) </a:t>
              </a:r>
            </a:p>
          </p:txBody>
        </p:sp>
        <p:sp>
          <p:nvSpPr>
            <p:cNvPr id="67" name="tx67"/>
            <p:cNvSpPr/>
            <p:nvPr/>
          </p:nvSpPr>
          <p:spPr>
            <a:xfrm>
              <a:off x="7570217" y="4639805"/>
              <a:ext cx="122684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Eritrea: 4,000 (&lt;1%) </a:t>
              </a:r>
            </a:p>
          </p:txBody>
        </p:sp>
        <p:sp>
          <p:nvSpPr>
            <p:cNvPr id="68" name="tx68"/>
            <p:cNvSpPr/>
            <p:nvPr/>
          </p:nvSpPr>
          <p:spPr>
            <a:xfrm>
              <a:off x="7570217" y="4859261"/>
              <a:ext cx="13884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Botswana: 3,000 (&lt;1%) </a:t>
              </a:r>
            </a:p>
          </p:txBody>
        </p:sp>
        <p:sp>
          <p:nvSpPr>
            <p:cNvPr id="69" name="tx69"/>
            <p:cNvSpPr/>
            <p:nvPr/>
          </p:nvSpPr>
          <p:spPr>
            <a:xfrm>
              <a:off x="344799" y="1330710"/>
              <a:ext cx="34944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DTP3 unvaccinated (% of total unvaccinated)</a:t>
              </a:r>
            </a:p>
          </p:txBody>
        </p:sp>
        <p:sp>
          <p:nvSpPr>
            <p:cNvPr id="70" name="tx70"/>
            <p:cNvSpPr/>
            <p:nvPr/>
          </p:nvSpPr>
          <p:spPr>
            <a:xfrm>
              <a:off x="1030233" y="6414987"/>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1147395" y="6537107"/>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72" name="tx72"/>
            <p:cNvSpPr/>
            <p:nvPr/>
          </p:nvSpPr>
          <p:spPr>
            <a:xfrm>
              <a:off x="1576209" y="6657753"/>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4 countries accounted for over half (59%) of all un- and under-vaccinated children in ESAR.
Ethiopia had the highest number of children who did not receive DTP3 (n=772,000), which is approximately 20.4% of all un- and under-vaccinated children in ESAR (n=3.8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4 countries accounted for over half of all un- and under-vaccinated children in ESAR, with Ethiopia contributing the highest share.</a:t>
            </a:r>
          </a:p>
        </p:txBody>
      </p:sp>
      <p:grpSp>
        <p:nvGrpSpPr>
          <p:cNvPr id="75" name="Group 74"/>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7"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2864" y="3679281"/>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2864" y="2751552"/>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2864" y="1823823"/>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2864" y="4143145"/>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62864" y="3215416"/>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62864" y="2287687"/>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425243"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750110"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4074978"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5399846"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459740"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724714"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89687"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254661"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19634"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784608"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049582"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rc22"/>
            <p:cNvSpPr/>
            <p:nvPr/>
          </p:nvSpPr>
          <p:spPr>
            <a:xfrm>
              <a:off x="1306004" y="3670303"/>
              <a:ext cx="238476" cy="472842"/>
            </a:xfrm>
            <a:prstGeom prst="rect">
              <a:avLst/>
            </a:prstGeom>
            <a:solidFill>
              <a:srgbClr val="E2231A">
                <a:alpha val="100000"/>
              </a:srgbClr>
            </a:solidFill>
          </p:spPr>
          <p:txBody>
            <a:bodyPr/>
            <a:lstStyle/>
            <a:p>
              <a:endParaRPr/>
            </a:p>
          </p:txBody>
        </p:sp>
        <p:sp>
          <p:nvSpPr>
            <p:cNvPr id="23" name="rc23"/>
            <p:cNvSpPr/>
            <p:nvPr/>
          </p:nvSpPr>
          <p:spPr>
            <a:xfrm>
              <a:off x="1570978" y="3694673"/>
              <a:ext cx="238476" cy="448472"/>
            </a:xfrm>
            <a:prstGeom prst="rect">
              <a:avLst/>
            </a:prstGeom>
            <a:solidFill>
              <a:srgbClr val="E2231A">
                <a:alpha val="100000"/>
              </a:srgbClr>
            </a:solidFill>
          </p:spPr>
          <p:txBody>
            <a:bodyPr/>
            <a:lstStyle/>
            <a:p>
              <a:endParaRPr/>
            </a:p>
          </p:txBody>
        </p:sp>
        <p:sp>
          <p:nvSpPr>
            <p:cNvPr id="24" name="rc24"/>
            <p:cNvSpPr/>
            <p:nvPr/>
          </p:nvSpPr>
          <p:spPr>
            <a:xfrm>
              <a:off x="1835952" y="3709181"/>
              <a:ext cx="238476" cy="433963"/>
            </a:xfrm>
            <a:prstGeom prst="rect">
              <a:avLst/>
            </a:prstGeom>
            <a:solidFill>
              <a:srgbClr val="E2231A">
                <a:alpha val="100000"/>
              </a:srgbClr>
            </a:solidFill>
          </p:spPr>
          <p:txBody>
            <a:bodyPr/>
            <a:lstStyle/>
            <a:p>
              <a:endParaRPr/>
            </a:p>
          </p:txBody>
        </p:sp>
        <p:sp>
          <p:nvSpPr>
            <p:cNvPr id="25" name="rc25"/>
            <p:cNvSpPr/>
            <p:nvPr/>
          </p:nvSpPr>
          <p:spPr>
            <a:xfrm>
              <a:off x="2100925" y="3711670"/>
              <a:ext cx="238476" cy="431474"/>
            </a:xfrm>
            <a:prstGeom prst="rect">
              <a:avLst/>
            </a:prstGeom>
            <a:solidFill>
              <a:srgbClr val="E2231A">
                <a:alpha val="100000"/>
              </a:srgbClr>
            </a:solidFill>
          </p:spPr>
          <p:txBody>
            <a:bodyPr/>
            <a:lstStyle/>
            <a:p>
              <a:endParaRPr/>
            </a:p>
          </p:txBody>
        </p:sp>
        <p:sp>
          <p:nvSpPr>
            <p:cNvPr id="26" name="rc26"/>
            <p:cNvSpPr/>
            <p:nvPr/>
          </p:nvSpPr>
          <p:spPr>
            <a:xfrm>
              <a:off x="2365899" y="3717183"/>
              <a:ext cx="238476" cy="425962"/>
            </a:xfrm>
            <a:prstGeom prst="rect">
              <a:avLst/>
            </a:prstGeom>
            <a:solidFill>
              <a:srgbClr val="E2231A">
                <a:alpha val="100000"/>
              </a:srgbClr>
            </a:solidFill>
          </p:spPr>
          <p:txBody>
            <a:bodyPr/>
            <a:lstStyle/>
            <a:p>
              <a:endParaRPr/>
            </a:p>
          </p:txBody>
        </p:sp>
        <p:sp>
          <p:nvSpPr>
            <p:cNvPr id="27" name="rc27"/>
            <p:cNvSpPr/>
            <p:nvPr/>
          </p:nvSpPr>
          <p:spPr>
            <a:xfrm>
              <a:off x="2630872" y="3700949"/>
              <a:ext cx="238476" cy="442195"/>
            </a:xfrm>
            <a:prstGeom prst="rect">
              <a:avLst/>
            </a:prstGeom>
            <a:solidFill>
              <a:srgbClr val="E2231A">
                <a:alpha val="100000"/>
              </a:srgbClr>
            </a:solidFill>
          </p:spPr>
          <p:txBody>
            <a:bodyPr/>
            <a:lstStyle/>
            <a:p>
              <a:endParaRPr/>
            </a:p>
          </p:txBody>
        </p:sp>
        <p:sp>
          <p:nvSpPr>
            <p:cNvPr id="28" name="rc28"/>
            <p:cNvSpPr/>
            <p:nvPr/>
          </p:nvSpPr>
          <p:spPr>
            <a:xfrm>
              <a:off x="2895846" y="3734863"/>
              <a:ext cx="238476" cy="408281"/>
            </a:xfrm>
            <a:prstGeom prst="rect">
              <a:avLst/>
            </a:prstGeom>
            <a:solidFill>
              <a:srgbClr val="E2231A">
                <a:alpha val="100000"/>
              </a:srgbClr>
            </a:solidFill>
          </p:spPr>
          <p:txBody>
            <a:bodyPr/>
            <a:lstStyle/>
            <a:p>
              <a:endParaRPr/>
            </a:p>
          </p:txBody>
        </p:sp>
        <p:sp>
          <p:nvSpPr>
            <p:cNvPr id="29" name="rc29"/>
            <p:cNvSpPr/>
            <p:nvPr/>
          </p:nvSpPr>
          <p:spPr>
            <a:xfrm>
              <a:off x="3160819" y="3757295"/>
              <a:ext cx="238476" cy="385849"/>
            </a:xfrm>
            <a:prstGeom prst="rect">
              <a:avLst/>
            </a:prstGeom>
            <a:solidFill>
              <a:srgbClr val="E2231A">
                <a:alpha val="100000"/>
              </a:srgbClr>
            </a:solidFill>
          </p:spPr>
          <p:txBody>
            <a:bodyPr/>
            <a:lstStyle/>
            <a:p>
              <a:endParaRPr/>
            </a:p>
          </p:txBody>
        </p:sp>
        <p:sp>
          <p:nvSpPr>
            <p:cNvPr id="30" name="rc30"/>
            <p:cNvSpPr/>
            <p:nvPr/>
          </p:nvSpPr>
          <p:spPr>
            <a:xfrm>
              <a:off x="3425793" y="3765776"/>
              <a:ext cx="238476" cy="377369"/>
            </a:xfrm>
            <a:prstGeom prst="rect">
              <a:avLst/>
            </a:prstGeom>
            <a:solidFill>
              <a:srgbClr val="E2231A">
                <a:alpha val="100000"/>
              </a:srgbClr>
            </a:solidFill>
          </p:spPr>
          <p:txBody>
            <a:bodyPr/>
            <a:lstStyle/>
            <a:p>
              <a:endParaRPr/>
            </a:p>
          </p:txBody>
        </p:sp>
        <p:sp>
          <p:nvSpPr>
            <p:cNvPr id="31" name="rc31"/>
            <p:cNvSpPr/>
            <p:nvPr/>
          </p:nvSpPr>
          <p:spPr>
            <a:xfrm>
              <a:off x="3690766" y="3803921"/>
              <a:ext cx="238476" cy="339224"/>
            </a:xfrm>
            <a:prstGeom prst="rect">
              <a:avLst/>
            </a:prstGeom>
            <a:solidFill>
              <a:srgbClr val="E2231A">
                <a:alpha val="100000"/>
              </a:srgbClr>
            </a:solidFill>
          </p:spPr>
          <p:txBody>
            <a:bodyPr/>
            <a:lstStyle/>
            <a:p>
              <a:endParaRPr/>
            </a:p>
          </p:txBody>
        </p:sp>
        <p:sp>
          <p:nvSpPr>
            <p:cNvPr id="32" name="rc32"/>
            <p:cNvSpPr/>
            <p:nvPr/>
          </p:nvSpPr>
          <p:spPr>
            <a:xfrm>
              <a:off x="3955740" y="3820155"/>
              <a:ext cx="238476" cy="322989"/>
            </a:xfrm>
            <a:prstGeom prst="rect">
              <a:avLst/>
            </a:prstGeom>
            <a:solidFill>
              <a:srgbClr val="E2231A">
                <a:alpha val="100000"/>
              </a:srgbClr>
            </a:solidFill>
          </p:spPr>
          <p:txBody>
            <a:bodyPr/>
            <a:lstStyle/>
            <a:p>
              <a:endParaRPr/>
            </a:p>
          </p:txBody>
        </p:sp>
        <p:sp>
          <p:nvSpPr>
            <p:cNvPr id="33" name="rc33"/>
            <p:cNvSpPr/>
            <p:nvPr/>
          </p:nvSpPr>
          <p:spPr>
            <a:xfrm>
              <a:off x="4220714" y="3820511"/>
              <a:ext cx="238476" cy="322634"/>
            </a:xfrm>
            <a:prstGeom prst="rect">
              <a:avLst/>
            </a:prstGeom>
            <a:solidFill>
              <a:srgbClr val="E2231A">
                <a:alpha val="100000"/>
              </a:srgbClr>
            </a:solidFill>
          </p:spPr>
          <p:txBody>
            <a:bodyPr/>
            <a:lstStyle/>
            <a:p>
              <a:endParaRPr/>
            </a:p>
          </p:txBody>
        </p:sp>
        <p:sp>
          <p:nvSpPr>
            <p:cNvPr id="34" name="rc34"/>
            <p:cNvSpPr/>
            <p:nvPr/>
          </p:nvSpPr>
          <p:spPr>
            <a:xfrm>
              <a:off x="4485687" y="3820936"/>
              <a:ext cx="238476" cy="322208"/>
            </a:xfrm>
            <a:prstGeom prst="rect">
              <a:avLst/>
            </a:prstGeom>
            <a:solidFill>
              <a:srgbClr val="E2231A">
                <a:alpha val="100000"/>
              </a:srgbClr>
            </a:solidFill>
          </p:spPr>
          <p:txBody>
            <a:bodyPr/>
            <a:lstStyle/>
            <a:p>
              <a:endParaRPr/>
            </a:p>
          </p:txBody>
        </p:sp>
        <p:sp>
          <p:nvSpPr>
            <p:cNvPr id="35" name="rc35"/>
            <p:cNvSpPr/>
            <p:nvPr/>
          </p:nvSpPr>
          <p:spPr>
            <a:xfrm>
              <a:off x="4750661" y="3801818"/>
              <a:ext cx="238476" cy="341326"/>
            </a:xfrm>
            <a:prstGeom prst="rect">
              <a:avLst/>
            </a:prstGeom>
            <a:solidFill>
              <a:srgbClr val="E2231A">
                <a:alpha val="100000"/>
              </a:srgbClr>
            </a:solidFill>
          </p:spPr>
          <p:txBody>
            <a:bodyPr/>
            <a:lstStyle/>
            <a:p>
              <a:endParaRPr/>
            </a:p>
          </p:txBody>
        </p:sp>
        <p:sp>
          <p:nvSpPr>
            <p:cNvPr id="36" name="rc36"/>
            <p:cNvSpPr/>
            <p:nvPr/>
          </p:nvSpPr>
          <p:spPr>
            <a:xfrm>
              <a:off x="5015634" y="3797471"/>
              <a:ext cx="238476" cy="345674"/>
            </a:xfrm>
            <a:prstGeom prst="rect">
              <a:avLst/>
            </a:prstGeom>
            <a:solidFill>
              <a:srgbClr val="E2231A">
                <a:alpha val="100000"/>
              </a:srgbClr>
            </a:solidFill>
          </p:spPr>
          <p:txBody>
            <a:bodyPr/>
            <a:lstStyle/>
            <a:p>
              <a:endParaRPr/>
            </a:p>
          </p:txBody>
        </p:sp>
        <p:sp>
          <p:nvSpPr>
            <p:cNvPr id="37" name="rc37"/>
            <p:cNvSpPr/>
            <p:nvPr/>
          </p:nvSpPr>
          <p:spPr>
            <a:xfrm>
              <a:off x="5280608" y="3783861"/>
              <a:ext cx="238476" cy="359284"/>
            </a:xfrm>
            <a:prstGeom prst="rect">
              <a:avLst/>
            </a:prstGeom>
            <a:solidFill>
              <a:srgbClr val="E2231A">
                <a:alpha val="100000"/>
              </a:srgbClr>
            </a:solidFill>
          </p:spPr>
          <p:txBody>
            <a:bodyPr/>
            <a:lstStyle/>
            <a:p>
              <a:endParaRPr/>
            </a:p>
          </p:txBody>
        </p:sp>
        <p:sp>
          <p:nvSpPr>
            <p:cNvPr id="38" name="rc38"/>
            <p:cNvSpPr/>
            <p:nvPr/>
          </p:nvSpPr>
          <p:spPr>
            <a:xfrm>
              <a:off x="5545581" y="3754592"/>
              <a:ext cx="238476" cy="388552"/>
            </a:xfrm>
            <a:prstGeom prst="rect">
              <a:avLst/>
            </a:prstGeom>
            <a:solidFill>
              <a:srgbClr val="E2231A">
                <a:alpha val="100000"/>
              </a:srgbClr>
            </a:solidFill>
          </p:spPr>
          <p:txBody>
            <a:bodyPr/>
            <a:lstStyle/>
            <a:p>
              <a:endParaRPr/>
            </a:p>
          </p:txBody>
        </p:sp>
        <p:sp>
          <p:nvSpPr>
            <p:cNvPr id="39" name="rc39"/>
            <p:cNvSpPr/>
            <p:nvPr/>
          </p:nvSpPr>
          <p:spPr>
            <a:xfrm>
              <a:off x="5810555" y="3750374"/>
              <a:ext cx="238476" cy="392771"/>
            </a:xfrm>
            <a:prstGeom prst="rect">
              <a:avLst/>
            </a:prstGeom>
            <a:solidFill>
              <a:srgbClr val="E2231A">
                <a:alpha val="100000"/>
              </a:srgbClr>
            </a:solidFill>
          </p:spPr>
          <p:txBody>
            <a:bodyPr/>
            <a:lstStyle/>
            <a:p>
              <a:endParaRPr/>
            </a:p>
          </p:txBody>
        </p:sp>
        <p:sp>
          <p:nvSpPr>
            <p:cNvPr id="40" name="rc40"/>
            <p:cNvSpPr/>
            <p:nvPr/>
          </p:nvSpPr>
          <p:spPr>
            <a:xfrm>
              <a:off x="6075529" y="3785611"/>
              <a:ext cx="238476" cy="357533"/>
            </a:xfrm>
            <a:prstGeom prst="rect">
              <a:avLst/>
            </a:prstGeom>
            <a:solidFill>
              <a:srgbClr val="E2231A">
                <a:alpha val="100000"/>
              </a:srgbClr>
            </a:solidFill>
          </p:spPr>
          <p:txBody>
            <a:bodyPr/>
            <a:lstStyle/>
            <a:p>
              <a:endParaRPr/>
            </a:p>
          </p:txBody>
        </p:sp>
        <p:sp>
          <p:nvSpPr>
            <p:cNvPr id="41" name="rc41"/>
            <p:cNvSpPr/>
            <p:nvPr/>
          </p:nvSpPr>
          <p:spPr>
            <a:xfrm>
              <a:off x="6340502" y="3790973"/>
              <a:ext cx="238476" cy="352171"/>
            </a:xfrm>
            <a:prstGeom prst="rect">
              <a:avLst/>
            </a:prstGeom>
            <a:solidFill>
              <a:srgbClr val="E2231A">
                <a:alpha val="100000"/>
              </a:srgbClr>
            </a:solidFill>
          </p:spPr>
          <p:txBody>
            <a:bodyPr/>
            <a:lstStyle/>
            <a:p>
              <a:endParaRPr/>
            </a:p>
          </p:txBody>
        </p:sp>
        <p:sp>
          <p:nvSpPr>
            <p:cNvPr id="42" name="rc42"/>
            <p:cNvSpPr/>
            <p:nvPr/>
          </p:nvSpPr>
          <p:spPr>
            <a:xfrm>
              <a:off x="6605476" y="3766593"/>
              <a:ext cx="238476" cy="376552"/>
            </a:xfrm>
            <a:prstGeom prst="rect">
              <a:avLst/>
            </a:prstGeom>
            <a:solidFill>
              <a:srgbClr val="E2231A">
                <a:alpha val="100000"/>
              </a:srgbClr>
            </a:solidFill>
          </p:spPr>
          <p:txBody>
            <a:bodyPr/>
            <a:lstStyle/>
            <a:p>
              <a:endParaRPr/>
            </a:p>
          </p:txBody>
        </p:sp>
        <p:sp>
          <p:nvSpPr>
            <p:cNvPr id="43" name="rc43"/>
            <p:cNvSpPr/>
            <p:nvPr/>
          </p:nvSpPr>
          <p:spPr>
            <a:xfrm>
              <a:off x="6870449" y="3713842"/>
              <a:ext cx="238476" cy="429302"/>
            </a:xfrm>
            <a:prstGeom prst="rect">
              <a:avLst/>
            </a:prstGeom>
            <a:solidFill>
              <a:srgbClr val="E2231A">
                <a:alpha val="100000"/>
              </a:srgbClr>
            </a:solidFill>
          </p:spPr>
          <p:txBody>
            <a:bodyPr/>
            <a:lstStyle/>
            <a:p>
              <a:endParaRPr/>
            </a:p>
          </p:txBody>
        </p:sp>
        <p:sp>
          <p:nvSpPr>
            <p:cNvPr id="44" name="rc44"/>
            <p:cNvSpPr/>
            <p:nvPr/>
          </p:nvSpPr>
          <p:spPr>
            <a:xfrm>
              <a:off x="7135423" y="3729338"/>
              <a:ext cx="238476" cy="413806"/>
            </a:xfrm>
            <a:prstGeom prst="rect">
              <a:avLst/>
            </a:prstGeom>
            <a:solidFill>
              <a:srgbClr val="E2231A">
                <a:alpha val="100000"/>
              </a:srgbClr>
            </a:solidFill>
          </p:spPr>
          <p:txBody>
            <a:bodyPr/>
            <a:lstStyle/>
            <a:p>
              <a:endParaRPr/>
            </a:p>
          </p:txBody>
        </p:sp>
        <p:sp>
          <p:nvSpPr>
            <p:cNvPr id="45" name="rc45"/>
            <p:cNvSpPr/>
            <p:nvPr/>
          </p:nvSpPr>
          <p:spPr>
            <a:xfrm>
              <a:off x="7400396" y="3751513"/>
              <a:ext cx="238476" cy="391632"/>
            </a:xfrm>
            <a:prstGeom prst="rect">
              <a:avLst/>
            </a:prstGeom>
            <a:solidFill>
              <a:srgbClr val="E2231A">
                <a:alpha val="100000"/>
              </a:srgbClr>
            </a:solidFill>
          </p:spPr>
          <p:txBody>
            <a:bodyPr/>
            <a:lstStyle/>
            <a:p>
              <a:endParaRPr/>
            </a:p>
          </p:txBody>
        </p:sp>
        <p:sp>
          <p:nvSpPr>
            <p:cNvPr id="46" name="rc46"/>
            <p:cNvSpPr/>
            <p:nvPr/>
          </p:nvSpPr>
          <p:spPr>
            <a:xfrm>
              <a:off x="7665370" y="3730853"/>
              <a:ext cx="238476" cy="412292"/>
            </a:xfrm>
            <a:prstGeom prst="rect">
              <a:avLst/>
            </a:prstGeom>
            <a:solidFill>
              <a:srgbClr val="E2231A">
                <a:alpha val="100000"/>
              </a:srgbClr>
            </a:solidFill>
          </p:spPr>
          <p:txBody>
            <a:bodyPr/>
            <a:lstStyle/>
            <a:p>
              <a:endParaRPr/>
            </a:p>
          </p:txBody>
        </p:sp>
        <p:sp>
          <p:nvSpPr>
            <p:cNvPr id="47" name="rc47"/>
            <p:cNvSpPr/>
            <p:nvPr/>
          </p:nvSpPr>
          <p:spPr>
            <a:xfrm>
              <a:off x="7930343" y="3752872"/>
              <a:ext cx="238476" cy="390272"/>
            </a:xfrm>
            <a:prstGeom prst="rect">
              <a:avLst/>
            </a:prstGeom>
            <a:solidFill>
              <a:srgbClr val="E2231A">
                <a:alpha val="100000"/>
              </a:srgbClr>
            </a:solidFill>
          </p:spPr>
          <p:txBody>
            <a:bodyPr/>
            <a:lstStyle/>
            <a:p>
              <a:endParaRPr/>
            </a:p>
          </p:txBody>
        </p:sp>
        <p:sp>
          <p:nvSpPr>
            <p:cNvPr id="48" name="rc48"/>
            <p:cNvSpPr/>
            <p:nvPr/>
          </p:nvSpPr>
          <p:spPr>
            <a:xfrm>
              <a:off x="1306004" y="3190115"/>
              <a:ext cx="238476" cy="480187"/>
            </a:xfrm>
            <a:prstGeom prst="rect">
              <a:avLst/>
            </a:prstGeom>
            <a:solidFill>
              <a:srgbClr val="B3B3B3">
                <a:alpha val="100000"/>
              </a:srgbClr>
            </a:solidFill>
          </p:spPr>
          <p:txBody>
            <a:bodyPr/>
            <a:lstStyle/>
            <a:p>
              <a:endParaRPr/>
            </a:p>
          </p:txBody>
        </p:sp>
        <p:sp>
          <p:nvSpPr>
            <p:cNvPr id="49" name="rc49"/>
            <p:cNvSpPr/>
            <p:nvPr/>
          </p:nvSpPr>
          <p:spPr>
            <a:xfrm>
              <a:off x="1570978" y="3161521"/>
              <a:ext cx="238476" cy="533151"/>
            </a:xfrm>
            <a:prstGeom prst="rect">
              <a:avLst/>
            </a:prstGeom>
            <a:solidFill>
              <a:srgbClr val="B3B3B3">
                <a:alpha val="100000"/>
              </a:srgbClr>
            </a:solidFill>
          </p:spPr>
          <p:txBody>
            <a:bodyPr/>
            <a:lstStyle/>
            <a:p>
              <a:endParaRPr/>
            </a:p>
          </p:txBody>
        </p:sp>
        <p:sp>
          <p:nvSpPr>
            <p:cNvPr id="50" name="rc50"/>
            <p:cNvSpPr/>
            <p:nvPr/>
          </p:nvSpPr>
          <p:spPr>
            <a:xfrm>
              <a:off x="1835952" y="3134335"/>
              <a:ext cx="238476" cy="574845"/>
            </a:xfrm>
            <a:prstGeom prst="rect">
              <a:avLst/>
            </a:prstGeom>
            <a:solidFill>
              <a:srgbClr val="B3B3B3">
                <a:alpha val="100000"/>
              </a:srgbClr>
            </a:solidFill>
          </p:spPr>
          <p:txBody>
            <a:bodyPr/>
            <a:lstStyle/>
            <a:p>
              <a:endParaRPr/>
            </a:p>
          </p:txBody>
        </p:sp>
        <p:sp>
          <p:nvSpPr>
            <p:cNvPr id="51" name="rc51"/>
            <p:cNvSpPr/>
            <p:nvPr/>
          </p:nvSpPr>
          <p:spPr>
            <a:xfrm>
              <a:off x="2100925" y="3115654"/>
              <a:ext cx="238476" cy="596016"/>
            </a:xfrm>
            <a:prstGeom prst="rect">
              <a:avLst/>
            </a:prstGeom>
            <a:solidFill>
              <a:srgbClr val="B3B3B3">
                <a:alpha val="100000"/>
              </a:srgbClr>
            </a:solidFill>
          </p:spPr>
          <p:txBody>
            <a:bodyPr/>
            <a:lstStyle/>
            <a:p>
              <a:endParaRPr/>
            </a:p>
          </p:txBody>
        </p:sp>
        <p:sp>
          <p:nvSpPr>
            <p:cNvPr id="52" name="rc52"/>
            <p:cNvSpPr/>
            <p:nvPr/>
          </p:nvSpPr>
          <p:spPr>
            <a:xfrm>
              <a:off x="2365899" y="3089218"/>
              <a:ext cx="238476" cy="627964"/>
            </a:xfrm>
            <a:prstGeom prst="rect">
              <a:avLst/>
            </a:prstGeom>
            <a:solidFill>
              <a:srgbClr val="B3B3B3">
                <a:alpha val="100000"/>
              </a:srgbClr>
            </a:solidFill>
          </p:spPr>
          <p:txBody>
            <a:bodyPr/>
            <a:lstStyle/>
            <a:p>
              <a:endParaRPr/>
            </a:p>
          </p:txBody>
        </p:sp>
        <p:sp>
          <p:nvSpPr>
            <p:cNvPr id="53" name="rc53"/>
            <p:cNvSpPr/>
            <p:nvPr/>
          </p:nvSpPr>
          <p:spPr>
            <a:xfrm>
              <a:off x="2630872" y="3061511"/>
              <a:ext cx="238476" cy="639438"/>
            </a:xfrm>
            <a:prstGeom prst="rect">
              <a:avLst/>
            </a:prstGeom>
            <a:solidFill>
              <a:srgbClr val="B3B3B3">
                <a:alpha val="100000"/>
              </a:srgbClr>
            </a:solidFill>
          </p:spPr>
          <p:txBody>
            <a:bodyPr/>
            <a:lstStyle/>
            <a:p>
              <a:endParaRPr/>
            </a:p>
          </p:txBody>
        </p:sp>
        <p:sp>
          <p:nvSpPr>
            <p:cNvPr id="54" name="rc54"/>
            <p:cNvSpPr/>
            <p:nvPr/>
          </p:nvSpPr>
          <p:spPr>
            <a:xfrm>
              <a:off x="2895846" y="3038207"/>
              <a:ext cx="238476" cy="696656"/>
            </a:xfrm>
            <a:prstGeom prst="rect">
              <a:avLst/>
            </a:prstGeom>
            <a:solidFill>
              <a:srgbClr val="B3B3B3">
                <a:alpha val="100000"/>
              </a:srgbClr>
            </a:solidFill>
          </p:spPr>
          <p:txBody>
            <a:bodyPr/>
            <a:lstStyle/>
            <a:p>
              <a:endParaRPr/>
            </a:p>
          </p:txBody>
        </p:sp>
        <p:sp>
          <p:nvSpPr>
            <p:cNvPr id="55" name="rc55"/>
            <p:cNvSpPr/>
            <p:nvPr/>
          </p:nvSpPr>
          <p:spPr>
            <a:xfrm>
              <a:off x="3160819" y="3004167"/>
              <a:ext cx="238476" cy="753127"/>
            </a:xfrm>
            <a:prstGeom prst="rect">
              <a:avLst/>
            </a:prstGeom>
            <a:solidFill>
              <a:srgbClr val="B3B3B3">
                <a:alpha val="100000"/>
              </a:srgbClr>
            </a:solidFill>
          </p:spPr>
          <p:txBody>
            <a:bodyPr/>
            <a:lstStyle/>
            <a:p>
              <a:endParaRPr/>
            </a:p>
          </p:txBody>
        </p:sp>
        <p:sp>
          <p:nvSpPr>
            <p:cNvPr id="56" name="rc56"/>
            <p:cNvSpPr/>
            <p:nvPr/>
          </p:nvSpPr>
          <p:spPr>
            <a:xfrm>
              <a:off x="3425793" y="2981671"/>
              <a:ext cx="238476" cy="784104"/>
            </a:xfrm>
            <a:prstGeom prst="rect">
              <a:avLst/>
            </a:prstGeom>
            <a:solidFill>
              <a:srgbClr val="B3B3B3">
                <a:alpha val="100000"/>
              </a:srgbClr>
            </a:solidFill>
          </p:spPr>
          <p:txBody>
            <a:bodyPr/>
            <a:lstStyle/>
            <a:p>
              <a:endParaRPr/>
            </a:p>
          </p:txBody>
        </p:sp>
        <p:sp>
          <p:nvSpPr>
            <p:cNvPr id="57" name="rc57"/>
            <p:cNvSpPr/>
            <p:nvPr/>
          </p:nvSpPr>
          <p:spPr>
            <a:xfrm>
              <a:off x="3690766" y="2966303"/>
              <a:ext cx="238476" cy="837618"/>
            </a:xfrm>
            <a:prstGeom prst="rect">
              <a:avLst/>
            </a:prstGeom>
            <a:solidFill>
              <a:srgbClr val="B3B3B3">
                <a:alpha val="100000"/>
              </a:srgbClr>
            </a:solidFill>
          </p:spPr>
          <p:txBody>
            <a:bodyPr/>
            <a:lstStyle/>
            <a:p>
              <a:endParaRPr/>
            </a:p>
          </p:txBody>
        </p:sp>
        <p:sp>
          <p:nvSpPr>
            <p:cNvPr id="58" name="rc58"/>
            <p:cNvSpPr/>
            <p:nvPr/>
          </p:nvSpPr>
          <p:spPr>
            <a:xfrm>
              <a:off x="3955740" y="2932970"/>
              <a:ext cx="238476" cy="887185"/>
            </a:xfrm>
            <a:prstGeom prst="rect">
              <a:avLst/>
            </a:prstGeom>
            <a:solidFill>
              <a:srgbClr val="B3B3B3">
                <a:alpha val="100000"/>
              </a:srgbClr>
            </a:solidFill>
          </p:spPr>
          <p:txBody>
            <a:bodyPr/>
            <a:lstStyle/>
            <a:p>
              <a:endParaRPr/>
            </a:p>
          </p:txBody>
        </p:sp>
        <p:sp>
          <p:nvSpPr>
            <p:cNvPr id="59" name="rc59"/>
            <p:cNvSpPr/>
            <p:nvPr/>
          </p:nvSpPr>
          <p:spPr>
            <a:xfrm>
              <a:off x="4220714" y="2877929"/>
              <a:ext cx="238476" cy="942581"/>
            </a:xfrm>
            <a:prstGeom prst="rect">
              <a:avLst/>
            </a:prstGeom>
            <a:solidFill>
              <a:srgbClr val="B3B3B3">
                <a:alpha val="100000"/>
              </a:srgbClr>
            </a:solidFill>
          </p:spPr>
          <p:txBody>
            <a:bodyPr/>
            <a:lstStyle/>
            <a:p>
              <a:endParaRPr/>
            </a:p>
          </p:txBody>
        </p:sp>
        <p:sp>
          <p:nvSpPr>
            <p:cNvPr id="60" name="rc60"/>
            <p:cNvSpPr/>
            <p:nvPr/>
          </p:nvSpPr>
          <p:spPr>
            <a:xfrm>
              <a:off x="4485687" y="2857649"/>
              <a:ext cx="238476" cy="963287"/>
            </a:xfrm>
            <a:prstGeom prst="rect">
              <a:avLst/>
            </a:prstGeom>
            <a:solidFill>
              <a:srgbClr val="B3B3B3">
                <a:alpha val="100000"/>
              </a:srgbClr>
            </a:solidFill>
          </p:spPr>
          <p:txBody>
            <a:bodyPr/>
            <a:lstStyle/>
            <a:p>
              <a:endParaRPr/>
            </a:p>
          </p:txBody>
        </p:sp>
        <p:sp>
          <p:nvSpPr>
            <p:cNvPr id="61" name="rc61"/>
            <p:cNvSpPr/>
            <p:nvPr/>
          </p:nvSpPr>
          <p:spPr>
            <a:xfrm>
              <a:off x="4750661" y="2860935"/>
              <a:ext cx="238476" cy="940883"/>
            </a:xfrm>
            <a:prstGeom prst="rect">
              <a:avLst/>
            </a:prstGeom>
            <a:solidFill>
              <a:srgbClr val="B3B3B3">
                <a:alpha val="100000"/>
              </a:srgbClr>
            </a:solidFill>
          </p:spPr>
          <p:txBody>
            <a:bodyPr/>
            <a:lstStyle/>
            <a:p>
              <a:endParaRPr/>
            </a:p>
          </p:txBody>
        </p:sp>
        <p:sp>
          <p:nvSpPr>
            <p:cNvPr id="62" name="rc62"/>
            <p:cNvSpPr/>
            <p:nvPr/>
          </p:nvSpPr>
          <p:spPr>
            <a:xfrm>
              <a:off x="5015634" y="2914307"/>
              <a:ext cx="238476" cy="883164"/>
            </a:xfrm>
            <a:prstGeom prst="rect">
              <a:avLst/>
            </a:prstGeom>
            <a:solidFill>
              <a:srgbClr val="B3B3B3">
                <a:alpha val="100000"/>
              </a:srgbClr>
            </a:solidFill>
          </p:spPr>
          <p:txBody>
            <a:bodyPr/>
            <a:lstStyle/>
            <a:p>
              <a:endParaRPr/>
            </a:p>
          </p:txBody>
        </p:sp>
        <p:sp>
          <p:nvSpPr>
            <p:cNvPr id="63" name="rc63"/>
            <p:cNvSpPr/>
            <p:nvPr/>
          </p:nvSpPr>
          <p:spPr>
            <a:xfrm>
              <a:off x="5280608" y="3041861"/>
              <a:ext cx="238476" cy="742000"/>
            </a:xfrm>
            <a:prstGeom prst="rect">
              <a:avLst/>
            </a:prstGeom>
            <a:solidFill>
              <a:srgbClr val="B3B3B3">
                <a:alpha val="100000"/>
              </a:srgbClr>
            </a:solidFill>
          </p:spPr>
          <p:txBody>
            <a:bodyPr/>
            <a:lstStyle/>
            <a:p>
              <a:endParaRPr/>
            </a:p>
          </p:txBody>
        </p:sp>
        <p:sp>
          <p:nvSpPr>
            <p:cNvPr id="64" name="rc64"/>
            <p:cNvSpPr/>
            <p:nvPr/>
          </p:nvSpPr>
          <p:spPr>
            <a:xfrm>
              <a:off x="5545581" y="3163766"/>
              <a:ext cx="238476" cy="590826"/>
            </a:xfrm>
            <a:prstGeom prst="rect">
              <a:avLst/>
            </a:prstGeom>
            <a:solidFill>
              <a:srgbClr val="B3B3B3">
                <a:alpha val="100000"/>
              </a:srgbClr>
            </a:solidFill>
          </p:spPr>
          <p:txBody>
            <a:bodyPr/>
            <a:lstStyle/>
            <a:p>
              <a:endParaRPr/>
            </a:p>
          </p:txBody>
        </p:sp>
        <p:sp>
          <p:nvSpPr>
            <p:cNvPr id="65" name="rc65"/>
            <p:cNvSpPr/>
            <p:nvPr/>
          </p:nvSpPr>
          <p:spPr>
            <a:xfrm>
              <a:off x="5810555" y="3200338"/>
              <a:ext cx="238476" cy="550035"/>
            </a:xfrm>
            <a:prstGeom prst="rect">
              <a:avLst/>
            </a:prstGeom>
            <a:solidFill>
              <a:srgbClr val="B3B3B3">
                <a:alpha val="100000"/>
              </a:srgbClr>
            </a:solidFill>
          </p:spPr>
          <p:txBody>
            <a:bodyPr/>
            <a:lstStyle/>
            <a:p>
              <a:endParaRPr/>
            </a:p>
          </p:txBody>
        </p:sp>
        <p:sp>
          <p:nvSpPr>
            <p:cNvPr id="66" name="rc66"/>
            <p:cNvSpPr/>
            <p:nvPr/>
          </p:nvSpPr>
          <p:spPr>
            <a:xfrm>
              <a:off x="6075529" y="3213733"/>
              <a:ext cx="238476" cy="571878"/>
            </a:xfrm>
            <a:prstGeom prst="rect">
              <a:avLst/>
            </a:prstGeom>
            <a:solidFill>
              <a:srgbClr val="B3B3B3">
                <a:alpha val="100000"/>
              </a:srgbClr>
            </a:solidFill>
          </p:spPr>
          <p:txBody>
            <a:bodyPr/>
            <a:lstStyle/>
            <a:p>
              <a:endParaRPr/>
            </a:p>
          </p:txBody>
        </p:sp>
        <p:sp>
          <p:nvSpPr>
            <p:cNvPr id="67" name="rc67"/>
            <p:cNvSpPr/>
            <p:nvPr/>
          </p:nvSpPr>
          <p:spPr>
            <a:xfrm>
              <a:off x="6340502" y="3386993"/>
              <a:ext cx="238476" cy="403979"/>
            </a:xfrm>
            <a:prstGeom prst="rect">
              <a:avLst/>
            </a:prstGeom>
            <a:solidFill>
              <a:srgbClr val="B3B3B3">
                <a:alpha val="100000"/>
              </a:srgbClr>
            </a:solidFill>
          </p:spPr>
          <p:txBody>
            <a:bodyPr/>
            <a:lstStyle/>
            <a:p>
              <a:endParaRPr/>
            </a:p>
          </p:txBody>
        </p:sp>
        <p:sp>
          <p:nvSpPr>
            <p:cNvPr id="68" name="rc68"/>
            <p:cNvSpPr/>
            <p:nvPr/>
          </p:nvSpPr>
          <p:spPr>
            <a:xfrm>
              <a:off x="6605476" y="3374918"/>
              <a:ext cx="238476" cy="391674"/>
            </a:xfrm>
            <a:prstGeom prst="rect">
              <a:avLst/>
            </a:prstGeom>
            <a:solidFill>
              <a:srgbClr val="B3B3B3">
                <a:alpha val="100000"/>
              </a:srgbClr>
            </a:solidFill>
          </p:spPr>
          <p:txBody>
            <a:bodyPr/>
            <a:lstStyle/>
            <a:p>
              <a:endParaRPr/>
            </a:p>
          </p:txBody>
        </p:sp>
        <p:sp>
          <p:nvSpPr>
            <p:cNvPr id="69" name="rc69"/>
            <p:cNvSpPr/>
            <p:nvPr/>
          </p:nvSpPr>
          <p:spPr>
            <a:xfrm>
              <a:off x="6870449" y="3355637"/>
              <a:ext cx="238476" cy="358205"/>
            </a:xfrm>
            <a:prstGeom prst="rect">
              <a:avLst/>
            </a:prstGeom>
            <a:solidFill>
              <a:srgbClr val="B3B3B3">
                <a:alpha val="100000"/>
              </a:srgbClr>
            </a:solidFill>
          </p:spPr>
          <p:txBody>
            <a:bodyPr/>
            <a:lstStyle/>
            <a:p>
              <a:endParaRPr/>
            </a:p>
          </p:txBody>
        </p:sp>
        <p:sp>
          <p:nvSpPr>
            <p:cNvPr id="70" name="rc70"/>
            <p:cNvSpPr/>
            <p:nvPr/>
          </p:nvSpPr>
          <p:spPr>
            <a:xfrm>
              <a:off x="7135423" y="3483456"/>
              <a:ext cx="238476" cy="245882"/>
            </a:xfrm>
            <a:prstGeom prst="rect">
              <a:avLst/>
            </a:prstGeom>
            <a:solidFill>
              <a:srgbClr val="B3B3B3">
                <a:alpha val="100000"/>
              </a:srgbClr>
            </a:solidFill>
          </p:spPr>
          <p:txBody>
            <a:bodyPr/>
            <a:lstStyle/>
            <a:p>
              <a:endParaRPr/>
            </a:p>
          </p:txBody>
        </p:sp>
        <p:sp>
          <p:nvSpPr>
            <p:cNvPr id="71" name="rc71"/>
            <p:cNvSpPr/>
            <p:nvPr/>
          </p:nvSpPr>
          <p:spPr>
            <a:xfrm>
              <a:off x="7400396" y="3474338"/>
              <a:ext cx="238476" cy="277174"/>
            </a:xfrm>
            <a:prstGeom prst="rect">
              <a:avLst/>
            </a:prstGeom>
            <a:solidFill>
              <a:srgbClr val="B3B3B3">
                <a:alpha val="100000"/>
              </a:srgbClr>
            </a:solidFill>
          </p:spPr>
          <p:txBody>
            <a:bodyPr/>
            <a:lstStyle/>
            <a:p>
              <a:endParaRPr/>
            </a:p>
          </p:txBody>
        </p:sp>
        <p:sp>
          <p:nvSpPr>
            <p:cNvPr id="72" name="rc72"/>
            <p:cNvSpPr/>
            <p:nvPr/>
          </p:nvSpPr>
          <p:spPr>
            <a:xfrm>
              <a:off x="7665370" y="3514654"/>
              <a:ext cx="238476" cy="216198"/>
            </a:xfrm>
            <a:prstGeom prst="rect">
              <a:avLst/>
            </a:prstGeom>
            <a:solidFill>
              <a:srgbClr val="B3B3B3">
                <a:alpha val="100000"/>
              </a:srgbClr>
            </a:solidFill>
          </p:spPr>
          <p:txBody>
            <a:bodyPr/>
            <a:lstStyle/>
            <a:p>
              <a:endParaRPr/>
            </a:p>
          </p:txBody>
        </p:sp>
        <p:sp>
          <p:nvSpPr>
            <p:cNvPr id="73" name="rc73"/>
            <p:cNvSpPr/>
            <p:nvPr/>
          </p:nvSpPr>
          <p:spPr>
            <a:xfrm>
              <a:off x="7930343" y="3569469"/>
              <a:ext cx="238476" cy="183402"/>
            </a:xfrm>
            <a:prstGeom prst="rect">
              <a:avLst/>
            </a:prstGeom>
            <a:solidFill>
              <a:srgbClr val="B3B3B3">
                <a:alpha val="100000"/>
              </a:srgbClr>
            </a:solidFill>
          </p:spPr>
          <p:txBody>
            <a:bodyPr/>
            <a:lstStyle/>
            <a:p>
              <a:endParaRPr/>
            </a:p>
          </p:txBody>
        </p:sp>
        <p:sp>
          <p:nvSpPr>
            <p:cNvPr id="74" name="pl74"/>
            <p:cNvSpPr/>
            <p:nvPr/>
          </p:nvSpPr>
          <p:spPr>
            <a:xfrm>
              <a:off x="1425243" y="2281762"/>
              <a:ext cx="6624339" cy="477277"/>
            </a:xfrm>
            <a:custGeom>
              <a:avLst/>
              <a:gdLst/>
              <a:ahLst/>
              <a:cxnLst/>
              <a:rect l="0" t="0" r="0" b="0"/>
              <a:pathLst>
                <a:path w="6624339" h="477277">
                  <a:moveTo>
                    <a:pt x="0" y="477277"/>
                  </a:moveTo>
                  <a:lnTo>
                    <a:pt x="264973" y="405685"/>
                  </a:lnTo>
                  <a:lnTo>
                    <a:pt x="529947" y="357958"/>
                  </a:lnTo>
                  <a:lnTo>
                    <a:pt x="794920" y="334094"/>
                  </a:lnTo>
                  <a:lnTo>
                    <a:pt x="1059894" y="310230"/>
                  </a:lnTo>
                  <a:lnTo>
                    <a:pt x="1324867" y="310230"/>
                  </a:lnTo>
                  <a:lnTo>
                    <a:pt x="1589841" y="238638"/>
                  </a:lnTo>
                  <a:lnTo>
                    <a:pt x="1854814" y="190911"/>
                  </a:lnTo>
                  <a:lnTo>
                    <a:pt x="2119788" y="143183"/>
                  </a:lnTo>
                  <a:lnTo>
                    <a:pt x="2384762" y="71591"/>
                  </a:lnTo>
                  <a:lnTo>
                    <a:pt x="2649735" y="47727"/>
                  </a:lnTo>
                  <a:lnTo>
                    <a:pt x="2914709" y="23863"/>
                  </a:lnTo>
                  <a:lnTo>
                    <a:pt x="3179682" y="23863"/>
                  </a:lnTo>
                  <a:lnTo>
                    <a:pt x="3444656" y="47727"/>
                  </a:lnTo>
                  <a:lnTo>
                    <a:pt x="3709629" y="47727"/>
                  </a:lnTo>
                  <a:lnTo>
                    <a:pt x="3974603" y="47727"/>
                  </a:lnTo>
                  <a:lnTo>
                    <a:pt x="4239576" y="95455"/>
                  </a:lnTo>
                  <a:lnTo>
                    <a:pt x="4504550" y="95455"/>
                  </a:lnTo>
                  <a:lnTo>
                    <a:pt x="4769524" y="23863"/>
                  </a:lnTo>
                  <a:lnTo>
                    <a:pt x="5034497" y="0"/>
                  </a:lnTo>
                  <a:lnTo>
                    <a:pt x="5299471" y="23863"/>
                  </a:lnTo>
                  <a:lnTo>
                    <a:pt x="5564444" y="95455"/>
                  </a:lnTo>
                  <a:lnTo>
                    <a:pt x="5829418" y="71591"/>
                  </a:lnTo>
                  <a:lnTo>
                    <a:pt x="6094391" y="23863"/>
                  </a:lnTo>
                  <a:lnTo>
                    <a:pt x="6359365" y="47727"/>
                  </a:lnTo>
                  <a:lnTo>
                    <a:pt x="6624339" y="23863"/>
                  </a:lnTo>
                </a:path>
              </a:pathLst>
            </a:custGeom>
            <a:ln w="27101" cap="flat">
              <a:solidFill>
                <a:srgbClr val="0058AB">
                  <a:alpha val="80000"/>
                </a:srgbClr>
              </a:solidFill>
              <a:prstDash val="solid"/>
              <a:round/>
            </a:ln>
          </p:spPr>
          <p:txBody>
            <a:bodyPr/>
            <a:lstStyle/>
            <a:p>
              <a:endParaRPr/>
            </a:p>
          </p:txBody>
        </p:sp>
        <p:sp>
          <p:nvSpPr>
            <p:cNvPr id="75" name="pl75"/>
            <p:cNvSpPr/>
            <p:nvPr/>
          </p:nvSpPr>
          <p:spPr>
            <a:xfrm>
              <a:off x="1425243" y="2591993"/>
              <a:ext cx="6624339" cy="1455696"/>
            </a:xfrm>
            <a:custGeom>
              <a:avLst/>
              <a:gdLst/>
              <a:ahLst/>
              <a:cxnLst/>
              <a:rect l="0" t="0" r="0" b="0"/>
              <a:pathLst>
                <a:path w="6624339" h="1455696">
                  <a:moveTo>
                    <a:pt x="0" y="1407969"/>
                  </a:moveTo>
                  <a:lnTo>
                    <a:pt x="264973" y="1431832"/>
                  </a:lnTo>
                  <a:lnTo>
                    <a:pt x="529947" y="1455696"/>
                  </a:lnTo>
                  <a:lnTo>
                    <a:pt x="794920" y="1431832"/>
                  </a:lnTo>
                  <a:lnTo>
                    <a:pt x="1059894" y="1431832"/>
                  </a:lnTo>
                  <a:lnTo>
                    <a:pt x="1324867" y="1455696"/>
                  </a:lnTo>
                  <a:lnTo>
                    <a:pt x="1589841" y="1431832"/>
                  </a:lnTo>
                  <a:lnTo>
                    <a:pt x="1854814" y="1455696"/>
                  </a:lnTo>
                  <a:lnTo>
                    <a:pt x="2119788" y="1431832"/>
                  </a:lnTo>
                  <a:lnTo>
                    <a:pt x="2384762" y="1407969"/>
                  </a:lnTo>
                  <a:lnTo>
                    <a:pt x="2649735" y="1431832"/>
                  </a:lnTo>
                  <a:lnTo>
                    <a:pt x="2914709" y="1431832"/>
                  </a:lnTo>
                  <a:lnTo>
                    <a:pt x="3179682" y="1455696"/>
                  </a:lnTo>
                  <a:lnTo>
                    <a:pt x="3444656" y="1407969"/>
                  </a:lnTo>
                  <a:lnTo>
                    <a:pt x="3709629" y="1288649"/>
                  </a:lnTo>
                  <a:lnTo>
                    <a:pt x="3974603" y="1050010"/>
                  </a:lnTo>
                  <a:lnTo>
                    <a:pt x="4239576" y="811371"/>
                  </a:lnTo>
                  <a:lnTo>
                    <a:pt x="4504550" y="739780"/>
                  </a:lnTo>
                  <a:lnTo>
                    <a:pt x="4769524" y="692052"/>
                  </a:lnTo>
                  <a:lnTo>
                    <a:pt x="5034497" y="381822"/>
                  </a:lnTo>
                  <a:lnTo>
                    <a:pt x="5299471" y="381822"/>
                  </a:lnTo>
                  <a:lnTo>
                    <a:pt x="5564444" y="381822"/>
                  </a:lnTo>
                  <a:lnTo>
                    <a:pt x="5829418" y="167047"/>
                  </a:lnTo>
                  <a:lnTo>
                    <a:pt x="6094391" y="167047"/>
                  </a:lnTo>
                  <a:lnTo>
                    <a:pt x="6359365" y="95455"/>
                  </a:lnTo>
                  <a:lnTo>
                    <a:pt x="6624339" y="0"/>
                  </a:lnTo>
                </a:path>
              </a:pathLst>
            </a:custGeom>
            <a:ln w="27101" cap="flat">
              <a:solidFill>
                <a:srgbClr val="333333">
                  <a:alpha val="80000"/>
                </a:srgbClr>
              </a:solidFill>
              <a:prstDash val="solid"/>
              <a:round/>
            </a:ln>
          </p:spPr>
          <p:txBody>
            <a:bodyPr/>
            <a:lstStyle/>
            <a:p>
              <a:endParaRPr/>
            </a:p>
          </p:txBody>
        </p:sp>
        <p:sp>
          <p:nvSpPr>
            <p:cNvPr id="76" name="tx76"/>
            <p:cNvSpPr/>
            <p:nvPr/>
          </p:nvSpPr>
          <p:spPr>
            <a:xfrm>
              <a:off x="6389402" y="209878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78</a:t>
              </a:r>
            </a:p>
          </p:txBody>
        </p:sp>
        <p:sp>
          <p:nvSpPr>
            <p:cNvPr id="77" name="tx77"/>
            <p:cNvSpPr/>
            <p:nvPr/>
          </p:nvSpPr>
          <p:spPr>
            <a:xfrm>
              <a:off x="6654376" y="2125736"/>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77</a:t>
              </a:r>
            </a:p>
          </p:txBody>
        </p:sp>
        <p:sp>
          <p:nvSpPr>
            <p:cNvPr id="78" name="tx78"/>
            <p:cNvSpPr/>
            <p:nvPr/>
          </p:nvSpPr>
          <p:spPr>
            <a:xfrm>
              <a:off x="6919349" y="2196155"/>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74</a:t>
              </a:r>
            </a:p>
          </p:txBody>
        </p:sp>
        <p:sp>
          <p:nvSpPr>
            <p:cNvPr id="79" name="tx79"/>
            <p:cNvSpPr/>
            <p:nvPr/>
          </p:nvSpPr>
          <p:spPr>
            <a:xfrm>
              <a:off x="7184323" y="2171920"/>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75</a:t>
              </a:r>
            </a:p>
          </p:txBody>
        </p:sp>
        <p:sp>
          <p:nvSpPr>
            <p:cNvPr id="80" name="tx80"/>
            <p:cNvSpPr/>
            <p:nvPr/>
          </p:nvSpPr>
          <p:spPr>
            <a:xfrm>
              <a:off x="7449296" y="2125736"/>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77</a:t>
              </a:r>
            </a:p>
          </p:txBody>
        </p:sp>
        <p:sp>
          <p:nvSpPr>
            <p:cNvPr id="81" name="tx81"/>
            <p:cNvSpPr/>
            <p:nvPr/>
          </p:nvSpPr>
          <p:spPr>
            <a:xfrm>
              <a:off x="7714270" y="214651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76</a:t>
              </a:r>
            </a:p>
          </p:txBody>
        </p:sp>
        <p:sp>
          <p:nvSpPr>
            <p:cNvPr id="82" name="tx82"/>
            <p:cNvSpPr/>
            <p:nvPr/>
          </p:nvSpPr>
          <p:spPr>
            <a:xfrm>
              <a:off x="7979244" y="2125736"/>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77</a:t>
              </a:r>
            </a:p>
          </p:txBody>
        </p:sp>
        <p:sp>
          <p:nvSpPr>
            <p:cNvPr id="83" name="tx83"/>
            <p:cNvSpPr/>
            <p:nvPr/>
          </p:nvSpPr>
          <p:spPr>
            <a:xfrm>
              <a:off x="6389402" y="303527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49</a:t>
              </a:r>
            </a:p>
          </p:txBody>
        </p:sp>
        <p:sp>
          <p:nvSpPr>
            <p:cNvPr id="84" name="tx84"/>
            <p:cNvSpPr/>
            <p:nvPr/>
          </p:nvSpPr>
          <p:spPr>
            <a:xfrm>
              <a:off x="6654376" y="303527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49</a:t>
              </a:r>
            </a:p>
          </p:txBody>
        </p:sp>
        <p:sp>
          <p:nvSpPr>
            <p:cNvPr id="85" name="tx85"/>
            <p:cNvSpPr/>
            <p:nvPr/>
          </p:nvSpPr>
          <p:spPr>
            <a:xfrm>
              <a:off x="6919349" y="303527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49</a:t>
              </a:r>
            </a:p>
          </p:txBody>
        </p:sp>
        <p:sp>
          <p:nvSpPr>
            <p:cNvPr id="86" name="tx86"/>
            <p:cNvSpPr/>
            <p:nvPr/>
          </p:nvSpPr>
          <p:spPr>
            <a:xfrm>
              <a:off x="7184323" y="282049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58</a:t>
              </a:r>
            </a:p>
          </p:txBody>
        </p:sp>
        <p:sp>
          <p:nvSpPr>
            <p:cNvPr id="87" name="tx87"/>
            <p:cNvSpPr/>
            <p:nvPr/>
          </p:nvSpPr>
          <p:spPr>
            <a:xfrm>
              <a:off x="7449296" y="282049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58</a:t>
              </a:r>
            </a:p>
          </p:txBody>
        </p:sp>
        <p:sp>
          <p:nvSpPr>
            <p:cNvPr id="88" name="tx88"/>
            <p:cNvSpPr/>
            <p:nvPr/>
          </p:nvSpPr>
          <p:spPr>
            <a:xfrm>
              <a:off x="7714270" y="274890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61</a:t>
              </a:r>
            </a:p>
          </p:txBody>
        </p:sp>
        <p:sp>
          <p:nvSpPr>
            <p:cNvPr id="89" name="tx89"/>
            <p:cNvSpPr/>
            <p:nvPr/>
          </p:nvSpPr>
          <p:spPr>
            <a:xfrm>
              <a:off x="7979244" y="265345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65</a:t>
              </a:r>
            </a:p>
          </p:txBody>
        </p:sp>
        <p:sp>
          <p:nvSpPr>
            <p:cNvPr id="90" name="tx90"/>
            <p:cNvSpPr/>
            <p:nvPr/>
          </p:nvSpPr>
          <p:spPr>
            <a:xfrm>
              <a:off x="1349894" y="386628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91" name="tx91"/>
            <p:cNvSpPr/>
            <p:nvPr/>
          </p:nvSpPr>
          <p:spPr>
            <a:xfrm>
              <a:off x="2674761" y="388160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92" name="tx92"/>
            <p:cNvSpPr/>
            <p:nvPr/>
          </p:nvSpPr>
          <p:spPr>
            <a:xfrm>
              <a:off x="3999629" y="394115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93" name="tx93"/>
            <p:cNvSpPr/>
            <p:nvPr/>
          </p:nvSpPr>
          <p:spPr>
            <a:xfrm>
              <a:off x="5324497" y="392301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94" name="tx94"/>
            <p:cNvSpPr/>
            <p:nvPr/>
          </p:nvSpPr>
          <p:spPr>
            <a:xfrm>
              <a:off x="6384391" y="392656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95" name="tx95"/>
            <p:cNvSpPr/>
            <p:nvPr/>
          </p:nvSpPr>
          <p:spPr>
            <a:xfrm>
              <a:off x="6649365" y="391575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96" name="tx96"/>
            <p:cNvSpPr/>
            <p:nvPr/>
          </p:nvSpPr>
          <p:spPr>
            <a:xfrm>
              <a:off x="6914338" y="388805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97" name="tx97"/>
            <p:cNvSpPr/>
            <p:nvPr/>
          </p:nvSpPr>
          <p:spPr>
            <a:xfrm>
              <a:off x="7179312" y="3896119"/>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98" name="tx98"/>
            <p:cNvSpPr/>
            <p:nvPr/>
          </p:nvSpPr>
          <p:spPr>
            <a:xfrm>
              <a:off x="7444286" y="390821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99" name="tx99"/>
            <p:cNvSpPr/>
            <p:nvPr/>
          </p:nvSpPr>
          <p:spPr>
            <a:xfrm>
              <a:off x="7709259" y="3898200"/>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00" name="tx100"/>
            <p:cNvSpPr/>
            <p:nvPr/>
          </p:nvSpPr>
          <p:spPr>
            <a:xfrm>
              <a:off x="7974233" y="390889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01" name="tx101"/>
            <p:cNvSpPr/>
            <p:nvPr/>
          </p:nvSpPr>
          <p:spPr>
            <a:xfrm>
              <a:off x="1349894" y="338976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02" name="tx102"/>
            <p:cNvSpPr/>
            <p:nvPr/>
          </p:nvSpPr>
          <p:spPr>
            <a:xfrm>
              <a:off x="2674761" y="33407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6.9</a:t>
              </a:r>
            </a:p>
          </p:txBody>
        </p:sp>
        <p:sp>
          <p:nvSpPr>
            <p:cNvPr id="103" name="tx103"/>
            <p:cNvSpPr/>
            <p:nvPr/>
          </p:nvSpPr>
          <p:spPr>
            <a:xfrm>
              <a:off x="3999629" y="333612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9.6</a:t>
              </a:r>
            </a:p>
          </p:txBody>
        </p:sp>
        <p:sp>
          <p:nvSpPr>
            <p:cNvPr id="104" name="tx104"/>
            <p:cNvSpPr/>
            <p:nvPr/>
          </p:nvSpPr>
          <p:spPr>
            <a:xfrm>
              <a:off x="5369701" y="33724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05" name="tx105"/>
            <p:cNvSpPr/>
            <p:nvPr/>
          </p:nvSpPr>
          <p:spPr>
            <a:xfrm>
              <a:off x="6384391" y="3550184"/>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06" name="tx106"/>
            <p:cNvSpPr/>
            <p:nvPr/>
          </p:nvSpPr>
          <p:spPr>
            <a:xfrm>
              <a:off x="6649365" y="353163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07" name="tx107"/>
            <p:cNvSpPr/>
            <p:nvPr/>
          </p:nvSpPr>
          <p:spPr>
            <a:xfrm>
              <a:off x="6914338" y="349424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08" name="tx108"/>
            <p:cNvSpPr/>
            <p:nvPr/>
          </p:nvSpPr>
          <p:spPr>
            <a:xfrm>
              <a:off x="7179312" y="356595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09" name="tx109"/>
            <p:cNvSpPr/>
            <p:nvPr/>
          </p:nvSpPr>
          <p:spPr>
            <a:xfrm>
              <a:off x="7489490" y="357243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110" name="tx110"/>
            <p:cNvSpPr/>
            <p:nvPr/>
          </p:nvSpPr>
          <p:spPr>
            <a:xfrm>
              <a:off x="7709259" y="358226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11" name="tx111"/>
            <p:cNvSpPr/>
            <p:nvPr/>
          </p:nvSpPr>
          <p:spPr>
            <a:xfrm>
              <a:off x="8019437" y="362205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12" name="tx112"/>
            <p:cNvSpPr/>
            <p:nvPr/>
          </p:nvSpPr>
          <p:spPr>
            <a:xfrm>
              <a:off x="1319749" y="307202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10.3</a:t>
              </a:r>
            </a:p>
          </p:txBody>
        </p:sp>
        <p:sp>
          <p:nvSpPr>
            <p:cNvPr id="113" name="tx113"/>
            <p:cNvSpPr/>
            <p:nvPr/>
          </p:nvSpPr>
          <p:spPr>
            <a:xfrm>
              <a:off x="2644617" y="2944795"/>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11.7</a:t>
              </a:r>
            </a:p>
          </p:txBody>
        </p:sp>
        <p:sp>
          <p:nvSpPr>
            <p:cNvPr id="114" name="tx114"/>
            <p:cNvSpPr/>
            <p:nvPr/>
          </p:nvSpPr>
          <p:spPr>
            <a:xfrm>
              <a:off x="4014688" y="281487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15" name="tx115"/>
            <p:cNvSpPr/>
            <p:nvPr/>
          </p:nvSpPr>
          <p:spPr>
            <a:xfrm>
              <a:off x="5294352" y="292382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11.9</a:t>
              </a:r>
            </a:p>
          </p:txBody>
        </p:sp>
        <p:sp>
          <p:nvSpPr>
            <p:cNvPr id="116" name="tx116"/>
            <p:cNvSpPr/>
            <p:nvPr/>
          </p:nvSpPr>
          <p:spPr>
            <a:xfrm>
              <a:off x="6384391" y="326895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7" name="tx117"/>
            <p:cNvSpPr/>
            <p:nvPr/>
          </p:nvSpPr>
          <p:spPr>
            <a:xfrm>
              <a:off x="6649365" y="325682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18" name="tx118"/>
            <p:cNvSpPr/>
            <p:nvPr/>
          </p:nvSpPr>
          <p:spPr>
            <a:xfrm>
              <a:off x="6914338" y="323759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19" name="tx119"/>
            <p:cNvSpPr/>
            <p:nvPr/>
          </p:nvSpPr>
          <p:spPr>
            <a:xfrm>
              <a:off x="7179312" y="336674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20" name="tx120"/>
            <p:cNvSpPr/>
            <p:nvPr/>
          </p:nvSpPr>
          <p:spPr>
            <a:xfrm>
              <a:off x="7444286" y="335762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21" name="tx121"/>
            <p:cNvSpPr/>
            <p:nvPr/>
          </p:nvSpPr>
          <p:spPr>
            <a:xfrm>
              <a:off x="7709259" y="339661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22" name="tx122"/>
            <p:cNvSpPr/>
            <p:nvPr/>
          </p:nvSpPr>
          <p:spPr>
            <a:xfrm>
              <a:off x="7974233" y="34514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23" name="tx123"/>
            <p:cNvSpPr/>
            <p:nvPr/>
          </p:nvSpPr>
          <p:spPr>
            <a:xfrm>
              <a:off x="688526" y="4086293"/>
              <a:ext cx="211708"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0M</a:t>
              </a:r>
            </a:p>
          </p:txBody>
        </p:sp>
        <p:sp>
          <p:nvSpPr>
            <p:cNvPr id="124" name="tx124"/>
            <p:cNvSpPr/>
            <p:nvPr/>
          </p:nvSpPr>
          <p:spPr>
            <a:xfrm>
              <a:off x="603768" y="3158564"/>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10M</a:t>
              </a:r>
            </a:p>
          </p:txBody>
        </p:sp>
        <p:sp>
          <p:nvSpPr>
            <p:cNvPr id="125" name="tx125"/>
            <p:cNvSpPr/>
            <p:nvPr/>
          </p:nvSpPr>
          <p:spPr>
            <a:xfrm>
              <a:off x="603768" y="2230835"/>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20M</a:t>
              </a:r>
            </a:p>
          </p:txBody>
        </p:sp>
        <p:sp>
          <p:nvSpPr>
            <p:cNvPr id="126" name="tx126"/>
            <p:cNvSpPr/>
            <p:nvPr/>
          </p:nvSpPr>
          <p:spPr>
            <a:xfrm>
              <a:off x="8574591" y="4086293"/>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127" name="tx127"/>
            <p:cNvSpPr/>
            <p:nvPr/>
          </p:nvSpPr>
          <p:spPr>
            <a:xfrm>
              <a:off x="8574591" y="3489696"/>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a:t>
              </a:r>
            </a:p>
          </p:txBody>
        </p:sp>
        <p:sp>
          <p:nvSpPr>
            <p:cNvPr id="128" name="tx128"/>
            <p:cNvSpPr/>
            <p:nvPr/>
          </p:nvSpPr>
          <p:spPr>
            <a:xfrm>
              <a:off x="8574591" y="2893099"/>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a:t>
              </a:r>
            </a:p>
          </p:txBody>
        </p:sp>
        <p:sp>
          <p:nvSpPr>
            <p:cNvPr id="129" name="tx129"/>
            <p:cNvSpPr/>
            <p:nvPr/>
          </p:nvSpPr>
          <p:spPr>
            <a:xfrm>
              <a:off x="8574591" y="2298362"/>
              <a:ext cx="1695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a:t>
              </a:r>
            </a:p>
          </p:txBody>
        </p:sp>
        <p:sp>
          <p:nvSpPr>
            <p:cNvPr id="130" name="tx130"/>
            <p:cNvSpPr/>
            <p:nvPr/>
          </p:nvSpPr>
          <p:spPr>
            <a:xfrm>
              <a:off x="8574591" y="1699904"/>
              <a:ext cx="254272"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a:t>
              </a:r>
            </a:p>
          </p:txBody>
        </p:sp>
        <p:sp>
          <p:nvSpPr>
            <p:cNvPr id="131" name="tx131"/>
            <p:cNvSpPr/>
            <p:nvPr/>
          </p:nvSpPr>
          <p:spPr>
            <a:xfrm rot="-5400000">
              <a:off x="1254574"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32" name="tx132"/>
            <p:cNvSpPr/>
            <p:nvPr/>
          </p:nvSpPr>
          <p:spPr>
            <a:xfrm rot="-5400000">
              <a:off x="2579442"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33" name="tx133"/>
            <p:cNvSpPr/>
            <p:nvPr/>
          </p:nvSpPr>
          <p:spPr>
            <a:xfrm rot="-5400000">
              <a:off x="3904309"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34" name="tx134"/>
            <p:cNvSpPr/>
            <p:nvPr/>
          </p:nvSpPr>
          <p:spPr>
            <a:xfrm rot="-5400000">
              <a:off x="5229177"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35" name="tx135"/>
            <p:cNvSpPr/>
            <p:nvPr/>
          </p:nvSpPr>
          <p:spPr>
            <a:xfrm rot="-5400000">
              <a:off x="6289072"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36" name="tx136"/>
            <p:cNvSpPr/>
            <p:nvPr/>
          </p:nvSpPr>
          <p:spPr>
            <a:xfrm rot="-5400000">
              <a:off x="6554045"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37" name="tx137"/>
            <p:cNvSpPr/>
            <p:nvPr/>
          </p:nvSpPr>
          <p:spPr>
            <a:xfrm rot="-5400000">
              <a:off x="6819019"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8" name="tx138"/>
            <p:cNvSpPr/>
            <p:nvPr/>
          </p:nvSpPr>
          <p:spPr>
            <a:xfrm rot="-5400000">
              <a:off x="7083992"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9" name="tx139"/>
            <p:cNvSpPr/>
            <p:nvPr/>
          </p:nvSpPr>
          <p:spPr>
            <a:xfrm rot="-5400000">
              <a:off x="7348929" y="4437680"/>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40" name="tx140"/>
            <p:cNvSpPr/>
            <p:nvPr/>
          </p:nvSpPr>
          <p:spPr>
            <a:xfrm rot="-5400000">
              <a:off x="7613939"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2024</a:t>
              </a:r>
            </a:p>
          </p:txBody>
        </p:sp>
        <p:sp>
          <p:nvSpPr>
            <p:cNvPr id="141" name="tx141"/>
            <p:cNvSpPr/>
            <p:nvPr/>
          </p:nvSpPr>
          <p:spPr>
            <a:xfrm rot="-5400000">
              <a:off x="7878913"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2025</a:t>
              </a:r>
            </a:p>
          </p:txBody>
        </p:sp>
        <p:sp>
          <p:nvSpPr>
            <p:cNvPr id="142" name="tx142"/>
            <p:cNvSpPr/>
            <p:nvPr/>
          </p:nvSpPr>
          <p:spPr>
            <a:xfrm rot="-5400000">
              <a:off x="-751714" y="2890371"/>
              <a:ext cx="240558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43" name="tx143"/>
            <p:cNvSpPr/>
            <p:nvPr/>
          </p:nvSpPr>
          <p:spPr>
            <a:xfrm rot="5400000">
              <a:off x="8306669" y="2890371"/>
              <a:ext cx="132114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 Coverage (%)</a:t>
              </a:r>
            </a:p>
          </p:txBody>
        </p:sp>
        <p:sp>
          <p:nvSpPr>
            <p:cNvPr id="144" name="pl144"/>
            <p:cNvSpPr/>
            <p:nvPr/>
          </p:nvSpPr>
          <p:spPr>
            <a:xfrm>
              <a:off x="2888511" y="515738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45" name="pl145"/>
            <p:cNvSpPr/>
            <p:nvPr/>
          </p:nvSpPr>
          <p:spPr>
            <a:xfrm>
              <a:off x="3670561" y="5157385"/>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46" name="tx146"/>
            <p:cNvSpPr/>
            <p:nvPr/>
          </p:nvSpPr>
          <p:spPr>
            <a:xfrm>
              <a:off x="3155610" y="509911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a:t>
              </a:r>
            </a:p>
          </p:txBody>
        </p:sp>
        <p:sp>
          <p:nvSpPr>
            <p:cNvPr id="147" name="tx147"/>
            <p:cNvSpPr/>
            <p:nvPr/>
          </p:nvSpPr>
          <p:spPr>
            <a:xfrm>
              <a:off x="3937660" y="509911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MCV2</a:t>
              </a:r>
            </a:p>
          </p:txBody>
        </p:sp>
        <p:sp>
          <p:nvSpPr>
            <p:cNvPr id="148" name="rc148"/>
            <p:cNvSpPr/>
            <p:nvPr/>
          </p:nvSpPr>
          <p:spPr>
            <a:xfrm>
              <a:off x="4648433" y="5056657"/>
              <a:ext cx="201456" cy="201456"/>
            </a:xfrm>
            <a:prstGeom prst="rect">
              <a:avLst/>
            </a:prstGeom>
            <a:solidFill>
              <a:srgbClr val="E2231A">
                <a:alpha val="100000"/>
              </a:srgbClr>
            </a:solidFill>
          </p:spPr>
          <p:txBody>
            <a:bodyPr/>
            <a:lstStyle/>
            <a:p>
              <a:endParaRPr/>
            </a:p>
          </p:txBody>
        </p:sp>
        <p:sp>
          <p:nvSpPr>
            <p:cNvPr id="149" name="rc149"/>
            <p:cNvSpPr/>
            <p:nvPr/>
          </p:nvSpPr>
          <p:spPr>
            <a:xfrm>
              <a:off x="5667640" y="5056657"/>
              <a:ext cx="201456" cy="201456"/>
            </a:xfrm>
            <a:prstGeom prst="rect">
              <a:avLst/>
            </a:prstGeom>
            <a:solidFill>
              <a:srgbClr val="B3B3B3">
                <a:alpha val="100000"/>
              </a:srgbClr>
            </a:solidFill>
          </p:spPr>
          <p:txBody>
            <a:bodyPr/>
            <a:lstStyle/>
            <a:p>
              <a:endParaRPr/>
            </a:p>
          </p:txBody>
        </p:sp>
        <p:sp>
          <p:nvSpPr>
            <p:cNvPr id="150" name="tx150"/>
            <p:cNvSpPr/>
            <p:nvPr/>
          </p:nvSpPr>
          <p:spPr>
            <a:xfrm>
              <a:off x="4928478" y="509911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MCV1</a:t>
              </a:r>
            </a:p>
          </p:txBody>
        </p:sp>
        <p:sp>
          <p:nvSpPr>
            <p:cNvPr id="151" name="tx151"/>
            <p:cNvSpPr/>
            <p:nvPr/>
          </p:nvSpPr>
          <p:spPr>
            <a:xfrm>
              <a:off x="5947685" y="509911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MCV2</a:t>
              </a:r>
            </a:p>
          </p:txBody>
        </p:sp>
        <p:sp>
          <p:nvSpPr>
            <p:cNvPr id="152" name="tx152"/>
            <p:cNvSpPr/>
            <p:nvPr/>
          </p:nvSpPr>
          <p:spPr>
            <a:xfrm>
              <a:off x="962864" y="1400299"/>
              <a:ext cx="729643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ESAR, 2000-2025</a:t>
              </a:r>
            </a:p>
          </p:txBody>
        </p:sp>
        <p:sp>
          <p:nvSpPr>
            <p:cNvPr id="153" name="pl153"/>
            <p:cNvSpPr/>
            <p:nvPr/>
          </p:nvSpPr>
          <p:spPr>
            <a:xfrm>
              <a:off x="2148009"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3832017"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5516026"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7200035"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962864" y="5898181"/>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962864" y="5735758"/>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962864" y="5573334"/>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1306004"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2990013"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4674022"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6358030"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8042039"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rc165"/>
            <p:cNvSpPr/>
            <p:nvPr/>
          </p:nvSpPr>
          <p:spPr>
            <a:xfrm>
              <a:off x="1306004" y="5825091"/>
              <a:ext cx="3196303" cy="146181"/>
            </a:xfrm>
            <a:prstGeom prst="rect">
              <a:avLst/>
            </a:prstGeom>
            <a:solidFill>
              <a:srgbClr val="E2231A">
                <a:alpha val="100000"/>
              </a:srgbClr>
            </a:solidFill>
          </p:spPr>
          <p:txBody>
            <a:bodyPr/>
            <a:lstStyle/>
            <a:p>
              <a:endParaRPr/>
            </a:p>
          </p:txBody>
        </p:sp>
        <p:sp>
          <p:nvSpPr>
            <p:cNvPr id="166" name="rc166"/>
            <p:cNvSpPr/>
            <p:nvPr/>
          </p:nvSpPr>
          <p:spPr>
            <a:xfrm>
              <a:off x="1306004" y="5662667"/>
              <a:ext cx="3741952" cy="146181"/>
            </a:xfrm>
            <a:prstGeom prst="rect">
              <a:avLst/>
            </a:prstGeom>
            <a:solidFill>
              <a:srgbClr val="E2231A">
                <a:alpha val="100000"/>
              </a:srgbClr>
            </a:solidFill>
          </p:spPr>
          <p:txBody>
            <a:bodyPr/>
            <a:lstStyle/>
            <a:p>
              <a:endParaRPr/>
            </a:p>
          </p:txBody>
        </p:sp>
        <p:sp>
          <p:nvSpPr>
            <p:cNvPr id="167" name="rc167"/>
            <p:cNvSpPr/>
            <p:nvPr/>
          </p:nvSpPr>
          <p:spPr>
            <a:xfrm>
              <a:off x="1306004" y="5500244"/>
              <a:ext cx="3542106" cy="146181"/>
            </a:xfrm>
            <a:prstGeom prst="rect">
              <a:avLst/>
            </a:prstGeom>
            <a:solidFill>
              <a:srgbClr val="E2231A">
                <a:alpha val="100000"/>
              </a:srgbClr>
            </a:solidFill>
          </p:spPr>
          <p:txBody>
            <a:bodyPr/>
            <a:lstStyle/>
            <a:p>
              <a:endParaRPr/>
            </a:p>
          </p:txBody>
        </p:sp>
        <p:sp>
          <p:nvSpPr>
            <p:cNvPr id="168" name="rc168"/>
            <p:cNvSpPr/>
            <p:nvPr/>
          </p:nvSpPr>
          <p:spPr>
            <a:xfrm>
              <a:off x="4502308" y="5825091"/>
              <a:ext cx="3666512" cy="146181"/>
            </a:xfrm>
            <a:prstGeom prst="rect">
              <a:avLst/>
            </a:prstGeom>
            <a:solidFill>
              <a:srgbClr val="B3B3B3">
                <a:alpha val="100000"/>
              </a:srgbClr>
            </a:solidFill>
          </p:spPr>
          <p:txBody>
            <a:bodyPr/>
            <a:lstStyle/>
            <a:p>
              <a:endParaRPr/>
            </a:p>
          </p:txBody>
        </p:sp>
        <p:sp>
          <p:nvSpPr>
            <p:cNvPr id="169" name="rc169"/>
            <p:cNvSpPr/>
            <p:nvPr/>
          </p:nvSpPr>
          <p:spPr>
            <a:xfrm>
              <a:off x="5047957" y="5662667"/>
              <a:ext cx="1962214" cy="146181"/>
            </a:xfrm>
            <a:prstGeom prst="rect">
              <a:avLst/>
            </a:prstGeom>
            <a:solidFill>
              <a:srgbClr val="B3B3B3">
                <a:alpha val="100000"/>
              </a:srgbClr>
            </a:solidFill>
          </p:spPr>
          <p:txBody>
            <a:bodyPr/>
            <a:lstStyle/>
            <a:p>
              <a:endParaRPr/>
            </a:p>
          </p:txBody>
        </p:sp>
        <p:sp>
          <p:nvSpPr>
            <p:cNvPr id="170" name="rc170"/>
            <p:cNvSpPr/>
            <p:nvPr/>
          </p:nvSpPr>
          <p:spPr>
            <a:xfrm>
              <a:off x="4848111" y="5500244"/>
              <a:ext cx="1664557" cy="146181"/>
            </a:xfrm>
            <a:prstGeom prst="rect">
              <a:avLst/>
            </a:prstGeom>
            <a:solidFill>
              <a:srgbClr val="B3B3B3">
                <a:alpha val="100000"/>
              </a:srgbClr>
            </a:solidFill>
          </p:spPr>
          <p:txBody>
            <a:bodyPr/>
            <a:lstStyle/>
            <a:p>
              <a:endParaRPr/>
            </a:p>
          </p:txBody>
        </p:sp>
        <p:sp>
          <p:nvSpPr>
            <p:cNvPr id="171" name="tx171"/>
            <p:cNvSpPr/>
            <p:nvPr/>
          </p:nvSpPr>
          <p:spPr>
            <a:xfrm>
              <a:off x="2524584" y="5849766"/>
              <a:ext cx="75914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3.8</a:t>
              </a:r>
            </a:p>
          </p:txBody>
        </p:sp>
        <p:sp>
          <p:nvSpPr>
            <p:cNvPr id="172" name="tx172"/>
            <p:cNvSpPr/>
            <p:nvPr/>
          </p:nvSpPr>
          <p:spPr>
            <a:xfrm>
              <a:off x="2797409" y="5687404"/>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4.4</a:t>
              </a:r>
            </a:p>
          </p:txBody>
        </p:sp>
        <p:sp>
          <p:nvSpPr>
            <p:cNvPr id="173" name="tx173"/>
            <p:cNvSpPr/>
            <p:nvPr/>
          </p:nvSpPr>
          <p:spPr>
            <a:xfrm>
              <a:off x="2697486" y="5524981"/>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4.2</a:t>
              </a:r>
            </a:p>
          </p:txBody>
        </p:sp>
        <p:sp>
          <p:nvSpPr>
            <p:cNvPr id="174" name="tx174"/>
            <p:cNvSpPr/>
            <p:nvPr/>
          </p:nvSpPr>
          <p:spPr>
            <a:xfrm>
              <a:off x="5955992" y="5849828"/>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4.4</a:t>
              </a:r>
            </a:p>
          </p:txBody>
        </p:sp>
        <p:sp>
          <p:nvSpPr>
            <p:cNvPr id="175" name="tx175"/>
            <p:cNvSpPr/>
            <p:nvPr/>
          </p:nvSpPr>
          <p:spPr>
            <a:xfrm>
              <a:off x="5649492" y="5687342"/>
              <a:ext cx="75914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2.3</a:t>
              </a:r>
            </a:p>
          </p:txBody>
        </p:sp>
        <p:sp>
          <p:nvSpPr>
            <p:cNvPr id="176" name="tx176"/>
            <p:cNvSpPr/>
            <p:nvPr/>
          </p:nvSpPr>
          <p:spPr>
            <a:xfrm>
              <a:off x="5353556" y="5524981"/>
              <a:ext cx="653667"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2</a:t>
              </a:r>
            </a:p>
          </p:txBody>
        </p:sp>
        <p:sp>
          <p:nvSpPr>
            <p:cNvPr id="177" name="tx177"/>
            <p:cNvSpPr/>
            <p:nvPr/>
          </p:nvSpPr>
          <p:spPr>
            <a:xfrm>
              <a:off x="8229099" y="5844261"/>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178" name="tx178"/>
            <p:cNvSpPr/>
            <p:nvPr/>
          </p:nvSpPr>
          <p:spPr>
            <a:xfrm>
              <a:off x="7070450" y="5681837"/>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179" name="tx179"/>
            <p:cNvSpPr/>
            <p:nvPr/>
          </p:nvSpPr>
          <p:spPr>
            <a:xfrm>
              <a:off x="6572948" y="5519414"/>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6.2</a:t>
              </a:r>
            </a:p>
          </p:txBody>
        </p:sp>
        <p:sp>
          <p:nvSpPr>
            <p:cNvPr id="180" name="tx180"/>
            <p:cNvSpPr/>
            <p:nvPr/>
          </p:nvSpPr>
          <p:spPr>
            <a:xfrm>
              <a:off x="589456" y="5846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89456" y="568364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589456" y="55212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3" name="tx183"/>
            <p:cNvSpPr/>
            <p:nvPr/>
          </p:nvSpPr>
          <p:spPr>
            <a:xfrm>
              <a:off x="1189565"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4" name="tx184"/>
            <p:cNvSpPr/>
            <p:nvPr/>
          </p:nvSpPr>
          <p:spPr>
            <a:xfrm>
              <a:off x="2873574"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5" name="tx185"/>
            <p:cNvSpPr/>
            <p:nvPr/>
          </p:nvSpPr>
          <p:spPr>
            <a:xfrm>
              <a:off x="4557582" y="6058265"/>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186" name="tx186"/>
            <p:cNvSpPr/>
            <p:nvPr/>
          </p:nvSpPr>
          <p:spPr>
            <a:xfrm>
              <a:off x="6241591"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 M</a:t>
              </a:r>
            </a:p>
          </p:txBody>
        </p:sp>
        <p:sp>
          <p:nvSpPr>
            <p:cNvPr id="187" name="tx187"/>
            <p:cNvSpPr/>
            <p:nvPr/>
          </p:nvSpPr>
          <p:spPr>
            <a:xfrm>
              <a:off x="7925600"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 M</a:t>
              </a:r>
            </a:p>
          </p:txBody>
        </p:sp>
        <p:sp>
          <p:nvSpPr>
            <p:cNvPr id="188" name="tx188"/>
            <p:cNvSpPr/>
            <p:nvPr/>
          </p:nvSpPr>
          <p:spPr>
            <a:xfrm>
              <a:off x="3634853" y="6191355"/>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89" name="tx189"/>
            <p:cNvSpPr/>
            <p:nvPr/>
          </p:nvSpPr>
          <p:spPr>
            <a:xfrm>
              <a:off x="4350374"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0" name="tx190"/>
            <p:cNvSpPr/>
            <p:nvPr/>
          </p:nvSpPr>
          <p:spPr>
            <a:xfrm>
              <a:off x="5971058" y="6518630"/>
              <a:ext cx="254090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There may be discrepancies due to rounding.</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77%. This is similar to in 2019, where coverage was 78%.
4.2 million children missed their routine first dose of measles vaccine.
MCV2 is typically administered to children between 18 months and five years old. MCV2 coverage increased at 65% in 2025.</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remained relatively constant 76% in 2025, leaving 4.2 million children without any protection against measles. MCV2 coverage increased to 65% in 2025.</a:t>
            </a:r>
          </a:p>
        </p:txBody>
      </p:sp>
      <p:grpSp>
        <p:nvGrpSpPr>
          <p:cNvPr id="193" name="Group 192"/>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92240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34320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76401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8481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6328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05361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47441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9521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296273" y="3805372"/>
              <a:ext cx="239888" cy="406637"/>
            </a:xfrm>
            <a:prstGeom prst="rect">
              <a:avLst/>
            </a:prstGeom>
            <a:solidFill>
              <a:srgbClr val="80BD41">
                <a:alpha val="100000"/>
              </a:srgbClr>
            </a:solidFill>
          </p:spPr>
          <p:txBody>
            <a:bodyPr/>
            <a:lstStyle/>
            <a:p>
              <a:endParaRPr/>
            </a:p>
          </p:txBody>
        </p:sp>
        <p:sp>
          <p:nvSpPr>
            <p:cNvPr id="26" name="rc26"/>
            <p:cNvSpPr/>
            <p:nvPr/>
          </p:nvSpPr>
          <p:spPr>
            <a:xfrm>
              <a:off x="1296273" y="3510167"/>
              <a:ext cx="239888" cy="295205"/>
            </a:xfrm>
            <a:prstGeom prst="rect">
              <a:avLst/>
            </a:prstGeom>
            <a:solidFill>
              <a:srgbClr val="E2231A">
                <a:alpha val="100000"/>
              </a:srgbClr>
            </a:solidFill>
          </p:spPr>
          <p:txBody>
            <a:bodyPr/>
            <a:lstStyle/>
            <a:p>
              <a:endParaRPr/>
            </a:p>
          </p:txBody>
        </p:sp>
        <p:sp>
          <p:nvSpPr>
            <p:cNvPr id="27" name="rc27"/>
            <p:cNvSpPr/>
            <p:nvPr/>
          </p:nvSpPr>
          <p:spPr>
            <a:xfrm>
              <a:off x="1562816" y="3775865"/>
              <a:ext cx="239888" cy="436144"/>
            </a:xfrm>
            <a:prstGeom prst="rect">
              <a:avLst/>
            </a:prstGeom>
            <a:solidFill>
              <a:srgbClr val="80BD41">
                <a:alpha val="100000"/>
              </a:srgbClr>
            </a:solidFill>
          </p:spPr>
          <p:txBody>
            <a:bodyPr/>
            <a:lstStyle/>
            <a:p>
              <a:endParaRPr/>
            </a:p>
          </p:txBody>
        </p:sp>
        <p:sp>
          <p:nvSpPr>
            <p:cNvPr id="28" name="rc28"/>
            <p:cNvSpPr/>
            <p:nvPr/>
          </p:nvSpPr>
          <p:spPr>
            <a:xfrm>
              <a:off x="1562816" y="3495875"/>
              <a:ext cx="239888" cy="279990"/>
            </a:xfrm>
            <a:prstGeom prst="rect">
              <a:avLst/>
            </a:prstGeom>
            <a:solidFill>
              <a:srgbClr val="E2231A">
                <a:alpha val="100000"/>
              </a:srgbClr>
            </a:solidFill>
          </p:spPr>
          <p:txBody>
            <a:bodyPr/>
            <a:lstStyle/>
            <a:p>
              <a:endParaRPr/>
            </a:p>
          </p:txBody>
        </p:sp>
        <p:sp>
          <p:nvSpPr>
            <p:cNvPr id="29" name="rc29"/>
            <p:cNvSpPr/>
            <p:nvPr/>
          </p:nvSpPr>
          <p:spPr>
            <a:xfrm>
              <a:off x="1829360" y="3753108"/>
              <a:ext cx="239888" cy="458901"/>
            </a:xfrm>
            <a:prstGeom prst="rect">
              <a:avLst/>
            </a:prstGeom>
            <a:solidFill>
              <a:srgbClr val="80BD41">
                <a:alpha val="100000"/>
              </a:srgbClr>
            </a:solidFill>
          </p:spPr>
          <p:txBody>
            <a:bodyPr/>
            <a:lstStyle/>
            <a:p>
              <a:endParaRPr/>
            </a:p>
          </p:txBody>
        </p:sp>
        <p:sp>
          <p:nvSpPr>
            <p:cNvPr id="30" name="rc30"/>
            <p:cNvSpPr/>
            <p:nvPr/>
          </p:nvSpPr>
          <p:spPr>
            <a:xfrm>
              <a:off x="1829360" y="3482175"/>
              <a:ext cx="239888" cy="270932"/>
            </a:xfrm>
            <a:prstGeom prst="rect">
              <a:avLst/>
            </a:prstGeom>
            <a:solidFill>
              <a:srgbClr val="E2231A">
                <a:alpha val="100000"/>
              </a:srgbClr>
            </a:solidFill>
          </p:spPr>
          <p:txBody>
            <a:bodyPr/>
            <a:lstStyle/>
            <a:p>
              <a:endParaRPr/>
            </a:p>
          </p:txBody>
        </p:sp>
        <p:sp>
          <p:nvSpPr>
            <p:cNvPr id="31" name="rc31"/>
            <p:cNvSpPr/>
            <p:nvPr/>
          </p:nvSpPr>
          <p:spPr>
            <a:xfrm>
              <a:off x="2095903" y="3735558"/>
              <a:ext cx="239888" cy="476451"/>
            </a:xfrm>
            <a:prstGeom prst="rect">
              <a:avLst/>
            </a:prstGeom>
            <a:solidFill>
              <a:srgbClr val="80BD41">
                <a:alpha val="100000"/>
              </a:srgbClr>
            </a:solidFill>
          </p:spPr>
          <p:txBody>
            <a:bodyPr/>
            <a:lstStyle/>
            <a:p>
              <a:endParaRPr/>
            </a:p>
          </p:txBody>
        </p:sp>
        <p:sp>
          <p:nvSpPr>
            <p:cNvPr id="32" name="rc32"/>
            <p:cNvSpPr/>
            <p:nvPr/>
          </p:nvSpPr>
          <p:spPr>
            <a:xfrm>
              <a:off x="2095903" y="3466180"/>
              <a:ext cx="239888" cy="269378"/>
            </a:xfrm>
            <a:prstGeom prst="rect">
              <a:avLst/>
            </a:prstGeom>
            <a:solidFill>
              <a:srgbClr val="E2231A">
                <a:alpha val="100000"/>
              </a:srgbClr>
            </a:solidFill>
          </p:spPr>
          <p:txBody>
            <a:bodyPr/>
            <a:lstStyle/>
            <a:p>
              <a:endParaRPr/>
            </a:p>
          </p:txBody>
        </p:sp>
        <p:sp>
          <p:nvSpPr>
            <p:cNvPr id="33" name="rc33"/>
            <p:cNvSpPr/>
            <p:nvPr/>
          </p:nvSpPr>
          <p:spPr>
            <a:xfrm>
              <a:off x="2362446" y="3712331"/>
              <a:ext cx="239888" cy="499678"/>
            </a:xfrm>
            <a:prstGeom prst="rect">
              <a:avLst/>
            </a:prstGeom>
            <a:solidFill>
              <a:srgbClr val="80BD41">
                <a:alpha val="100000"/>
              </a:srgbClr>
            </a:solidFill>
          </p:spPr>
          <p:txBody>
            <a:bodyPr/>
            <a:lstStyle/>
            <a:p>
              <a:endParaRPr/>
            </a:p>
          </p:txBody>
        </p:sp>
        <p:sp>
          <p:nvSpPr>
            <p:cNvPr id="34" name="rc34"/>
            <p:cNvSpPr/>
            <p:nvPr/>
          </p:nvSpPr>
          <p:spPr>
            <a:xfrm>
              <a:off x="2362446" y="3446394"/>
              <a:ext cx="239888" cy="265936"/>
            </a:xfrm>
            <a:prstGeom prst="rect">
              <a:avLst/>
            </a:prstGeom>
            <a:solidFill>
              <a:srgbClr val="E2231A">
                <a:alpha val="100000"/>
              </a:srgbClr>
            </a:solidFill>
          </p:spPr>
          <p:txBody>
            <a:bodyPr/>
            <a:lstStyle/>
            <a:p>
              <a:endParaRPr/>
            </a:p>
          </p:txBody>
        </p:sp>
        <p:sp>
          <p:nvSpPr>
            <p:cNvPr id="35" name="rc35"/>
            <p:cNvSpPr/>
            <p:nvPr/>
          </p:nvSpPr>
          <p:spPr>
            <a:xfrm>
              <a:off x="2628989" y="3704135"/>
              <a:ext cx="239888" cy="507874"/>
            </a:xfrm>
            <a:prstGeom prst="rect">
              <a:avLst/>
            </a:prstGeom>
            <a:solidFill>
              <a:srgbClr val="80BD41">
                <a:alpha val="100000"/>
              </a:srgbClr>
            </a:solidFill>
          </p:spPr>
          <p:txBody>
            <a:bodyPr/>
            <a:lstStyle/>
            <a:p>
              <a:endParaRPr/>
            </a:p>
          </p:txBody>
        </p:sp>
        <p:sp>
          <p:nvSpPr>
            <p:cNvPr id="36" name="rc36"/>
            <p:cNvSpPr/>
            <p:nvPr/>
          </p:nvSpPr>
          <p:spPr>
            <a:xfrm>
              <a:off x="2628989" y="3428063"/>
              <a:ext cx="239888" cy="276071"/>
            </a:xfrm>
            <a:prstGeom prst="rect">
              <a:avLst/>
            </a:prstGeom>
            <a:solidFill>
              <a:srgbClr val="E2231A">
                <a:alpha val="100000"/>
              </a:srgbClr>
            </a:solidFill>
          </p:spPr>
          <p:txBody>
            <a:bodyPr/>
            <a:lstStyle/>
            <a:p>
              <a:endParaRPr/>
            </a:p>
          </p:txBody>
        </p:sp>
        <p:sp>
          <p:nvSpPr>
            <p:cNvPr id="37" name="rc37"/>
            <p:cNvSpPr/>
            <p:nvPr/>
          </p:nvSpPr>
          <p:spPr>
            <a:xfrm>
              <a:off x="2895532" y="3667830"/>
              <a:ext cx="239888" cy="544179"/>
            </a:xfrm>
            <a:prstGeom prst="rect">
              <a:avLst/>
            </a:prstGeom>
            <a:solidFill>
              <a:srgbClr val="80BD41">
                <a:alpha val="100000"/>
              </a:srgbClr>
            </a:solidFill>
          </p:spPr>
          <p:txBody>
            <a:bodyPr/>
            <a:lstStyle/>
            <a:p>
              <a:endParaRPr/>
            </a:p>
          </p:txBody>
        </p:sp>
        <p:sp>
          <p:nvSpPr>
            <p:cNvPr id="38" name="rc38"/>
            <p:cNvSpPr/>
            <p:nvPr/>
          </p:nvSpPr>
          <p:spPr>
            <a:xfrm>
              <a:off x="2895532" y="3412931"/>
              <a:ext cx="239888" cy="254898"/>
            </a:xfrm>
            <a:prstGeom prst="rect">
              <a:avLst/>
            </a:prstGeom>
            <a:solidFill>
              <a:srgbClr val="E2231A">
                <a:alpha val="100000"/>
              </a:srgbClr>
            </a:solidFill>
          </p:spPr>
          <p:txBody>
            <a:bodyPr/>
            <a:lstStyle/>
            <a:p>
              <a:endParaRPr/>
            </a:p>
          </p:txBody>
        </p:sp>
        <p:sp>
          <p:nvSpPr>
            <p:cNvPr id="39" name="rc39"/>
            <p:cNvSpPr/>
            <p:nvPr/>
          </p:nvSpPr>
          <p:spPr>
            <a:xfrm>
              <a:off x="3162075" y="3639883"/>
              <a:ext cx="239888" cy="572126"/>
            </a:xfrm>
            <a:prstGeom prst="rect">
              <a:avLst/>
            </a:prstGeom>
            <a:solidFill>
              <a:srgbClr val="80BD41">
                <a:alpha val="100000"/>
              </a:srgbClr>
            </a:solidFill>
          </p:spPr>
          <p:txBody>
            <a:bodyPr/>
            <a:lstStyle/>
            <a:p>
              <a:endParaRPr/>
            </a:p>
          </p:txBody>
        </p:sp>
        <p:sp>
          <p:nvSpPr>
            <p:cNvPr id="40" name="rc40"/>
            <p:cNvSpPr/>
            <p:nvPr/>
          </p:nvSpPr>
          <p:spPr>
            <a:xfrm>
              <a:off x="3162075" y="3398989"/>
              <a:ext cx="239888" cy="240893"/>
            </a:xfrm>
            <a:prstGeom prst="rect">
              <a:avLst/>
            </a:prstGeom>
            <a:solidFill>
              <a:srgbClr val="E2231A">
                <a:alpha val="100000"/>
              </a:srgbClr>
            </a:solidFill>
          </p:spPr>
          <p:txBody>
            <a:bodyPr/>
            <a:lstStyle/>
            <a:p>
              <a:endParaRPr/>
            </a:p>
          </p:txBody>
        </p:sp>
        <p:sp>
          <p:nvSpPr>
            <p:cNvPr id="41" name="rc41"/>
            <p:cNvSpPr/>
            <p:nvPr/>
          </p:nvSpPr>
          <p:spPr>
            <a:xfrm>
              <a:off x="3428618" y="3616524"/>
              <a:ext cx="239888" cy="595485"/>
            </a:xfrm>
            <a:prstGeom prst="rect">
              <a:avLst/>
            </a:prstGeom>
            <a:solidFill>
              <a:srgbClr val="80BD41">
                <a:alpha val="100000"/>
              </a:srgbClr>
            </a:solidFill>
          </p:spPr>
          <p:txBody>
            <a:bodyPr/>
            <a:lstStyle/>
            <a:p>
              <a:endParaRPr/>
            </a:p>
          </p:txBody>
        </p:sp>
        <p:sp>
          <p:nvSpPr>
            <p:cNvPr id="42" name="rc42"/>
            <p:cNvSpPr/>
            <p:nvPr/>
          </p:nvSpPr>
          <p:spPr>
            <a:xfrm>
              <a:off x="3428618" y="3380924"/>
              <a:ext cx="239888" cy="235599"/>
            </a:xfrm>
            <a:prstGeom prst="rect">
              <a:avLst/>
            </a:prstGeom>
            <a:solidFill>
              <a:srgbClr val="E2231A">
                <a:alpha val="100000"/>
              </a:srgbClr>
            </a:solidFill>
          </p:spPr>
          <p:txBody>
            <a:bodyPr/>
            <a:lstStyle/>
            <a:p>
              <a:endParaRPr/>
            </a:p>
          </p:txBody>
        </p:sp>
        <p:sp>
          <p:nvSpPr>
            <p:cNvPr id="43" name="rc43"/>
            <p:cNvSpPr/>
            <p:nvPr/>
          </p:nvSpPr>
          <p:spPr>
            <a:xfrm>
              <a:off x="3695161" y="3583283"/>
              <a:ext cx="239888" cy="628725"/>
            </a:xfrm>
            <a:prstGeom prst="rect">
              <a:avLst/>
            </a:prstGeom>
            <a:solidFill>
              <a:srgbClr val="80BD41">
                <a:alpha val="100000"/>
              </a:srgbClr>
            </a:solidFill>
          </p:spPr>
          <p:txBody>
            <a:bodyPr/>
            <a:lstStyle/>
            <a:p>
              <a:endParaRPr/>
            </a:p>
          </p:txBody>
        </p:sp>
        <p:sp>
          <p:nvSpPr>
            <p:cNvPr id="44" name="rc44"/>
            <p:cNvSpPr/>
            <p:nvPr/>
          </p:nvSpPr>
          <p:spPr>
            <a:xfrm>
              <a:off x="3695161" y="3371499"/>
              <a:ext cx="239888" cy="211784"/>
            </a:xfrm>
            <a:prstGeom prst="rect">
              <a:avLst/>
            </a:prstGeom>
            <a:solidFill>
              <a:srgbClr val="E2231A">
                <a:alpha val="100000"/>
              </a:srgbClr>
            </a:solidFill>
          </p:spPr>
          <p:txBody>
            <a:bodyPr/>
            <a:lstStyle/>
            <a:p>
              <a:endParaRPr/>
            </a:p>
          </p:txBody>
        </p:sp>
        <p:sp>
          <p:nvSpPr>
            <p:cNvPr id="45" name="rc45"/>
            <p:cNvSpPr/>
            <p:nvPr/>
          </p:nvSpPr>
          <p:spPr>
            <a:xfrm>
              <a:off x="3961705" y="3562599"/>
              <a:ext cx="239888" cy="649410"/>
            </a:xfrm>
            <a:prstGeom prst="rect">
              <a:avLst/>
            </a:prstGeom>
            <a:solidFill>
              <a:srgbClr val="80BD41">
                <a:alpha val="100000"/>
              </a:srgbClr>
            </a:solidFill>
          </p:spPr>
          <p:txBody>
            <a:bodyPr/>
            <a:lstStyle/>
            <a:p>
              <a:endParaRPr/>
            </a:p>
          </p:txBody>
        </p:sp>
        <p:sp>
          <p:nvSpPr>
            <p:cNvPr id="46" name="rc46"/>
            <p:cNvSpPr/>
            <p:nvPr/>
          </p:nvSpPr>
          <p:spPr>
            <a:xfrm>
              <a:off x="3961705" y="3360950"/>
              <a:ext cx="239888" cy="201648"/>
            </a:xfrm>
            <a:prstGeom prst="rect">
              <a:avLst/>
            </a:prstGeom>
            <a:solidFill>
              <a:srgbClr val="E2231A">
                <a:alpha val="100000"/>
              </a:srgbClr>
            </a:solidFill>
          </p:spPr>
          <p:txBody>
            <a:bodyPr/>
            <a:lstStyle/>
            <a:p>
              <a:endParaRPr/>
            </a:p>
          </p:txBody>
        </p:sp>
        <p:sp>
          <p:nvSpPr>
            <p:cNvPr id="47" name="rc47"/>
            <p:cNvSpPr/>
            <p:nvPr/>
          </p:nvSpPr>
          <p:spPr>
            <a:xfrm>
              <a:off x="4228248" y="3532848"/>
              <a:ext cx="239888" cy="679160"/>
            </a:xfrm>
            <a:prstGeom prst="rect">
              <a:avLst/>
            </a:prstGeom>
            <a:solidFill>
              <a:srgbClr val="80BD41">
                <a:alpha val="100000"/>
              </a:srgbClr>
            </a:solidFill>
          </p:spPr>
          <p:txBody>
            <a:bodyPr/>
            <a:lstStyle/>
            <a:p>
              <a:endParaRPr/>
            </a:p>
          </p:txBody>
        </p:sp>
        <p:sp>
          <p:nvSpPr>
            <p:cNvPr id="48" name="rc48"/>
            <p:cNvSpPr/>
            <p:nvPr/>
          </p:nvSpPr>
          <p:spPr>
            <a:xfrm>
              <a:off x="4228248" y="3331421"/>
              <a:ext cx="239888" cy="201427"/>
            </a:xfrm>
            <a:prstGeom prst="rect">
              <a:avLst/>
            </a:prstGeom>
            <a:solidFill>
              <a:srgbClr val="E2231A">
                <a:alpha val="100000"/>
              </a:srgbClr>
            </a:solidFill>
          </p:spPr>
          <p:txBody>
            <a:bodyPr/>
            <a:lstStyle/>
            <a:p>
              <a:endParaRPr/>
            </a:p>
          </p:txBody>
        </p:sp>
        <p:sp>
          <p:nvSpPr>
            <p:cNvPr id="49" name="rc49"/>
            <p:cNvSpPr/>
            <p:nvPr/>
          </p:nvSpPr>
          <p:spPr>
            <a:xfrm>
              <a:off x="4494791" y="3521715"/>
              <a:ext cx="239888" cy="690294"/>
            </a:xfrm>
            <a:prstGeom prst="rect">
              <a:avLst/>
            </a:prstGeom>
            <a:solidFill>
              <a:srgbClr val="80BD41">
                <a:alpha val="100000"/>
              </a:srgbClr>
            </a:solidFill>
          </p:spPr>
          <p:txBody>
            <a:bodyPr/>
            <a:lstStyle/>
            <a:p>
              <a:endParaRPr/>
            </a:p>
          </p:txBody>
        </p:sp>
        <p:sp>
          <p:nvSpPr>
            <p:cNvPr id="50" name="rc50"/>
            <p:cNvSpPr/>
            <p:nvPr/>
          </p:nvSpPr>
          <p:spPr>
            <a:xfrm>
              <a:off x="4494791" y="3320553"/>
              <a:ext cx="239888" cy="201161"/>
            </a:xfrm>
            <a:prstGeom prst="rect">
              <a:avLst/>
            </a:prstGeom>
            <a:solidFill>
              <a:srgbClr val="E2231A">
                <a:alpha val="100000"/>
              </a:srgbClr>
            </a:solidFill>
          </p:spPr>
          <p:txBody>
            <a:bodyPr/>
            <a:lstStyle/>
            <a:p>
              <a:endParaRPr/>
            </a:p>
          </p:txBody>
        </p:sp>
        <p:sp>
          <p:nvSpPr>
            <p:cNvPr id="51" name="rc51"/>
            <p:cNvSpPr/>
            <p:nvPr/>
          </p:nvSpPr>
          <p:spPr>
            <a:xfrm>
              <a:off x="4761334" y="3522945"/>
              <a:ext cx="239888" cy="689063"/>
            </a:xfrm>
            <a:prstGeom prst="rect">
              <a:avLst/>
            </a:prstGeom>
            <a:solidFill>
              <a:srgbClr val="80BD41">
                <a:alpha val="100000"/>
              </a:srgbClr>
            </a:solidFill>
          </p:spPr>
          <p:txBody>
            <a:bodyPr/>
            <a:lstStyle/>
            <a:p>
              <a:endParaRPr/>
            </a:p>
          </p:txBody>
        </p:sp>
        <p:sp>
          <p:nvSpPr>
            <p:cNvPr id="52" name="rc52"/>
            <p:cNvSpPr/>
            <p:nvPr/>
          </p:nvSpPr>
          <p:spPr>
            <a:xfrm>
              <a:off x="4761334" y="3309848"/>
              <a:ext cx="239888" cy="213097"/>
            </a:xfrm>
            <a:prstGeom prst="rect">
              <a:avLst/>
            </a:prstGeom>
            <a:solidFill>
              <a:srgbClr val="E2231A">
                <a:alpha val="100000"/>
              </a:srgbClr>
            </a:solidFill>
          </p:spPr>
          <p:txBody>
            <a:bodyPr/>
            <a:lstStyle/>
            <a:p>
              <a:endParaRPr/>
            </a:p>
          </p:txBody>
        </p:sp>
        <p:sp>
          <p:nvSpPr>
            <p:cNvPr id="53" name="rc53"/>
            <p:cNvSpPr/>
            <p:nvPr/>
          </p:nvSpPr>
          <p:spPr>
            <a:xfrm>
              <a:off x="5027877" y="3513338"/>
              <a:ext cx="239888" cy="698671"/>
            </a:xfrm>
            <a:prstGeom prst="rect">
              <a:avLst/>
            </a:prstGeom>
            <a:solidFill>
              <a:srgbClr val="80BD41">
                <a:alpha val="100000"/>
              </a:srgbClr>
            </a:solidFill>
          </p:spPr>
          <p:txBody>
            <a:bodyPr/>
            <a:lstStyle/>
            <a:p>
              <a:endParaRPr/>
            </a:p>
          </p:txBody>
        </p:sp>
        <p:sp>
          <p:nvSpPr>
            <p:cNvPr id="54" name="rc54"/>
            <p:cNvSpPr/>
            <p:nvPr/>
          </p:nvSpPr>
          <p:spPr>
            <a:xfrm>
              <a:off x="5027877" y="3297526"/>
              <a:ext cx="239888" cy="215811"/>
            </a:xfrm>
            <a:prstGeom prst="rect">
              <a:avLst/>
            </a:prstGeom>
            <a:solidFill>
              <a:srgbClr val="E2231A">
                <a:alpha val="100000"/>
              </a:srgbClr>
            </a:solidFill>
          </p:spPr>
          <p:txBody>
            <a:bodyPr/>
            <a:lstStyle/>
            <a:p>
              <a:endParaRPr/>
            </a:p>
          </p:txBody>
        </p:sp>
        <p:sp>
          <p:nvSpPr>
            <p:cNvPr id="55" name="rc55"/>
            <p:cNvSpPr/>
            <p:nvPr/>
          </p:nvSpPr>
          <p:spPr>
            <a:xfrm>
              <a:off x="5294420" y="3512890"/>
              <a:ext cx="239888" cy="699119"/>
            </a:xfrm>
            <a:prstGeom prst="rect">
              <a:avLst/>
            </a:prstGeom>
            <a:solidFill>
              <a:srgbClr val="80BD41">
                <a:alpha val="100000"/>
              </a:srgbClr>
            </a:solidFill>
          </p:spPr>
          <p:txBody>
            <a:bodyPr/>
            <a:lstStyle/>
            <a:p>
              <a:endParaRPr/>
            </a:p>
          </p:txBody>
        </p:sp>
        <p:sp>
          <p:nvSpPr>
            <p:cNvPr id="56" name="rc56"/>
            <p:cNvSpPr/>
            <p:nvPr/>
          </p:nvSpPr>
          <p:spPr>
            <a:xfrm>
              <a:off x="5294420" y="3288581"/>
              <a:ext cx="239888" cy="224308"/>
            </a:xfrm>
            <a:prstGeom prst="rect">
              <a:avLst/>
            </a:prstGeom>
            <a:solidFill>
              <a:srgbClr val="E2231A">
                <a:alpha val="100000"/>
              </a:srgbClr>
            </a:solidFill>
          </p:spPr>
          <p:txBody>
            <a:bodyPr/>
            <a:lstStyle/>
            <a:p>
              <a:endParaRPr/>
            </a:p>
          </p:txBody>
        </p:sp>
        <p:sp>
          <p:nvSpPr>
            <p:cNvPr id="57" name="rc57"/>
            <p:cNvSpPr/>
            <p:nvPr/>
          </p:nvSpPr>
          <p:spPr>
            <a:xfrm>
              <a:off x="5560963" y="3518889"/>
              <a:ext cx="239888" cy="693120"/>
            </a:xfrm>
            <a:prstGeom prst="rect">
              <a:avLst/>
            </a:prstGeom>
            <a:solidFill>
              <a:srgbClr val="80BD41">
                <a:alpha val="100000"/>
              </a:srgbClr>
            </a:solidFill>
          </p:spPr>
          <p:txBody>
            <a:bodyPr/>
            <a:lstStyle/>
            <a:p>
              <a:endParaRPr/>
            </a:p>
          </p:txBody>
        </p:sp>
        <p:sp>
          <p:nvSpPr>
            <p:cNvPr id="58" name="rc58"/>
            <p:cNvSpPr/>
            <p:nvPr/>
          </p:nvSpPr>
          <p:spPr>
            <a:xfrm>
              <a:off x="5560963" y="3276307"/>
              <a:ext cx="239888" cy="242581"/>
            </a:xfrm>
            <a:prstGeom prst="rect">
              <a:avLst/>
            </a:prstGeom>
            <a:solidFill>
              <a:srgbClr val="E2231A">
                <a:alpha val="100000"/>
              </a:srgbClr>
            </a:solidFill>
          </p:spPr>
          <p:txBody>
            <a:bodyPr/>
            <a:lstStyle/>
            <a:p>
              <a:endParaRPr/>
            </a:p>
          </p:txBody>
        </p:sp>
        <p:sp>
          <p:nvSpPr>
            <p:cNvPr id="59" name="rc59"/>
            <p:cNvSpPr/>
            <p:nvPr/>
          </p:nvSpPr>
          <p:spPr>
            <a:xfrm>
              <a:off x="5827506" y="3507093"/>
              <a:ext cx="239888" cy="704916"/>
            </a:xfrm>
            <a:prstGeom prst="rect">
              <a:avLst/>
            </a:prstGeom>
            <a:solidFill>
              <a:srgbClr val="80BD41">
                <a:alpha val="100000"/>
              </a:srgbClr>
            </a:solidFill>
          </p:spPr>
          <p:txBody>
            <a:bodyPr/>
            <a:lstStyle/>
            <a:p>
              <a:endParaRPr/>
            </a:p>
          </p:txBody>
        </p:sp>
        <p:sp>
          <p:nvSpPr>
            <p:cNvPr id="60" name="rc60"/>
            <p:cNvSpPr/>
            <p:nvPr/>
          </p:nvSpPr>
          <p:spPr>
            <a:xfrm>
              <a:off x="5827506" y="3261878"/>
              <a:ext cx="239888" cy="245214"/>
            </a:xfrm>
            <a:prstGeom prst="rect">
              <a:avLst/>
            </a:prstGeom>
            <a:solidFill>
              <a:srgbClr val="E2231A">
                <a:alpha val="100000"/>
              </a:srgbClr>
            </a:solidFill>
          </p:spPr>
          <p:txBody>
            <a:bodyPr/>
            <a:lstStyle/>
            <a:p>
              <a:endParaRPr/>
            </a:p>
          </p:txBody>
        </p:sp>
        <p:sp>
          <p:nvSpPr>
            <p:cNvPr id="61" name="rc61"/>
            <p:cNvSpPr/>
            <p:nvPr/>
          </p:nvSpPr>
          <p:spPr>
            <a:xfrm>
              <a:off x="6094049" y="3466970"/>
              <a:ext cx="239888" cy="745039"/>
            </a:xfrm>
            <a:prstGeom prst="rect">
              <a:avLst/>
            </a:prstGeom>
            <a:solidFill>
              <a:srgbClr val="80BD41">
                <a:alpha val="100000"/>
              </a:srgbClr>
            </a:solidFill>
          </p:spPr>
          <p:txBody>
            <a:bodyPr/>
            <a:lstStyle/>
            <a:p>
              <a:endParaRPr/>
            </a:p>
          </p:txBody>
        </p:sp>
        <p:sp>
          <p:nvSpPr>
            <p:cNvPr id="62" name="rc62"/>
            <p:cNvSpPr/>
            <p:nvPr/>
          </p:nvSpPr>
          <p:spPr>
            <a:xfrm>
              <a:off x="6094049" y="3243754"/>
              <a:ext cx="239888" cy="223215"/>
            </a:xfrm>
            <a:prstGeom prst="rect">
              <a:avLst/>
            </a:prstGeom>
            <a:solidFill>
              <a:srgbClr val="E2231A">
                <a:alpha val="100000"/>
              </a:srgbClr>
            </a:solidFill>
          </p:spPr>
          <p:txBody>
            <a:bodyPr/>
            <a:lstStyle/>
            <a:p>
              <a:endParaRPr/>
            </a:p>
          </p:txBody>
        </p:sp>
        <p:sp>
          <p:nvSpPr>
            <p:cNvPr id="63" name="rc63"/>
            <p:cNvSpPr/>
            <p:nvPr/>
          </p:nvSpPr>
          <p:spPr>
            <a:xfrm>
              <a:off x="6360593" y="3444211"/>
              <a:ext cx="239888" cy="767798"/>
            </a:xfrm>
            <a:prstGeom prst="rect">
              <a:avLst/>
            </a:prstGeom>
            <a:solidFill>
              <a:srgbClr val="80BD41">
                <a:alpha val="100000"/>
              </a:srgbClr>
            </a:solidFill>
          </p:spPr>
          <p:txBody>
            <a:bodyPr/>
            <a:lstStyle/>
            <a:p>
              <a:endParaRPr/>
            </a:p>
          </p:txBody>
        </p:sp>
        <p:sp>
          <p:nvSpPr>
            <p:cNvPr id="64" name="rc64"/>
            <p:cNvSpPr/>
            <p:nvPr/>
          </p:nvSpPr>
          <p:spPr>
            <a:xfrm>
              <a:off x="6360593" y="3224343"/>
              <a:ext cx="239888" cy="219868"/>
            </a:xfrm>
            <a:prstGeom prst="rect">
              <a:avLst/>
            </a:prstGeom>
            <a:solidFill>
              <a:srgbClr val="E2231A">
                <a:alpha val="100000"/>
              </a:srgbClr>
            </a:solidFill>
          </p:spPr>
          <p:txBody>
            <a:bodyPr/>
            <a:lstStyle/>
            <a:p>
              <a:endParaRPr/>
            </a:p>
          </p:txBody>
        </p:sp>
        <p:sp>
          <p:nvSpPr>
            <p:cNvPr id="65" name="rc65"/>
            <p:cNvSpPr/>
            <p:nvPr/>
          </p:nvSpPr>
          <p:spPr>
            <a:xfrm>
              <a:off x="6627136" y="3442044"/>
              <a:ext cx="239888" cy="769965"/>
            </a:xfrm>
            <a:prstGeom prst="rect">
              <a:avLst/>
            </a:prstGeom>
            <a:solidFill>
              <a:srgbClr val="80BD41">
                <a:alpha val="100000"/>
              </a:srgbClr>
            </a:solidFill>
          </p:spPr>
          <p:txBody>
            <a:bodyPr/>
            <a:lstStyle/>
            <a:p>
              <a:endParaRPr/>
            </a:p>
          </p:txBody>
        </p:sp>
        <p:sp>
          <p:nvSpPr>
            <p:cNvPr id="66" name="rc66"/>
            <p:cNvSpPr/>
            <p:nvPr/>
          </p:nvSpPr>
          <p:spPr>
            <a:xfrm>
              <a:off x="6627136" y="3206954"/>
              <a:ext cx="239888" cy="235089"/>
            </a:xfrm>
            <a:prstGeom prst="rect">
              <a:avLst/>
            </a:prstGeom>
            <a:solidFill>
              <a:srgbClr val="E2231A">
                <a:alpha val="100000"/>
              </a:srgbClr>
            </a:solidFill>
          </p:spPr>
          <p:txBody>
            <a:bodyPr/>
            <a:lstStyle/>
            <a:p>
              <a:endParaRPr/>
            </a:p>
          </p:txBody>
        </p:sp>
        <p:sp>
          <p:nvSpPr>
            <p:cNvPr id="67" name="rc67"/>
            <p:cNvSpPr/>
            <p:nvPr/>
          </p:nvSpPr>
          <p:spPr>
            <a:xfrm>
              <a:off x="6893679" y="3459185"/>
              <a:ext cx="239888" cy="752824"/>
            </a:xfrm>
            <a:prstGeom prst="rect">
              <a:avLst/>
            </a:prstGeom>
            <a:solidFill>
              <a:srgbClr val="80BD41">
                <a:alpha val="100000"/>
              </a:srgbClr>
            </a:solidFill>
          </p:spPr>
          <p:txBody>
            <a:bodyPr/>
            <a:lstStyle/>
            <a:p>
              <a:endParaRPr/>
            </a:p>
          </p:txBody>
        </p:sp>
        <p:sp>
          <p:nvSpPr>
            <p:cNvPr id="68" name="rc68"/>
            <p:cNvSpPr/>
            <p:nvPr/>
          </p:nvSpPr>
          <p:spPr>
            <a:xfrm>
              <a:off x="6893679" y="3191162"/>
              <a:ext cx="239888" cy="268022"/>
            </a:xfrm>
            <a:prstGeom prst="rect">
              <a:avLst/>
            </a:prstGeom>
            <a:solidFill>
              <a:srgbClr val="E2231A">
                <a:alpha val="100000"/>
              </a:srgbClr>
            </a:solidFill>
          </p:spPr>
          <p:txBody>
            <a:bodyPr/>
            <a:lstStyle/>
            <a:p>
              <a:endParaRPr/>
            </a:p>
          </p:txBody>
        </p:sp>
        <p:sp>
          <p:nvSpPr>
            <p:cNvPr id="69" name="rc69"/>
            <p:cNvSpPr/>
            <p:nvPr/>
          </p:nvSpPr>
          <p:spPr>
            <a:xfrm>
              <a:off x="7160222" y="3436012"/>
              <a:ext cx="239888" cy="775997"/>
            </a:xfrm>
            <a:prstGeom prst="rect">
              <a:avLst/>
            </a:prstGeom>
            <a:solidFill>
              <a:srgbClr val="80BD41">
                <a:alpha val="100000"/>
              </a:srgbClr>
            </a:solidFill>
          </p:spPr>
          <p:txBody>
            <a:bodyPr/>
            <a:lstStyle/>
            <a:p>
              <a:endParaRPr/>
            </a:p>
          </p:txBody>
        </p:sp>
        <p:sp>
          <p:nvSpPr>
            <p:cNvPr id="70" name="rc70"/>
            <p:cNvSpPr/>
            <p:nvPr/>
          </p:nvSpPr>
          <p:spPr>
            <a:xfrm>
              <a:off x="7160222" y="3177664"/>
              <a:ext cx="239888" cy="258347"/>
            </a:xfrm>
            <a:prstGeom prst="rect">
              <a:avLst/>
            </a:prstGeom>
            <a:solidFill>
              <a:srgbClr val="E2231A">
                <a:alpha val="100000"/>
              </a:srgbClr>
            </a:solidFill>
          </p:spPr>
          <p:txBody>
            <a:bodyPr/>
            <a:lstStyle/>
            <a:p>
              <a:endParaRPr/>
            </a:p>
          </p:txBody>
        </p:sp>
        <p:sp>
          <p:nvSpPr>
            <p:cNvPr id="71" name="rc71"/>
            <p:cNvSpPr/>
            <p:nvPr/>
          </p:nvSpPr>
          <p:spPr>
            <a:xfrm>
              <a:off x="7426765" y="3408853"/>
              <a:ext cx="239888" cy="803155"/>
            </a:xfrm>
            <a:prstGeom prst="rect">
              <a:avLst/>
            </a:prstGeom>
            <a:solidFill>
              <a:srgbClr val="80BD41">
                <a:alpha val="100000"/>
              </a:srgbClr>
            </a:solidFill>
          </p:spPr>
          <p:txBody>
            <a:bodyPr/>
            <a:lstStyle/>
            <a:p>
              <a:endParaRPr/>
            </a:p>
          </p:txBody>
        </p:sp>
        <p:sp>
          <p:nvSpPr>
            <p:cNvPr id="72" name="rc72"/>
            <p:cNvSpPr/>
            <p:nvPr/>
          </p:nvSpPr>
          <p:spPr>
            <a:xfrm>
              <a:off x="7426765" y="3164350"/>
              <a:ext cx="239888" cy="244503"/>
            </a:xfrm>
            <a:prstGeom prst="rect">
              <a:avLst/>
            </a:prstGeom>
            <a:solidFill>
              <a:srgbClr val="E2231A">
                <a:alpha val="100000"/>
              </a:srgbClr>
            </a:solidFill>
          </p:spPr>
          <p:txBody>
            <a:bodyPr/>
            <a:lstStyle/>
            <a:p>
              <a:endParaRPr/>
            </a:p>
          </p:txBody>
        </p:sp>
        <p:sp>
          <p:nvSpPr>
            <p:cNvPr id="73" name="rc73"/>
            <p:cNvSpPr/>
            <p:nvPr/>
          </p:nvSpPr>
          <p:spPr>
            <a:xfrm>
              <a:off x="7693308" y="3406632"/>
              <a:ext cx="239888" cy="805377"/>
            </a:xfrm>
            <a:prstGeom prst="rect">
              <a:avLst/>
            </a:prstGeom>
            <a:solidFill>
              <a:srgbClr val="80BD41">
                <a:alpha val="100000"/>
              </a:srgbClr>
            </a:solidFill>
          </p:spPr>
          <p:txBody>
            <a:bodyPr/>
            <a:lstStyle/>
            <a:p>
              <a:endParaRPr/>
            </a:p>
          </p:txBody>
        </p:sp>
        <p:sp>
          <p:nvSpPr>
            <p:cNvPr id="74" name="rc74"/>
            <p:cNvSpPr/>
            <p:nvPr/>
          </p:nvSpPr>
          <p:spPr>
            <a:xfrm>
              <a:off x="7693308" y="3149229"/>
              <a:ext cx="239888" cy="257402"/>
            </a:xfrm>
            <a:prstGeom prst="rect">
              <a:avLst/>
            </a:prstGeom>
            <a:solidFill>
              <a:srgbClr val="E2231A">
                <a:alpha val="100000"/>
              </a:srgbClr>
            </a:solidFill>
          </p:spPr>
          <p:txBody>
            <a:bodyPr/>
            <a:lstStyle/>
            <a:p>
              <a:endParaRPr/>
            </a:p>
          </p:txBody>
        </p:sp>
        <p:sp>
          <p:nvSpPr>
            <p:cNvPr id="75" name="rc75"/>
            <p:cNvSpPr/>
            <p:nvPr/>
          </p:nvSpPr>
          <p:spPr>
            <a:xfrm>
              <a:off x="7959851" y="3381531"/>
              <a:ext cx="239888" cy="830477"/>
            </a:xfrm>
            <a:prstGeom prst="rect">
              <a:avLst/>
            </a:prstGeom>
            <a:solidFill>
              <a:srgbClr val="80BD41">
                <a:alpha val="100000"/>
              </a:srgbClr>
            </a:solidFill>
          </p:spPr>
          <p:txBody>
            <a:bodyPr/>
            <a:lstStyle/>
            <a:p>
              <a:endParaRPr/>
            </a:p>
          </p:txBody>
        </p:sp>
        <p:sp>
          <p:nvSpPr>
            <p:cNvPr id="76" name="rc76"/>
            <p:cNvSpPr/>
            <p:nvPr/>
          </p:nvSpPr>
          <p:spPr>
            <a:xfrm>
              <a:off x="7959851" y="3137876"/>
              <a:ext cx="239888" cy="243655"/>
            </a:xfrm>
            <a:prstGeom prst="rect">
              <a:avLst/>
            </a:prstGeom>
            <a:solidFill>
              <a:srgbClr val="E2231A">
                <a:alpha val="100000"/>
              </a:srgbClr>
            </a:solidFill>
          </p:spPr>
          <p:txBody>
            <a:bodyPr/>
            <a:lstStyle/>
            <a:p>
              <a:endParaRPr/>
            </a:p>
          </p:txBody>
        </p:sp>
        <p:sp>
          <p:nvSpPr>
            <p:cNvPr id="77" name="pl77"/>
            <p:cNvSpPr/>
            <p:nvPr/>
          </p:nvSpPr>
          <p:spPr>
            <a:xfrm>
              <a:off x="1416218" y="2536362"/>
              <a:ext cx="6663577" cy="429653"/>
            </a:xfrm>
            <a:custGeom>
              <a:avLst/>
              <a:gdLst/>
              <a:ahLst/>
              <a:cxnLst/>
              <a:rect l="0" t="0" r="0" b="0"/>
              <a:pathLst>
                <a:path w="6663577" h="429653">
                  <a:moveTo>
                    <a:pt x="0" y="429653"/>
                  </a:moveTo>
                  <a:lnTo>
                    <a:pt x="266543" y="365205"/>
                  </a:lnTo>
                  <a:lnTo>
                    <a:pt x="533086" y="322239"/>
                  </a:lnTo>
                  <a:lnTo>
                    <a:pt x="799629" y="300757"/>
                  </a:lnTo>
                  <a:lnTo>
                    <a:pt x="1066172" y="279274"/>
                  </a:lnTo>
                  <a:lnTo>
                    <a:pt x="1332715" y="279274"/>
                  </a:lnTo>
                  <a:lnTo>
                    <a:pt x="1599258" y="214826"/>
                  </a:lnTo>
                  <a:lnTo>
                    <a:pt x="1865801" y="171861"/>
                  </a:lnTo>
                  <a:lnTo>
                    <a:pt x="2132344" y="128895"/>
                  </a:lnTo>
                  <a:lnTo>
                    <a:pt x="2398888" y="64447"/>
                  </a:lnTo>
                  <a:lnTo>
                    <a:pt x="2665431" y="42965"/>
                  </a:lnTo>
                  <a:lnTo>
                    <a:pt x="2931974" y="21482"/>
                  </a:lnTo>
                  <a:lnTo>
                    <a:pt x="3198517" y="21482"/>
                  </a:lnTo>
                  <a:lnTo>
                    <a:pt x="3465060" y="42965"/>
                  </a:lnTo>
                  <a:lnTo>
                    <a:pt x="3731603" y="42965"/>
                  </a:lnTo>
                  <a:lnTo>
                    <a:pt x="3998146" y="42965"/>
                  </a:lnTo>
                  <a:lnTo>
                    <a:pt x="4264689" y="85930"/>
                  </a:lnTo>
                  <a:lnTo>
                    <a:pt x="4531233" y="85930"/>
                  </a:lnTo>
                  <a:lnTo>
                    <a:pt x="4797776" y="21482"/>
                  </a:lnTo>
                  <a:lnTo>
                    <a:pt x="5064319" y="0"/>
                  </a:lnTo>
                  <a:lnTo>
                    <a:pt x="5330862" y="21482"/>
                  </a:lnTo>
                  <a:lnTo>
                    <a:pt x="5597405" y="85930"/>
                  </a:lnTo>
                  <a:lnTo>
                    <a:pt x="5863948" y="64447"/>
                  </a:lnTo>
                  <a:lnTo>
                    <a:pt x="6130491" y="21482"/>
                  </a:lnTo>
                  <a:lnTo>
                    <a:pt x="6397034" y="42965"/>
                  </a:lnTo>
                  <a:lnTo>
                    <a:pt x="6663577" y="21482"/>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45880" y="27830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58</a:t>
              </a:r>
            </a:p>
          </p:txBody>
        </p:sp>
        <p:sp>
          <p:nvSpPr>
            <p:cNvPr id="79" name="tx79"/>
            <p:cNvSpPr/>
            <p:nvPr/>
          </p:nvSpPr>
          <p:spPr>
            <a:xfrm>
              <a:off x="2678595"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0" name="tx80"/>
            <p:cNvSpPr/>
            <p:nvPr/>
          </p:nvSpPr>
          <p:spPr>
            <a:xfrm>
              <a:off x="4011311" y="239634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76</a:t>
              </a:r>
            </a:p>
          </p:txBody>
        </p:sp>
        <p:sp>
          <p:nvSpPr>
            <p:cNvPr id="81" name="tx81"/>
            <p:cNvSpPr/>
            <p:nvPr/>
          </p:nvSpPr>
          <p:spPr>
            <a:xfrm>
              <a:off x="5344027" y="239634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76</a:t>
              </a:r>
            </a:p>
          </p:txBody>
        </p:sp>
        <p:sp>
          <p:nvSpPr>
            <p:cNvPr id="82" name="tx82"/>
            <p:cNvSpPr/>
            <p:nvPr/>
          </p:nvSpPr>
          <p:spPr>
            <a:xfrm>
              <a:off x="6410199" y="235338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78</a:t>
              </a:r>
            </a:p>
          </p:txBody>
        </p:sp>
        <p:sp>
          <p:nvSpPr>
            <p:cNvPr id="83" name="tx83"/>
            <p:cNvSpPr/>
            <p:nvPr/>
          </p:nvSpPr>
          <p:spPr>
            <a:xfrm>
              <a:off x="6676742" y="2377954"/>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77</a:t>
              </a:r>
            </a:p>
          </p:txBody>
        </p:sp>
        <p:sp>
          <p:nvSpPr>
            <p:cNvPr id="84" name="tx84"/>
            <p:cNvSpPr/>
            <p:nvPr/>
          </p:nvSpPr>
          <p:spPr>
            <a:xfrm>
              <a:off x="6943285" y="2441229"/>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74</a:t>
              </a:r>
            </a:p>
          </p:txBody>
        </p:sp>
        <p:sp>
          <p:nvSpPr>
            <p:cNvPr id="85" name="tx85"/>
            <p:cNvSpPr/>
            <p:nvPr/>
          </p:nvSpPr>
          <p:spPr>
            <a:xfrm>
              <a:off x="7209828" y="2419376"/>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75</a:t>
              </a:r>
            </a:p>
          </p:txBody>
        </p:sp>
        <p:sp>
          <p:nvSpPr>
            <p:cNvPr id="86" name="tx86"/>
            <p:cNvSpPr/>
            <p:nvPr/>
          </p:nvSpPr>
          <p:spPr>
            <a:xfrm>
              <a:off x="7476372" y="2377954"/>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77</a:t>
              </a:r>
            </a:p>
          </p:txBody>
        </p:sp>
        <p:sp>
          <p:nvSpPr>
            <p:cNvPr id="87" name="tx87"/>
            <p:cNvSpPr/>
            <p:nvPr/>
          </p:nvSpPr>
          <p:spPr>
            <a:xfrm>
              <a:off x="7742915" y="239634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76</a:t>
              </a:r>
            </a:p>
          </p:txBody>
        </p:sp>
        <p:sp>
          <p:nvSpPr>
            <p:cNvPr id="88" name="tx88"/>
            <p:cNvSpPr/>
            <p:nvPr/>
          </p:nvSpPr>
          <p:spPr>
            <a:xfrm>
              <a:off x="8009458" y="2377954"/>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77</a:t>
              </a:r>
            </a:p>
          </p:txBody>
        </p:sp>
        <p:sp>
          <p:nvSpPr>
            <p:cNvPr id="89" name="tx89"/>
            <p:cNvSpPr/>
            <p:nvPr/>
          </p:nvSpPr>
          <p:spPr>
            <a:xfrm>
              <a:off x="1386073" y="397089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90" name="tx90"/>
            <p:cNvSpPr/>
            <p:nvPr/>
          </p:nvSpPr>
          <p:spPr>
            <a:xfrm>
              <a:off x="1340869" y="361732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91" name="tx91"/>
            <p:cNvSpPr/>
            <p:nvPr/>
          </p:nvSpPr>
          <p:spPr>
            <a:xfrm>
              <a:off x="2673584" y="391763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8.8</a:t>
              </a:r>
            </a:p>
          </p:txBody>
        </p:sp>
        <p:sp>
          <p:nvSpPr>
            <p:cNvPr id="92" name="tx92"/>
            <p:cNvSpPr/>
            <p:nvPr/>
          </p:nvSpPr>
          <p:spPr>
            <a:xfrm>
              <a:off x="2673584" y="352565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93" name="tx93"/>
            <p:cNvSpPr/>
            <p:nvPr/>
          </p:nvSpPr>
          <p:spPr>
            <a:xfrm>
              <a:off x="3976155" y="3848187"/>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11.2</a:t>
              </a:r>
            </a:p>
          </p:txBody>
        </p:sp>
        <p:sp>
          <p:nvSpPr>
            <p:cNvPr id="94" name="tx94"/>
            <p:cNvSpPr/>
            <p:nvPr/>
          </p:nvSpPr>
          <p:spPr>
            <a:xfrm>
              <a:off x="4006300" y="342128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95" name="tx95"/>
            <p:cNvSpPr/>
            <p:nvPr/>
          </p:nvSpPr>
          <p:spPr>
            <a:xfrm>
              <a:off x="5308871" y="3823333"/>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12.1</a:t>
              </a:r>
            </a:p>
          </p:txBody>
        </p:sp>
        <p:sp>
          <p:nvSpPr>
            <p:cNvPr id="96" name="tx96"/>
            <p:cNvSpPr/>
            <p:nvPr/>
          </p:nvSpPr>
          <p:spPr>
            <a:xfrm>
              <a:off x="5339016" y="336024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97" name="tx97"/>
            <p:cNvSpPr/>
            <p:nvPr/>
          </p:nvSpPr>
          <p:spPr>
            <a:xfrm>
              <a:off x="6375043" y="378761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13.3</a:t>
              </a:r>
            </a:p>
          </p:txBody>
        </p:sp>
        <p:sp>
          <p:nvSpPr>
            <p:cNvPr id="98" name="tx98"/>
            <p:cNvSpPr/>
            <p:nvPr/>
          </p:nvSpPr>
          <p:spPr>
            <a:xfrm>
              <a:off x="6405188" y="329378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99" name="tx99"/>
            <p:cNvSpPr/>
            <p:nvPr/>
          </p:nvSpPr>
          <p:spPr>
            <a:xfrm>
              <a:off x="6641586" y="3786533"/>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13.3</a:t>
              </a:r>
            </a:p>
          </p:txBody>
        </p:sp>
        <p:sp>
          <p:nvSpPr>
            <p:cNvPr id="100" name="tx100"/>
            <p:cNvSpPr/>
            <p:nvPr/>
          </p:nvSpPr>
          <p:spPr>
            <a:xfrm>
              <a:off x="6671731" y="328538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01" name="tx101"/>
            <p:cNvSpPr/>
            <p:nvPr/>
          </p:nvSpPr>
          <p:spPr>
            <a:xfrm>
              <a:off x="6953334" y="37951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2" name="tx102"/>
            <p:cNvSpPr/>
            <p:nvPr/>
          </p:nvSpPr>
          <p:spPr>
            <a:xfrm>
              <a:off x="6938274" y="328473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3" name="tx103"/>
            <p:cNvSpPr/>
            <p:nvPr/>
          </p:nvSpPr>
          <p:spPr>
            <a:xfrm>
              <a:off x="7174673" y="378351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13.4</a:t>
              </a:r>
            </a:p>
          </p:txBody>
        </p:sp>
        <p:sp>
          <p:nvSpPr>
            <p:cNvPr id="104" name="tx104"/>
            <p:cNvSpPr/>
            <p:nvPr/>
          </p:nvSpPr>
          <p:spPr>
            <a:xfrm>
              <a:off x="7204817" y="3266715"/>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05" name="tx105"/>
            <p:cNvSpPr/>
            <p:nvPr/>
          </p:nvSpPr>
          <p:spPr>
            <a:xfrm>
              <a:off x="7441216" y="376993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13.9</a:t>
              </a:r>
            </a:p>
          </p:txBody>
        </p:sp>
        <p:sp>
          <p:nvSpPr>
            <p:cNvPr id="106" name="tx106"/>
            <p:cNvSpPr/>
            <p:nvPr/>
          </p:nvSpPr>
          <p:spPr>
            <a:xfrm>
              <a:off x="7471361" y="324748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07" name="tx107"/>
            <p:cNvSpPr/>
            <p:nvPr/>
          </p:nvSpPr>
          <p:spPr>
            <a:xfrm>
              <a:off x="7707759" y="376882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13.9</a:t>
              </a:r>
            </a:p>
          </p:txBody>
        </p:sp>
        <p:sp>
          <p:nvSpPr>
            <p:cNvPr id="108" name="tx108"/>
            <p:cNvSpPr/>
            <p:nvPr/>
          </p:nvSpPr>
          <p:spPr>
            <a:xfrm>
              <a:off x="7737904" y="3239131"/>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09" name="tx109"/>
            <p:cNvSpPr/>
            <p:nvPr/>
          </p:nvSpPr>
          <p:spPr>
            <a:xfrm>
              <a:off x="7974302" y="375627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14.3</a:t>
              </a:r>
            </a:p>
          </p:txBody>
        </p:sp>
        <p:sp>
          <p:nvSpPr>
            <p:cNvPr id="110" name="tx110"/>
            <p:cNvSpPr/>
            <p:nvPr/>
          </p:nvSpPr>
          <p:spPr>
            <a:xfrm>
              <a:off x="8004447" y="322058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1" name="tx111"/>
            <p:cNvSpPr/>
            <p:nvPr/>
          </p:nvSpPr>
          <p:spPr>
            <a:xfrm>
              <a:off x="1310724" y="335465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12.1</a:t>
              </a:r>
            </a:p>
          </p:txBody>
        </p:sp>
        <p:sp>
          <p:nvSpPr>
            <p:cNvPr id="112" name="tx112"/>
            <p:cNvSpPr/>
            <p:nvPr/>
          </p:nvSpPr>
          <p:spPr>
            <a:xfrm>
              <a:off x="2643440" y="327117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3" name="tx113"/>
            <p:cNvSpPr/>
            <p:nvPr/>
          </p:nvSpPr>
          <p:spPr>
            <a:xfrm>
              <a:off x="3976155" y="3205436"/>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14.7</a:t>
              </a:r>
            </a:p>
          </p:txBody>
        </p:sp>
        <p:sp>
          <p:nvSpPr>
            <p:cNvPr id="114" name="tx114"/>
            <p:cNvSpPr/>
            <p:nvPr/>
          </p:nvSpPr>
          <p:spPr>
            <a:xfrm>
              <a:off x="5308871" y="313174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15.9</a:t>
              </a:r>
            </a:p>
          </p:txBody>
        </p:sp>
        <p:sp>
          <p:nvSpPr>
            <p:cNvPr id="115" name="tx115"/>
            <p:cNvSpPr/>
            <p:nvPr/>
          </p:nvSpPr>
          <p:spPr>
            <a:xfrm>
              <a:off x="6375043" y="3068828"/>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17.1</a:t>
              </a:r>
            </a:p>
          </p:txBody>
        </p:sp>
        <p:sp>
          <p:nvSpPr>
            <p:cNvPr id="116" name="tx116"/>
            <p:cNvSpPr/>
            <p:nvPr/>
          </p:nvSpPr>
          <p:spPr>
            <a:xfrm>
              <a:off x="6641586" y="3051440"/>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17.4</a:t>
              </a:r>
            </a:p>
          </p:txBody>
        </p:sp>
        <p:sp>
          <p:nvSpPr>
            <p:cNvPr id="117" name="tx117"/>
            <p:cNvSpPr/>
            <p:nvPr/>
          </p:nvSpPr>
          <p:spPr>
            <a:xfrm>
              <a:off x="6908130" y="303432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17.6</a:t>
              </a:r>
            </a:p>
          </p:txBody>
        </p:sp>
        <p:sp>
          <p:nvSpPr>
            <p:cNvPr id="118" name="tx118"/>
            <p:cNvSpPr/>
            <p:nvPr/>
          </p:nvSpPr>
          <p:spPr>
            <a:xfrm>
              <a:off x="7174673" y="302082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17.9</a:t>
              </a:r>
            </a:p>
          </p:txBody>
        </p:sp>
        <p:sp>
          <p:nvSpPr>
            <p:cNvPr id="119" name="tx119"/>
            <p:cNvSpPr/>
            <p:nvPr/>
          </p:nvSpPr>
          <p:spPr>
            <a:xfrm>
              <a:off x="7441216" y="300751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18.1</a:t>
              </a:r>
            </a:p>
          </p:txBody>
        </p:sp>
        <p:sp>
          <p:nvSpPr>
            <p:cNvPr id="120" name="tx120"/>
            <p:cNvSpPr/>
            <p:nvPr/>
          </p:nvSpPr>
          <p:spPr>
            <a:xfrm>
              <a:off x="7707759" y="2992339"/>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18.3</a:t>
              </a:r>
            </a:p>
          </p:txBody>
        </p:sp>
        <p:sp>
          <p:nvSpPr>
            <p:cNvPr id="121" name="tx121"/>
            <p:cNvSpPr/>
            <p:nvPr/>
          </p:nvSpPr>
          <p:spPr>
            <a:xfrm>
              <a:off x="7974302" y="298103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18.5</a:t>
              </a:r>
            </a:p>
          </p:txBody>
        </p:sp>
        <p:sp>
          <p:nvSpPr>
            <p:cNvPr id="122" name="tx122"/>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16710" y="358069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4" name="tx124"/>
            <p:cNvSpPr/>
            <p:nvPr/>
          </p:nvSpPr>
          <p:spPr>
            <a:xfrm>
              <a:off x="616710" y="300149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5" name="tx125"/>
            <p:cNvSpPr/>
            <p:nvPr/>
          </p:nvSpPr>
          <p:spPr>
            <a:xfrm>
              <a:off x="616710" y="2422227"/>
              <a:ext cx="27176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30M</a:t>
              </a:r>
            </a:p>
          </p:txBody>
        </p:sp>
        <p:sp>
          <p:nvSpPr>
            <p:cNvPr id="126" name="tx126"/>
            <p:cNvSpPr/>
            <p:nvPr/>
          </p:nvSpPr>
          <p:spPr>
            <a:xfrm>
              <a:off x="616710" y="184309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7" name="tx127"/>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440970" y="3018617"/>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4" name="tx144"/>
            <p:cNvSpPr/>
            <p:nvPr/>
          </p:nvSpPr>
          <p:spPr>
            <a:xfrm rot="5400000">
              <a:off x="8326001" y="3018617"/>
              <a:ext cx="128874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 (%)</a:t>
              </a:r>
            </a:p>
          </p:txBody>
        </p:sp>
        <p:sp>
          <p:nvSpPr>
            <p:cNvPr id="145" name="pl145"/>
            <p:cNvSpPr/>
            <p:nvPr/>
          </p:nvSpPr>
          <p:spPr>
            <a:xfrm>
              <a:off x="2892766"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3159865" y="5099786"/>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80163"/>
              <a:ext cx="201456" cy="201456"/>
            </a:xfrm>
            <a:prstGeom prst="rect">
              <a:avLst/>
            </a:prstGeom>
            <a:solidFill>
              <a:srgbClr val="E2231A">
                <a:alpha val="100000"/>
              </a:srgbClr>
            </a:solidFill>
          </p:spPr>
          <p:txBody>
            <a:bodyPr/>
            <a:lstStyle/>
            <a:p>
              <a:endParaRPr/>
            </a:p>
          </p:txBody>
        </p:sp>
        <p:sp>
          <p:nvSpPr>
            <p:cNvPr id="148" name="rc148"/>
            <p:cNvSpPr/>
            <p:nvPr/>
          </p:nvSpPr>
          <p:spPr>
            <a:xfrm>
              <a:off x="5653947" y="5080163"/>
              <a:ext cx="201456" cy="201456"/>
            </a:xfrm>
            <a:prstGeom prst="rect">
              <a:avLst/>
            </a:prstGeom>
            <a:solidFill>
              <a:srgbClr val="80BD41">
                <a:alpha val="100000"/>
              </a:srgbClr>
            </a:solidFill>
          </p:spPr>
          <p:txBody>
            <a:bodyPr/>
            <a:lstStyle/>
            <a:p>
              <a:endParaRPr/>
            </a:p>
          </p:txBody>
        </p:sp>
        <p:sp>
          <p:nvSpPr>
            <p:cNvPr id="149" name="tx149"/>
            <p:cNvSpPr/>
            <p:nvPr/>
          </p:nvSpPr>
          <p:spPr>
            <a:xfrm>
              <a:off x="4728904" y="5129185"/>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129254"/>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1400299"/>
              <a:ext cx="605714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1592892"/>
              <a:ext cx="1351351"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ESAR, 2000-2025</a:t>
              </a:r>
            </a:p>
          </p:txBody>
        </p:sp>
        <p:sp>
          <p:nvSpPr>
            <p:cNvPr id="153" name="pl153"/>
            <p:cNvSpPr/>
            <p:nvPr/>
          </p:nvSpPr>
          <p:spPr>
            <a:xfrm>
              <a:off x="2182589"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3955219"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572785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750048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306890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484153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6614165"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8386795"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rc165"/>
            <p:cNvSpPr/>
            <p:nvPr/>
          </p:nvSpPr>
          <p:spPr>
            <a:xfrm>
              <a:off x="1296273" y="5840557"/>
              <a:ext cx="4699667" cy="124062"/>
            </a:xfrm>
            <a:prstGeom prst="rect">
              <a:avLst/>
            </a:prstGeom>
            <a:solidFill>
              <a:srgbClr val="80BD41">
                <a:alpha val="100000"/>
              </a:srgbClr>
            </a:solidFill>
          </p:spPr>
          <p:txBody>
            <a:bodyPr/>
            <a:lstStyle/>
            <a:p>
              <a:endParaRPr/>
            </a:p>
          </p:txBody>
        </p:sp>
        <p:sp>
          <p:nvSpPr>
            <p:cNvPr id="166" name="rc166"/>
            <p:cNvSpPr/>
            <p:nvPr/>
          </p:nvSpPr>
          <p:spPr>
            <a:xfrm>
              <a:off x="5995941" y="5840557"/>
              <a:ext cx="1345804" cy="124062"/>
            </a:xfrm>
            <a:prstGeom prst="rect">
              <a:avLst/>
            </a:prstGeom>
            <a:solidFill>
              <a:srgbClr val="E2231A">
                <a:alpha val="100000"/>
              </a:srgbClr>
            </a:solidFill>
          </p:spPr>
          <p:txBody>
            <a:bodyPr/>
            <a:lstStyle/>
            <a:p>
              <a:endParaRPr/>
            </a:p>
          </p:txBody>
        </p:sp>
        <p:sp>
          <p:nvSpPr>
            <p:cNvPr id="167" name="rc167"/>
            <p:cNvSpPr/>
            <p:nvPr/>
          </p:nvSpPr>
          <p:spPr>
            <a:xfrm>
              <a:off x="1296273" y="5685479"/>
              <a:ext cx="4929687" cy="124062"/>
            </a:xfrm>
            <a:prstGeom prst="rect">
              <a:avLst/>
            </a:prstGeom>
            <a:solidFill>
              <a:srgbClr val="80BD41">
                <a:alpha val="100000"/>
              </a:srgbClr>
            </a:solidFill>
          </p:spPr>
          <p:txBody>
            <a:bodyPr/>
            <a:lstStyle/>
            <a:p>
              <a:endParaRPr/>
            </a:p>
          </p:txBody>
        </p:sp>
        <p:sp>
          <p:nvSpPr>
            <p:cNvPr id="168" name="rc168"/>
            <p:cNvSpPr/>
            <p:nvPr/>
          </p:nvSpPr>
          <p:spPr>
            <a:xfrm>
              <a:off x="6225961" y="5685479"/>
              <a:ext cx="1575549" cy="124062"/>
            </a:xfrm>
            <a:prstGeom prst="rect">
              <a:avLst/>
            </a:prstGeom>
            <a:solidFill>
              <a:srgbClr val="E2231A">
                <a:alpha val="100000"/>
              </a:srgbClr>
            </a:solidFill>
          </p:spPr>
          <p:txBody>
            <a:bodyPr/>
            <a:lstStyle/>
            <a:p>
              <a:endParaRPr/>
            </a:p>
          </p:txBody>
        </p:sp>
        <p:sp>
          <p:nvSpPr>
            <p:cNvPr id="169" name="rc169"/>
            <p:cNvSpPr/>
            <p:nvPr/>
          </p:nvSpPr>
          <p:spPr>
            <a:xfrm>
              <a:off x="1296273" y="5530401"/>
              <a:ext cx="5083325" cy="124062"/>
            </a:xfrm>
            <a:prstGeom prst="rect">
              <a:avLst/>
            </a:prstGeom>
            <a:solidFill>
              <a:srgbClr val="80BD41">
                <a:alpha val="100000"/>
              </a:srgbClr>
            </a:solidFill>
          </p:spPr>
          <p:txBody>
            <a:bodyPr/>
            <a:lstStyle/>
            <a:p>
              <a:endParaRPr/>
            </a:p>
          </p:txBody>
        </p:sp>
        <p:sp>
          <p:nvSpPr>
            <p:cNvPr id="170" name="rc170"/>
            <p:cNvSpPr/>
            <p:nvPr/>
          </p:nvSpPr>
          <p:spPr>
            <a:xfrm>
              <a:off x="6379599" y="5530401"/>
              <a:ext cx="1491404" cy="124062"/>
            </a:xfrm>
            <a:prstGeom prst="rect">
              <a:avLst/>
            </a:prstGeom>
            <a:solidFill>
              <a:srgbClr val="E2231A">
                <a:alpha val="100000"/>
              </a:srgbClr>
            </a:solidFill>
          </p:spPr>
          <p:txBody>
            <a:bodyPr/>
            <a:lstStyle/>
            <a:p>
              <a:endParaRPr/>
            </a:p>
          </p:txBody>
        </p:sp>
        <p:sp>
          <p:nvSpPr>
            <p:cNvPr id="171" name="tx171"/>
            <p:cNvSpPr/>
            <p:nvPr/>
          </p:nvSpPr>
          <p:spPr>
            <a:xfrm>
              <a:off x="3523031" y="5855347"/>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13.3</a:t>
              </a:r>
            </a:p>
          </p:txBody>
        </p:sp>
        <p:sp>
          <p:nvSpPr>
            <p:cNvPr id="172" name="tx172"/>
            <p:cNvSpPr/>
            <p:nvPr/>
          </p:nvSpPr>
          <p:spPr>
            <a:xfrm>
              <a:off x="6580936" y="5855347"/>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3.8</a:t>
              </a:r>
            </a:p>
          </p:txBody>
        </p:sp>
        <p:sp>
          <p:nvSpPr>
            <p:cNvPr id="173" name="tx173"/>
            <p:cNvSpPr/>
            <p:nvPr/>
          </p:nvSpPr>
          <p:spPr>
            <a:xfrm>
              <a:off x="3638041" y="5700269"/>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13.9</a:t>
              </a:r>
            </a:p>
          </p:txBody>
        </p:sp>
        <p:sp>
          <p:nvSpPr>
            <p:cNvPr id="174" name="tx174"/>
            <p:cNvSpPr/>
            <p:nvPr/>
          </p:nvSpPr>
          <p:spPr>
            <a:xfrm>
              <a:off x="6925829" y="5702245"/>
              <a:ext cx="175814"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4.4</a:t>
              </a:r>
            </a:p>
          </p:txBody>
        </p:sp>
        <p:sp>
          <p:nvSpPr>
            <p:cNvPr id="175" name="tx175"/>
            <p:cNvSpPr/>
            <p:nvPr/>
          </p:nvSpPr>
          <p:spPr>
            <a:xfrm>
              <a:off x="3714860" y="5545191"/>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14.3</a:t>
              </a:r>
            </a:p>
          </p:txBody>
        </p:sp>
        <p:sp>
          <p:nvSpPr>
            <p:cNvPr id="176" name="tx176"/>
            <p:cNvSpPr/>
            <p:nvPr/>
          </p:nvSpPr>
          <p:spPr>
            <a:xfrm>
              <a:off x="7037394" y="5546796"/>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4.2</a:t>
              </a:r>
            </a:p>
          </p:txBody>
        </p:sp>
        <p:sp>
          <p:nvSpPr>
            <p:cNvPr id="177" name="tx177"/>
            <p:cNvSpPr/>
            <p:nvPr/>
          </p:nvSpPr>
          <p:spPr>
            <a:xfrm>
              <a:off x="7520942" y="5856952"/>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17.1</a:t>
              </a:r>
            </a:p>
          </p:txBody>
        </p:sp>
        <p:sp>
          <p:nvSpPr>
            <p:cNvPr id="178" name="tx178"/>
            <p:cNvSpPr/>
            <p:nvPr/>
          </p:nvSpPr>
          <p:spPr>
            <a:xfrm>
              <a:off x="8003696" y="5700269"/>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18.3</a:t>
              </a:r>
            </a:p>
          </p:txBody>
        </p:sp>
        <p:sp>
          <p:nvSpPr>
            <p:cNvPr id="179" name="tx179"/>
            <p:cNvSpPr/>
            <p:nvPr/>
          </p:nvSpPr>
          <p:spPr>
            <a:xfrm>
              <a:off x="8076664" y="5545252"/>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18.5</a:t>
              </a:r>
            </a:p>
          </p:txBody>
        </p:sp>
        <p:sp>
          <p:nvSpPr>
            <p:cNvPr id="180" name="tx180"/>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3" name="tx183"/>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4" name="tx184"/>
            <p:cNvSpPr/>
            <p:nvPr/>
          </p:nvSpPr>
          <p:spPr>
            <a:xfrm>
              <a:off x="2952464" y="6056560"/>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85" name="tx185"/>
            <p:cNvSpPr/>
            <p:nvPr/>
          </p:nvSpPr>
          <p:spPr>
            <a:xfrm>
              <a:off x="4686248"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6" name="tx186"/>
            <p:cNvSpPr/>
            <p:nvPr/>
          </p:nvSpPr>
          <p:spPr>
            <a:xfrm>
              <a:off x="6458878"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87" name="tx187"/>
            <p:cNvSpPr/>
            <p:nvPr/>
          </p:nvSpPr>
          <p:spPr>
            <a:xfrm>
              <a:off x="8231509"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88" name="tx188"/>
            <p:cNvSpPr/>
            <p:nvPr/>
          </p:nvSpPr>
          <p:spPr>
            <a:xfrm>
              <a:off x="3859090" y="619135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89" name="tx189"/>
            <p:cNvSpPr/>
            <p:nvPr/>
          </p:nvSpPr>
          <p:spPr>
            <a:xfrm>
              <a:off x="4296396" y="63965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90" name="tx190"/>
            <p:cNvSpPr/>
            <p:nvPr/>
          </p:nvSpPr>
          <p:spPr>
            <a:xfrm>
              <a:off x="1742615" y="65172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MCV1 coverage in 2025 (77%) was within 1% of coverage in 2019 (78%).
The number of children vaccinated with MCV1 increased 8% from 13.3 million in 2019 to 14.3 million in 2025.
The number of surviving infants increased approximately 9% from 17.1 million in 2019 to 18.5 million in 2025.
In 2025, 1.1 million more children were vaccinated than in 2019.
In 2025, there were 1.5 million more surviving infants (target population) than in 2019.
For vaccine coverage to increase, the number of children vaccinated must increase at a faster rate than the population increases.</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MCV1 coverage was 77%: 14.3 million children received the measles vaccine, but 4.2 million remain unvaccinated against the highly contagious disease.</a:t>
            </a:r>
          </a:p>
        </p:txBody>
      </p:sp>
      <p:grpSp>
        <p:nvGrpSpPr>
          <p:cNvPr id="193" name="Group 192"/>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728389" y="4486426"/>
              <a:ext cx="269085" cy="204231"/>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1997474" y="4486426"/>
              <a:ext cx="269085" cy="20423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266559" y="4486426"/>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535644" y="4486426"/>
              <a:ext cx="269085"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804729" y="4486426"/>
              <a:ext cx="269085"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073814" y="4486426"/>
              <a:ext cx="269085" cy="204231"/>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342899" y="4486426"/>
              <a:ext cx="269085" cy="204231"/>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611984" y="4486426"/>
              <a:ext cx="269085" cy="204231"/>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3881069" y="4486426"/>
              <a:ext cx="269085" cy="204231"/>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150154" y="4486426"/>
              <a:ext cx="269085" cy="204231"/>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419239" y="4486426"/>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688324" y="4486426"/>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4957409" y="4486426"/>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226494" y="4486426"/>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495579" y="4486426"/>
              <a:ext cx="269085" cy="204231"/>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764664" y="4486426"/>
              <a:ext cx="269085" cy="20423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033750" y="4486426"/>
              <a:ext cx="269085" cy="204231"/>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302835" y="4486426"/>
              <a:ext cx="269085" cy="204231"/>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571920" y="4486426"/>
              <a:ext cx="269085" cy="204231"/>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841005" y="4486426"/>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110090" y="4486426"/>
              <a:ext cx="269085" cy="20423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379175" y="4486426"/>
              <a:ext cx="269085" cy="204231"/>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648260" y="4486426"/>
              <a:ext cx="269085"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917345" y="4486426"/>
              <a:ext cx="269085" cy="204231"/>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186430" y="4486426"/>
              <a:ext cx="269085" cy="20423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55515" y="4486426"/>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728389" y="3261035"/>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997474" y="3261035"/>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266559" y="3261035"/>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535644" y="3261035"/>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804729" y="3261035"/>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073814" y="3261035"/>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342899" y="3261035"/>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611984" y="3261035"/>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881069" y="3261035"/>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150154" y="3261035"/>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419239" y="3261035"/>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688324" y="3261035"/>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4957409" y="3261035"/>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226494" y="3261035"/>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495579" y="3261035"/>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764664" y="3261035"/>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033750" y="3261035"/>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302835" y="3261035"/>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571920" y="3261035"/>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841005" y="3261035"/>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110090" y="3261035"/>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379175" y="3261035"/>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648260" y="3261035"/>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917345" y="3261035"/>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186430" y="3261035"/>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55515" y="3261035"/>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1728389" y="2648340"/>
              <a:ext cx="269085" cy="20423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1997474" y="2648340"/>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266559" y="2648340"/>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535644" y="2648340"/>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804729" y="2648340"/>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073814" y="2648340"/>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342899" y="2648340"/>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611984" y="2648340"/>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881069" y="2648340"/>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150154" y="2648340"/>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419239" y="2648340"/>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688324" y="2648340"/>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957409" y="2648340"/>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226494" y="2648340"/>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495579" y="2648340"/>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764664" y="2648340"/>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033750" y="2648340"/>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302835" y="2648340"/>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571920" y="2648340"/>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841005" y="2648340"/>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110090" y="2648340"/>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379175" y="2648340"/>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648260" y="2648340"/>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917345" y="2648340"/>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186430" y="2648340"/>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55515" y="2648340"/>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1728389" y="4690658"/>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1997474" y="4690658"/>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266559" y="4690658"/>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535644" y="4690658"/>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2804729" y="4690658"/>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073814" y="4690658"/>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342899" y="4690658"/>
              <a:ext cx="269085"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611984" y="4690658"/>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881069" y="4690658"/>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150154" y="4690658"/>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419239" y="4690658"/>
              <a:ext cx="269085" cy="20423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688324" y="4690658"/>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4957409" y="4690658"/>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226494" y="4690658"/>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495579" y="4690658"/>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764664" y="4690658"/>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033750" y="4690658"/>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302835" y="4690658"/>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571920" y="4690658"/>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841005" y="4690658"/>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110090" y="4690658"/>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379175" y="4690658"/>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648260" y="4690658"/>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917345" y="4690658"/>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186430" y="4690658"/>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55515" y="4690658"/>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1728389" y="1218718"/>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1997474" y="1218718"/>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266559" y="1218718"/>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535644" y="1218718"/>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2804729" y="1218718"/>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073814" y="1218718"/>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342899" y="1218718"/>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611984" y="1218718"/>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3881069" y="1218718"/>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150154" y="121871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419239" y="1218718"/>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688324" y="1218718"/>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957409" y="1218718"/>
              <a:ext cx="269085"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226494" y="1218718"/>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495579" y="1218718"/>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764664" y="1218718"/>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033750" y="1218718"/>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302835" y="121871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571920" y="121871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841005" y="121871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110090" y="121871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379175" y="121871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648260" y="121871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917345" y="121871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186430" y="121871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55515" y="121871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1728389" y="2239877"/>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1997474" y="2239877"/>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266559" y="2239877"/>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535644" y="2239877"/>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804729" y="2239877"/>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073814" y="2239877"/>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342899" y="2239877"/>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611984" y="2239877"/>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881069" y="2239877"/>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150154" y="2239877"/>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419239" y="2239877"/>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688324" y="2239877"/>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57409" y="2239877"/>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226494" y="2239877"/>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495579" y="2239877"/>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764664" y="2239877"/>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033750" y="2239877"/>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302835" y="2239877"/>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571920" y="2239877"/>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841005" y="2239877"/>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110090" y="2239877"/>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379175" y="2239877"/>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648260" y="2239877"/>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917345" y="2239877"/>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186430" y="2239877"/>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55515" y="2239877"/>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1728389" y="4077962"/>
              <a:ext cx="269085" cy="204231"/>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1997474" y="4077962"/>
              <a:ext cx="269085" cy="204231"/>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266559" y="4077962"/>
              <a:ext cx="269085" cy="204231"/>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535644" y="4077962"/>
              <a:ext cx="269085" cy="204231"/>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2804729" y="4077962"/>
              <a:ext cx="269085" cy="204231"/>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073814" y="4077962"/>
              <a:ext cx="269085" cy="204231"/>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342899" y="4077962"/>
              <a:ext cx="269085" cy="204231"/>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611984" y="4077962"/>
              <a:ext cx="269085" cy="204231"/>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3881069" y="4077962"/>
              <a:ext cx="269085" cy="20423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150154" y="4077962"/>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419239" y="4077962"/>
              <a:ext cx="269085"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688324" y="4077962"/>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4957409" y="4077962"/>
              <a:ext cx="269085"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226494" y="4077962"/>
              <a:ext cx="269085" cy="20423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495579" y="4077962"/>
              <a:ext cx="269085" cy="20423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764664" y="4077962"/>
              <a:ext cx="269085" cy="204231"/>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033750" y="4077962"/>
              <a:ext cx="269085" cy="204231"/>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302835" y="4077962"/>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571920" y="4077962"/>
              <a:ext cx="269085"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841005" y="4077962"/>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110090" y="4077962"/>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379175" y="4077962"/>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648260" y="4077962"/>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917345" y="4077962"/>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186430" y="4077962"/>
              <a:ext cx="269085" cy="20423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55515" y="4077962"/>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1728389" y="3465267"/>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1997474" y="3465267"/>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266559" y="3465267"/>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535644" y="3465267"/>
              <a:ext cx="269085" cy="20423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2804729" y="3465267"/>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073814" y="3465267"/>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342899" y="3465267"/>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611984" y="3465267"/>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3881069" y="3465267"/>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150154" y="3465267"/>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419239" y="3465267"/>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688324" y="3465267"/>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4957409" y="3465267"/>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226494" y="3465267"/>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495579" y="3465267"/>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764664" y="3465267"/>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033750" y="3465267"/>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302835" y="3465267"/>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571920" y="3465267"/>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841005" y="3465267"/>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110090" y="3465267"/>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379175" y="3465267"/>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648260" y="3465267"/>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917345" y="3465267"/>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186430" y="3465267"/>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55515" y="3465267"/>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1728389" y="3669499"/>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1997474" y="3669499"/>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266559" y="3669499"/>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2535644" y="3669499"/>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2804729" y="3669499"/>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073814" y="3669499"/>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342899" y="3669499"/>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3611984" y="3669499"/>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3881069" y="3669499"/>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150154" y="3669499"/>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419239" y="3669499"/>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4688324" y="3669499"/>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4957409" y="3669499"/>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226494" y="3669499"/>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495579" y="3669499"/>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5764664" y="3669499"/>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033750" y="3669499"/>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302835" y="3669499"/>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571920" y="3669499"/>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841005" y="3669499"/>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110090" y="3669499"/>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379175" y="3669499"/>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648260" y="3669499"/>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917345" y="3669499"/>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186430" y="3669499"/>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455515" y="3669499"/>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1728389" y="5507585"/>
              <a:ext cx="269085" cy="204231"/>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1997474" y="5507585"/>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266559" y="5507585"/>
              <a:ext cx="269085" cy="204231"/>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2535644" y="5507585"/>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2804729" y="5507585"/>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073814" y="5507585"/>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342899" y="5507585"/>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3611984" y="5507585"/>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3881069" y="5507585"/>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150154" y="5507585"/>
              <a:ext cx="269085" cy="204231"/>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419239" y="5507585"/>
              <a:ext cx="269085"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4688324" y="5507585"/>
              <a:ext cx="269085"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4957409" y="5507585"/>
              <a:ext cx="269085" cy="204231"/>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226494" y="5507585"/>
              <a:ext cx="269085"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495579" y="5507585"/>
              <a:ext cx="269085"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5764664" y="5507585"/>
              <a:ext cx="269085" cy="204231"/>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033750" y="5507585"/>
              <a:ext cx="269085"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302835" y="5507585"/>
              <a:ext cx="269085" cy="20423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571920" y="5507585"/>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6841005" y="5507585"/>
              <a:ext cx="269085" cy="204231"/>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110090" y="5507585"/>
              <a:ext cx="269085" cy="20423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379175" y="5507585"/>
              <a:ext cx="269085" cy="204231"/>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648260" y="5507585"/>
              <a:ext cx="269085" cy="204231"/>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917345" y="5507585"/>
              <a:ext cx="269085"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186430" y="5507585"/>
              <a:ext cx="269085" cy="204231"/>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455515" y="5507585"/>
              <a:ext cx="269085" cy="204231"/>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1728389" y="2444108"/>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1997474" y="2444108"/>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266559" y="2444108"/>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2535644" y="2444108"/>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2804729" y="2444108"/>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073814" y="2444108"/>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342899" y="2444108"/>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3611984" y="2444108"/>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3881069" y="2444108"/>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150154" y="2444108"/>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419239" y="2444108"/>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4688324" y="2444108"/>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4957409" y="2444108"/>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226494" y="2444108"/>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495579" y="2444108"/>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5764664" y="2444108"/>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033750" y="2444108"/>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302835" y="2444108"/>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571920" y="2444108"/>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6841005" y="2444108"/>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110090" y="2444108"/>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379175" y="2444108"/>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648260" y="2444108"/>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7917345" y="2444108"/>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186430" y="2444108"/>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455515" y="2444108"/>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1728389" y="5099121"/>
              <a:ext cx="269085"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1997474" y="5099121"/>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266559" y="5099121"/>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2535644" y="5099121"/>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2804729" y="5099121"/>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073814" y="5099121"/>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342899" y="5099121"/>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3611984" y="5099121"/>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3881069" y="5099121"/>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150154" y="5099121"/>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419239" y="5099121"/>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4688324" y="5099121"/>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4957409" y="5099121"/>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226494" y="5099121"/>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495579" y="5099121"/>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5764664" y="5099121"/>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033750" y="5099121"/>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302835" y="5099121"/>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571920" y="5099121"/>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6841005" y="5099121"/>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110090" y="5099121"/>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379175" y="5099121"/>
              <a:ext cx="269085"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648260" y="5099121"/>
              <a:ext cx="269085" cy="204231"/>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7917345" y="5099121"/>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186430" y="5099121"/>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455515" y="5099121"/>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1728389" y="2852572"/>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1997474" y="2852572"/>
              <a:ext cx="269085" cy="204231"/>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266559" y="2852572"/>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2535644" y="2852572"/>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2804729" y="2852572"/>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073814" y="2852572"/>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342899" y="2852572"/>
              <a:ext cx="269085" cy="204231"/>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3611984" y="2852572"/>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3881069" y="2852572"/>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150154" y="2852572"/>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419239" y="2852572"/>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4688324" y="2852572"/>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4957409" y="2852572"/>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226494" y="2852572"/>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495579" y="2852572"/>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5764664" y="2852572"/>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033750" y="2852572"/>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302835" y="2852572"/>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571920" y="2852572"/>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841005" y="2852572"/>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110090" y="2852572"/>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379175" y="2852572"/>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648260" y="2852572"/>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917345" y="2852572"/>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186430" y="2852572"/>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455515" y="2852572"/>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1728389" y="1422950"/>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1997474" y="1422950"/>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266559" y="1422950"/>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2535644" y="1422950"/>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2804729" y="1422950"/>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073814" y="1422950"/>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342899"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3611984" y="1422950"/>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3881069" y="1422950"/>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150154"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419239"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4688324"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4957409"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226494"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495579"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5764664" y="1422950"/>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033750" y="1422950"/>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302835"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571920" y="1422950"/>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6841005" y="1422950"/>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110090" y="1422950"/>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379175" y="1422950"/>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648260" y="1422950"/>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7917345" y="1422950"/>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186430" y="1422950"/>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455515" y="1422950"/>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1728389" y="5303353"/>
              <a:ext cx="269085" cy="204231"/>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1997474" y="5303353"/>
              <a:ext cx="269085" cy="204231"/>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266559" y="5303353"/>
              <a:ext cx="269085" cy="204231"/>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2535644" y="5303353"/>
              <a:ext cx="269085" cy="204231"/>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2804729" y="5303353"/>
              <a:ext cx="269085" cy="204231"/>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073814" y="5303353"/>
              <a:ext cx="269085" cy="204231"/>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342899" y="5303353"/>
              <a:ext cx="269085" cy="204231"/>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3611984" y="5303353"/>
              <a:ext cx="269085" cy="204231"/>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3881069" y="5303353"/>
              <a:ext cx="269085" cy="204231"/>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150154" y="5303353"/>
              <a:ext cx="269085" cy="204231"/>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419239" y="5303353"/>
              <a:ext cx="269085" cy="204231"/>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4688324" y="5303353"/>
              <a:ext cx="269085" cy="204231"/>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4957409" y="5303353"/>
              <a:ext cx="269085" cy="204231"/>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226494" y="5303353"/>
              <a:ext cx="269085" cy="204231"/>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495579" y="5303353"/>
              <a:ext cx="269085" cy="204231"/>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5764664" y="5303353"/>
              <a:ext cx="269085"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033750" y="5303353"/>
              <a:ext cx="269085"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302835" y="5303353"/>
              <a:ext cx="269085" cy="20423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571920" y="5303353"/>
              <a:ext cx="269085" cy="20423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6841005" y="5303353"/>
              <a:ext cx="269085" cy="20423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110090" y="5303353"/>
              <a:ext cx="269085" cy="20423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379175" y="5303353"/>
              <a:ext cx="269085" cy="204231"/>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648260" y="5303353"/>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7917345" y="5303353"/>
              <a:ext cx="269085" cy="204231"/>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186430" y="5303353"/>
              <a:ext cx="269085"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455515" y="5303353"/>
              <a:ext cx="269085" cy="204231"/>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1728389" y="4894889"/>
              <a:ext cx="269085" cy="20423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1997474" y="4894889"/>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266559" y="4894889"/>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2535644" y="4894889"/>
              <a:ext cx="269085"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2804729" y="4894889"/>
              <a:ext cx="269085" cy="204231"/>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073814" y="4894889"/>
              <a:ext cx="269085"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342899" y="4894889"/>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3611984" y="4894889"/>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3881069" y="4894889"/>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150154" y="4894889"/>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419239" y="4894889"/>
              <a:ext cx="269085" cy="20423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4688324" y="4894889"/>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4957409" y="4894889"/>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226494" y="4894889"/>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495579" y="4894889"/>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5764664" y="4894889"/>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033750" y="4894889"/>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302835" y="4894889"/>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571920" y="4894889"/>
              <a:ext cx="269085"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6841005" y="4894889"/>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110090" y="4894889"/>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379175" y="4894889"/>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648260" y="4894889"/>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7917345" y="4894889"/>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186430" y="4894889"/>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455515" y="4894889"/>
              <a:ext cx="269085"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4688324" y="4282194"/>
              <a:ext cx="269085"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4957409" y="4282194"/>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5226494" y="4282194"/>
              <a:ext cx="269085" cy="204231"/>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5495579" y="4282194"/>
              <a:ext cx="269085" cy="20423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5764664" y="4282194"/>
              <a:ext cx="269085" cy="20423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6033750" y="4282194"/>
              <a:ext cx="269085"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6302835" y="4282194"/>
              <a:ext cx="269085" cy="204231"/>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6571920" y="4282194"/>
              <a:ext cx="269085" cy="204231"/>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6841005" y="4282194"/>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7110090" y="4282194"/>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7379175" y="4282194"/>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7648260" y="4282194"/>
              <a:ext cx="269085" cy="20423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7917345" y="4282194"/>
              <a:ext cx="269085" cy="20423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8186430" y="4282194"/>
              <a:ext cx="269085" cy="20423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8455515" y="4282194"/>
              <a:ext cx="269085" cy="20423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1728389" y="1627181"/>
              <a:ext cx="269085" cy="204231"/>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1997474" y="1627181"/>
              <a:ext cx="269085"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2266559" y="1627181"/>
              <a:ext cx="269085"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2535644" y="1627181"/>
              <a:ext cx="269085"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2804729" y="1627181"/>
              <a:ext cx="269085"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3073814" y="1627181"/>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3342899" y="1627181"/>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3611984" y="1627181"/>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3881069" y="1627181"/>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4150154" y="1627181"/>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4419239" y="1627181"/>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4688324" y="1627181"/>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4957409" y="1627181"/>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5226494" y="1627181"/>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5495579" y="1627181"/>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5764664" y="1627181"/>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6033750" y="1627181"/>
              <a:ext cx="269085"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6302835" y="1627181"/>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6571920" y="1627181"/>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6841005" y="1627181"/>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7110090" y="1627181"/>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7379175" y="1627181"/>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7648260" y="1627181"/>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7917345" y="1627181"/>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8186430" y="1627181"/>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8455515" y="1627181"/>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1728389" y="3056804"/>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1997474" y="3056804"/>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2266559" y="3056804"/>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2535644" y="3056804"/>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2804729" y="3056804"/>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3073814" y="3056804"/>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3342899" y="3056804"/>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3611984" y="3056804"/>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3881069" y="3056804"/>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4150154" y="3056804"/>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4419239" y="3056804"/>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4688324" y="3056804"/>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4957409" y="3056804"/>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5226494" y="3056804"/>
              <a:ext cx="269085"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5495579" y="3056804"/>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5764664" y="3056804"/>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6033750" y="3056804"/>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6302835" y="3056804"/>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6571920" y="3056804"/>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6841005" y="3056804"/>
              <a:ext cx="269085"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7110090" y="3056804"/>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7379175" y="3056804"/>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7648260" y="3056804"/>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7917345" y="3056804"/>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8186430" y="3056804"/>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8455515" y="3056804"/>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1728389" y="1831413"/>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1997474" y="1831413"/>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2266559" y="1831413"/>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2535644" y="1831413"/>
              <a:ext cx="269085"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2804729" y="1831413"/>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3073814" y="1831413"/>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3342899" y="1831413"/>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3611984" y="1831413"/>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3881069" y="1831413"/>
              <a:ext cx="269085"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4150154" y="1831413"/>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4419239" y="1831413"/>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4688324" y="1831413"/>
              <a:ext cx="269085"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4957409" y="1831413"/>
              <a:ext cx="269085"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5226494" y="1831413"/>
              <a:ext cx="269085"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5495579" y="1831413"/>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5764664" y="1831413"/>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6033750" y="1831413"/>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6302835" y="1831413"/>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6571920" y="1831413"/>
              <a:ext cx="269085"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6841005" y="1831413"/>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7110090" y="1831413"/>
              <a:ext cx="269085"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7379175" y="1831413"/>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7648260" y="1831413"/>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7917345" y="1831413"/>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8186430" y="1831413"/>
              <a:ext cx="269085"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8455515" y="1831413"/>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1728389" y="2035645"/>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1997474" y="2035645"/>
              <a:ext cx="269085"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2266559" y="2035645"/>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2535644" y="2035645"/>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2804729" y="2035645"/>
              <a:ext cx="269085"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3073814" y="2035645"/>
              <a:ext cx="269085"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3342899" y="2035645"/>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3611984" y="2035645"/>
              <a:ext cx="269085"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3881069" y="2035645"/>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4150154" y="2035645"/>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4419239" y="2035645"/>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4688324" y="2035645"/>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4957409" y="2035645"/>
              <a:ext cx="269085"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5226494" y="2035645"/>
              <a:ext cx="269085"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5495579" y="2035645"/>
              <a:ext cx="269085"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5764664" y="2035645"/>
              <a:ext cx="269085"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6033750" y="2035645"/>
              <a:ext cx="269085"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6302835" y="2035645"/>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6571920" y="2035645"/>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6841005" y="2035645"/>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7110090" y="2035645"/>
              <a:ext cx="269085"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7379175" y="2035645"/>
              <a:ext cx="269085"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7648260" y="2035645"/>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7917345" y="2035645"/>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8186430" y="2035645"/>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8455515" y="2035645"/>
              <a:ext cx="269085"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1728389" y="3873731"/>
              <a:ext cx="269085" cy="204231"/>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1997474" y="3873731"/>
              <a:ext cx="269085" cy="204231"/>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2266559" y="3873731"/>
              <a:ext cx="269085" cy="204231"/>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2535644" y="3873731"/>
              <a:ext cx="269085"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2804729" y="3873731"/>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3073814" y="3873731"/>
              <a:ext cx="269085"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3342899" y="3873731"/>
              <a:ext cx="269085"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3611984" y="3873731"/>
              <a:ext cx="269085"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3881069" y="3873731"/>
              <a:ext cx="269085" cy="20423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4150154" y="3873731"/>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4419239" y="3873731"/>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4688324" y="3873731"/>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4957409" y="3873731"/>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5226494" y="3873731"/>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5495579" y="3873731"/>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5764664" y="3873731"/>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6033750" y="3873731"/>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6302835" y="3873731"/>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6571920" y="3873731"/>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6841005" y="3873731"/>
              <a:ext cx="269085"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7110090" y="3873731"/>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7379175" y="3873731"/>
              <a:ext cx="269085"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7648260" y="3873731"/>
              <a:ext cx="269085"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7917345" y="3873731"/>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8186430" y="3873731"/>
              <a:ext cx="269085"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8455515" y="3873731"/>
              <a:ext cx="269085"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65" name="tx565"/>
            <p:cNvSpPr/>
            <p:nvPr/>
          </p:nvSpPr>
          <p:spPr>
            <a:xfrm>
              <a:off x="2071727" y="45494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566" name="tx566"/>
            <p:cNvSpPr/>
            <p:nvPr/>
          </p:nvSpPr>
          <p:spPr>
            <a:xfrm>
              <a:off x="2340812" y="454974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67" name="tx567"/>
            <p:cNvSpPr/>
            <p:nvPr/>
          </p:nvSpPr>
          <p:spPr>
            <a:xfrm>
              <a:off x="260989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68" name="tx568"/>
            <p:cNvSpPr/>
            <p:nvPr/>
          </p:nvSpPr>
          <p:spPr>
            <a:xfrm>
              <a:off x="287898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69" name="tx569"/>
            <p:cNvSpPr/>
            <p:nvPr/>
          </p:nvSpPr>
          <p:spPr>
            <a:xfrm>
              <a:off x="7991598" y="45480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70" name="tx570"/>
            <p:cNvSpPr/>
            <p:nvPr/>
          </p:nvSpPr>
          <p:spPr>
            <a:xfrm>
              <a:off x="8529768" y="45494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71" name="tx571"/>
            <p:cNvSpPr/>
            <p:nvPr/>
          </p:nvSpPr>
          <p:spPr>
            <a:xfrm>
              <a:off x="180264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72" name="tx572"/>
            <p:cNvSpPr/>
            <p:nvPr/>
          </p:nvSpPr>
          <p:spPr>
            <a:xfrm>
              <a:off x="207172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73" name="tx573"/>
            <p:cNvSpPr/>
            <p:nvPr/>
          </p:nvSpPr>
          <p:spPr>
            <a:xfrm>
              <a:off x="234081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74" name="tx574"/>
            <p:cNvSpPr/>
            <p:nvPr/>
          </p:nvSpPr>
          <p:spPr>
            <a:xfrm>
              <a:off x="260989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75" name="tx575"/>
            <p:cNvSpPr/>
            <p:nvPr/>
          </p:nvSpPr>
          <p:spPr>
            <a:xfrm>
              <a:off x="2878982" y="3322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76" name="tx576"/>
            <p:cNvSpPr/>
            <p:nvPr/>
          </p:nvSpPr>
          <p:spPr>
            <a:xfrm>
              <a:off x="3148067" y="3322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77" name="tx577"/>
            <p:cNvSpPr/>
            <p:nvPr/>
          </p:nvSpPr>
          <p:spPr>
            <a:xfrm>
              <a:off x="341715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78" name="tx578"/>
            <p:cNvSpPr/>
            <p:nvPr/>
          </p:nvSpPr>
          <p:spPr>
            <a:xfrm>
              <a:off x="368623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79" name="tx579"/>
            <p:cNvSpPr/>
            <p:nvPr/>
          </p:nvSpPr>
          <p:spPr>
            <a:xfrm>
              <a:off x="395532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0" name="tx580"/>
            <p:cNvSpPr/>
            <p:nvPr/>
          </p:nvSpPr>
          <p:spPr>
            <a:xfrm>
              <a:off x="422440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81" name="tx581"/>
            <p:cNvSpPr/>
            <p:nvPr/>
          </p:nvSpPr>
          <p:spPr>
            <a:xfrm>
              <a:off x="449349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82" name="tx582"/>
            <p:cNvSpPr/>
            <p:nvPr/>
          </p:nvSpPr>
          <p:spPr>
            <a:xfrm>
              <a:off x="476257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83" name="tx583"/>
            <p:cNvSpPr/>
            <p:nvPr/>
          </p:nvSpPr>
          <p:spPr>
            <a:xfrm>
              <a:off x="503166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84" name="tx584"/>
            <p:cNvSpPr/>
            <p:nvPr/>
          </p:nvSpPr>
          <p:spPr>
            <a:xfrm>
              <a:off x="530074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85" name="tx585"/>
            <p:cNvSpPr/>
            <p:nvPr/>
          </p:nvSpPr>
          <p:spPr>
            <a:xfrm>
              <a:off x="556983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86" name="tx586"/>
            <p:cNvSpPr/>
            <p:nvPr/>
          </p:nvSpPr>
          <p:spPr>
            <a:xfrm>
              <a:off x="583891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87" name="tx587"/>
            <p:cNvSpPr/>
            <p:nvPr/>
          </p:nvSpPr>
          <p:spPr>
            <a:xfrm>
              <a:off x="610800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88" name="tx588"/>
            <p:cNvSpPr/>
            <p:nvPr/>
          </p:nvSpPr>
          <p:spPr>
            <a:xfrm>
              <a:off x="637708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89" name="tx589"/>
            <p:cNvSpPr/>
            <p:nvPr/>
          </p:nvSpPr>
          <p:spPr>
            <a:xfrm>
              <a:off x="664617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0" name="tx590"/>
            <p:cNvSpPr/>
            <p:nvPr/>
          </p:nvSpPr>
          <p:spPr>
            <a:xfrm>
              <a:off x="691525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1" name="tx591"/>
            <p:cNvSpPr/>
            <p:nvPr/>
          </p:nvSpPr>
          <p:spPr>
            <a:xfrm>
              <a:off x="718434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92" name="tx592"/>
            <p:cNvSpPr/>
            <p:nvPr/>
          </p:nvSpPr>
          <p:spPr>
            <a:xfrm>
              <a:off x="7453428"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3" name="tx593"/>
            <p:cNvSpPr/>
            <p:nvPr/>
          </p:nvSpPr>
          <p:spPr>
            <a:xfrm>
              <a:off x="7722513"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94" name="tx594"/>
            <p:cNvSpPr/>
            <p:nvPr/>
          </p:nvSpPr>
          <p:spPr>
            <a:xfrm>
              <a:off x="7991598"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5" name="tx595"/>
            <p:cNvSpPr/>
            <p:nvPr/>
          </p:nvSpPr>
          <p:spPr>
            <a:xfrm>
              <a:off x="8260683"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6" name="tx596"/>
            <p:cNvSpPr/>
            <p:nvPr/>
          </p:nvSpPr>
          <p:spPr>
            <a:xfrm>
              <a:off x="8529768" y="3322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97" name="tx597"/>
            <p:cNvSpPr/>
            <p:nvPr/>
          </p:nvSpPr>
          <p:spPr>
            <a:xfrm>
              <a:off x="1802642" y="27113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598" name="tx598"/>
            <p:cNvSpPr/>
            <p:nvPr/>
          </p:nvSpPr>
          <p:spPr>
            <a:xfrm>
              <a:off x="2071727" y="2709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99" name="tx599"/>
            <p:cNvSpPr/>
            <p:nvPr/>
          </p:nvSpPr>
          <p:spPr>
            <a:xfrm>
              <a:off x="2340812" y="27113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00" name="tx600"/>
            <p:cNvSpPr/>
            <p:nvPr/>
          </p:nvSpPr>
          <p:spPr>
            <a:xfrm>
              <a:off x="260989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01" name="tx601"/>
            <p:cNvSpPr/>
            <p:nvPr/>
          </p:nvSpPr>
          <p:spPr>
            <a:xfrm>
              <a:off x="287898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02" name="tx602"/>
            <p:cNvSpPr/>
            <p:nvPr/>
          </p:nvSpPr>
          <p:spPr>
            <a:xfrm>
              <a:off x="314806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03" name="tx603"/>
            <p:cNvSpPr/>
            <p:nvPr/>
          </p:nvSpPr>
          <p:spPr>
            <a:xfrm>
              <a:off x="341715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04" name="tx604"/>
            <p:cNvSpPr/>
            <p:nvPr/>
          </p:nvSpPr>
          <p:spPr>
            <a:xfrm>
              <a:off x="368623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05" name="tx605"/>
            <p:cNvSpPr/>
            <p:nvPr/>
          </p:nvSpPr>
          <p:spPr>
            <a:xfrm>
              <a:off x="395532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06" name="tx606"/>
            <p:cNvSpPr/>
            <p:nvPr/>
          </p:nvSpPr>
          <p:spPr>
            <a:xfrm>
              <a:off x="422440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07" name="tx607"/>
            <p:cNvSpPr/>
            <p:nvPr/>
          </p:nvSpPr>
          <p:spPr>
            <a:xfrm>
              <a:off x="449349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08" name="tx608"/>
            <p:cNvSpPr/>
            <p:nvPr/>
          </p:nvSpPr>
          <p:spPr>
            <a:xfrm>
              <a:off x="4762577" y="2709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09" name="tx609"/>
            <p:cNvSpPr/>
            <p:nvPr/>
          </p:nvSpPr>
          <p:spPr>
            <a:xfrm>
              <a:off x="5031662" y="2709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10" name="tx610"/>
            <p:cNvSpPr/>
            <p:nvPr/>
          </p:nvSpPr>
          <p:spPr>
            <a:xfrm>
              <a:off x="530074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11" name="tx611"/>
            <p:cNvSpPr/>
            <p:nvPr/>
          </p:nvSpPr>
          <p:spPr>
            <a:xfrm>
              <a:off x="556983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12" name="tx612"/>
            <p:cNvSpPr/>
            <p:nvPr/>
          </p:nvSpPr>
          <p:spPr>
            <a:xfrm>
              <a:off x="5838917" y="2709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13" name="tx613"/>
            <p:cNvSpPr/>
            <p:nvPr/>
          </p:nvSpPr>
          <p:spPr>
            <a:xfrm>
              <a:off x="6108002" y="2709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14" name="tx614"/>
            <p:cNvSpPr/>
            <p:nvPr/>
          </p:nvSpPr>
          <p:spPr>
            <a:xfrm>
              <a:off x="637708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15" name="tx615"/>
            <p:cNvSpPr/>
            <p:nvPr/>
          </p:nvSpPr>
          <p:spPr>
            <a:xfrm>
              <a:off x="664617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16" name="tx616"/>
            <p:cNvSpPr/>
            <p:nvPr/>
          </p:nvSpPr>
          <p:spPr>
            <a:xfrm>
              <a:off x="691525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17" name="tx617"/>
            <p:cNvSpPr/>
            <p:nvPr/>
          </p:nvSpPr>
          <p:spPr>
            <a:xfrm>
              <a:off x="718434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18" name="tx618"/>
            <p:cNvSpPr/>
            <p:nvPr/>
          </p:nvSpPr>
          <p:spPr>
            <a:xfrm>
              <a:off x="7453428"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19" name="tx619"/>
            <p:cNvSpPr/>
            <p:nvPr/>
          </p:nvSpPr>
          <p:spPr>
            <a:xfrm>
              <a:off x="7722513"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20" name="tx620"/>
            <p:cNvSpPr/>
            <p:nvPr/>
          </p:nvSpPr>
          <p:spPr>
            <a:xfrm>
              <a:off x="7991598"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21" name="tx621"/>
            <p:cNvSpPr/>
            <p:nvPr/>
          </p:nvSpPr>
          <p:spPr>
            <a:xfrm>
              <a:off x="8260683"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22" name="tx622"/>
            <p:cNvSpPr/>
            <p:nvPr/>
          </p:nvSpPr>
          <p:spPr>
            <a:xfrm>
              <a:off x="8529768"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23" name="tx623"/>
            <p:cNvSpPr/>
            <p:nvPr/>
          </p:nvSpPr>
          <p:spPr>
            <a:xfrm>
              <a:off x="180264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24" name="tx624"/>
            <p:cNvSpPr/>
            <p:nvPr/>
          </p:nvSpPr>
          <p:spPr>
            <a:xfrm>
              <a:off x="207172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25" name="tx625"/>
            <p:cNvSpPr/>
            <p:nvPr/>
          </p:nvSpPr>
          <p:spPr>
            <a:xfrm>
              <a:off x="2340812" y="47536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26" name="tx626"/>
            <p:cNvSpPr/>
            <p:nvPr/>
          </p:nvSpPr>
          <p:spPr>
            <a:xfrm>
              <a:off x="260989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27" name="tx627"/>
            <p:cNvSpPr/>
            <p:nvPr/>
          </p:nvSpPr>
          <p:spPr>
            <a:xfrm>
              <a:off x="287898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28" name="tx628"/>
            <p:cNvSpPr/>
            <p:nvPr/>
          </p:nvSpPr>
          <p:spPr>
            <a:xfrm>
              <a:off x="314806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29" name="tx629"/>
            <p:cNvSpPr/>
            <p:nvPr/>
          </p:nvSpPr>
          <p:spPr>
            <a:xfrm>
              <a:off x="341715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30" name="tx630"/>
            <p:cNvSpPr/>
            <p:nvPr/>
          </p:nvSpPr>
          <p:spPr>
            <a:xfrm>
              <a:off x="368623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31" name="tx631"/>
            <p:cNvSpPr/>
            <p:nvPr/>
          </p:nvSpPr>
          <p:spPr>
            <a:xfrm>
              <a:off x="395532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32" name="tx632"/>
            <p:cNvSpPr/>
            <p:nvPr/>
          </p:nvSpPr>
          <p:spPr>
            <a:xfrm>
              <a:off x="422440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33" name="tx633"/>
            <p:cNvSpPr/>
            <p:nvPr/>
          </p:nvSpPr>
          <p:spPr>
            <a:xfrm>
              <a:off x="4493492" y="47536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34" name="tx634"/>
            <p:cNvSpPr/>
            <p:nvPr/>
          </p:nvSpPr>
          <p:spPr>
            <a:xfrm>
              <a:off x="476257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35" name="tx635"/>
            <p:cNvSpPr/>
            <p:nvPr/>
          </p:nvSpPr>
          <p:spPr>
            <a:xfrm>
              <a:off x="503166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36" name="tx636"/>
            <p:cNvSpPr/>
            <p:nvPr/>
          </p:nvSpPr>
          <p:spPr>
            <a:xfrm>
              <a:off x="530074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37" name="tx637"/>
            <p:cNvSpPr/>
            <p:nvPr/>
          </p:nvSpPr>
          <p:spPr>
            <a:xfrm>
              <a:off x="556983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38" name="tx638"/>
            <p:cNvSpPr/>
            <p:nvPr/>
          </p:nvSpPr>
          <p:spPr>
            <a:xfrm>
              <a:off x="583891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39" name="tx639"/>
            <p:cNvSpPr/>
            <p:nvPr/>
          </p:nvSpPr>
          <p:spPr>
            <a:xfrm>
              <a:off x="6108002" y="475498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40" name="tx640"/>
            <p:cNvSpPr/>
            <p:nvPr/>
          </p:nvSpPr>
          <p:spPr>
            <a:xfrm>
              <a:off x="6377087" y="47536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41" name="tx641"/>
            <p:cNvSpPr/>
            <p:nvPr/>
          </p:nvSpPr>
          <p:spPr>
            <a:xfrm>
              <a:off x="6646172" y="475397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42" name="tx642"/>
            <p:cNvSpPr/>
            <p:nvPr/>
          </p:nvSpPr>
          <p:spPr>
            <a:xfrm>
              <a:off x="691525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43" name="tx643"/>
            <p:cNvSpPr/>
            <p:nvPr/>
          </p:nvSpPr>
          <p:spPr>
            <a:xfrm>
              <a:off x="7184342" y="47536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44" name="tx644"/>
            <p:cNvSpPr/>
            <p:nvPr/>
          </p:nvSpPr>
          <p:spPr>
            <a:xfrm>
              <a:off x="7453428"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45" name="tx645"/>
            <p:cNvSpPr/>
            <p:nvPr/>
          </p:nvSpPr>
          <p:spPr>
            <a:xfrm>
              <a:off x="7722513" y="47536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46" name="tx646"/>
            <p:cNvSpPr/>
            <p:nvPr/>
          </p:nvSpPr>
          <p:spPr>
            <a:xfrm>
              <a:off x="7991598"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47" name="tx647"/>
            <p:cNvSpPr/>
            <p:nvPr/>
          </p:nvSpPr>
          <p:spPr>
            <a:xfrm>
              <a:off x="8260683"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48" name="tx648"/>
            <p:cNvSpPr/>
            <p:nvPr/>
          </p:nvSpPr>
          <p:spPr>
            <a:xfrm>
              <a:off x="8529768"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49" name="tx649"/>
            <p:cNvSpPr/>
            <p:nvPr/>
          </p:nvSpPr>
          <p:spPr>
            <a:xfrm>
              <a:off x="180264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50" name="tx650"/>
            <p:cNvSpPr/>
            <p:nvPr/>
          </p:nvSpPr>
          <p:spPr>
            <a:xfrm>
              <a:off x="207172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51" name="tx651"/>
            <p:cNvSpPr/>
            <p:nvPr/>
          </p:nvSpPr>
          <p:spPr>
            <a:xfrm>
              <a:off x="2340812" y="12803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52" name="tx652"/>
            <p:cNvSpPr/>
            <p:nvPr/>
          </p:nvSpPr>
          <p:spPr>
            <a:xfrm>
              <a:off x="260989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53" name="tx653"/>
            <p:cNvSpPr/>
            <p:nvPr/>
          </p:nvSpPr>
          <p:spPr>
            <a:xfrm>
              <a:off x="287898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54" name="tx654"/>
            <p:cNvSpPr/>
            <p:nvPr/>
          </p:nvSpPr>
          <p:spPr>
            <a:xfrm>
              <a:off x="314806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55" name="tx655"/>
            <p:cNvSpPr/>
            <p:nvPr/>
          </p:nvSpPr>
          <p:spPr>
            <a:xfrm>
              <a:off x="341715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56" name="tx656"/>
            <p:cNvSpPr/>
            <p:nvPr/>
          </p:nvSpPr>
          <p:spPr>
            <a:xfrm>
              <a:off x="368623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57" name="tx657"/>
            <p:cNvSpPr/>
            <p:nvPr/>
          </p:nvSpPr>
          <p:spPr>
            <a:xfrm>
              <a:off x="395532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58" name="tx658"/>
            <p:cNvSpPr/>
            <p:nvPr/>
          </p:nvSpPr>
          <p:spPr>
            <a:xfrm>
              <a:off x="4224407" y="12803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59" name="tx659"/>
            <p:cNvSpPr/>
            <p:nvPr/>
          </p:nvSpPr>
          <p:spPr>
            <a:xfrm>
              <a:off x="449349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60" name="tx660"/>
            <p:cNvSpPr/>
            <p:nvPr/>
          </p:nvSpPr>
          <p:spPr>
            <a:xfrm>
              <a:off x="476257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61" name="tx661"/>
            <p:cNvSpPr/>
            <p:nvPr/>
          </p:nvSpPr>
          <p:spPr>
            <a:xfrm>
              <a:off x="503166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2" name="tx662"/>
            <p:cNvSpPr/>
            <p:nvPr/>
          </p:nvSpPr>
          <p:spPr>
            <a:xfrm>
              <a:off x="530074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63" name="tx663"/>
            <p:cNvSpPr/>
            <p:nvPr/>
          </p:nvSpPr>
          <p:spPr>
            <a:xfrm>
              <a:off x="556983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64" name="tx664"/>
            <p:cNvSpPr/>
            <p:nvPr/>
          </p:nvSpPr>
          <p:spPr>
            <a:xfrm>
              <a:off x="583891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65" name="tx665"/>
            <p:cNvSpPr/>
            <p:nvPr/>
          </p:nvSpPr>
          <p:spPr>
            <a:xfrm>
              <a:off x="610800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66" name="tx666"/>
            <p:cNvSpPr/>
            <p:nvPr/>
          </p:nvSpPr>
          <p:spPr>
            <a:xfrm>
              <a:off x="6377087" y="12803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67" name="tx667"/>
            <p:cNvSpPr/>
            <p:nvPr/>
          </p:nvSpPr>
          <p:spPr>
            <a:xfrm>
              <a:off x="6646172" y="12803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68" name="tx668"/>
            <p:cNvSpPr/>
            <p:nvPr/>
          </p:nvSpPr>
          <p:spPr>
            <a:xfrm>
              <a:off x="6915257" y="12803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69" name="tx669"/>
            <p:cNvSpPr/>
            <p:nvPr/>
          </p:nvSpPr>
          <p:spPr>
            <a:xfrm>
              <a:off x="7184342" y="12803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70" name="tx670"/>
            <p:cNvSpPr/>
            <p:nvPr/>
          </p:nvSpPr>
          <p:spPr>
            <a:xfrm>
              <a:off x="7453428" y="12803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71" name="tx671"/>
            <p:cNvSpPr/>
            <p:nvPr/>
          </p:nvSpPr>
          <p:spPr>
            <a:xfrm>
              <a:off x="7722513" y="12803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72" name="tx672"/>
            <p:cNvSpPr/>
            <p:nvPr/>
          </p:nvSpPr>
          <p:spPr>
            <a:xfrm>
              <a:off x="7991598" y="12803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73" name="tx673"/>
            <p:cNvSpPr/>
            <p:nvPr/>
          </p:nvSpPr>
          <p:spPr>
            <a:xfrm>
              <a:off x="8260683" y="12803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74" name="tx674"/>
            <p:cNvSpPr/>
            <p:nvPr/>
          </p:nvSpPr>
          <p:spPr>
            <a:xfrm>
              <a:off x="8529768" y="12803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75" name="tx675"/>
            <p:cNvSpPr/>
            <p:nvPr/>
          </p:nvSpPr>
          <p:spPr>
            <a:xfrm>
              <a:off x="180264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76" name="tx676"/>
            <p:cNvSpPr/>
            <p:nvPr/>
          </p:nvSpPr>
          <p:spPr>
            <a:xfrm>
              <a:off x="2071727" y="23014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77" name="tx677"/>
            <p:cNvSpPr/>
            <p:nvPr/>
          </p:nvSpPr>
          <p:spPr>
            <a:xfrm>
              <a:off x="2340812" y="23014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78" name="tx678"/>
            <p:cNvSpPr/>
            <p:nvPr/>
          </p:nvSpPr>
          <p:spPr>
            <a:xfrm>
              <a:off x="2609897" y="23014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79" name="tx679"/>
            <p:cNvSpPr/>
            <p:nvPr/>
          </p:nvSpPr>
          <p:spPr>
            <a:xfrm>
              <a:off x="2878982" y="23014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80" name="tx680"/>
            <p:cNvSpPr/>
            <p:nvPr/>
          </p:nvSpPr>
          <p:spPr>
            <a:xfrm>
              <a:off x="3148067" y="23014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81" name="tx681"/>
            <p:cNvSpPr/>
            <p:nvPr/>
          </p:nvSpPr>
          <p:spPr>
            <a:xfrm>
              <a:off x="3417152" y="23014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82" name="tx682"/>
            <p:cNvSpPr/>
            <p:nvPr/>
          </p:nvSpPr>
          <p:spPr>
            <a:xfrm>
              <a:off x="368623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3" name="tx683"/>
            <p:cNvSpPr/>
            <p:nvPr/>
          </p:nvSpPr>
          <p:spPr>
            <a:xfrm>
              <a:off x="395532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4" name="tx684"/>
            <p:cNvSpPr/>
            <p:nvPr/>
          </p:nvSpPr>
          <p:spPr>
            <a:xfrm>
              <a:off x="422440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5" name="tx685"/>
            <p:cNvSpPr/>
            <p:nvPr/>
          </p:nvSpPr>
          <p:spPr>
            <a:xfrm>
              <a:off x="449349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6" name="tx686"/>
            <p:cNvSpPr/>
            <p:nvPr/>
          </p:nvSpPr>
          <p:spPr>
            <a:xfrm>
              <a:off x="476257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87" name="tx687"/>
            <p:cNvSpPr/>
            <p:nvPr/>
          </p:nvSpPr>
          <p:spPr>
            <a:xfrm>
              <a:off x="503166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88" name="tx688"/>
            <p:cNvSpPr/>
            <p:nvPr/>
          </p:nvSpPr>
          <p:spPr>
            <a:xfrm>
              <a:off x="530074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89" name="tx689"/>
            <p:cNvSpPr/>
            <p:nvPr/>
          </p:nvSpPr>
          <p:spPr>
            <a:xfrm>
              <a:off x="556983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90" name="tx690"/>
            <p:cNvSpPr/>
            <p:nvPr/>
          </p:nvSpPr>
          <p:spPr>
            <a:xfrm>
              <a:off x="583891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91" name="tx691"/>
            <p:cNvSpPr/>
            <p:nvPr/>
          </p:nvSpPr>
          <p:spPr>
            <a:xfrm>
              <a:off x="610800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92" name="tx692"/>
            <p:cNvSpPr/>
            <p:nvPr/>
          </p:nvSpPr>
          <p:spPr>
            <a:xfrm>
              <a:off x="637708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93" name="tx693"/>
            <p:cNvSpPr/>
            <p:nvPr/>
          </p:nvSpPr>
          <p:spPr>
            <a:xfrm>
              <a:off x="664617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94" name="tx694"/>
            <p:cNvSpPr/>
            <p:nvPr/>
          </p:nvSpPr>
          <p:spPr>
            <a:xfrm>
              <a:off x="691525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95" name="tx695"/>
            <p:cNvSpPr/>
            <p:nvPr/>
          </p:nvSpPr>
          <p:spPr>
            <a:xfrm>
              <a:off x="718434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96" name="tx696"/>
            <p:cNvSpPr/>
            <p:nvPr/>
          </p:nvSpPr>
          <p:spPr>
            <a:xfrm>
              <a:off x="745342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97" name="tx697"/>
            <p:cNvSpPr/>
            <p:nvPr/>
          </p:nvSpPr>
          <p:spPr>
            <a:xfrm>
              <a:off x="7722513" y="23014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98" name="tx698"/>
            <p:cNvSpPr/>
            <p:nvPr/>
          </p:nvSpPr>
          <p:spPr>
            <a:xfrm>
              <a:off x="799159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99" name="tx699"/>
            <p:cNvSpPr/>
            <p:nvPr/>
          </p:nvSpPr>
          <p:spPr>
            <a:xfrm>
              <a:off x="8260683"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00" name="tx700"/>
            <p:cNvSpPr/>
            <p:nvPr/>
          </p:nvSpPr>
          <p:spPr>
            <a:xfrm>
              <a:off x="852976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01" name="tx701"/>
            <p:cNvSpPr/>
            <p:nvPr/>
          </p:nvSpPr>
          <p:spPr>
            <a:xfrm>
              <a:off x="449349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02" name="tx702"/>
            <p:cNvSpPr/>
            <p:nvPr/>
          </p:nvSpPr>
          <p:spPr>
            <a:xfrm>
              <a:off x="476257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03" name="tx703"/>
            <p:cNvSpPr/>
            <p:nvPr/>
          </p:nvSpPr>
          <p:spPr>
            <a:xfrm>
              <a:off x="503166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04" name="tx704"/>
            <p:cNvSpPr/>
            <p:nvPr/>
          </p:nvSpPr>
          <p:spPr>
            <a:xfrm>
              <a:off x="664617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05" name="tx705"/>
            <p:cNvSpPr/>
            <p:nvPr/>
          </p:nvSpPr>
          <p:spPr>
            <a:xfrm>
              <a:off x="691525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06" name="tx706"/>
            <p:cNvSpPr/>
            <p:nvPr/>
          </p:nvSpPr>
          <p:spPr>
            <a:xfrm>
              <a:off x="718434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07" name="tx707"/>
            <p:cNvSpPr/>
            <p:nvPr/>
          </p:nvSpPr>
          <p:spPr>
            <a:xfrm>
              <a:off x="7453428"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08" name="tx708"/>
            <p:cNvSpPr/>
            <p:nvPr/>
          </p:nvSpPr>
          <p:spPr>
            <a:xfrm>
              <a:off x="7722513"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09" name="tx709"/>
            <p:cNvSpPr/>
            <p:nvPr/>
          </p:nvSpPr>
          <p:spPr>
            <a:xfrm>
              <a:off x="7991598" y="41409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10" name="tx710"/>
            <p:cNvSpPr/>
            <p:nvPr/>
          </p:nvSpPr>
          <p:spPr>
            <a:xfrm>
              <a:off x="8260683" y="41409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11" name="tx711"/>
            <p:cNvSpPr/>
            <p:nvPr/>
          </p:nvSpPr>
          <p:spPr>
            <a:xfrm>
              <a:off x="8529768" y="414228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12" name="tx712"/>
            <p:cNvSpPr/>
            <p:nvPr/>
          </p:nvSpPr>
          <p:spPr>
            <a:xfrm>
              <a:off x="180264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13" name="tx713"/>
            <p:cNvSpPr/>
            <p:nvPr/>
          </p:nvSpPr>
          <p:spPr>
            <a:xfrm>
              <a:off x="2071727" y="3529589"/>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14" name="tx714"/>
            <p:cNvSpPr/>
            <p:nvPr/>
          </p:nvSpPr>
          <p:spPr>
            <a:xfrm>
              <a:off x="234081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15" name="tx715"/>
            <p:cNvSpPr/>
            <p:nvPr/>
          </p:nvSpPr>
          <p:spPr>
            <a:xfrm>
              <a:off x="2609897" y="35282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16" name="tx716"/>
            <p:cNvSpPr/>
            <p:nvPr/>
          </p:nvSpPr>
          <p:spPr>
            <a:xfrm>
              <a:off x="2878982"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17" name="tx717"/>
            <p:cNvSpPr/>
            <p:nvPr/>
          </p:nvSpPr>
          <p:spPr>
            <a:xfrm>
              <a:off x="314806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18" name="tx718"/>
            <p:cNvSpPr/>
            <p:nvPr/>
          </p:nvSpPr>
          <p:spPr>
            <a:xfrm>
              <a:off x="3417152" y="3529589"/>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19" name="tx719"/>
            <p:cNvSpPr/>
            <p:nvPr/>
          </p:nvSpPr>
          <p:spPr>
            <a:xfrm>
              <a:off x="368623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20" name="tx720"/>
            <p:cNvSpPr/>
            <p:nvPr/>
          </p:nvSpPr>
          <p:spPr>
            <a:xfrm>
              <a:off x="395532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21" name="tx721"/>
            <p:cNvSpPr/>
            <p:nvPr/>
          </p:nvSpPr>
          <p:spPr>
            <a:xfrm>
              <a:off x="422440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22" name="tx722"/>
            <p:cNvSpPr/>
            <p:nvPr/>
          </p:nvSpPr>
          <p:spPr>
            <a:xfrm>
              <a:off x="449349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23" name="tx723"/>
            <p:cNvSpPr/>
            <p:nvPr/>
          </p:nvSpPr>
          <p:spPr>
            <a:xfrm>
              <a:off x="476257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24" name="tx724"/>
            <p:cNvSpPr/>
            <p:nvPr/>
          </p:nvSpPr>
          <p:spPr>
            <a:xfrm>
              <a:off x="5031662"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5" name="tx725"/>
            <p:cNvSpPr/>
            <p:nvPr/>
          </p:nvSpPr>
          <p:spPr>
            <a:xfrm>
              <a:off x="530074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26" name="tx726"/>
            <p:cNvSpPr/>
            <p:nvPr/>
          </p:nvSpPr>
          <p:spPr>
            <a:xfrm>
              <a:off x="556983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7" name="tx727"/>
            <p:cNvSpPr/>
            <p:nvPr/>
          </p:nvSpPr>
          <p:spPr>
            <a:xfrm>
              <a:off x="583891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8" name="tx728"/>
            <p:cNvSpPr/>
            <p:nvPr/>
          </p:nvSpPr>
          <p:spPr>
            <a:xfrm>
              <a:off x="6108002"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9" name="tx729"/>
            <p:cNvSpPr/>
            <p:nvPr/>
          </p:nvSpPr>
          <p:spPr>
            <a:xfrm>
              <a:off x="637708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30" name="tx730"/>
            <p:cNvSpPr/>
            <p:nvPr/>
          </p:nvSpPr>
          <p:spPr>
            <a:xfrm>
              <a:off x="664617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31" name="tx731"/>
            <p:cNvSpPr/>
            <p:nvPr/>
          </p:nvSpPr>
          <p:spPr>
            <a:xfrm>
              <a:off x="691525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32" name="tx732"/>
            <p:cNvSpPr/>
            <p:nvPr/>
          </p:nvSpPr>
          <p:spPr>
            <a:xfrm>
              <a:off x="718434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33" name="tx733"/>
            <p:cNvSpPr/>
            <p:nvPr/>
          </p:nvSpPr>
          <p:spPr>
            <a:xfrm>
              <a:off x="7453428"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34" name="tx734"/>
            <p:cNvSpPr/>
            <p:nvPr/>
          </p:nvSpPr>
          <p:spPr>
            <a:xfrm>
              <a:off x="7722513"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35" name="tx735"/>
            <p:cNvSpPr/>
            <p:nvPr/>
          </p:nvSpPr>
          <p:spPr>
            <a:xfrm>
              <a:off x="7991598"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36" name="tx736"/>
            <p:cNvSpPr/>
            <p:nvPr/>
          </p:nvSpPr>
          <p:spPr>
            <a:xfrm>
              <a:off x="8260683"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37" name="tx737"/>
            <p:cNvSpPr/>
            <p:nvPr/>
          </p:nvSpPr>
          <p:spPr>
            <a:xfrm>
              <a:off x="8529768"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38" name="tx738"/>
            <p:cNvSpPr/>
            <p:nvPr/>
          </p:nvSpPr>
          <p:spPr>
            <a:xfrm>
              <a:off x="1802642" y="37328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39" name="tx739"/>
            <p:cNvSpPr/>
            <p:nvPr/>
          </p:nvSpPr>
          <p:spPr>
            <a:xfrm>
              <a:off x="207172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40" name="tx740"/>
            <p:cNvSpPr/>
            <p:nvPr/>
          </p:nvSpPr>
          <p:spPr>
            <a:xfrm>
              <a:off x="234081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41" name="tx741"/>
            <p:cNvSpPr/>
            <p:nvPr/>
          </p:nvSpPr>
          <p:spPr>
            <a:xfrm>
              <a:off x="260989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42" name="tx742"/>
            <p:cNvSpPr/>
            <p:nvPr/>
          </p:nvSpPr>
          <p:spPr>
            <a:xfrm>
              <a:off x="287898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43" name="tx743"/>
            <p:cNvSpPr/>
            <p:nvPr/>
          </p:nvSpPr>
          <p:spPr>
            <a:xfrm>
              <a:off x="3148067" y="3731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44" name="tx744"/>
            <p:cNvSpPr/>
            <p:nvPr/>
          </p:nvSpPr>
          <p:spPr>
            <a:xfrm>
              <a:off x="341715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45" name="tx745"/>
            <p:cNvSpPr/>
            <p:nvPr/>
          </p:nvSpPr>
          <p:spPr>
            <a:xfrm>
              <a:off x="368623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46" name="tx746"/>
            <p:cNvSpPr/>
            <p:nvPr/>
          </p:nvSpPr>
          <p:spPr>
            <a:xfrm>
              <a:off x="395532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47" name="tx747"/>
            <p:cNvSpPr/>
            <p:nvPr/>
          </p:nvSpPr>
          <p:spPr>
            <a:xfrm>
              <a:off x="422440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48" name="tx748"/>
            <p:cNvSpPr/>
            <p:nvPr/>
          </p:nvSpPr>
          <p:spPr>
            <a:xfrm>
              <a:off x="449349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49" name="tx749"/>
            <p:cNvSpPr/>
            <p:nvPr/>
          </p:nvSpPr>
          <p:spPr>
            <a:xfrm>
              <a:off x="476257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50" name="tx750"/>
            <p:cNvSpPr/>
            <p:nvPr/>
          </p:nvSpPr>
          <p:spPr>
            <a:xfrm>
              <a:off x="503166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51" name="tx751"/>
            <p:cNvSpPr/>
            <p:nvPr/>
          </p:nvSpPr>
          <p:spPr>
            <a:xfrm>
              <a:off x="530074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52" name="tx752"/>
            <p:cNvSpPr/>
            <p:nvPr/>
          </p:nvSpPr>
          <p:spPr>
            <a:xfrm>
              <a:off x="556983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53" name="tx753"/>
            <p:cNvSpPr/>
            <p:nvPr/>
          </p:nvSpPr>
          <p:spPr>
            <a:xfrm>
              <a:off x="5838917" y="3731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54" name="tx754"/>
            <p:cNvSpPr/>
            <p:nvPr/>
          </p:nvSpPr>
          <p:spPr>
            <a:xfrm>
              <a:off x="610800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55" name="tx755"/>
            <p:cNvSpPr/>
            <p:nvPr/>
          </p:nvSpPr>
          <p:spPr>
            <a:xfrm>
              <a:off x="637708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56" name="tx756"/>
            <p:cNvSpPr/>
            <p:nvPr/>
          </p:nvSpPr>
          <p:spPr>
            <a:xfrm>
              <a:off x="664617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57" name="tx757"/>
            <p:cNvSpPr/>
            <p:nvPr/>
          </p:nvSpPr>
          <p:spPr>
            <a:xfrm>
              <a:off x="691525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58" name="tx758"/>
            <p:cNvSpPr/>
            <p:nvPr/>
          </p:nvSpPr>
          <p:spPr>
            <a:xfrm>
              <a:off x="718434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59" name="tx759"/>
            <p:cNvSpPr/>
            <p:nvPr/>
          </p:nvSpPr>
          <p:spPr>
            <a:xfrm>
              <a:off x="7453428"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60" name="tx760"/>
            <p:cNvSpPr/>
            <p:nvPr/>
          </p:nvSpPr>
          <p:spPr>
            <a:xfrm>
              <a:off x="7722513"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61" name="tx761"/>
            <p:cNvSpPr/>
            <p:nvPr/>
          </p:nvSpPr>
          <p:spPr>
            <a:xfrm>
              <a:off x="7991598"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62" name="tx762"/>
            <p:cNvSpPr/>
            <p:nvPr/>
          </p:nvSpPr>
          <p:spPr>
            <a:xfrm>
              <a:off x="8260683"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63" name="tx763"/>
            <p:cNvSpPr/>
            <p:nvPr/>
          </p:nvSpPr>
          <p:spPr>
            <a:xfrm>
              <a:off x="8529768"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4" name="tx764"/>
            <p:cNvSpPr/>
            <p:nvPr/>
          </p:nvSpPr>
          <p:spPr>
            <a:xfrm>
              <a:off x="234081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65" name="tx765"/>
            <p:cNvSpPr/>
            <p:nvPr/>
          </p:nvSpPr>
          <p:spPr>
            <a:xfrm>
              <a:off x="260989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6" name="tx766"/>
            <p:cNvSpPr/>
            <p:nvPr/>
          </p:nvSpPr>
          <p:spPr>
            <a:xfrm>
              <a:off x="287898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67" name="tx767"/>
            <p:cNvSpPr/>
            <p:nvPr/>
          </p:nvSpPr>
          <p:spPr>
            <a:xfrm>
              <a:off x="3148067" y="557090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68" name="tx768"/>
            <p:cNvSpPr/>
            <p:nvPr/>
          </p:nvSpPr>
          <p:spPr>
            <a:xfrm>
              <a:off x="3417152" y="55705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69" name="tx769"/>
            <p:cNvSpPr/>
            <p:nvPr/>
          </p:nvSpPr>
          <p:spPr>
            <a:xfrm>
              <a:off x="368623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70" name="tx770"/>
            <p:cNvSpPr/>
            <p:nvPr/>
          </p:nvSpPr>
          <p:spPr>
            <a:xfrm>
              <a:off x="395532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71" name="tx771"/>
            <p:cNvSpPr/>
            <p:nvPr/>
          </p:nvSpPr>
          <p:spPr>
            <a:xfrm>
              <a:off x="4224407" y="55692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72" name="tx772"/>
            <p:cNvSpPr/>
            <p:nvPr/>
          </p:nvSpPr>
          <p:spPr>
            <a:xfrm>
              <a:off x="449349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73" name="tx773"/>
            <p:cNvSpPr/>
            <p:nvPr/>
          </p:nvSpPr>
          <p:spPr>
            <a:xfrm>
              <a:off x="476257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74" name="tx774"/>
            <p:cNvSpPr/>
            <p:nvPr/>
          </p:nvSpPr>
          <p:spPr>
            <a:xfrm>
              <a:off x="5031662" y="55692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75" name="tx775"/>
            <p:cNvSpPr/>
            <p:nvPr/>
          </p:nvSpPr>
          <p:spPr>
            <a:xfrm>
              <a:off x="530074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76" name="tx776"/>
            <p:cNvSpPr/>
            <p:nvPr/>
          </p:nvSpPr>
          <p:spPr>
            <a:xfrm>
              <a:off x="556983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77" name="tx777"/>
            <p:cNvSpPr/>
            <p:nvPr/>
          </p:nvSpPr>
          <p:spPr>
            <a:xfrm>
              <a:off x="583891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78" name="tx778"/>
            <p:cNvSpPr/>
            <p:nvPr/>
          </p:nvSpPr>
          <p:spPr>
            <a:xfrm>
              <a:off x="610800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79" name="tx779"/>
            <p:cNvSpPr/>
            <p:nvPr/>
          </p:nvSpPr>
          <p:spPr>
            <a:xfrm>
              <a:off x="664617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80" name="tx780"/>
            <p:cNvSpPr/>
            <p:nvPr/>
          </p:nvSpPr>
          <p:spPr>
            <a:xfrm>
              <a:off x="691525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81" name="tx781"/>
            <p:cNvSpPr/>
            <p:nvPr/>
          </p:nvSpPr>
          <p:spPr>
            <a:xfrm>
              <a:off x="1802642"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82" name="tx782"/>
            <p:cNvSpPr/>
            <p:nvPr/>
          </p:nvSpPr>
          <p:spPr>
            <a:xfrm>
              <a:off x="207172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83" name="tx783"/>
            <p:cNvSpPr/>
            <p:nvPr/>
          </p:nvSpPr>
          <p:spPr>
            <a:xfrm>
              <a:off x="234081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84" name="tx784"/>
            <p:cNvSpPr/>
            <p:nvPr/>
          </p:nvSpPr>
          <p:spPr>
            <a:xfrm>
              <a:off x="2609897" y="250843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85" name="tx785"/>
            <p:cNvSpPr/>
            <p:nvPr/>
          </p:nvSpPr>
          <p:spPr>
            <a:xfrm>
              <a:off x="287898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86" name="tx786"/>
            <p:cNvSpPr/>
            <p:nvPr/>
          </p:nvSpPr>
          <p:spPr>
            <a:xfrm>
              <a:off x="314806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87" name="tx787"/>
            <p:cNvSpPr/>
            <p:nvPr/>
          </p:nvSpPr>
          <p:spPr>
            <a:xfrm>
              <a:off x="341715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88" name="tx788"/>
            <p:cNvSpPr/>
            <p:nvPr/>
          </p:nvSpPr>
          <p:spPr>
            <a:xfrm>
              <a:off x="3686237"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89" name="tx789"/>
            <p:cNvSpPr/>
            <p:nvPr/>
          </p:nvSpPr>
          <p:spPr>
            <a:xfrm>
              <a:off x="395532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90" name="tx790"/>
            <p:cNvSpPr/>
            <p:nvPr/>
          </p:nvSpPr>
          <p:spPr>
            <a:xfrm>
              <a:off x="422440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91" name="tx791"/>
            <p:cNvSpPr/>
            <p:nvPr/>
          </p:nvSpPr>
          <p:spPr>
            <a:xfrm>
              <a:off x="4493492"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92" name="tx792"/>
            <p:cNvSpPr/>
            <p:nvPr/>
          </p:nvSpPr>
          <p:spPr>
            <a:xfrm>
              <a:off x="476257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93" name="tx793"/>
            <p:cNvSpPr/>
            <p:nvPr/>
          </p:nvSpPr>
          <p:spPr>
            <a:xfrm>
              <a:off x="503166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94" name="tx794"/>
            <p:cNvSpPr/>
            <p:nvPr/>
          </p:nvSpPr>
          <p:spPr>
            <a:xfrm>
              <a:off x="530074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95" name="tx795"/>
            <p:cNvSpPr/>
            <p:nvPr/>
          </p:nvSpPr>
          <p:spPr>
            <a:xfrm>
              <a:off x="556983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96" name="tx796"/>
            <p:cNvSpPr/>
            <p:nvPr/>
          </p:nvSpPr>
          <p:spPr>
            <a:xfrm>
              <a:off x="583891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97" name="tx797"/>
            <p:cNvSpPr/>
            <p:nvPr/>
          </p:nvSpPr>
          <p:spPr>
            <a:xfrm>
              <a:off x="610800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98" name="tx798"/>
            <p:cNvSpPr/>
            <p:nvPr/>
          </p:nvSpPr>
          <p:spPr>
            <a:xfrm>
              <a:off x="6377087"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99" name="tx799"/>
            <p:cNvSpPr/>
            <p:nvPr/>
          </p:nvSpPr>
          <p:spPr>
            <a:xfrm>
              <a:off x="664617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00" name="tx800"/>
            <p:cNvSpPr/>
            <p:nvPr/>
          </p:nvSpPr>
          <p:spPr>
            <a:xfrm>
              <a:off x="691525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01" name="tx801"/>
            <p:cNvSpPr/>
            <p:nvPr/>
          </p:nvSpPr>
          <p:spPr>
            <a:xfrm>
              <a:off x="718434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02" name="tx802"/>
            <p:cNvSpPr/>
            <p:nvPr/>
          </p:nvSpPr>
          <p:spPr>
            <a:xfrm>
              <a:off x="7453428"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03" name="tx803"/>
            <p:cNvSpPr/>
            <p:nvPr/>
          </p:nvSpPr>
          <p:spPr>
            <a:xfrm>
              <a:off x="7722513"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04" name="tx804"/>
            <p:cNvSpPr/>
            <p:nvPr/>
          </p:nvSpPr>
          <p:spPr>
            <a:xfrm>
              <a:off x="7991598"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05" name="tx805"/>
            <p:cNvSpPr/>
            <p:nvPr/>
          </p:nvSpPr>
          <p:spPr>
            <a:xfrm>
              <a:off x="8260683"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06" name="tx806"/>
            <p:cNvSpPr/>
            <p:nvPr/>
          </p:nvSpPr>
          <p:spPr>
            <a:xfrm>
              <a:off x="8529768"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07" name="tx807"/>
            <p:cNvSpPr/>
            <p:nvPr/>
          </p:nvSpPr>
          <p:spPr>
            <a:xfrm>
              <a:off x="1802642" y="516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08" name="tx808"/>
            <p:cNvSpPr/>
            <p:nvPr/>
          </p:nvSpPr>
          <p:spPr>
            <a:xfrm>
              <a:off x="2071727" y="51624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09" name="tx809"/>
            <p:cNvSpPr/>
            <p:nvPr/>
          </p:nvSpPr>
          <p:spPr>
            <a:xfrm>
              <a:off x="2340812" y="516344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10" name="tx810"/>
            <p:cNvSpPr/>
            <p:nvPr/>
          </p:nvSpPr>
          <p:spPr>
            <a:xfrm>
              <a:off x="260989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11" name="tx811"/>
            <p:cNvSpPr/>
            <p:nvPr/>
          </p:nvSpPr>
          <p:spPr>
            <a:xfrm>
              <a:off x="287898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12" name="tx812"/>
            <p:cNvSpPr/>
            <p:nvPr/>
          </p:nvSpPr>
          <p:spPr>
            <a:xfrm>
              <a:off x="314806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13" name="tx813"/>
            <p:cNvSpPr/>
            <p:nvPr/>
          </p:nvSpPr>
          <p:spPr>
            <a:xfrm>
              <a:off x="341715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14" name="tx814"/>
            <p:cNvSpPr/>
            <p:nvPr/>
          </p:nvSpPr>
          <p:spPr>
            <a:xfrm>
              <a:off x="3686237" y="516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15" name="tx815"/>
            <p:cNvSpPr/>
            <p:nvPr/>
          </p:nvSpPr>
          <p:spPr>
            <a:xfrm>
              <a:off x="3955322" y="516344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16" name="tx816"/>
            <p:cNvSpPr/>
            <p:nvPr/>
          </p:nvSpPr>
          <p:spPr>
            <a:xfrm>
              <a:off x="422440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17" name="tx817"/>
            <p:cNvSpPr/>
            <p:nvPr/>
          </p:nvSpPr>
          <p:spPr>
            <a:xfrm>
              <a:off x="449349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18" name="tx818"/>
            <p:cNvSpPr/>
            <p:nvPr/>
          </p:nvSpPr>
          <p:spPr>
            <a:xfrm>
              <a:off x="476257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19" name="tx819"/>
            <p:cNvSpPr/>
            <p:nvPr/>
          </p:nvSpPr>
          <p:spPr>
            <a:xfrm>
              <a:off x="5031662"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20" name="tx820"/>
            <p:cNvSpPr/>
            <p:nvPr/>
          </p:nvSpPr>
          <p:spPr>
            <a:xfrm>
              <a:off x="5300747"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21" name="tx821"/>
            <p:cNvSpPr/>
            <p:nvPr/>
          </p:nvSpPr>
          <p:spPr>
            <a:xfrm>
              <a:off x="5569832"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22" name="tx822"/>
            <p:cNvSpPr/>
            <p:nvPr/>
          </p:nvSpPr>
          <p:spPr>
            <a:xfrm>
              <a:off x="5838917"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23" name="tx823"/>
            <p:cNvSpPr/>
            <p:nvPr/>
          </p:nvSpPr>
          <p:spPr>
            <a:xfrm>
              <a:off x="6108002"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24" name="tx824"/>
            <p:cNvSpPr/>
            <p:nvPr/>
          </p:nvSpPr>
          <p:spPr>
            <a:xfrm>
              <a:off x="6377087"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25" name="tx825"/>
            <p:cNvSpPr/>
            <p:nvPr/>
          </p:nvSpPr>
          <p:spPr>
            <a:xfrm>
              <a:off x="6646172"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26" name="tx826"/>
            <p:cNvSpPr/>
            <p:nvPr/>
          </p:nvSpPr>
          <p:spPr>
            <a:xfrm>
              <a:off x="6915257"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27" name="tx827"/>
            <p:cNvSpPr/>
            <p:nvPr/>
          </p:nvSpPr>
          <p:spPr>
            <a:xfrm>
              <a:off x="7184342"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28" name="tx828"/>
            <p:cNvSpPr/>
            <p:nvPr/>
          </p:nvSpPr>
          <p:spPr>
            <a:xfrm>
              <a:off x="7453428"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29" name="tx829"/>
            <p:cNvSpPr/>
            <p:nvPr/>
          </p:nvSpPr>
          <p:spPr>
            <a:xfrm>
              <a:off x="7722513"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30" name="tx830"/>
            <p:cNvSpPr/>
            <p:nvPr/>
          </p:nvSpPr>
          <p:spPr>
            <a:xfrm>
              <a:off x="7991598"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31" name="tx831"/>
            <p:cNvSpPr/>
            <p:nvPr/>
          </p:nvSpPr>
          <p:spPr>
            <a:xfrm>
              <a:off x="8260683"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32" name="tx832"/>
            <p:cNvSpPr/>
            <p:nvPr/>
          </p:nvSpPr>
          <p:spPr>
            <a:xfrm>
              <a:off x="8529768"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33" name="tx833"/>
            <p:cNvSpPr/>
            <p:nvPr/>
          </p:nvSpPr>
          <p:spPr>
            <a:xfrm>
              <a:off x="180264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34" name="tx834"/>
            <p:cNvSpPr/>
            <p:nvPr/>
          </p:nvSpPr>
          <p:spPr>
            <a:xfrm>
              <a:off x="234081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35" name="tx835"/>
            <p:cNvSpPr/>
            <p:nvPr/>
          </p:nvSpPr>
          <p:spPr>
            <a:xfrm>
              <a:off x="260989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36" name="tx836"/>
            <p:cNvSpPr/>
            <p:nvPr/>
          </p:nvSpPr>
          <p:spPr>
            <a:xfrm>
              <a:off x="287898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37" name="tx837"/>
            <p:cNvSpPr/>
            <p:nvPr/>
          </p:nvSpPr>
          <p:spPr>
            <a:xfrm>
              <a:off x="3148067"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38" name="tx838"/>
            <p:cNvSpPr/>
            <p:nvPr/>
          </p:nvSpPr>
          <p:spPr>
            <a:xfrm>
              <a:off x="3417152"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39" name="tx839"/>
            <p:cNvSpPr/>
            <p:nvPr/>
          </p:nvSpPr>
          <p:spPr>
            <a:xfrm>
              <a:off x="368623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40" name="tx840"/>
            <p:cNvSpPr/>
            <p:nvPr/>
          </p:nvSpPr>
          <p:spPr>
            <a:xfrm>
              <a:off x="3955322"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41" name="tx841"/>
            <p:cNvSpPr/>
            <p:nvPr/>
          </p:nvSpPr>
          <p:spPr>
            <a:xfrm>
              <a:off x="422440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42" name="tx842"/>
            <p:cNvSpPr/>
            <p:nvPr/>
          </p:nvSpPr>
          <p:spPr>
            <a:xfrm>
              <a:off x="4493492" y="29155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43" name="tx843"/>
            <p:cNvSpPr/>
            <p:nvPr/>
          </p:nvSpPr>
          <p:spPr>
            <a:xfrm>
              <a:off x="4762577" y="291588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44" name="tx844"/>
            <p:cNvSpPr/>
            <p:nvPr/>
          </p:nvSpPr>
          <p:spPr>
            <a:xfrm>
              <a:off x="503166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45" name="tx845"/>
            <p:cNvSpPr/>
            <p:nvPr/>
          </p:nvSpPr>
          <p:spPr>
            <a:xfrm>
              <a:off x="530074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46" name="tx846"/>
            <p:cNvSpPr/>
            <p:nvPr/>
          </p:nvSpPr>
          <p:spPr>
            <a:xfrm>
              <a:off x="5569832"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47" name="tx847"/>
            <p:cNvSpPr/>
            <p:nvPr/>
          </p:nvSpPr>
          <p:spPr>
            <a:xfrm>
              <a:off x="583891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48" name="tx848"/>
            <p:cNvSpPr/>
            <p:nvPr/>
          </p:nvSpPr>
          <p:spPr>
            <a:xfrm>
              <a:off x="6108002" y="29155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49" name="tx849"/>
            <p:cNvSpPr/>
            <p:nvPr/>
          </p:nvSpPr>
          <p:spPr>
            <a:xfrm>
              <a:off x="637708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50" name="tx850"/>
            <p:cNvSpPr/>
            <p:nvPr/>
          </p:nvSpPr>
          <p:spPr>
            <a:xfrm>
              <a:off x="664617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51" name="tx851"/>
            <p:cNvSpPr/>
            <p:nvPr/>
          </p:nvSpPr>
          <p:spPr>
            <a:xfrm>
              <a:off x="691525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52" name="tx852"/>
            <p:cNvSpPr/>
            <p:nvPr/>
          </p:nvSpPr>
          <p:spPr>
            <a:xfrm>
              <a:off x="718434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53" name="tx853"/>
            <p:cNvSpPr/>
            <p:nvPr/>
          </p:nvSpPr>
          <p:spPr>
            <a:xfrm>
              <a:off x="7453428"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54" name="tx854"/>
            <p:cNvSpPr/>
            <p:nvPr/>
          </p:nvSpPr>
          <p:spPr>
            <a:xfrm>
              <a:off x="7722513"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55" name="tx855"/>
            <p:cNvSpPr/>
            <p:nvPr/>
          </p:nvSpPr>
          <p:spPr>
            <a:xfrm>
              <a:off x="7991598"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56" name="tx856"/>
            <p:cNvSpPr/>
            <p:nvPr/>
          </p:nvSpPr>
          <p:spPr>
            <a:xfrm>
              <a:off x="8260683"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57" name="tx857"/>
            <p:cNvSpPr/>
            <p:nvPr/>
          </p:nvSpPr>
          <p:spPr>
            <a:xfrm>
              <a:off x="8529768"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58" name="tx858"/>
            <p:cNvSpPr/>
            <p:nvPr/>
          </p:nvSpPr>
          <p:spPr>
            <a:xfrm>
              <a:off x="1802642" y="148626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59" name="tx859"/>
            <p:cNvSpPr/>
            <p:nvPr/>
          </p:nvSpPr>
          <p:spPr>
            <a:xfrm>
              <a:off x="207172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60" name="tx860"/>
            <p:cNvSpPr/>
            <p:nvPr/>
          </p:nvSpPr>
          <p:spPr>
            <a:xfrm>
              <a:off x="234081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61" name="tx861"/>
            <p:cNvSpPr/>
            <p:nvPr/>
          </p:nvSpPr>
          <p:spPr>
            <a:xfrm>
              <a:off x="260989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62" name="tx862"/>
            <p:cNvSpPr/>
            <p:nvPr/>
          </p:nvSpPr>
          <p:spPr>
            <a:xfrm>
              <a:off x="287898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63" name="tx863"/>
            <p:cNvSpPr/>
            <p:nvPr/>
          </p:nvSpPr>
          <p:spPr>
            <a:xfrm>
              <a:off x="314806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64" name="tx864"/>
            <p:cNvSpPr/>
            <p:nvPr/>
          </p:nvSpPr>
          <p:spPr>
            <a:xfrm>
              <a:off x="341715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5" name="tx865"/>
            <p:cNvSpPr/>
            <p:nvPr/>
          </p:nvSpPr>
          <p:spPr>
            <a:xfrm>
              <a:off x="368623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66" name="tx866"/>
            <p:cNvSpPr/>
            <p:nvPr/>
          </p:nvSpPr>
          <p:spPr>
            <a:xfrm>
              <a:off x="395532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67" name="tx867"/>
            <p:cNvSpPr/>
            <p:nvPr/>
          </p:nvSpPr>
          <p:spPr>
            <a:xfrm>
              <a:off x="422440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8" name="tx868"/>
            <p:cNvSpPr/>
            <p:nvPr/>
          </p:nvSpPr>
          <p:spPr>
            <a:xfrm>
              <a:off x="449349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9" name="tx869"/>
            <p:cNvSpPr/>
            <p:nvPr/>
          </p:nvSpPr>
          <p:spPr>
            <a:xfrm>
              <a:off x="476257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0" name="tx870"/>
            <p:cNvSpPr/>
            <p:nvPr/>
          </p:nvSpPr>
          <p:spPr>
            <a:xfrm>
              <a:off x="503166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1" name="tx871"/>
            <p:cNvSpPr/>
            <p:nvPr/>
          </p:nvSpPr>
          <p:spPr>
            <a:xfrm>
              <a:off x="530074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2" name="tx872"/>
            <p:cNvSpPr/>
            <p:nvPr/>
          </p:nvSpPr>
          <p:spPr>
            <a:xfrm>
              <a:off x="556983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3" name="tx873"/>
            <p:cNvSpPr/>
            <p:nvPr/>
          </p:nvSpPr>
          <p:spPr>
            <a:xfrm>
              <a:off x="583891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74" name="tx874"/>
            <p:cNvSpPr/>
            <p:nvPr/>
          </p:nvSpPr>
          <p:spPr>
            <a:xfrm>
              <a:off x="610800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5" name="tx875"/>
            <p:cNvSpPr/>
            <p:nvPr/>
          </p:nvSpPr>
          <p:spPr>
            <a:xfrm>
              <a:off x="637708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6" name="tx876"/>
            <p:cNvSpPr/>
            <p:nvPr/>
          </p:nvSpPr>
          <p:spPr>
            <a:xfrm>
              <a:off x="664617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7" name="tx877"/>
            <p:cNvSpPr/>
            <p:nvPr/>
          </p:nvSpPr>
          <p:spPr>
            <a:xfrm>
              <a:off x="691525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78" name="tx878"/>
            <p:cNvSpPr/>
            <p:nvPr/>
          </p:nvSpPr>
          <p:spPr>
            <a:xfrm>
              <a:off x="718434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79" name="tx879"/>
            <p:cNvSpPr/>
            <p:nvPr/>
          </p:nvSpPr>
          <p:spPr>
            <a:xfrm>
              <a:off x="7453428"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80" name="tx880"/>
            <p:cNvSpPr/>
            <p:nvPr/>
          </p:nvSpPr>
          <p:spPr>
            <a:xfrm>
              <a:off x="7722513"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1" name="tx881"/>
            <p:cNvSpPr/>
            <p:nvPr/>
          </p:nvSpPr>
          <p:spPr>
            <a:xfrm>
              <a:off x="7991598"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82" name="tx882"/>
            <p:cNvSpPr/>
            <p:nvPr/>
          </p:nvSpPr>
          <p:spPr>
            <a:xfrm>
              <a:off x="8260683"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83" name="tx883"/>
            <p:cNvSpPr/>
            <p:nvPr/>
          </p:nvSpPr>
          <p:spPr>
            <a:xfrm>
              <a:off x="8529768" y="14845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84" name="tx884"/>
            <p:cNvSpPr/>
            <p:nvPr/>
          </p:nvSpPr>
          <p:spPr>
            <a:xfrm>
              <a:off x="7722513"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85" name="tx885"/>
            <p:cNvSpPr/>
            <p:nvPr/>
          </p:nvSpPr>
          <p:spPr>
            <a:xfrm>
              <a:off x="7991598" y="53649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86" name="tx886"/>
            <p:cNvSpPr/>
            <p:nvPr/>
          </p:nvSpPr>
          <p:spPr>
            <a:xfrm>
              <a:off x="8260683"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87" name="tx887"/>
            <p:cNvSpPr/>
            <p:nvPr/>
          </p:nvSpPr>
          <p:spPr>
            <a:xfrm>
              <a:off x="8529768"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88" name="tx888"/>
            <p:cNvSpPr/>
            <p:nvPr/>
          </p:nvSpPr>
          <p:spPr>
            <a:xfrm>
              <a:off x="1802642" y="495788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89" name="tx889"/>
            <p:cNvSpPr/>
            <p:nvPr/>
          </p:nvSpPr>
          <p:spPr>
            <a:xfrm>
              <a:off x="207172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90" name="tx890"/>
            <p:cNvSpPr/>
            <p:nvPr/>
          </p:nvSpPr>
          <p:spPr>
            <a:xfrm>
              <a:off x="234081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91" name="tx891"/>
            <p:cNvSpPr/>
            <p:nvPr/>
          </p:nvSpPr>
          <p:spPr>
            <a:xfrm>
              <a:off x="260989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92" name="tx892"/>
            <p:cNvSpPr/>
            <p:nvPr/>
          </p:nvSpPr>
          <p:spPr>
            <a:xfrm>
              <a:off x="2878982" y="49565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93" name="tx893"/>
            <p:cNvSpPr/>
            <p:nvPr/>
          </p:nvSpPr>
          <p:spPr>
            <a:xfrm>
              <a:off x="314806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94" name="tx894"/>
            <p:cNvSpPr/>
            <p:nvPr/>
          </p:nvSpPr>
          <p:spPr>
            <a:xfrm>
              <a:off x="341715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95" name="tx895"/>
            <p:cNvSpPr/>
            <p:nvPr/>
          </p:nvSpPr>
          <p:spPr>
            <a:xfrm>
              <a:off x="368623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96" name="tx896"/>
            <p:cNvSpPr/>
            <p:nvPr/>
          </p:nvSpPr>
          <p:spPr>
            <a:xfrm>
              <a:off x="3955322" y="49565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97" name="tx897"/>
            <p:cNvSpPr/>
            <p:nvPr/>
          </p:nvSpPr>
          <p:spPr>
            <a:xfrm>
              <a:off x="4224407" y="495921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98" name="tx898"/>
            <p:cNvSpPr/>
            <p:nvPr/>
          </p:nvSpPr>
          <p:spPr>
            <a:xfrm>
              <a:off x="4493492" y="495788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99" name="tx899"/>
            <p:cNvSpPr/>
            <p:nvPr/>
          </p:nvSpPr>
          <p:spPr>
            <a:xfrm>
              <a:off x="4762577" y="495921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00" name="tx900"/>
            <p:cNvSpPr/>
            <p:nvPr/>
          </p:nvSpPr>
          <p:spPr>
            <a:xfrm>
              <a:off x="503166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01" name="tx901"/>
            <p:cNvSpPr/>
            <p:nvPr/>
          </p:nvSpPr>
          <p:spPr>
            <a:xfrm>
              <a:off x="530074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02" name="tx902"/>
            <p:cNvSpPr/>
            <p:nvPr/>
          </p:nvSpPr>
          <p:spPr>
            <a:xfrm>
              <a:off x="556983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03" name="tx903"/>
            <p:cNvSpPr/>
            <p:nvPr/>
          </p:nvSpPr>
          <p:spPr>
            <a:xfrm>
              <a:off x="583891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04" name="tx904"/>
            <p:cNvSpPr/>
            <p:nvPr/>
          </p:nvSpPr>
          <p:spPr>
            <a:xfrm>
              <a:off x="610800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05" name="tx905"/>
            <p:cNvSpPr/>
            <p:nvPr/>
          </p:nvSpPr>
          <p:spPr>
            <a:xfrm>
              <a:off x="637708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06" name="tx906"/>
            <p:cNvSpPr/>
            <p:nvPr/>
          </p:nvSpPr>
          <p:spPr>
            <a:xfrm>
              <a:off x="664617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07" name="tx907"/>
            <p:cNvSpPr/>
            <p:nvPr/>
          </p:nvSpPr>
          <p:spPr>
            <a:xfrm>
              <a:off x="6915257" y="49565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08" name="tx908"/>
            <p:cNvSpPr/>
            <p:nvPr/>
          </p:nvSpPr>
          <p:spPr>
            <a:xfrm>
              <a:off x="718434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09" name="tx909"/>
            <p:cNvSpPr/>
            <p:nvPr/>
          </p:nvSpPr>
          <p:spPr>
            <a:xfrm>
              <a:off x="7453428"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10" name="tx910"/>
            <p:cNvSpPr/>
            <p:nvPr/>
          </p:nvSpPr>
          <p:spPr>
            <a:xfrm>
              <a:off x="7722513"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11" name="tx911"/>
            <p:cNvSpPr/>
            <p:nvPr/>
          </p:nvSpPr>
          <p:spPr>
            <a:xfrm>
              <a:off x="7991598"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12" name="tx912"/>
            <p:cNvSpPr/>
            <p:nvPr/>
          </p:nvSpPr>
          <p:spPr>
            <a:xfrm>
              <a:off x="8260683"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13" name="tx913"/>
            <p:cNvSpPr/>
            <p:nvPr/>
          </p:nvSpPr>
          <p:spPr>
            <a:xfrm>
              <a:off x="8529768"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14" name="tx914"/>
            <p:cNvSpPr/>
            <p:nvPr/>
          </p:nvSpPr>
          <p:spPr>
            <a:xfrm>
              <a:off x="476257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15" name="tx915"/>
            <p:cNvSpPr/>
            <p:nvPr/>
          </p:nvSpPr>
          <p:spPr>
            <a:xfrm>
              <a:off x="664617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16" name="tx916"/>
            <p:cNvSpPr/>
            <p:nvPr/>
          </p:nvSpPr>
          <p:spPr>
            <a:xfrm>
              <a:off x="691525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17" name="tx917"/>
            <p:cNvSpPr/>
            <p:nvPr/>
          </p:nvSpPr>
          <p:spPr>
            <a:xfrm>
              <a:off x="718434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18" name="tx918"/>
            <p:cNvSpPr/>
            <p:nvPr/>
          </p:nvSpPr>
          <p:spPr>
            <a:xfrm>
              <a:off x="7453428" y="434551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19" name="tx919"/>
            <p:cNvSpPr/>
            <p:nvPr/>
          </p:nvSpPr>
          <p:spPr>
            <a:xfrm>
              <a:off x="7722513" y="43451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20" name="tx920"/>
            <p:cNvSpPr/>
            <p:nvPr/>
          </p:nvSpPr>
          <p:spPr>
            <a:xfrm>
              <a:off x="7991598" y="43451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21" name="tx921"/>
            <p:cNvSpPr/>
            <p:nvPr/>
          </p:nvSpPr>
          <p:spPr>
            <a:xfrm>
              <a:off x="8260683" y="43451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22" name="tx922"/>
            <p:cNvSpPr/>
            <p:nvPr/>
          </p:nvSpPr>
          <p:spPr>
            <a:xfrm>
              <a:off x="8529768" y="43451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23" name="tx923"/>
            <p:cNvSpPr/>
            <p:nvPr/>
          </p:nvSpPr>
          <p:spPr>
            <a:xfrm>
              <a:off x="234081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24" name="tx924"/>
            <p:cNvSpPr/>
            <p:nvPr/>
          </p:nvSpPr>
          <p:spPr>
            <a:xfrm>
              <a:off x="260989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25" name="tx925"/>
            <p:cNvSpPr/>
            <p:nvPr/>
          </p:nvSpPr>
          <p:spPr>
            <a:xfrm>
              <a:off x="287898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26" name="tx926"/>
            <p:cNvSpPr/>
            <p:nvPr/>
          </p:nvSpPr>
          <p:spPr>
            <a:xfrm>
              <a:off x="314806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27" name="tx927"/>
            <p:cNvSpPr/>
            <p:nvPr/>
          </p:nvSpPr>
          <p:spPr>
            <a:xfrm>
              <a:off x="3417152" y="1690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28" name="tx928"/>
            <p:cNvSpPr/>
            <p:nvPr/>
          </p:nvSpPr>
          <p:spPr>
            <a:xfrm>
              <a:off x="3686237" y="1690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29" name="tx929"/>
            <p:cNvSpPr/>
            <p:nvPr/>
          </p:nvSpPr>
          <p:spPr>
            <a:xfrm>
              <a:off x="395532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30" name="tx930"/>
            <p:cNvSpPr/>
            <p:nvPr/>
          </p:nvSpPr>
          <p:spPr>
            <a:xfrm>
              <a:off x="4224407" y="169150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31" name="tx931"/>
            <p:cNvSpPr/>
            <p:nvPr/>
          </p:nvSpPr>
          <p:spPr>
            <a:xfrm>
              <a:off x="4493492" y="16888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32" name="tx932"/>
            <p:cNvSpPr/>
            <p:nvPr/>
          </p:nvSpPr>
          <p:spPr>
            <a:xfrm>
              <a:off x="4762577" y="1690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33" name="tx933"/>
            <p:cNvSpPr/>
            <p:nvPr/>
          </p:nvSpPr>
          <p:spPr>
            <a:xfrm>
              <a:off x="503166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34" name="tx934"/>
            <p:cNvSpPr/>
            <p:nvPr/>
          </p:nvSpPr>
          <p:spPr>
            <a:xfrm>
              <a:off x="5300747" y="16888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35" name="tx935"/>
            <p:cNvSpPr/>
            <p:nvPr/>
          </p:nvSpPr>
          <p:spPr>
            <a:xfrm>
              <a:off x="556983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36" name="tx936"/>
            <p:cNvSpPr/>
            <p:nvPr/>
          </p:nvSpPr>
          <p:spPr>
            <a:xfrm>
              <a:off x="583891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37" name="tx937"/>
            <p:cNvSpPr/>
            <p:nvPr/>
          </p:nvSpPr>
          <p:spPr>
            <a:xfrm>
              <a:off x="610800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38" name="tx938"/>
            <p:cNvSpPr/>
            <p:nvPr/>
          </p:nvSpPr>
          <p:spPr>
            <a:xfrm>
              <a:off x="6377087" y="16888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39" name="tx939"/>
            <p:cNvSpPr/>
            <p:nvPr/>
          </p:nvSpPr>
          <p:spPr>
            <a:xfrm>
              <a:off x="664617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40" name="tx940"/>
            <p:cNvSpPr/>
            <p:nvPr/>
          </p:nvSpPr>
          <p:spPr>
            <a:xfrm>
              <a:off x="691525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41" name="tx941"/>
            <p:cNvSpPr/>
            <p:nvPr/>
          </p:nvSpPr>
          <p:spPr>
            <a:xfrm>
              <a:off x="718434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42" name="tx942"/>
            <p:cNvSpPr/>
            <p:nvPr/>
          </p:nvSpPr>
          <p:spPr>
            <a:xfrm>
              <a:off x="745342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43" name="tx943"/>
            <p:cNvSpPr/>
            <p:nvPr/>
          </p:nvSpPr>
          <p:spPr>
            <a:xfrm>
              <a:off x="7722513"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44" name="tx944"/>
            <p:cNvSpPr/>
            <p:nvPr/>
          </p:nvSpPr>
          <p:spPr>
            <a:xfrm>
              <a:off x="799159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45" name="tx945"/>
            <p:cNvSpPr/>
            <p:nvPr/>
          </p:nvSpPr>
          <p:spPr>
            <a:xfrm>
              <a:off x="8260683"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46" name="tx946"/>
            <p:cNvSpPr/>
            <p:nvPr/>
          </p:nvSpPr>
          <p:spPr>
            <a:xfrm>
              <a:off x="852976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47" name="tx947"/>
            <p:cNvSpPr/>
            <p:nvPr/>
          </p:nvSpPr>
          <p:spPr>
            <a:xfrm>
              <a:off x="180264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48" name="tx948"/>
            <p:cNvSpPr/>
            <p:nvPr/>
          </p:nvSpPr>
          <p:spPr>
            <a:xfrm>
              <a:off x="207172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49" name="tx949"/>
            <p:cNvSpPr/>
            <p:nvPr/>
          </p:nvSpPr>
          <p:spPr>
            <a:xfrm>
              <a:off x="234081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50" name="tx950"/>
            <p:cNvSpPr/>
            <p:nvPr/>
          </p:nvSpPr>
          <p:spPr>
            <a:xfrm>
              <a:off x="260989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51" name="tx951"/>
            <p:cNvSpPr/>
            <p:nvPr/>
          </p:nvSpPr>
          <p:spPr>
            <a:xfrm>
              <a:off x="287898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52" name="tx952"/>
            <p:cNvSpPr/>
            <p:nvPr/>
          </p:nvSpPr>
          <p:spPr>
            <a:xfrm>
              <a:off x="314806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53" name="tx953"/>
            <p:cNvSpPr/>
            <p:nvPr/>
          </p:nvSpPr>
          <p:spPr>
            <a:xfrm>
              <a:off x="3417152" y="3118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54" name="tx954"/>
            <p:cNvSpPr/>
            <p:nvPr/>
          </p:nvSpPr>
          <p:spPr>
            <a:xfrm>
              <a:off x="368623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55" name="tx955"/>
            <p:cNvSpPr/>
            <p:nvPr/>
          </p:nvSpPr>
          <p:spPr>
            <a:xfrm>
              <a:off x="395532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56" name="tx956"/>
            <p:cNvSpPr/>
            <p:nvPr/>
          </p:nvSpPr>
          <p:spPr>
            <a:xfrm>
              <a:off x="422440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57" name="tx957"/>
            <p:cNvSpPr/>
            <p:nvPr/>
          </p:nvSpPr>
          <p:spPr>
            <a:xfrm>
              <a:off x="449349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58" name="tx958"/>
            <p:cNvSpPr/>
            <p:nvPr/>
          </p:nvSpPr>
          <p:spPr>
            <a:xfrm>
              <a:off x="4762577" y="3118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59" name="tx959"/>
            <p:cNvSpPr/>
            <p:nvPr/>
          </p:nvSpPr>
          <p:spPr>
            <a:xfrm>
              <a:off x="503166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60" name="tx960"/>
            <p:cNvSpPr/>
            <p:nvPr/>
          </p:nvSpPr>
          <p:spPr>
            <a:xfrm>
              <a:off x="530074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61" name="tx961"/>
            <p:cNvSpPr/>
            <p:nvPr/>
          </p:nvSpPr>
          <p:spPr>
            <a:xfrm>
              <a:off x="556983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62" name="tx962"/>
            <p:cNvSpPr/>
            <p:nvPr/>
          </p:nvSpPr>
          <p:spPr>
            <a:xfrm>
              <a:off x="583891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63" name="tx963"/>
            <p:cNvSpPr/>
            <p:nvPr/>
          </p:nvSpPr>
          <p:spPr>
            <a:xfrm>
              <a:off x="6108002" y="3118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64" name="tx964"/>
            <p:cNvSpPr/>
            <p:nvPr/>
          </p:nvSpPr>
          <p:spPr>
            <a:xfrm>
              <a:off x="637708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65" name="tx965"/>
            <p:cNvSpPr/>
            <p:nvPr/>
          </p:nvSpPr>
          <p:spPr>
            <a:xfrm>
              <a:off x="664617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66" name="tx966"/>
            <p:cNvSpPr/>
            <p:nvPr/>
          </p:nvSpPr>
          <p:spPr>
            <a:xfrm>
              <a:off x="691525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67" name="tx967"/>
            <p:cNvSpPr/>
            <p:nvPr/>
          </p:nvSpPr>
          <p:spPr>
            <a:xfrm>
              <a:off x="718434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68" name="tx968"/>
            <p:cNvSpPr/>
            <p:nvPr/>
          </p:nvSpPr>
          <p:spPr>
            <a:xfrm>
              <a:off x="7453428"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69" name="tx969"/>
            <p:cNvSpPr/>
            <p:nvPr/>
          </p:nvSpPr>
          <p:spPr>
            <a:xfrm>
              <a:off x="7722513"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70" name="tx970"/>
            <p:cNvSpPr/>
            <p:nvPr/>
          </p:nvSpPr>
          <p:spPr>
            <a:xfrm>
              <a:off x="7991598"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71" name="tx971"/>
            <p:cNvSpPr/>
            <p:nvPr/>
          </p:nvSpPr>
          <p:spPr>
            <a:xfrm>
              <a:off x="8260683"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72" name="tx972"/>
            <p:cNvSpPr/>
            <p:nvPr/>
          </p:nvSpPr>
          <p:spPr>
            <a:xfrm>
              <a:off x="8529768"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73" name="tx973"/>
            <p:cNvSpPr/>
            <p:nvPr/>
          </p:nvSpPr>
          <p:spPr>
            <a:xfrm>
              <a:off x="180264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74" name="tx974"/>
            <p:cNvSpPr/>
            <p:nvPr/>
          </p:nvSpPr>
          <p:spPr>
            <a:xfrm>
              <a:off x="207172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75" name="tx975"/>
            <p:cNvSpPr/>
            <p:nvPr/>
          </p:nvSpPr>
          <p:spPr>
            <a:xfrm>
              <a:off x="234081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76" name="tx976"/>
            <p:cNvSpPr/>
            <p:nvPr/>
          </p:nvSpPr>
          <p:spPr>
            <a:xfrm>
              <a:off x="260989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77" name="tx977"/>
            <p:cNvSpPr/>
            <p:nvPr/>
          </p:nvSpPr>
          <p:spPr>
            <a:xfrm>
              <a:off x="287898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78" name="tx978"/>
            <p:cNvSpPr/>
            <p:nvPr/>
          </p:nvSpPr>
          <p:spPr>
            <a:xfrm>
              <a:off x="314806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79" name="tx979"/>
            <p:cNvSpPr/>
            <p:nvPr/>
          </p:nvSpPr>
          <p:spPr>
            <a:xfrm>
              <a:off x="341715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80" name="tx980"/>
            <p:cNvSpPr/>
            <p:nvPr/>
          </p:nvSpPr>
          <p:spPr>
            <a:xfrm>
              <a:off x="3686237" y="18930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81" name="tx981"/>
            <p:cNvSpPr/>
            <p:nvPr/>
          </p:nvSpPr>
          <p:spPr>
            <a:xfrm>
              <a:off x="395532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82" name="tx982"/>
            <p:cNvSpPr/>
            <p:nvPr/>
          </p:nvSpPr>
          <p:spPr>
            <a:xfrm>
              <a:off x="422440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83" name="tx983"/>
            <p:cNvSpPr/>
            <p:nvPr/>
          </p:nvSpPr>
          <p:spPr>
            <a:xfrm>
              <a:off x="449349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84" name="tx984"/>
            <p:cNvSpPr/>
            <p:nvPr/>
          </p:nvSpPr>
          <p:spPr>
            <a:xfrm>
              <a:off x="4762577" y="18930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85" name="tx985"/>
            <p:cNvSpPr/>
            <p:nvPr/>
          </p:nvSpPr>
          <p:spPr>
            <a:xfrm>
              <a:off x="503166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86" name="tx986"/>
            <p:cNvSpPr/>
            <p:nvPr/>
          </p:nvSpPr>
          <p:spPr>
            <a:xfrm>
              <a:off x="530074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87" name="tx987"/>
            <p:cNvSpPr/>
            <p:nvPr/>
          </p:nvSpPr>
          <p:spPr>
            <a:xfrm>
              <a:off x="556983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88" name="tx988"/>
            <p:cNvSpPr/>
            <p:nvPr/>
          </p:nvSpPr>
          <p:spPr>
            <a:xfrm>
              <a:off x="583891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89" name="tx989"/>
            <p:cNvSpPr/>
            <p:nvPr/>
          </p:nvSpPr>
          <p:spPr>
            <a:xfrm>
              <a:off x="610800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90" name="tx990"/>
            <p:cNvSpPr/>
            <p:nvPr/>
          </p:nvSpPr>
          <p:spPr>
            <a:xfrm>
              <a:off x="637708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91" name="tx991"/>
            <p:cNvSpPr/>
            <p:nvPr/>
          </p:nvSpPr>
          <p:spPr>
            <a:xfrm>
              <a:off x="664617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92" name="tx992"/>
            <p:cNvSpPr/>
            <p:nvPr/>
          </p:nvSpPr>
          <p:spPr>
            <a:xfrm>
              <a:off x="6915257" y="18930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93" name="tx993"/>
            <p:cNvSpPr/>
            <p:nvPr/>
          </p:nvSpPr>
          <p:spPr>
            <a:xfrm>
              <a:off x="718434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94" name="tx994"/>
            <p:cNvSpPr/>
            <p:nvPr/>
          </p:nvSpPr>
          <p:spPr>
            <a:xfrm>
              <a:off x="7453428"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95" name="tx995"/>
            <p:cNvSpPr/>
            <p:nvPr/>
          </p:nvSpPr>
          <p:spPr>
            <a:xfrm>
              <a:off x="7722513"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96" name="tx996"/>
            <p:cNvSpPr/>
            <p:nvPr/>
          </p:nvSpPr>
          <p:spPr>
            <a:xfrm>
              <a:off x="7991598"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97" name="tx997"/>
            <p:cNvSpPr/>
            <p:nvPr/>
          </p:nvSpPr>
          <p:spPr>
            <a:xfrm>
              <a:off x="8260683"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98" name="tx998"/>
            <p:cNvSpPr/>
            <p:nvPr/>
          </p:nvSpPr>
          <p:spPr>
            <a:xfrm>
              <a:off x="8529768"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99" name="tx999"/>
            <p:cNvSpPr/>
            <p:nvPr/>
          </p:nvSpPr>
          <p:spPr>
            <a:xfrm>
              <a:off x="1802642" y="209864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00" name="tx1000"/>
            <p:cNvSpPr/>
            <p:nvPr/>
          </p:nvSpPr>
          <p:spPr>
            <a:xfrm>
              <a:off x="2071727" y="20972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01" name="tx1001"/>
            <p:cNvSpPr/>
            <p:nvPr/>
          </p:nvSpPr>
          <p:spPr>
            <a:xfrm>
              <a:off x="234081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02" name="tx1002"/>
            <p:cNvSpPr/>
            <p:nvPr/>
          </p:nvSpPr>
          <p:spPr>
            <a:xfrm>
              <a:off x="260989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03" name="tx1003"/>
            <p:cNvSpPr/>
            <p:nvPr/>
          </p:nvSpPr>
          <p:spPr>
            <a:xfrm>
              <a:off x="287898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004" name="tx1004"/>
            <p:cNvSpPr/>
            <p:nvPr/>
          </p:nvSpPr>
          <p:spPr>
            <a:xfrm>
              <a:off x="314806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005" name="tx1005"/>
            <p:cNvSpPr/>
            <p:nvPr/>
          </p:nvSpPr>
          <p:spPr>
            <a:xfrm>
              <a:off x="341715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06" name="tx1006"/>
            <p:cNvSpPr/>
            <p:nvPr/>
          </p:nvSpPr>
          <p:spPr>
            <a:xfrm>
              <a:off x="368623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07" name="tx1007"/>
            <p:cNvSpPr/>
            <p:nvPr/>
          </p:nvSpPr>
          <p:spPr>
            <a:xfrm>
              <a:off x="395532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08" name="tx1008"/>
            <p:cNvSpPr/>
            <p:nvPr/>
          </p:nvSpPr>
          <p:spPr>
            <a:xfrm>
              <a:off x="422440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09" name="tx1009"/>
            <p:cNvSpPr/>
            <p:nvPr/>
          </p:nvSpPr>
          <p:spPr>
            <a:xfrm>
              <a:off x="449349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10" name="tx1010"/>
            <p:cNvSpPr/>
            <p:nvPr/>
          </p:nvSpPr>
          <p:spPr>
            <a:xfrm>
              <a:off x="476257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11" name="tx1011"/>
            <p:cNvSpPr/>
            <p:nvPr/>
          </p:nvSpPr>
          <p:spPr>
            <a:xfrm>
              <a:off x="503166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12" name="tx1012"/>
            <p:cNvSpPr/>
            <p:nvPr/>
          </p:nvSpPr>
          <p:spPr>
            <a:xfrm>
              <a:off x="5300747" y="20972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13" name="tx1013"/>
            <p:cNvSpPr/>
            <p:nvPr/>
          </p:nvSpPr>
          <p:spPr>
            <a:xfrm>
              <a:off x="556983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14" name="tx1014"/>
            <p:cNvSpPr/>
            <p:nvPr/>
          </p:nvSpPr>
          <p:spPr>
            <a:xfrm>
              <a:off x="583891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15" name="tx1015"/>
            <p:cNvSpPr/>
            <p:nvPr/>
          </p:nvSpPr>
          <p:spPr>
            <a:xfrm>
              <a:off x="610800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16" name="tx1016"/>
            <p:cNvSpPr/>
            <p:nvPr/>
          </p:nvSpPr>
          <p:spPr>
            <a:xfrm>
              <a:off x="637708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17" name="tx1017"/>
            <p:cNvSpPr/>
            <p:nvPr/>
          </p:nvSpPr>
          <p:spPr>
            <a:xfrm>
              <a:off x="664617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18" name="tx1018"/>
            <p:cNvSpPr/>
            <p:nvPr/>
          </p:nvSpPr>
          <p:spPr>
            <a:xfrm>
              <a:off x="691525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19" name="tx1019"/>
            <p:cNvSpPr/>
            <p:nvPr/>
          </p:nvSpPr>
          <p:spPr>
            <a:xfrm>
              <a:off x="718434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20" name="tx1020"/>
            <p:cNvSpPr/>
            <p:nvPr/>
          </p:nvSpPr>
          <p:spPr>
            <a:xfrm>
              <a:off x="7453428"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21" name="tx1021"/>
            <p:cNvSpPr/>
            <p:nvPr/>
          </p:nvSpPr>
          <p:spPr>
            <a:xfrm>
              <a:off x="7722513"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22" name="tx1022"/>
            <p:cNvSpPr/>
            <p:nvPr/>
          </p:nvSpPr>
          <p:spPr>
            <a:xfrm>
              <a:off x="7991598"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23" name="tx1023"/>
            <p:cNvSpPr/>
            <p:nvPr/>
          </p:nvSpPr>
          <p:spPr>
            <a:xfrm>
              <a:off x="8260683"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24" name="tx1024"/>
            <p:cNvSpPr/>
            <p:nvPr/>
          </p:nvSpPr>
          <p:spPr>
            <a:xfrm>
              <a:off x="8529768"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25" name="tx1025"/>
            <p:cNvSpPr/>
            <p:nvPr/>
          </p:nvSpPr>
          <p:spPr>
            <a:xfrm>
              <a:off x="207172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26" name="tx1026"/>
            <p:cNvSpPr/>
            <p:nvPr/>
          </p:nvSpPr>
          <p:spPr>
            <a:xfrm>
              <a:off x="2340812"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27" name="tx1027"/>
            <p:cNvSpPr/>
            <p:nvPr/>
          </p:nvSpPr>
          <p:spPr>
            <a:xfrm>
              <a:off x="260989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028" name="tx1028"/>
            <p:cNvSpPr/>
            <p:nvPr/>
          </p:nvSpPr>
          <p:spPr>
            <a:xfrm>
              <a:off x="287898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29" name="tx1029"/>
            <p:cNvSpPr/>
            <p:nvPr/>
          </p:nvSpPr>
          <p:spPr>
            <a:xfrm>
              <a:off x="314806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30" name="tx1030"/>
            <p:cNvSpPr/>
            <p:nvPr/>
          </p:nvSpPr>
          <p:spPr>
            <a:xfrm>
              <a:off x="341715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31" name="tx1031"/>
            <p:cNvSpPr/>
            <p:nvPr/>
          </p:nvSpPr>
          <p:spPr>
            <a:xfrm>
              <a:off x="368623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32" name="tx1032"/>
            <p:cNvSpPr/>
            <p:nvPr/>
          </p:nvSpPr>
          <p:spPr>
            <a:xfrm>
              <a:off x="3955322" y="39367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033" name="tx1033"/>
            <p:cNvSpPr/>
            <p:nvPr/>
          </p:nvSpPr>
          <p:spPr>
            <a:xfrm>
              <a:off x="4224407" y="39367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34" name="tx1034"/>
            <p:cNvSpPr/>
            <p:nvPr/>
          </p:nvSpPr>
          <p:spPr>
            <a:xfrm>
              <a:off x="449349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35" name="tx1035"/>
            <p:cNvSpPr/>
            <p:nvPr/>
          </p:nvSpPr>
          <p:spPr>
            <a:xfrm>
              <a:off x="4762577" y="393805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36" name="tx1036"/>
            <p:cNvSpPr/>
            <p:nvPr/>
          </p:nvSpPr>
          <p:spPr>
            <a:xfrm>
              <a:off x="5031662" y="393805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37" name="tx1037"/>
            <p:cNvSpPr/>
            <p:nvPr/>
          </p:nvSpPr>
          <p:spPr>
            <a:xfrm>
              <a:off x="530074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38" name="tx1038"/>
            <p:cNvSpPr/>
            <p:nvPr/>
          </p:nvSpPr>
          <p:spPr>
            <a:xfrm>
              <a:off x="556983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39" name="tx1039"/>
            <p:cNvSpPr/>
            <p:nvPr/>
          </p:nvSpPr>
          <p:spPr>
            <a:xfrm>
              <a:off x="583891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40" name="tx1040"/>
            <p:cNvSpPr/>
            <p:nvPr/>
          </p:nvSpPr>
          <p:spPr>
            <a:xfrm>
              <a:off x="6108002" y="393704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041" name="tx1041"/>
            <p:cNvSpPr/>
            <p:nvPr/>
          </p:nvSpPr>
          <p:spPr>
            <a:xfrm>
              <a:off x="6377087" y="393704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042" name="tx1042"/>
            <p:cNvSpPr/>
            <p:nvPr/>
          </p:nvSpPr>
          <p:spPr>
            <a:xfrm>
              <a:off x="6646172" y="393805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43" name="tx1043"/>
            <p:cNvSpPr/>
            <p:nvPr/>
          </p:nvSpPr>
          <p:spPr>
            <a:xfrm>
              <a:off x="691525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44" name="tx1044"/>
            <p:cNvSpPr/>
            <p:nvPr/>
          </p:nvSpPr>
          <p:spPr>
            <a:xfrm>
              <a:off x="7184342" y="393805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45" name="tx1045"/>
            <p:cNvSpPr/>
            <p:nvPr/>
          </p:nvSpPr>
          <p:spPr>
            <a:xfrm>
              <a:off x="7453428" y="393704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046" name="tx1046"/>
            <p:cNvSpPr/>
            <p:nvPr/>
          </p:nvSpPr>
          <p:spPr>
            <a:xfrm>
              <a:off x="7722513" y="39367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47" name="tx1047"/>
            <p:cNvSpPr/>
            <p:nvPr/>
          </p:nvSpPr>
          <p:spPr>
            <a:xfrm>
              <a:off x="7991598" y="393805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48" name="tx1048"/>
            <p:cNvSpPr/>
            <p:nvPr/>
          </p:nvSpPr>
          <p:spPr>
            <a:xfrm>
              <a:off x="8260683"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49" name="tx1049"/>
            <p:cNvSpPr/>
            <p:nvPr/>
          </p:nvSpPr>
          <p:spPr>
            <a:xfrm>
              <a:off x="8529768" y="393805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50" name="tx1050"/>
            <p:cNvSpPr/>
            <p:nvPr/>
          </p:nvSpPr>
          <p:spPr>
            <a:xfrm>
              <a:off x="1802642" y="45494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051" name="tx1051"/>
            <p:cNvSpPr/>
            <p:nvPr/>
          </p:nvSpPr>
          <p:spPr>
            <a:xfrm>
              <a:off x="3148067" y="454841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052" name="tx1052"/>
            <p:cNvSpPr/>
            <p:nvPr/>
          </p:nvSpPr>
          <p:spPr>
            <a:xfrm>
              <a:off x="341715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053" name="tx1053"/>
            <p:cNvSpPr/>
            <p:nvPr/>
          </p:nvSpPr>
          <p:spPr>
            <a:xfrm>
              <a:off x="368623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054" name="tx1054"/>
            <p:cNvSpPr/>
            <p:nvPr/>
          </p:nvSpPr>
          <p:spPr>
            <a:xfrm>
              <a:off x="395532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055" name="tx1055"/>
            <p:cNvSpPr/>
            <p:nvPr/>
          </p:nvSpPr>
          <p:spPr>
            <a:xfrm>
              <a:off x="422440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056" name="tx1056"/>
            <p:cNvSpPr/>
            <p:nvPr/>
          </p:nvSpPr>
          <p:spPr>
            <a:xfrm>
              <a:off x="449349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057" name="tx1057"/>
            <p:cNvSpPr/>
            <p:nvPr/>
          </p:nvSpPr>
          <p:spPr>
            <a:xfrm>
              <a:off x="476257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058" name="tx1058"/>
            <p:cNvSpPr/>
            <p:nvPr/>
          </p:nvSpPr>
          <p:spPr>
            <a:xfrm>
              <a:off x="503166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059" name="tx1059"/>
            <p:cNvSpPr/>
            <p:nvPr/>
          </p:nvSpPr>
          <p:spPr>
            <a:xfrm>
              <a:off x="530074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060" name="tx1060"/>
            <p:cNvSpPr/>
            <p:nvPr/>
          </p:nvSpPr>
          <p:spPr>
            <a:xfrm>
              <a:off x="556983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061" name="tx1061"/>
            <p:cNvSpPr/>
            <p:nvPr/>
          </p:nvSpPr>
          <p:spPr>
            <a:xfrm>
              <a:off x="583891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062" name="tx1062"/>
            <p:cNvSpPr/>
            <p:nvPr/>
          </p:nvSpPr>
          <p:spPr>
            <a:xfrm>
              <a:off x="610800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063" name="tx1063"/>
            <p:cNvSpPr/>
            <p:nvPr/>
          </p:nvSpPr>
          <p:spPr>
            <a:xfrm>
              <a:off x="6377087" y="454974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064" name="tx1064"/>
            <p:cNvSpPr/>
            <p:nvPr/>
          </p:nvSpPr>
          <p:spPr>
            <a:xfrm>
              <a:off x="664617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065" name="tx1065"/>
            <p:cNvSpPr/>
            <p:nvPr/>
          </p:nvSpPr>
          <p:spPr>
            <a:xfrm>
              <a:off x="691525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066" name="tx1066"/>
            <p:cNvSpPr/>
            <p:nvPr/>
          </p:nvSpPr>
          <p:spPr>
            <a:xfrm>
              <a:off x="7184342" y="454841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067" name="tx1067"/>
            <p:cNvSpPr/>
            <p:nvPr/>
          </p:nvSpPr>
          <p:spPr>
            <a:xfrm>
              <a:off x="7453428"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068" name="tx1068"/>
            <p:cNvSpPr/>
            <p:nvPr/>
          </p:nvSpPr>
          <p:spPr>
            <a:xfrm>
              <a:off x="7722513"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069" name="tx1069"/>
            <p:cNvSpPr/>
            <p:nvPr/>
          </p:nvSpPr>
          <p:spPr>
            <a:xfrm>
              <a:off x="8260683" y="45480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070" name="tx1070"/>
            <p:cNvSpPr/>
            <p:nvPr/>
          </p:nvSpPr>
          <p:spPr>
            <a:xfrm>
              <a:off x="180264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071" name="tx1071"/>
            <p:cNvSpPr/>
            <p:nvPr/>
          </p:nvSpPr>
          <p:spPr>
            <a:xfrm>
              <a:off x="207172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072" name="tx1072"/>
            <p:cNvSpPr/>
            <p:nvPr/>
          </p:nvSpPr>
          <p:spPr>
            <a:xfrm>
              <a:off x="2340812" y="41395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1073" name="tx1073"/>
            <p:cNvSpPr/>
            <p:nvPr/>
          </p:nvSpPr>
          <p:spPr>
            <a:xfrm>
              <a:off x="2609897" y="41395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074" name="tx1074"/>
            <p:cNvSpPr/>
            <p:nvPr/>
          </p:nvSpPr>
          <p:spPr>
            <a:xfrm>
              <a:off x="2878982" y="41395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075" name="tx1075"/>
            <p:cNvSpPr/>
            <p:nvPr/>
          </p:nvSpPr>
          <p:spPr>
            <a:xfrm>
              <a:off x="314806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076" name="tx1076"/>
            <p:cNvSpPr/>
            <p:nvPr/>
          </p:nvSpPr>
          <p:spPr>
            <a:xfrm>
              <a:off x="3417152" y="414127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077" name="tx1077"/>
            <p:cNvSpPr/>
            <p:nvPr/>
          </p:nvSpPr>
          <p:spPr>
            <a:xfrm>
              <a:off x="368623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078" name="tx1078"/>
            <p:cNvSpPr/>
            <p:nvPr/>
          </p:nvSpPr>
          <p:spPr>
            <a:xfrm>
              <a:off x="3955322" y="413995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079" name="tx1079"/>
            <p:cNvSpPr/>
            <p:nvPr/>
          </p:nvSpPr>
          <p:spPr>
            <a:xfrm>
              <a:off x="422440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080" name="tx1080"/>
            <p:cNvSpPr/>
            <p:nvPr/>
          </p:nvSpPr>
          <p:spPr>
            <a:xfrm>
              <a:off x="5300747" y="414101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81" name="tx1081"/>
            <p:cNvSpPr/>
            <p:nvPr/>
          </p:nvSpPr>
          <p:spPr>
            <a:xfrm>
              <a:off x="5569832" y="413995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082" name="tx1082"/>
            <p:cNvSpPr/>
            <p:nvPr/>
          </p:nvSpPr>
          <p:spPr>
            <a:xfrm>
              <a:off x="583891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083" name="tx1083"/>
            <p:cNvSpPr/>
            <p:nvPr/>
          </p:nvSpPr>
          <p:spPr>
            <a:xfrm>
              <a:off x="6108002" y="41409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084" name="tx1084"/>
            <p:cNvSpPr/>
            <p:nvPr/>
          </p:nvSpPr>
          <p:spPr>
            <a:xfrm>
              <a:off x="637708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085" name="tx1085"/>
            <p:cNvSpPr/>
            <p:nvPr/>
          </p:nvSpPr>
          <p:spPr>
            <a:xfrm>
              <a:off x="1802642" y="55705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086" name="tx1086"/>
            <p:cNvSpPr/>
            <p:nvPr/>
          </p:nvSpPr>
          <p:spPr>
            <a:xfrm>
              <a:off x="207172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087" name="tx1087"/>
            <p:cNvSpPr/>
            <p:nvPr/>
          </p:nvSpPr>
          <p:spPr>
            <a:xfrm>
              <a:off x="6377087" y="5570637"/>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88" name="tx1088"/>
            <p:cNvSpPr/>
            <p:nvPr/>
          </p:nvSpPr>
          <p:spPr>
            <a:xfrm>
              <a:off x="7184342" y="5570637"/>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89" name="tx1089"/>
            <p:cNvSpPr/>
            <p:nvPr/>
          </p:nvSpPr>
          <p:spPr>
            <a:xfrm>
              <a:off x="7453428" y="55692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090" name="tx1090"/>
            <p:cNvSpPr/>
            <p:nvPr/>
          </p:nvSpPr>
          <p:spPr>
            <a:xfrm>
              <a:off x="7722513" y="557090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091" name="tx1091"/>
            <p:cNvSpPr/>
            <p:nvPr/>
          </p:nvSpPr>
          <p:spPr>
            <a:xfrm>
              <a:off x="7991598"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092" name="tx1092"/>
            <p:cNvSpPr/>
            <p:nvPr/>
          </p:nvSpPr>
          <p:spPr>
            <a:xfrm>
              <a:off x="8260683"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93" name="tx1093"/>
            <p:cNvSpPr/>
            <p:nvPr/>
          </p:nvSpPr>
          <p:spPr>
            <a:xfrm>
              <a:off x="8529768"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094" name="tx1094"/>
            <p:cNvSpPr/>
            <p:nvPr/>
          </p:nvSpPr>
          <p:spPr>
            <a:xfrm>
              <a:off x="207172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095" name="tx1095"/>
            <p:cNvSpPr/>
            <p:nvPr/>
          </p:nvSpPr>
          <p:spPr>
            <a:xfrm>
              <a:off x="1802642" y="53663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96" name="tx1096"/>
            <p:cNvSpPr/>
            <p:nvPr/>
          </p:nvSpPr>
          <p:spPr>
            <a:xfrm>
              <a:off x="207172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1097" name="tx1097"/>
            <p:cNvSpPr/>
            <p:nvPr/>
          </p:nvSpPr>
          <p:spPr>
            <a:xfrm>
              <a:off x="2340812" y="536534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098" name="tx1098"/>
            <p:cNvSpPr/>
            <p:nvPr/>
          </p:nvSpPr>
          <p:spPr>
            <a:xfrm>
              <a:off x="260989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099" name="tx1099"/>
            <p:cNvSpPr/>
            <p:nvPr/>
          </p:nvSpPr>
          <p:spPr>
            <a:xfrm>
              <a:off x="287898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00" name="tx1100"/>
            <p:cNvSpPr/>
            <p:nvPr/>
          </p:nvSpPr>
          <p:spPr>
            <a:xfrm>
              <a:off x="3148067" y="53649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01" name="tx1101"/>
            <p:cNvSpPr/>
            <p:nvPr/>
          </p:nvSpPr>
          <p:spPr>
            <a:xfrm>
              <a:off x="3417152" y="53649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02" name="tx1102"/>
            <p:cNvSpPr/>
            <p:nvPr/>
          </p:nvSpPr>
          <p:spPr>
            <a:xfrm>
              <a:off x="3686237" y="53649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03" name="tx1103"/>
            <p:cNvSpPr/>
            <p:nvPr/>
          </p:nvSpPr>
          <p:spPr>
            <a:xfrm>
              <a:off x="3955322" y="53649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104" name="tx1104"/>
            <p:cNvSpPr/>
            <p:nvPr/>
          </p:nvSpPr>
          <p:spPr>
            <a:xfrm>
              <a:off x="4224407" y="53649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105" name="tx1105"/>
            <p:cNvSpPr/>
            <p:nvPr/>
          </p:nvSpPr>
          <p:spPr>
            <a:xfrm>
              <a:off x="449349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06" name="tx1106"/>
            <p:cNvSpPr/>
            <p:nvPr/>
          </p:nvSpPr>
          <p:spPr>
            <a:xfrm>
              <a:off x="476257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07" name="tx1107"/>
            <p:cNvSpPr/>
            <p:nvPr/>
          </p:nvSpPr>
          <p:spPr>
            <a:xfrm>
              <a:off x="503166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08" name="tx1108"/>
            <p:cNvSpPr/>
            <p:nvPr/>
          </p:nvSpPr>
          <p:spPr>
            <a:xfrm>
              <a:off x="5300747" y="536667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09" name="tx1109"/>
            <p:cNvSpPr/>
            <p:nvPr/>
          </p:nvSpPr>
          <p:spPr>
            <a:xfrm>
              <a:off x="556983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10" name="tx1110"/>
            <p:cNvSpPr/>
            <p:nvPr/>
          </p:nvSpPr>
          <p:spPr>
            <a:xfrm>
              <a:off x="583891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11" name="tx1111"/>
            <p:cNvSpPr/>
            <p:nvPr/>
          </p:nvSpPr>
          <p:spPr>
            <a:xfrm>
              <a:off x="610800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12" name="tx1112"/>
            <p:cNvSpPr/>
            <p:nvPr/>
          </p:nvSpPr>
          <p:spPr>
            <a:xfrm>
              <a:off x="637708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13" name="tx1113"/>
            <p:cNvSpPr/>
            <p:nvPr/>
          </p:nvSpPr>
          <p:spPr>
            <a:xfrm>
              <a:off x="6646172" y="53649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14" name="tx1114"/>
            <p:cNvSpPr/>
            <p:nvPr/>
          </p:nvSpPr>
          <p:spPr>
            <a:xfrm>
              <a:off x="691525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15" name="tx1115"/>
            <p:cNvSpPr/>
            <p:nvPr/>
          </p:nvSpPr>
          <p:spPr>
            <a:xfrm>
              <a:off x="718434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16" name="tx1116"/>
            <p:cNvSpPr/>
            <p:nvPr/>
          </p:nvSpPr>
          <p:spPr>
            <a:xfrm>
              <a:off x="7453428"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117" name="tx1117"/>
            <p:cNvSpPr/>
            <p:nvPr/>
          </p:nvSpPr>
          <p:spPr>
            <a:xfrm>
              <a:off x="503166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18" name="tx1118"/>
            <p:cNvSpPr/>
            <p:nvPr/>
          </p:nvSpPr>
          <p:spPr>
            <a:xfrm>
              <a:off x="5300747" y="43451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119" name="tx1119"/>
            <p:cNvSpPr/>
            <p:nvPr/>
          </p:nvSpPr>
          <p:spPr>
            <a:xfrm>
              <a:off x="5569832" y="434418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20" name="tx1120"/>
            <p:cNvSpPr/>
            <p:nvPr/>
          </p:nvSpPr>
          <p:spPr>
            <a:xfrm>
              <a:off x="583891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21" name="tx1121"/>
            <p:cNvSpPr/>
            <p:nvPr/>
          </p:nvSpPr>
          <p:spPr>
            <a:xfrm>
              <a:off x="610800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22" name="tx1122"/>
            <p:cNvSpPr/>
            <p:nvPr/>
          </p:nvSpPr>
          <p:spPr>
            <a:xfrm>
              <a:off x="637708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123" name="tx1123"/>
            <p:cNvSpPr/>
            <p:nvPr/>
          </p:nvSpPr>
          <p:spPr>
            <a:xfrm>
              <a:off x="1802642" y="1690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124" name="tx1124"/>
            <p:cNvSpPr/>
            <p:nvPr/>
          </p:nvSpPr>
          <p:spPr>
            <a:xfrm>
              <a:off x="207172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25" name="tx1125"/>
            <p:cNvSpPr/>
            <p:nvPr/>
          </p:nvSpPr>
          <p:spPr>
            <a:xfrm>
              <a:off x="180264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126" name="rc112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27" name="rc112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28" name="rc112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29" name="rc112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0" name="rc113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1" name="rc113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2" name="rc113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3" name="rc113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4" name="rc113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5" name="rc113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6" name="rc113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7" name="rc113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8" name="rc113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39" name="rc113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0" name="rc114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1" name="rc114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2" name="rc114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3" name="rc114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4" name="rc114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5" name="rc114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6" name="rc114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7" name="rc114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8" name="rc114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49" name="rc114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0" name="rc115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1" name="rc115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2" name="rc115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3" name="rc115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4" name="rc115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5" name="rc115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6" name="rc115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7" name="rc115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8" name="rc115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59" name="rc115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0" name="rc116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1" name="rc116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2" name="rc116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3" name="rc116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4" name="rc116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5" name="rc116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6" name="rc116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7" name="rc116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8" name="rc116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69" name="rc116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0" name="rc117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1" name="rc117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2" name="rc117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3" name="rc117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4" name="rc117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5" name="rc117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6" name="rc117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7" name="rc117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8" name="rc117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79" name="rc117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0" name="rc118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1" name="rc118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2" name="rc118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3" name="rc118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4" name="rc118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5" name="rc118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6" name="rc118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7" name="rc118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8" name="rc118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89" name="rc118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0" name="rc119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1" name="rc119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2" name="rc119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3" name="rc119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4" name="rc119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5" name="rc119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6" name="rc119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7" name="rc119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8" name="rc119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199" name="rc119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0" name="rc120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1" name="rc120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2" name="rc120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3" name="rc120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4" name="rc120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5" name="rc120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6" name="rc120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7" name="rc120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8" name="rc120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09" name="rc120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0" name="rc121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1" name="rc121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2" name="rc121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3" name="rc121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4" name="rc121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5" name="rc121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6" name="rc121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7" name="rc121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8" name="rc121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19" name="rc121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0" name="rc122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1" name="rc122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2" name="rc122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3" name="rc122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4" name="rc122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5" name="rc122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6" name="rc122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7" name="rc122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8" name="rc122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29" name="rc122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0" name="rc123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1" name="rc123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2" name="rc123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3" name="rc123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4" name="rc123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5" name="rc123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6" name="rc123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7" name="rc123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8" name="rc123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39" name="rc123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0" name="rc124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1" name="rc124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2" name="rc124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3" name="rc124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4" name="rc124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5" name="rc124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6" name="rc124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7" name="rc124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8" name="rc124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49" name="rc124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0" name="rc125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1" name="rc125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2" name="rc125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3" name="rc125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4" name="rc125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5" name="rc125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6" name="rc125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7" name="rc125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8" name="rc125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59" name="rc125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0" name="rc126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1" name="rc126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2" name="rc126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3" name="rc126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4" name="rc126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5" name="rc126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6" name="rc126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7" name="rc126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8" name="rc126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69" name="rc126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0" name="rc127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1" name="rc127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2" name="rc127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3" name="rc127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4" name="rc127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5" name="rc127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6" name="rc127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7" name="rc127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8" name="rc127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79" name="rc127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0" name="rc128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1" name="rc128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2" name="rc128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3" name="rc128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4" name="rc128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5" name="rc128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6" name="rc128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7" name="rc128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8" name="rc128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89" name="rc128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0" name="rc129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1" name="rc129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2" name="rc129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3" name="rc129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4" name="rc129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5" name="rc129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6" name="rc129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7" name="rc129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8" name="rc129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299" name="rc129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0" name="rc130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1" name="rc130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2" name="rc130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3" name="rc130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4" name="rc130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1728389" y="3873731"/>
              <a:ext cx="6996211" cy="204231"/>
            </a:xfrm>
            <a:prstGeom prst="rect">
              <a:avLst/>
            </a:prstGeom>
            <a:ln w="27101" cap="flat">
              <a:solidFill>
                <a:srgbClr val="000000">
                  <a:alpha val="100000"/>
                </a:srgbClr>
              </a:solidFill>
              <a:prstDash val="solid"/>
              <a:miter/>
            </a:ln>
          </p:spPr>
          <p:txBody>
            <a:bodyPr/>
            <a:lstStyle/>
            <a:p>
              <a:endParaRPr/>
            </a:p>
          </p:txBody>
        </p:sp>
        <p:sp>
          <p:nvSpPr>
            <p:cNvPr id="1687" name="tx1687"/>
            <p:cNvSpPr/>
            <p:nvPr/>
          </p:nvSpPr>
          <p:spPr>
            <a:xfrm rot="-2700000">
              <a:off x="178131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688" name="tx1688"/>
            <p:cNvSpPr/>
            <p:nvPr/>
          </p:nvSpPr>
          <p:spPr>
            <a:xfrm rot="-2700000">
              <a:off x="20504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689" name="tx1689"/>
            <p:cNvSpPr/>
            <p:nvPr/>
          </p:nvSpPr>
          <p:spPr>
            <a:xfrm rot="-2700000">
              <a:off x="231948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690" name="tx1690"/>
            <p:cNvSpPr/>
            <p:nvPr/>
          </p:nvSpPr>
          <p:spPr>
            <a:xfrm rot="-2700000">
              <a:off x="2588547"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691" name="tx1691"/>
            <p:cNvSpPr/>
            <p:nvPr/>
          </p:nvSpPr>
          <p:spPr>
            <a:xfrm rot="-2700000">
              <a:off x="285765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692" name="tx1692"/>
            <p:cNvSpPr/>
            <p:nvPr/>
          </p:nvSpPr>
          <p:spPr>
            <a:xfrm rot="-2700000">
              <a:off x="312674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693" name="tx1693"/>
            <p:cNvSpPr/>
            <p:nvPr/>
          </p:nvSpPr>
          <p:spPr>
            <a:xfrm rot="-2700000">
              <a:off x="339582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694" name="tx1694"/>
            <p:cNvSpPr/>
            <p:nvPr/>
          </p:nvSpPr>
          <p:spPr>
            <a:xfrm rot="-2700000">
              <a:off x="366491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695" name="tx1695"/>
            <p:cNvSpPr/>
            <p:nvPr/>
          </p:nvSpPr>
          <p:spPr>
            <a:xfrm rot="-2700000">
              <a:off x="393399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696" name="tx1696"/>
            <p:cNvSpPr/>
            <p:nvPr/>
          </p:nvSpPr>
          <p:spPr>
            <a:xfrm rot="-2700000">
              <a:off x="420308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697" name="tx1697"/>
            <p:cNvSpPr/>
            <p:nvPr/>
          </p:nvSpPr>
          <p:spPr>
            <a:xfrm rot="-2700000">
              <a:off x="447216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698" name="tx1698"/>
            <p:cNvSpPr/>
            <p:nvPr/>
          </p:nvSpPr>
          <p:spPr>
            <a:xfrm rot="-2700000">
              <a:off x="47412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699" name="tx1699"/>
            <p:cNvSpPr/>
            <p:nvPr/>
          </p:nvSpPr>
          <p:spPr>
            <a:xfrm rot="-2700000">
              <a:off x="501033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700" name="tx1700"/>
            <p:cNvSpPr/>
            <p:nvPr/>
          </p:nvSpPr>
          <p:spPr>
            <a:xfrm rot="-2700000">
              <a:off x="5279397"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701" name="tx1701"/>
            <p:cNvSpPr/>
            <p:nvPr/>
          </p:nvSpPr>
          <p:spPr>
            <a:xfrm rot="-2700000">
              <a:off x="554850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702" name="tx1702"/>
            <p:cNvSpPr/>
            <p:nvPr/>
          </p:nvSpPr>
          <p:spPr>
            <a:xfrm rot="-2700000">
              <a:off x="58175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703" name="tx1703"/>
            <p:cNvSpPr/>
            <p:nvPr/>
          </p:nvSpPr>
          <p:spPr>
            <a:xfrm rot="-2700000">
              <a:off x="60866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704" name="tx1704"/>
            <p:cNvSpPr/>
            <p:nvPr/>
          </p:nvSpPr>
          <p:spPr>
            <a:xfrm rot="-2700000">
              <a:off x="63557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705" name="tx1705"/>
            <p:cNvSpPr/>
            <p:nvPr/>
          </p:nvSpPr>
          <p:spPr>
            <a:xfrm rot="-2700000">
              <a:off x="662484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706" name="tx1706"/>
            <p:cNvSpPr/>
            <p:nvPr/>
          </p:nvSpPr>
          <p:spPr>
            <a:xfrm rot="-2700000">
              <a:off x="689393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07" name="tx1707"/>
            <p:cNvSpPr/>
            <p:nvPr/>
          </p:nvSpPr>
          <p:spPr>
            <a:xfrm rot="-2700000">
              <a:off x="716301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708" name="tx1708"/>
            <p:cNvSpPr/>
            <p:nvPr/>
          </p:nvSpPr>
          <p:spPr>
            <a:xfrm rot="-2700000">
              <a:off x="743210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709" name="tx1709"/>
            <p:cNvSpPr/>
            <p:nvPr/>
          </p:nvSpPr>
          <p:spPr>
            <a:xfrm rot="-2700000">
              <a:off x="770118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710" name="tx1710"/>
            <p:cNvSpPr/>
            <p:nvPr/>
          </p:nvSpPr>
          <p:spPr>
            <a:xfrm rot="-2700000">
              <a:off x="7970248"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11" name="tx1711"/>
            <p:cNvSpPr/>
            <p:nvPr/>
          </p:nvSpPr>
          <p:spPr>
            <a:xfrm rot="-2700000">
              <a:off x="82393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12" name="tx1712"/>
            <p:cNvSpPr/>
            <p:nvPr/>
          </p:nvSpPr>
          <p:spPr>
            <a:xfrm rot="-2700000">
              <a:off x="85084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13" name="tx1713"/>
            <p:cNvSpPr/>
            <p:nvPr/>
          </p:nvSpPr>
          <p:spPr>
            <a:xfrm>
              <a:off x="547189" y="5515601"/>
              <a:ext cx="7687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Madagascar</a:t>
              </a:r>
            </a:p>
          </p:txBody>
        </p:sp>
        <p:sp>
          <p:nvSpPr>
            <p:cNvPr id="1714" name="tx1714"/>
            <p:cNvSpPr/>
            <p:nvPr/>
          </p:nvSpPr>
          <p:spPr>
            <a:xfrm>
              <a:off x="811241" y="5337358"/>
              <a:ext cx="50470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Somalia</a:t>
              </a:r>
            </a:p>
          </p:txBody>
        </p:sp>
        <p:sp>
          <p:nvSpPr>
            <p:cNvPr id="1715" name="tx1715"/>
            <p:cNvSpPr/>
            <p:nvPr/>
          </p:nvSpPr>
          <p:spPr>
            <a:xfrm>
              <a:off x="516152" y="5108775"/>
              <a:ext cx="799796"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Mozambique</a:t>
              </a:r>
            </a:p>
          </p:txBody>
        </p:sp>
        <p:sp>
          <p:nvSpPr>
            <p:cNvPr id="1716" name="tx1716"/>
            <p:cNvSpPr/>
            <p:nvPr/>
          </p:nvSpPr>
          <p:spPr>
            <a:xfrm>
              <a:off x="554965" y="4928895"/>
              <a:ext cx="36507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South</a:t>
              </a:r>
            </a:p>
          </p:txBody>
        </p:sp>
        <p:sp>
          <p:nvSpPr>
            <p:cNvPr id="1717" name="tx1717"/>
            <p:cNvSpPr/>
            <p:nvPr/>
          </p:nvSpPr>
          <p:spPr>
            <a:xfrm>
              <a:off x="958854" y="4928963"/>
              <a:ext cx="35709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Africa</a:t>
              </a:r>
            </a:p>
          </p:txBody>
        </p:sp>
        <p:sp>
          <p:nvSpPr>
            <p:cNvPr id="1718" name="tx1718"/>
            <p:cNvSpPr/>
            <p:nvPr/>
          </p:nvSpPr>
          <p:spPr>
            <a:xfrm>
              <a:off x="749235" y="4724663"/>
              <a:ext cx="56671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Comoros</a:t>
              </a:r>
            </a:p>
          </p:txBody>
        </p:sp>
        <p:sp>
          <p:nvSpPr>
            <p:cNvPr id="1719" name="tx1719"/>
            <p:cNvSpPr/>
            <p:nvPr/>
          </p:nvSpPr>
          <p:spPr>
            <a:xfrm>
              <a:off x="880955" y="4494442"/>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Angola</a:t>
              </a:r>
            </a:p>
          </p:txBody>
        </p:sp>
        <p:sp>
          <p:nvSpPr>
            <p:cNvPr id="1720" name="tx1720"/>
            <p:cNvSpPr/>
            <p:nvPr/>
          </p:nvSpPr>
          <p:spPr>
            <a:xfrm>
              <a:off x="508103" y="4316199"/>
              <a:ext cx="36507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South</a:t>
              </a:r>
            </a:p>
          </p:txBody>
        </p:sp>
        <p:sp>
          <p:nvSpPr>
            <p:cNvPr id="1721" name="tx1721"/>
            <p:cNvSpPr/>
            <p:nvPr/>
          </p:nvSpPr>
          <p:spPr>
            <a:xfrm>
              <a:off x="911991" y="4316199"/>
              <a:ext cx="4039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Sudan</a:t>
              </a:r>
            </a:p>
          </p:txBody>
        </p:sp>
        <p:sp>
          <p:nvSpPr>
            <p:cNvPr id="1722" name="tx1722"/>
            <p:cNvSpPr/>
            <p:nvPr/>
          </p:nvSpPr>
          <p:spPr>
            <a:xfrm>
              <a:off x="811105" y="4087616"/>
              <a:ext cx="504843"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Ethiopia</a:t>
              </a:r>
            </a:p>
          </p:txBody>
        </p:sp>
        <p:sp>
          <p:nvSpPr>
            <p:cNvPr id="1723" name="tx1723"/>
            <p:cNvSpPr/>
            <p:nvPr/>
          </p:nvSpPr>
          <p:spPr>
            <a:xfrm>
              <a:off x="927817" y="3907668"/>
              <a:ext cx="388131"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ESAR</a:t>
              </a:r>
            </a:p>
          </p:txBody>
        </p:sp>
        <p:sp>
          <p:nvSpPr>
            <p:cNvPr id="1724" name="tx1724"/>
            <p:cNvSpPr/>
            <p:nvPr/>
          </p:nvSpPr>
          <p:spPr>
            <a:xfrm>
              <a:off x="818813" y="3705278"/>
              <a:ext cx="4971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Lesotho</a:t>
              </a:r>
            </a:p>
          </p:txBody>
        </p:sp>
        <p:sp>
          <p:nvSpPr>
            <p:cNvPr id="1725" name="tx1725"/>
            <p:cNvSpPr/>
            <p:nvPr/>
          </p:nvSpPr>
          <p:spPr>
            <a:xfrm>
              <a:off x="919836" y="3473283"/>
              <a:ext cx="3961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Kenya</a:t>
              </a:r>
            </a:p>
          </p:txBody>
        </p:sp>
        <p:sp>
          <p:nvSpPr>
            <p:cNvPr id="1726" name="tx1726"/>
            <p:cNvSpPr/>
            <p:nvPr/>
          </p:nvSpPr>
          <p:spPr>
            <a:xfrm>
              <a:off x="702441" y="3296814"/>
              <a:ext cx="61350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Botswana</a:t>
              </a:r>
            </a:p>
          </p:txBody>
        </p:sp>
        <p:sp>
          <p:nvSpPr>
            <p:cNvPr id="1727" name="tx1727"/>
            <p:cNvSpPr/>
            <p:nvPr/>
          </p:nvSpPr>
          <p:spPr>
            <a:xfrm>
              <a:off x="741255" y="3092582"/>
              <a:ext cx="57469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Tanzania</a:t>
              </a:r>
            </a:p>
          </p:txBody>
        </p:sp>
        <p:sp>
          <p:nvSpPr>
            <p:cNvPr id="1728" name="tx1728"/>
            <p:cNvSpPr/>
            <p:nvPr/>
          </p:nvSpPr>
          <p:spPr>
            <a:xfrm>
              <a:off x="803533" y="2888351"/>
              <a:ext cx="51241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Namibia</a:t>
              </a:r>
            </a:p>
          </p:txBody>
        </p:sp>
        <p:sp>
          <p:nvSpPr>
            <p:cNvPr id="1729" name="tx1729"/>
            <p:cNvSpPr/>
            <p:nvPr/>
          </p:nvSpPr>
          <p:spPr>
            <a:xfrm>
              <a:off x="834433" y="2684119"/>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Burundi</a:t>
              </a:r>
            </a:p>
          </p:txBody>
        </p:sp>
        <p:sp>
          <p:nvSpPr>
            <p:cNvPr id="1730" name="tx1730"/>
            <p:cNvSpPr/>
            <p:nvPr/>
          </p:nvSpPr>
          <p:spPr>
            <a:xfrm>
              <a:off x="881227" y="2479887"/>
              <a:ext cx="4347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Malawi</a:t>
              </a:r>
            </a:p>
          </p:txBody>
        </p:sp>
        <p:sp>
          <p:nvSpPr>
            <p:cNvPr id="1731" name="tx1731"/>
            <p:cNvSpPr/>
            <p:nvPr/>
          </p:nvSpPr>
          <p:spPr>
            <a:xfrm>
              <a:off x="795757" y="2275655"/>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Eswatini</a:t>
              </a:r>
            </a:p>
          </p:txBody>
        </p:sp>
        <p:sp>
          <p:nvSpPr>
            <p:cNvPr id="1732" name="tx1732"/>
            <p:cNvSpPr/>
            <p:nvPr/>
          </p:nvSpPr>
          <p:spPr>
            <a:xfrm>
              <a:off x="671541" y="2071424"/>
              <a:ext cx="64440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Zimbabwe</a:t>
              </a:r>
            </a:p>
          </p:txBody>
        </p:sp>
        <p:sp>
          <p:nvSpPr>
            <p:cNvPr id="1733" name="tx1733"/>
            <p:cNvSpPr/>
            <p:nvPr/>
          </p:nvSpPr>
          <p:spPr>
            <a:xfrm>
              <a:off x="850122" y="1867192"/>
              <a:ext cx="4658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Zambia</a:t>
              </a:r>
            </a:p>
          </p:txBody>
        </p:sp>
        <p:sp>
          <p:nvSpPr>
            <p:cNvPr id="1734" name="tx1734"/>
            <p:cNvSpPr/>
            <p:nvPr/>
          </p:nvSpPr>
          <p:spPr>
            <a:xfrm>
              <a:off x="826589" y="1635198"/>
              <a:ext cx="4893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Uganda</a:t>
              </a:r>
            </a:p>
          </p:txBody>
        </p:sp>
        <p:sp>
          <p:nvSpPr>
            <p:cNvPr id="1735" name="tx1735"/>
            <p:cNvSpPr/>
            <p:nvPr/>
          </p:nvSpPr>
          <p:spPr>
            <a:xfrm>
              <a:off x="803397" y="1458728"/>
              <a:ext cx="5125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Rwanda</a:t>
              </a:r>
            </a:p>
          </p:txBody>
        </p:sp>
        <p:sp>
          <p:nvSpPr>
            <p:cNvPr id="1736" name="tx1736"/>
            <p:cNvSpPr/>
            <p:nvPr/>
          </p:nvSpPr>
          <p:spPr>
            <a:xfrm>
              <a:off x="904488" y="1254497"/>
              <a:ext cx="41146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Eritrea</a:t>
              </a:r>
            </a:p>
          </p:txBody>
        </p:sp>
        <p:sp>
          <p:nvSpPr>
            <p:cNvPr id="1737" name="tx1737"/>
            <p:cNvSpPr/>
            <p:nvPr/>
          </p:nvSpPr>
          <p:spPr>
            <a:xfrm>
              <a:off x="3315792"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1738" name="pic1738"/>
            <p:cNvPicPr/>
            <p:nvPr/>
          </p:nvPicPr>
          <p:blipFill>
            <a:blip r:embed="rId2" cstate="print"/>
            <a:stretch>
              <a:fillRect/>
            </a:stretch>
          </p:blipFill>
          <p:spPr>
            <a:xfrm>
              <a:off x="4977197" y="5941007"/>
              <a:ext cx="2160000" cy="219455"/>
            </a:xfrm>
            <a:prstGeom prst="rect">
              <a:avLst/>
            </a:prstGeom>
          </p:spPr>
        </p:pic>
        <p:sp>
          <p:nvSpPr>
            <p:cNvPr id="1739" name="pl1739"/>
            <p:cNvSpPr/>
            <p:nvPr/>
          </p:nvSpPr>
          <p:spPr>
            <a:xfrm>
              <a:off x="498079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0" name="pl1740"/>
            <p:cNvSpPr/>
            <p:nvPr/>
          </p:nvSpPr>
          <p:spPr>
            <a:xfrm>
              <a:off x="627247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1" name="pl1741"/>
            <p:cNvSpPr/>
            <p:nvPr/>
          </p:nvSpPr>
          <p:spPr>
            <a:xfrm>
              <a:off x="64877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2" name="pl1742"/>
            <p:cNvSpPr/>
            <p:nvPr/>
          </p:nvSpPr>
          <p:spPr>
            <a:xfrm>
              <a:off x="670303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3" name="pl1743"/>
            <p:cNvSpPr/>
            <p:nvPr/>
          </p:nvSpPr>
          <p:spPr>
            <a:xfrm>
              <a:off x="691831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4" name="pl1744"/>
            <p:cNvSpPr/>
            <p:nvPr/>
          </p:nvSpPr>
          <p:spPr>
            <a:xfrm>
              <a:off x="713359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45" name="pl1745"/>
            <p:cNvSpPr/>
            <p:nvPr/>
          </p:nvSpPr>
          <p:spPr>
            <a:xfrm>
              <a:off x="498079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46" name="pl1746"/>
            <p:cNvSpPr/>
            <p:nvPr/>
          </p:nvSpPr>
          <p:spPr>
            <a:xfrm>
              <a:off x="627247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47" name="pl1747"/>
            <p:cNvSpPr/>
            <p:nvPr/>
          </p:nvSpPr>
          <p:spPr>
            <a:xfrm>
              <a:off x="64877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48" name="pl1748"/>
            <p:cNvSpPr/>
            <p:nvPr/>
          </p:nvSpPr>
          <p:spPr>
            <a:xfrm>
              <a:off x="670303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49" name="pl1749"/>
            <p:cNvSpPr/>
            <p:nvPr/>
          </p:nvSpPr>
          <p:spPr>
            <a:xfrm>
              <a:off x="691831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50" name="pl1750"/>
            <p:cNvSpPr/>
            <p:nvPr/>
          </p:nvSpPr>
          <p:spPr>
            <a:xfrm>
              <a:off x="713359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51" name="tx1751"/>
            <p:cNvSpPr/>
            <p:nvPr/>
          </p:nvSpPr>
          <p:spPr>
            <a:xfrm>
              <a:off x="4949719"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1752" name="tx1752"/>
            <p:cNvSpPr/>
            <p:nvPr/>
          </p:nvSpPr>
          <p:spPr>
            <a:xfrm>
              <a:off x="621032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1753" name="tx1753"/>
            <p:cNvSpPr/>
            <p:nvPr/>
          </p:nvSpPr>
          <p:spPr>
            <a:xfrm>
              <a:off x="642560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1754" name="tx1754"/>
            <p:cNvSpPr/>
            <p:nvPr/>
          </p:nvSpPr>
          <p:spPr>
            <a:xfrm>
              <a:off x="664088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1755" name="tx1755"/>
            <p:cNvSpPr/>
            <p:nvPr/>
          </p:nvSpPr>
          <p:spPr>
            <a:xfrm>
              <a:off x="685616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1756" name="tx1756"/>
            <p:cNvSpPr/>
            <p:nvPr/>
          </p:nvSpPr>
          <p:spPr>
            <a:xfrm>
              <a:off x="7040364"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1757" name="tx1757"/>
            <p:cNvSpPr/>
            <p:nvPr/>
          </p:nvSpPr>
          <p:spPr>
            <a:xfrm>
              <a:off x="1378578" y="398022"/>
              <a:ext cx="351299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country, ESAR, 2000-2025</a:t>
              </a:r>
            </a:p>
          </p:txBody>
        </p:sp>
        <p:sp>
          <p:nvSpPr>
            <p:cNvPr id="1758" name="tx1758"/>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9" name="tx1759"/>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176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62108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28066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4025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5998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225942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191900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379129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345087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311046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277004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11084" y="242963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11084" y="208921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082810" y="1919008"/>
              <a:ext cx="3434519" cy="408498"/>
            </a:xfrm>
            <a:custGeom>
              <a:avLst/>
              <a:gdLst/>
              <a:ahLst/>
              <a:cxnLst/>
              <a:rect l="0" t="0" r="0" b="0"/>
              <a:pathLst>
                <a:path w="3434519" h="408498">
                  <a:moveTo>
                    <a:pt x="0" y="408498"/>
                  </a:moveTo>
                  <a:lnTo>
                    <a:pt x="137380" y="408498"/>
                  </a:lnTo>
                  <a:lnTo>
                    <a:pt x="274761" y="408498"/>
                  </a:lnTo>
                  <a:lnTo>
                    <a:pt x="412142" y="374456"/>
                  </a:lnTo>
                  <a:lnTo>
                    <a:pt x="549523" y="306373"/>
                  </a:lnTo>
                  <a:lnTo>
                    <a:pt x="686903" y="306373"/>
                  </a:lnTo>
                  <a:lnTo>
                    <a:pt x="824284" y="170207"/>
                  </a:lnTo>
                  <a:lnTo>
                    <a:pt x="961665" y="204249"/>
                  </a:lnTo>
                  <a:lnTo>
                    <a:pt x="1099046" y="102124"/>
                  </a:lnTo>
                  <a:lnTo>
                    <a:pt x="1236427" y="68083"/>
                  </a:lnTo>
                  <a:lnTo>
                    <a:pt x="1373807" y="68083"/>
                  </a:lnTo>
                  <a:lnTo>
                    <a:pt x="1511188" y="34041"/>
                  </a:lnTo>
                  <a:lnTo>
                    <a:pt x="1648569" y="34041"/>
                  </a:lnTo>
                  <a:lnTo>
                    <a:pt x="1785950" y="0"/>
                  </a:lnTo>
                  <a:lnTo>
                    <a:pt x="1923331" y="34041"/>
                  </a:lnTo>
                  <a:lnTo>
                    <a:pt x="2060711" y="34041"/>
                  </a:lnTo>
                  <a:lnTo>
                    <a:pt x="2198092" y="0"/>
                  </a:lnTo>
                  <a:lnTo>
                    <a:pt x="2335473" y="0"/>
                  </a:lnTo>
                  <a:lnTo>
                    <a:pt x="2472854" y="0"/>
                  </a:lnTo>
                  <a:lnTo>
                    <a:pt x="2610235" y="34041"/>
                  </a:lnTo>
                  <a:lnTo>
                    <a:pt x="2747615" y="136166"/>
                  </a:lnTo>
                  <a:lnTo>
                    <a:pt x="2884996" y="306373"/>
                  </a:lnTo>
                  <a:lnTo>
                    <a:pt x="3022377" y="102124"/>
                  </a:lnTo>
                  <a:lnTo>
                    <a:pt x="3159758" y="238290"/>
                  </a:lnTo>
                  <a:lnTo>
                    <a:pt x="3297139" y="204249"/>
                  </a:lnTo>
                  <a:lnTo>
                    <a:pt x="3434519" y="204249"/>
                  </a:lnTo>
                </a:path>
              </a:pathLst>
            </a:custGeom>
            <a:ln w="27101" cap="flat">
              <a:solidFill>
                <a:srgbClr val="0058AB">
                  <a:alpha val="69803"/>
                </a:srgbClr>
              </a:solidFill>
              <a:prstDash val="solid"/>
              <a:round/>
            </a:ln>
          </p:spPr>
          <p:txBody>
            <a:bodyPr/>
            <a:lstStyle/>
            <a:p>
              <a:endParaRPr/>
            </a:p>
          </p:txBody>
        </p:sp>
        <p:sp>
          <p:nvSpPr>
            <p:cNvPr id="25" name="pl25"/>
            <p:cNvSpPr/>
            <p:nvPr/>
          </p:nvSpPr>
          <p:spPr>
            <a:xfrm>
              <a:off x="1082810" y="1884967"/>
              <a:ext cx="3434519" cy="272332"/>
            </a:xfrm>
            <a:custGeom>
              <a:avLst/>
              <a:gdLst/>
              <a:ahLst/>
              <a:cxnLst/>
              <a:rect l="0" t="0" r="0" b="0"/>
              <a:pathLst>
                <a:path w="3434519" h="272332">
                  <a:moveTo>
                    <a:pt x="0" y="136166"/>
                  </a:moveTo>
                  <a:lnTo>
                    <a:pt x="137380" y="102124"/>
                  </a:lnTo>
                  <a:lnTo>
                    <a:pt x="274761" y="204249"/>
                  </a:lnTo>
                  <a:lnTo>
                    <a:pt x="412142" y="272332"/>
                  </a:lnTo>
                  <a:lnTo>
                    <a:pt x="549523" y="204249"/>
                  </a:lnTo>
                  <a:lnTo>
                    <a:pt x="686903" y="68083"/>
                  </a:lnTo>
                  <a:lnTo>
                    <a:pt x="824284" y="34041"/>
                  </a:lnTo>
                  <a:lnTo>
                    <a:pt x="961665" y="0"/>
                  </a:lnTo>
                  <a:lnTo>
                    <a:pt x="1099046" y="0"/>
                  </a:lnTo>
                  <a:lnTo>
                    <a:pt x="1236427" y="102124"/>
                  </a:lnTo>
                  <a:lnTo>
                    <a:pt x="1373807" y="136166"/>
                  </a:lnTo>
                  <a:lnTo>
                    <a:pt x="1511188" y="102124"/>
                  </a:lnTo>
                  <a:lnTo>
                    <a:pt x="1648569" y="68083"/>
                  </a:lnTo>
                  <a:lnTo>
                    <a:pt x="1785950" y="68083"/>
                  </a:lnTo>
                  <a:lnTo>
                    <a:pt x="1923331" y="170207"/>
                  </a:lnTo>
                  <a:lnTo>
                    <a:pt x="2060711" y="170207"/>
                  </a:lnTo>
                  <a:lnTo>
                    <a:pt x="2198092" y="238290"/>
                  </a:lnTo>
                  <a:lnTo>
                    <a:pt x="2335473" y="102124"/>
                  </a:lnTo>
                  <a:lnTo>
                    <a:pt x="2472854" y="136166"/>
                  </a:lnTo>
                  <a:lnTo>
                    <a:pt x="2610235" y="102124"/>
                  </a:lnTo>
                  <a:lnTo>
                    <a:pt x="2747615" y="238290"/>
                  </a:lnTo>
                  <a:lnTo>
                    <a:pt x="2884996" y="204249"/>
                  </a:lnTo>
                  <a:lnTo>
                    <a:pt x="3022377" y="238290"/>
                  </a:lnTo>
                  <a:lnTo>
                    <a:pt x="3159758" y="204249"/>
                  </a:lnTo>
                  <a:lnTo>
                    <a:pt x="3297139" y="272332"/>
                  </a:lnTo>
                  <a:lnTo>
                    <a:pt x="3434519" y="272332"/>
                  </a:lnTo>
                </a:path>
              </a:pathLst>
            </a:custGeom>
            <a:ln w="27101" cap="flat">
              <a:solidFill>
                <a:srgbClr val="1CABE2">
                  <a:alpha val="69803"/>
                </a:srgbClr>
              </a:solidFill>
              <a:prstDash val="solid"/>
              <a:round/>
            </a:ln>
          </p:spPr>
          <p:txBody>
            <a:bodyPr/>
            <a:lstStyle/>
            <a:p>
              <a:endParaRPr/>
            </a:p>
          </p:txBody>
        </p:sp>
        <p:sp>
          <p:nvSpPr>
            <p:cNvPr id="26" name="pl26"/>
            <p:cNvSpPr/>
            <p:nvPr/>
          </p:nvSpPr>
          <p:spPr>
            <a:xfrm>
              <a:off x="1082810" y="2497714"/>
              <a:ext cx="3434519" cy="680830"/>
            </a:xfrm>
            <a:custGeom>
              <a:avLst/>
              <a:gdLst/>
              <a:ahLst/>
              <a:cxnLst/>
              <a:rect l="0" t="0" r="0" b="0"/>
              <a:pathLst>
                <a:path w="3434519" h="680830">
                  <a:moveTo>
                    <a:pt x="0" y="680830"/>
                  </a:moveTo>
                  <a:lnTo>
                    <a:pt x="137380" y="578705"/>
                  </a:lnTo>
                  <a:lnTo>
                    <a:pt x="274761" y="510622"/>
                  </a:lnTo>
                  <a:lnTo>
                    <a:pt x="412142" y="476581"/>
                  </a:lnTo>
                  <a:lnTo>
                    <a:pt x="549523" y="442539"/>
                  </a:lnTo>
                  <a:lnTo>
                    <a:pt x="686903" y="442539"/>
                  </a:lnTo>
                  <a:lnTo>
                    <a:pt x="824284" y="340415"/>
                  </a:lnTo>
                  <a:lnTo>
                    <a:pt x="961665" y="272332"/>
                  </a:lnTo>
                  <a:lnTo>
                    <a:pt x="1099046" y="204249"/>
                  </a:lnTo>
                  <a:lnTo>
                    <a:pt x="1236427" y="102124"/>
                  </a:lnTo>
                  <a:lnTo>
                    <a:pt x="1373807" y="68083"/>
                  </a:lnTo>
                  <a:lnTo>
                    <a:pt x="1511188" y="34041"/>
                  </a:lnTo>
                  <a:lnTo>
                    <a:pt x="1648569" y="34041"/>
                  </a:lnTo>
                  <a:lnTo>
                    <a:pt x="1785950" y="68083"/>
                  </a:lnTo>
                  <a:lnTo>
                    <a:pt x="1923331" y="68083"/>
                  </a:lnTo>
                  <a:lnTo>
                    <a:pt x="2060711" y="68083"/>
                  </a:lnTo>
                  <a:lnTo>
                    <a:pt x="2198092" y="136166"/>
                  </a:lnTo>
                  <a:lnTo>
                    <a:pt x="2335473" y="136166"/>
                  </a:lnTo>
                  <a:lnTo>
                    <a:pt x="2472854" y="34041"/>
                  </a:lnTo>
                  <a:lnTo>
                    <a:pt x="2610235" y="0"/>
                  </a:lnTo>
                  <a:lnTo>
                    <a:pt x="2747615" y="34041"/>
                  </a:lnTo>
                  <a:lnTo>
                    <a:pt x="2884996" y="136166"/>
                  </a:lnTo>
                  <a:lnTo>
                    <a:pt x="3022377" y="102124"/>
                  </a:lnTo>
                  <a:lnTo>
                    <a:pt x="3159758" y="34041"/>
                  </a:lnTo>
                  <a:lnTo>
                    <a:pt x="3297139" y="68083"/>
                  </a:lnTo>
                  <a:lnTo>
                    <a:pt x="3434519" y="34041"/>
                  </a:lnTo>
                </a:path>
              </a:pathLst>
            </a:custGeom>
            <a:ln w="27101" cap="flat">
              <a:solidFill>
                <a:srgbClr val="00833D">
                  <a:alpha val="69803"/>
                </a:srgbClr>
              </a:solidFill>
              <a:prstDash val="solid"/>
              <a:round/>
            </a:ln>
          </p:spPr>
          <p:txBody>
            <a:bodyPr/>
            <a:lstStyle/>
            <a:p>
              <a:endParaRPr/>
            </a:p>
          </p:txBody>
        </p:sp>
        <p:sp>
          <p:nvSpPr>
            <p:cNvPr id="27" name="pl27"/>
            <p:cNvSpPr/>
            <p:nvPr/>
          </p:nvSpPr>
          <p:spPr>
            <a:xfrm>
              <a:off x="1082810" y="1919008"/>
              <a:ext cx="3434519" cy="476581"/>
            </a:xfrm>
            <a:custGeom>
              <a:avLst/>
              <a:gdLst/>
              <a:ahLst/>
              <a:cxnLst/>
              <a:rect l="0" t="0" r="0" b="0"/>
              <a:pathLst>
                <a:path w="3434519" h="476581">
                  <a:moveTo>
                    <a:pt x="0" y="68083"/>
                  </a:moveTo>
                  <a:lnTo>
                    <a:pt x="137380" y="0"/>
                  </a:lnTo>
                  <a:lnTo>
                    <a:pt x="274761" y="68083"/>
                  </a:lnTo>
                  <a:lnTo>
                    <a:pt x="412142" y="34041"/>
                  </a:lnTo>
                  <a:lnTo>
                    <a:pt x="549523" y="68083"/>
                  </a:lnTo>
                  <a:lnTo>
                    <a:pt x="686903" y="102124"/>
                  </a:lnTo>
                  <a:lnTo>
                    <a:pt x="824284" y="34041"/>
                  </a:lnTo>
                  <a:lnTo>
                    <a:pt x="961665" y="34041"/>
                  </a:lnTo>
                  <a:lnTo>
                    <a:pt x="1099046" y="0"/>
                  </a:lnTo>
                  <a:lnTo>
                    <a:pt x="1236427" y="0"/>
                  </a:lnTo>
                  <a:lnTo>
                    <a:pt x="1373807" y="68083"/>
                  </a:lnTo>
                  <a:lnTo>
                    <a:pt x="1511188" y="0"/>
                  </a:lnTo>
                  <a:lnTo>
                    <a:pt x="1648569" y="0"/>
                  </a:lnTo>
                  <a:lnTo>
                    <a:pt x="1785950" y="102124"/>
                  </a:lnTo>
                  <a:lnTo>
                    <a:pt x="1923331" y="68083"/>
                  </a:lnTo>
                  <a:lnTo>
                    <a:pt x="2060711" y="68083"/>
                  </a:lnTo>
                  <a:lnTo>
                    <a:pt x="2198092" y="68083"/>
                  </a:lnTo>
                  <a:lnTo>
                    <a:pt x="2335473" y="306373"/>
                  </a:lnTo>
                  <a:lnTo>
                    <a:pt x="2472854" y="136166"/>
                  </a:lnTo>
                  <a:lnTo>
                    <a:pt x="2610235" y="306373"/>
                  </a:lnTo>
                  <a:lnTo>
                    <a:pt x="2747615" y="374456"/>
                  </a:lnTo>
                  <a:lnTo>
                    <a:pt x="2884996" y="408498"/>
                  </a:lnTo>
                  <a:lnTo>
                    <a:pt x="3022377" y="476581"/>
                  </a:lnTo>
                  <a:lnTo>
                    <a:pt x="3159758" y="374456"/>
                  </a:lnTo>
                  <a:lnTo>
                    <a:pt x="3297139" y="272332"/>
                  </a:lnTo>
                  <a:lnTo>
                    <a:pt x="3434519" y="306373"/>
                  </a:lnTo>
                </a:path>
              </a:pathLst>
            </a:custGeom>
            <a:ln w="27101" cap="flat">
              <a:solidFill>
                <a:srgbClr val="80BD41">
                  <a:alpha val="69803"/>
                </a:srgbClr>
              </a:solidFill>
              <a:prstDash val="solid"/>
              <a:round/>
            </a:ln>
          </p:spPr>
          <p:txBody>
            <a:bodyPr/>
            <a:lstStyle/>
            <a:p>
              <a:endParaRPr/>
            </a:p>
          </p:txBody>
        </p:sp>
        <p:sp>
          <p:nvSpPr>
            <p:cNvPr id="28" name="pl28"/>
            <p:cNvSpPr/>
            <p:nvPr/>
          </p:nvSpPr>
          <p:spPr>
            <a:xfrm>
              <a:off x="1082810" y="2055174"/>
              <a:ext cx="3434519" cy="306373"/>
            </a:xfrm>
            <a:custGeom>
              <a:avLst/>
              <a:gdLst/>
              <a:ahLst/>
              <a:cxnLst/>
              <a:rect l="0" t="0" r="0" b="0"/>
              <a:pathLst>
                <a:path w="3434519" h="306373">
                  <a:moveTo>
                    <a:pt x="0" y="204249"/>
                  </a:moveTo>
                  <a:lnTo>
                    <a:pt x="137380" y="204249"/>
                  </a:lnTo>
                  <a:lnTo>
                    <a:pt x="274761" y="238290"/>
                  </a:lnTo>
                  <a:lnTo>
                    <a:pt x="412142" y="238290"/>
                  </a:lnTo>
                  <a:lnTo>
                    <a:pt x="549523" y="204249"/>
                  </a:lnTo>
                  <a:lnTo>
                    <a:pt x="686903" y="170207"/>
                  </a:lnTo>
                  <a:lnTo>
                    <a:pt x="824284" y="170207"/>
                  </a:lnTo>
                  <a:lnTo>
                    <a:pt x="961665" y="136166"/>
                  </a:lnTo>
                  <a:lnTo>
                    <a:pt x="1099046" y="136166"/>
                  </a:lnTo>
                  <a:lnTo>
                    <a:pt x="1236427" y="68083"/>
                  </a:lnTo>
                  <a:lnTo>
                    <a:pt x="1373807" y="0"/>
                  </a:lnTo>
                  <a:lnTo>
                    <a:pt x="1511188" y="34041"/>
                  </a:lnTo>
                  <a:lnTo>
                    <a:pt x="1648569" y="102124"/>
                  </a:lnTo>
                  <a:lnTo>
                    <a:pt x="1785950" y="68083"/>
                  </a:lnTo>
                  <a:lnTo>
                    <a:pt x="1923331" y="102124"/>
                  </a:lnTo>
                  <a:lnTo>
                    <a:pt x="2060711" y="102124"/>
                  </a:lnTo>
                  <a:lnTo>
                    <a:pt x="2198092" y="34041"/>
                  </a:lnTo>
                  <a:lnTo>
                    <a:pt x="2335473" y="68083"/>
                  </a:lnTo>
                  <a:lnTo>
                    <a:pt x="2472854" y="136166"/>
                  </a:lnTo>
                  <a:lnTo>
                    <a:pt x="2610235" y="136166"/>
                  </a:lnTo>
                  <a:lnTo>
                    <a:pt x="2747615" y="170207"/>
                  </a:lnTo>
                  <a:lnTo>
                    <a:pt x="2884996" y="204249"/>
                  </a:lnTo>
                  <a:lnTo>
                    <a:pt x="3022377" y="204249"/>
                  </a:lnTo>
                  <a:lnTo>
                    <a:pt x="3159758" y="272332"/>
                  </a:lnTo>
                  <a:lnTo>
                    <a:pt x="3297139" y="306373"/>
                  </a:lnTo>
                  <a:lnTo>
                    <a:pt x="3434519" y="238290"/>
                  </a:lnTo>
                </a:path>
              </a:pathLst>
            </a:custGeom>
            <a:ln w="27101" cap="flat">
              <a:solidFill>
                <a:srgbClr val="6A1E74">
                  <a:alpha val="69803"/>
                </a:srgbClr>
              </a:solidFill>
              <a:prstDash val="solid"/>
              <a:round/>
            </a:ln>
          </p:spPr>
          <p:txBody>
            <a:bodyPr/>
            <a:lstStyle/>
            <a:p>
              <a:endParaRPr/>
            </a:p>
          </p:txBody>
        </p:sp>
        <p:sp>
          <p:nvSpPr>
            <p:cNvPr id="29" name="pl29"/>
            <p:cNvSpPr/>
            <p:nvPr/>
          </p:nvSpPr>
          <p:spPr>
            <a:xfrm>
              <a:off x="1082810" y="1987091"/>
              <a:ext cx="3434519" cy="1191453"/>
            </a:xfrm>
            <a:custGeom>
              <a:avLst/>
              <a:gdLst/>
              <a:ahLst/>
              <a:cxnLst/>
              <a:rect l="0" t="0" r="0" b="0"/>
              <a:pathLst>
                <a:path w="3434519" h="1191453">
                  <a:moveTo>
                    <a:pt x="0" y="1191453"/>
                  </a:moveTo>
                  <a:lnTo>
                    <a:pt x="137380" y="1157411"/>
                  </a:lnTo>
                  <a:lnTo>
                    <a:pt x="274761" y="1157411"/>
                  </a:lnTo>
                  <a:lnTo>
                    <a:pt x="412142" y="1055287"/>
                  </a:lnTo>
                  <a:lnTo>
                    <a:pt x="549523" y="919120"/>
                  </a:lnTo>
                  <a:lnTo>
                    <a:pt x="686903" y="816996"/>
                  </a:lnTo>
                  <a:lnTo>
                    <a:pt x="824284" y="816996"/>
                  </a:lnTo>
                  <a:lnTo>
                    <a:pt x="961665" y="782954"/>
                  </a:lnTo>
                  <a:lnTo>
                    <a:pt x="1099046" y="748913"/>
                  </a:lnTo>
                  <a:lnTo>
                    <a:pt x="1236427" y="578705"/>
                  </a:lnTo>
                  <a:lnTo>
                    <a:pt x="1373807" y="510622"/>
                  </a:lnTo>
                  <a:lnTo>
                    <a:pt x="1511188" y="442539"/>
                  </a:lnTo>
                  <a:lnTo>
                    <a:pt x="1648569" y="476581"/>
                  </a:lnTo>
                  <a:lnTo>
                    <a:pt x="1785950" y="442539"/>
                  </a:lnTo>
                  <a:lnTo>
                    <a:pt x="1923331" y="340415"/>
                  </a:lnTo>
                  <a:lnTo>
                    <a:pt x="2060711" y="272332"/>
                  </a:lnTo>
                  <a:lnTo>
                    <a:pt x="2198092" y="238290"/>
                  </a:lnTo>
                  <a:lnTo>
                    <a:pt x="2335473" y="204249"/>
                  </a:lnTo>
                  <a:lnTo>
                    <a:pt x="2472854" y="102124"/>
                  </a:lnTo>
                  <a:lnTo>
                    <a:pt x="2610235" y="68083"/>
                  </a:lnTo>
                  <a:lnTo>
                    <a:pt x="2747615" y="204249"/>
                  </a:lnTo>
                  <a:lnTo>
                    <a:pt x="2884996" y="204249"/>
                  </a:lnTo>
                  <a:lnTo>
                    <a:pt x="3022377" y="68083"/>
                  </a:lnTo>
                  <a:lnTo>
                    <a:pt x="3159758" y="102124"/>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30" name="pl30"/>
            <p:cNvSpPr/>
            <p:nvPr/>
          </p:nvSpPr>
          <p:spPr>
            <a:xfrm>
              <a:off x="1082810" y="2838129"/>
              <a:ext cx="3434519" cy="919120"/>
            </a:xfrm>
            <a:custGeom>
              <a:avLst/>
              <a:gdLst/>
              <a:ahLst/>
              <a:cxnLst/>
              <a:rect l="0" t="0" r="0" b="0"/>
              <a:pathLst>
                <a:path w="3434519" h="919120">
                  <a:moveTo>
                    <a:pt x="0" y="919120"/>
                  </a:moveTo>
                  <a:lnTo>
                    <a:pt x="137380" y="851037"/>
                  </a:lnTo>
                  <a:lnTo>
                    <a:pt x="274761" y="816996"/>
                  </a:lnTo>
                  <a:lnTo>
                    <a:pt x="412142" y="680830"/>
                  </a:lnTo>
                  <a:lnTo>
                    <a:pt x="549523" y="544664"/>
                  </a:lnTo>
                  <a:lnTo>
                    <a:pt x="686903" y="408498"/>
                  </a:lnTo>
                  <a:lnTo>
                    <a:pt x="824284" y="340415"/>
                  </a:lnTo>
                  <a:lnTo>
                    <a:pt x="961665" y="340415"/>
                  </a:lnTo>
                  <a:lnTo>
                    <a:pt x="1099046" y="204249"/>
                  </a:lnTo>
                  <a:lnTo>
                    <a:pt x="1236427" y="0"/>
                  </a:lnTo>
                  <a:lnTo>
                    <a:pt x="1373807" y="102124"/>
                  </a:lnTo>
                  <a:lnTo>
                    <a:pt x="1511188" y="204249"/>
                  </a:lnTo>
                  <a:lnTo>
                    <a:pt x="1648569" y="238290"/>
                  </a:lnTo>
                  <a:lnTo>
                    <a:pt x="1785950" y="238290"/>
                  </a:lnTo>
                  <a:lnTo>
                    <a:pt x="1923331" y="272332"/>
                  </a:lnTo>
                  <a:lnTo>
                    <a:pt x="2060711" y="272332"/>
                  </a:lnTo>
                  <a:lnTo>
                    <a:pt x="2198092" y="204249"/>
                  </a:lnTo>
                  <a:lnTo>
                    <a:pt x="2335473" y="136166"/>
                  </a:lnTo>
                  <a:lnTo>
                    <a:pt x="2472854" y="136166"/>
                  </a:lnTo>
                  <a:lnTo>
                    <a:pt x="2610235" y="102124"/>
                  </a:lnTo>
                  <a:lnTo>
                    <a:pt x="2747615" y="136166"/>
                  </a:lnTo>
                  <a:lnTo>
                    <a:pt x="2884996" y="272332"/>
                  </a:lnTo>
                  <a:lnTo>
                    <a:pt x="3022377" y="272332"/>
                  </a:lnTo>
                  <a:lnTo>
                    <a:pt x="3159758" y="204249"/>
                  </a:lnTo>
                  <a:lnTo>
                    <a:pt x="3297139" y="102124"/>
                  </a:lnTo>
                  <a:lnTo>
                    <a:pt x="3434519" y="136166"/>
                  </a:lnTo>
                </a:path>
              </a:pathLst>
            </a:custGeom>
            <a:ln w="27101" cap="flat">
              <a:solidFill>
                <a:srgbClr val="F26A21">
                  <a:alpha val="69803"/>
                </a:srgbClr>
              </a:solidFill>
              <a:prstDash val="solid"/>
              <a:round/>
            </a:ln>
          </p:spPr>
          <p:txBody>
            <a:bodyPr/>
            <a:lstStyle/>
            <a:p>
              <a:endParaRPr/>
            </a:p>
          </p:txBody>
        </p:sp>
        <p:sp>
          <p:nvSpPr>
            <p:cNvPr id="31" name="pl31"/>
            <p:cNvSpPr/>
            <p:nvPr/>
          </p:nvSpPr>
          <p:spPr>
            <a:xfrm>
              <a:off x="1082810" y="2497714"/>
              <a:ext cx="3434519" cy="680830"/>
            </a:xfrm>
            <a:custGeom>
              <a:avLst/>
              <a:gdLst/>
              <a:ahLst/>
              <a:cxnLst/>
              <a:rect l="0" t="0" r="0" b="0"/>
              <a:pathLst>
                <a:path w="3434519" h="680830">
                  <a:moveTo>
                    <a:pt x="0" y="680830"/>
                  </a:moveTo>
                  <a:lnTo>
                    <a:pt x="137380" y="578705"/>
                  </a:lnTo>
                  <a:lnTo>
                    <a:pt x="274761" y="510622"/>
                  </a:lnTo>
                  <a:lnTo>
                    <a:pt x="412142" y="476581"/>
                  </a:lnTo>
                  <a:lnTo>
                    <a:pt x="549523" y="442539"/>
                  </a:lnTo>
                  <a:lnTo>
                    <a:pt x="686903" y="442539"/>
                  </a:lnTo>
                  <a:lnTo>
                    <a:pt x="824284" y="340415"/>
                  </a:lnTo>
                  <a:lnTo>
                    <a:pt x="961665" y="272332"/>
                  </a:lnTo>
                  <a:lnTo>
                    <a:pt x="1099046" y="204249"/>
                  </a:lnTo>
                  <a:lnTo>
                    <a:pt x="1236427" y="102124"/>
                  </a:lnTo>
                  <a:lnTo>
                    <a:pt x="1373807" y="68083"/>
                  </a:lnTo>
                  <a:lnTo>
                    <a:pt x="1511188" y="34041"/>
                  </a:lnTo>
                  <a:lnTo>
                    <a:pt x="1648569" y="34041"/>
                  </a:lnTo>
                  <a:lnTo>
                    <a:pt x="1785950" y="68083"/>
                  </a:lnTo>
                  <a:lnTo>
                    <a:pt x="1923331" y="68083"/>
                  </a:lnTo>
                  <a:lnTo>
                    <a:pt x="2060711" y="68083"/>
                  </a:lnTo>
                  <a:lnTo>
                    <a:pt x="2198092" y="136166"/>
                  </a:lnTo>
                  <a:lnTo>
                    <a:pt x="2335473" y="136166"/>
                  </a:lnTo>
                  <a:lnTo>
                    <a:pt x="2472854" y="34041"/>
                  </a:lnTo>
                  <a:lnTo>
                    <a:pt x="2610235" y="0"/>
                  </a:lnTo>
                  <a:lnTo>
                    <a:pt x="2747615" y="34041"/>
                  </a:lnTo>
                  <a:lnTo>
                    <a:pt x="2884996" y="136166"/>
                  </a:lnTo>
                  <a:lnTo>
                    <a:pt x="3022377" y="102124"/>
                  </a:lnTo>
                  <a:lnTo>
                    <a:pt x="3159758" y="34041"/>
                  </a:lnTo>
                  <a:lnTo>
                    <a:pt x="3297139" y="68083"/>
                  </a:lnTo>
                  <a:lnTo>
                    <a:pt x="3434519" y="34041"/>
                  </a:lnTo>
                </a:path>
              </a:pathLst>
            </a:custGeom>
            <a:ln w="65043" cap="flat">
              <a:solidFill>
                <a:srgbClr val="000000">
                  <a:alpha val="100000"/>
                </a:srgbClr>
              </a:solidFill>
              <a:prstDash val="solid"/>
              <a:round/>
            </a:ln>
          </p:spPr>
          <p:txBody>
            <a:bodyPr/>
            <a:lstStyle/>
            <a:p>
              <a:endParaRPr/>
            </a:p>
          </p:txBody>
        </p:sp>
        <p:sp>
          <p:nvSpPr>
            <p:cNvPr id="32" name="pl32"/>
            <p:cNvSpPr/>
            <p:nvPr/>
          </p:nvSpPr>
          <p:spPr>
            <a:xfrm>
              <a:off x="1082810" y="2497714"/>
              <a:ext cx="3434519" cy="680830"/>
            </a:xfrm>
            <a:custGeom>
              <a:avLst/>
              <a:gdLst/>
              <a:ahLst/>
              <a:cxnLst/>
              <a:rect l="0" t="0" r="0" b="0"/>
              <a:pathLst>
                <a:path w="3434519" h="680830">
                  <a:moveTo>
                    <a:pt x="0" y="680830"/>
                  </a:moveTo>
                  <a:lnTo>
                    <a:pt x="137380" y="578705"/>
                  </a:lnTo>
                  <a:lnTo>
                    <a:pt x="274761" y="510622"/>
                  </a:lnTo>
                  <a:lnTo>
                    <a:pt x="412142" y="476581"/>
                  </a:lnTo>
                  <a:lnTo>
                    <a:pt x="549523" y="442539"/>
                  </a:lnTo>
                  <a:lnTo>
                    <a:pt x="686903" y="442539"/>
                  </a:lnTo>
                  <a:lnTo>
                    <a:pt x="824284" y="340415"/>
                  </a:lnTo>
                  <a:lnTo>
                    <a:pt x="961665" y="272332"/>
                  </a:lnTo>
                  <a:lnTo>
                    <a:pt x="1099046" y="204249"/>
                  </a:lnTo>
                  <a:lnTo>
                    <a:pt x="1236427" y="102124"/>
                  </a:lnTo>
                  <a:lnTo>
                    <a:pt x="1373807" y="68083"/>
                  </a:lnTo>
                  <a:lnTo>
                    <a:pt x="1511188" y="34041"/>
                  </a:lnTo>
                  <a:lnTo>
                    <a:pt x="1648569" y="34041"/>
                  </a:lnTo>
                  <a:lnTo>
                    <a:pt x="1785950" y="68083"/>
                  </a:lnTo>
                  <a:lnTo>
                    <a:pt x="1923331" y="68083"/>
                  </a:lnTo>
                  <a:lnTo>
                    <a:pt x="2060711" y="68083"/>
                  </a:lnTo>
                  <a:lnTo>
                    <a:pt x="2198092" y="136166"/>
                  </a:lnTo>
                  <a:lnTo>
                    <a:pt x="2335473" y="136166"/>
                  </a:lnTo>
                  <a:lnTo>
                    <a:pt x="2472854" y="34041"/>
                  </a:lnTo>
                  <a:lnTo>
                    <a:pt x="2610235" y="0"/>
                  </a:lnTo>
                  <a:lnTo>
                    <a:pt x="2747615" y="34041"/>
                  </a:lnTo>
                  <a:lnTo>
                    <a:pt x="2884996" y="136166"/>
                  </a:lnTo>
                  <a:lnTo>
                    <a:pt x="3022377" y="102124"/>
                  </a:lnTo>
                  <a:lnTo>
                    <a:pt x="3159758" y="34041"/>
                  </a:lnTo>
                  <a:lnTo>
                    <a:pt x="3297139" y="68083"/>
                  </a:lnTo>
                  <a:lnTo>
                    <a:pt x="3434519" y="34041"/>
                  </a:lnTo>
                </a:path>
              </a:pathLst>
            </a:custGeom>
            <a:ln w="40651" cap="flat">
              <a:solidFill>
                <a:srgbClr val="00833D">
                  <a:alpha val="100000"/>
                </a:srgbClr>
              </a:solidFill>
              <a:prstDash val="solid"/>
              <a:round/>
            </a:ln>
          </p:spPr>
          <p:txBody>
            <a:bodyPr/>
            <a:lstStyle/>
            <a:p>
              <a:endParaRPr/>
            </a:p>
          </p:txBody>
        </p:sp>
        <p:sp>
          <p:nvSpPr>
            <p:cNvPr id="33" name="tx33"/>
            <p:cNvSpPr/>
            <p:nvPr/>
          </p:nvSpPr>
          <p:spPr>
            <a:xfrm>
              <a:off x="1022520" y="30061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34" name="tx34"/>
            <p:cNvSpPr/>
            <p:nvPr/>
          </p:nvSpPr>
          <p:spPr>
            <a:xfrm>
              <a:off x="1709424" y="27678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5" name="tx35"/>
            <p:cNvSpPr/>
            <p:nvPr/>
          </p:nvSpPr>
          <p:spPr>
            <a:xfrm>
              <a:off x="2396328" y="23934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6" name="tx36"/>
            <p:cNvSpPr/>
            <p:nvPr/>
          </p:nvSpPr>
          <p:spPr>
            <a:xfrm>
              <a:off x="3083232" y="23934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7" name="tx37"/>
            <p:cNvSpPr/>
            <p:nvPr/>
          </p:nvSpPr>
          <p:spPr>
            <a:xfrm>
              <a:off x="3632755" y="23253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8" name="tx38"/>
            <p:cNvSpPr/>
            <p:nvPr/>
          </p:nvSpPr>
          <p:spPr>
            <a:xfrm>
              <a:off x="4457040" y="236204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9" name="tx39"/>
            <p:cNvSpPr/>
            <p:nvPr/>
          </p:nvSpPr>
          <p:spPr>
            <a:xfrm>
              <a:off x="707191" y="374391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40" name="tx40"/>
            <p:cNvSpPr/>
            <p:nvPr/>
          </p:nvSpPr>
          <p:spPr>
            <a:xfrm>
              <a:off x="707191" y="340349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41" name="tx41"/>
            <p:cNvSpPr/>
            <p:nvPr/>
          </p:nvSpPr>
          <p:spPr>
            <a:xfrm>
              <a:off x="707191" y="306308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42" name="tx42"/>
            <p:cNvSpPr/>
            <p:nvPr/>
          </p:nvSpPr>
          <p:spPr>
            <a:xfrm>
              <a:off x="707191" y="272266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43" name="tx43"/>
            <p:cNvSpPr/>
            <p:nvPr/>
          </p:nvSpPr>
          <p:spPr>
            <a:xfrm>
              <a:off x="707191" y="238225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44" name="tx44"/>
            <p:cNvSpPr/>
            <p:nvPr/>
          </p:nvSpPr>
          <p:spPr>
            <a:xfrm>
              <a:off x="707191" y="204183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5" name="tx45"/>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6" name="tx46"/>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7" name="tx47"/>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8" name="tx48"/>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9" name="tx49"/>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0" name="tx50"/>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1" name="tx51"/>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2" name="tx52"/>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53" name="pl53"/>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4" name="pl54"/>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5" name="pl55"/>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6" name="pl56"/>
            <p:cNvSpPr/>
            <p:nvPr/>
          </p:nvSpPr>
          <p:spPr>
            <a:xfrm>
              <a:off x="2124214" y="4702006"/>
              <a:ext cx="175564" cy="0"/>
            </a:xfrm>
            <a:custGeom>
              <a:avLst/>
              <a:gdLst/>
              <a:ahLst/>
              <a:cxnLst/>
              <a:rect l="0" t="0" r="0" b="0"/>
              <a:pathLst>
                <a:path w="175564">
                  <a:moveTo>
                    <a:pt x="0" y="0"/>
                  </a:moveTo>
                  <a:lnTo>
                    <a:pt x="175564" y="0"/>
                  </a:lnTo>
                </a:path>
              </a:pathLst>
            </a:custGeom>
            <a:ln w="40651" cap="flat">
              <a:solidFill>
                <a:srgbClr val="00833D">
                  <a:alpha val="100000"/>
                </a:srgbClr>
              </a:solidFill>
              <a:prstDash val="solid"/>
              <a:round/>
            </a:ln>
          </p:spPr>
          <p:txBody>
            <a:bodyPr/>
            <a:lstStyle/>
            <a:p>
              <a:endParaRPr/>
            </a:p>
          </p:txBody>
        </p:sp>
        <p:sp>
          <p:nvSpPr>
            <p:cNvPr id="57" name="pl57"/>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9" name="pl59"/>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60" name="pl60"/>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61" name="tx61"/>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62" name="tx62"/>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63" name="tx63"/>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64" name="tx64"/>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65" name="tx65"/>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66" name="tx66"/>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67" name="tx67"/>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8" name="tx68"/>
            <p:cNvSpPr/>
            <p:nvPr/>
          </p:nvSpPr>
          <p:spPr>
            <a:xfrm>
              <a:off x="1597129" y="1403693"/>
              <a:ext cx="240588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ESAR, 2000-2025</a:t>
              </a:r>
            </a:p>
          </p:txBody>
        </p:sp>
        <p:sp>
          <p:nvSpPr>
            <p:cNvPr id="69" name="pl69"/>
            <p:cNvSpPr/>
            <p:nvPr/>
          </p:nvSpPr>
          <p:spPr>
            <a:xfrm>
              <a:off x="5226849" y="385289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226849" y="337468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226849" y="289648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226849" y="241828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226849" y="194008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226849" y="361378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226849" y="31355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226849" y="265738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226849" y="217918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226849" y="17009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5398575" y="2131362"/>
              <a:ext cx="3434519" cy="573842"/>
            </a:xfrm>
            <a:custGeom>
              <a:avLst/>
              <a:gdLst/>
              <a:ahLst/>
              <a:cxnLst/>
              <a:rect l="0" t="0" r="0" b="0"/>
              <a:pathLst>
                <a:path w="3434519" h="573842">
                  <a:moveTo>
                    <a:pt x="0" y="573842"/>
                  </a:moveTo>
                  <a:lnTo>
                    <a:pt x="137380" y="573842"/>
                  </a:lnTo>
                  <a:lnTo>
                    <a:pt x="274761" y="573842"/>
                  </a:lnTo>
                  <a:lnTo>
                    <a:pt x="412142" y="526022"/>
                  </a:lnTo>
                  <a:lnTo>
                    <a:pt x="549523" y="430382"/>
                  </a:lnTo>
                  <a:lnTo>
                    <a:pt x="686903" y="430382"/>
                  </a:lnTo>
                  <a:lnTo>
                    <a:pt x="824284" y="239101"/>
                  </a:lnTo>
                  <a:lnTo>
                    <a:pt x="961665" y="286921"/>
                  </a:lnTo>
                  <a:lnTo>
                    <a:pt x="1099046" y="143460"/>
                  </a:lnTo>
                  <a:lnTo>
                    <a:pt x="1236427" y="95640"/>
                  </a:lnTo>
                  <a:lnTo>
                    <a:pt x="1373807" y="95640"/>
                  </a:lnTo>
                  <a:lnTo>
                    <a:pt x="1511188" y="47820"/>
                  </a:lnTo>
                  <a:lnTo>
                    <a:pt x="1648569" y="47820"/>
                  </a:lnTo>
                  <a:lnTo>
                    <a:pt x="1785950" y="0"/>
                  </a:lnTo>
                  <a:lnTo>
                    <a:pt x="1923331" y="47820"/>
                  </a:lnTo>
                  <a:lnTo>
                    <a:pt x="2060711" y="47820"/>
                  </a:lnTo>
                  <a:lnTo>
                    <a:pt x="2198092" y="0"/>
                  </a:lnTo>
                  <a:lnTo>
                    <a:pt x="2335473" y="0"/>
                  </a:lnTo>
                  <a:lnTo>
                    <a:pt x="2472854" y="0"/>
                  </a:lnTo>
                  <a:lnTo>
                    <a:pt x="2610235" y="47820"/>
                  </a:lnTo>
                  <a:lnTo>
                    <a:pt x="2747615" y="191280"/>
                  </a:lnTo>
                  <a:lnTo>
                    <a:pt x="2884996" y="430382"/>
                  </a:lnTo>
                  <a:lnTo>
                    <a:pt x="3022377" y="143460"/>
                  </a:lnTo>
                  <a:lnTo>
                    <a:pt x="3159758" y="334741"/>
                  </a:lnTo>
                  <a:lnTo>
                    <a:pt x="3297139" y="286921"/>
                  </a:lnTo>
                  <a:lnTo>
                    <a:pt x="3434519" y="286921"/>
                  </a:lnTo>
                </a:path>
              </a:pathLst>
            </a:custGeom>
            <a:ln w="27101" cap="flat">
              <a:solidFill>
                <a:srgbClr val="0058AB">
                  <a:alpha val="69803"/>
                </a:srgbClr>
              </a:solidFill>
              <a:prstDash val="solid"/>
              <a:round/>
            </a:ln>
          </p:spPr>
          <p:txBody>
            <a:bodyPr/>
            <a:lstStyle/>
            <a:p>
              <a:endParaRPr/>
            </a:p>
          </p:txBody>
        </p:sp>
        <p:sp>
          <p:nvSpPr>
            <p:cNvPr id="86" name="pl86"/>
            <p:cNvSpPr/>
            <p:nvPr/>
          </p:nvSpPr>
          <p:spPr>
            <a:xfrm>
              <a:off x="5398575" y="2035722"/>
              <a:ext cx="3434519" cy="382561"/>
            </a:xfrm>
            <a:custGeom>
              <a:avLst/>
              <a:gdLst/>
              <a:ahLst/>
              <a:cxnLst/>
              <a:rect l="0" t="0" r="0" b="0"/>
              <a:pathLst>
                <a:path w="3434519" h="382561">
                  <a:moveTo>
                    <a:pt x="0" y="191280"/>
                  </a:moveTo>
                  <a:lnTo>
                    <a:pt x="137380" y="143460"/>
                  </a:lnTo>
                  <a:lnTo>
                    <a:pt x="274761" y="286921"/>
                  </a:lnTo>
                  <a:lnTo>
                    <a:pt x="412142" y="382561"/>
                  </a:lnTo>
                  <a:lnTo>
                    <a:pt x="549523" y="286921"/>
                  </a:lnTo>
                  <a:lnTo>
                    <a:pt x="686903" y="95640"/>
                  </a:lnTo>
                  <a:lnTo>
                    <a:pt x="824284" y="47820"/>
                  </a:lnTo>
                  <a:lnTo>
                    <a:pt x="961665" y="0"/>
                  </a:lnTo>
                  <a:lnTo>
                    <a:pt x="1099046" y="0"/>
                  </a:lnTo>
                  <a:lnTo>
                    <a:pt x="1236427" y="143460"/>
                  </a:lnTo>
                  <a:lnTo>
                    <a:pt x="1373807" y="191280"/>
                  </a:lnTo>
                  <a:lnTo>
                    <a:pt x="1511188" y="143460"/>
                  </a:lnTo>
                  <a:lnTo>
                    <a:pt x="1648569" y="95640"/>
                  </a:lnTo>
                  <a:lnTo>
                    <a:pt x="1785950" y="95640"/>
                  </a:lnTo>
                  <a:lnTo>
                    <a:pt x="1923331" y="239101"/>
                  </a:lnTo>
                  <a:lnTo>
                    <a:pt x="2060711" y="239101"/>
                  </a:lnTo>
                  <a:lnTo>
                    <a:pt x="2198092" y="334741"/>
                  </a:lnTo>
                  <a:lnTo>
                    <a:pt x="2335473" y="143460"/>
                  </a:lnTo>
                  <a:lnTo>
                    <a:pt x="2472854" y="191280"/>
                  </a:lnTo>
                  <a:lnTo>
                    <a:pt x="2610235" y="143460"/>
                  </a:lnTo>
                  <a:lnTo>
                    <a:pt x="2747615" y="334741"/>
                  </a:lnTo>
                  <a:lnTo>
                    <a:pt x="2884996" y="286921"/>
                  </a:lnTo>
                  <a:lnTo>
                    <a:pt x="3022377" y="334741"/>
                  </a:lnTo>
                  <a:lnTo>
                    <a:pt x="3159758" y="286921"/>
                  </a:lnTo>
                  <a:lnTo>
                    <a:pt x="3297139" y="382561"/>
                  </a:lnTo>
                  <a:lnTo>
                    <a:pt x="3434519" y="382561"/>
                  </a:lnTo>
                </a:path>
              </a:pathLst>
            </a:custGeom>
            <a:ln w="27101" cap="flat">
              <a:solidFill>
                <a:srgbClr val="1CABE2">
                  <a:alpha val="69803"/>
                </a:srgbClr>
              </a:solidFill>
              <a:prstDash val="solid"/>
              <a:round/>
            </a:ln>
          </p:spPr>
          <p:txBody>
            <a:bodyPr/>
            <a:lstStyle/>
            <a:p>
              <a:endParaRPr/>
            </a:p>
          </p:txBody>
        </p:sp>
        <p:sp>
          <p:nvSpPr>
            <p:cNvPr id="87" name="pl87"/>
            <p:cNvSpPr/>
            <p:nvPr/>
          </p:nvSpPr>
          <p:spPr>
            <a:xfrm>
              <a:off x="5398575" y="2179183"/>
              <a:ext cx="3434519" cy="956404"/>
            </a:xfrm>
            <a:custGeom>
              <a:avLst/>
              <a:gdLst/>
              <a:ahLst/>
              <a:cxnLst/>
              <a:rect l="0" t="0" r="0" b="0"/>
              <a:pathLst>
                <a:path w="3434519" h="956404">
                  <a:moveTo>
                    <a:pt x="0" y="956404"/>
                  </a:moveTo>
                  <a:lnTo>
                    <a:pt x="137380" y="812943"/>
                  </a:lnTo>
                  <a:lnTo>
                    <a:pt x="274761" y="717303"/>
                  </a:lnTo>
                  <a:lnTo>
                    <a:pt x="412142" y="669483"/>
                  </a:lnTo>
                  <a:lnTo>
                    <a:pt x="549523" y="621662"/>
                  </a:lnTo>
                  <a:lnTo>
                    <a:pt x="686903" y="621662"/>
                  </a:lnTo>
                  <a:lnTo>
                    <a:pt x="824284" y="478202"/>
                  </a:lnTo>
                  <a:lnTo>
                    <a:pt x="961665" y="382561"/>
                  </a:lnTo>
                  <a:lnTo>
                    <a:pt x="1099046" y="286921"/>
                  </a:lnTo>
                  <a:lnTo>
                    <a:pt x="1236427" y="143460"/>
                  </a:lnTo>
                  <a:lnTo>
                    <a:pt x="1373807" y="95640"/>
                  </a:lnTo>
                  <a:lnTo>
                    <a:pt x="1511188" y="47820"/>
                  </a:lnTo>
                  <a:lnTo>
                    <a:pt x="1648569" y="47820"/>
                  </a:lnTo>
                  <a:lnTo>
                    <a:pt x="1785950" y="95640"/>
                  </a:lnTo>
                  <a:lnTo>
                    <a:pt x="1923331" y="95640"/>
                  </a:lnTo>
                  <a:lnTo>
                    <a:pt x="2060711" y="95640"/>
                  </a:lnTo>
                  <a:lnTo>
                    <a:pt x="2198092" y="191280"/>
                  </a:lnTo>
                  <a:lnTo>
                    <a:pt x="2335473" y="191280"/>
                  </a:lnTo>
                  <a:lnTo>
                    <a:pt x="2472854" y="47820"/>
                  </a:lnTo>
                  <a:lnTo>
                    <a:pt x="2610235" y="0"/>
                  </a:lnTo>
                  <a:lnTo>
                    <a:pt x="2747615" y="47820"/>
                  </a:lnTo>
                  <a:lnTo>
                    <a:pt x="2884996" y="191280"/>
                  </a:lnTo>
                  <a:lnTo>
                    <a:pt x="3022377" y="143460"/>
                  </a:lnTo>
                  <a:lnTo>
                    <a:pt x="3159758" y="47820"/>
                  </a:lnTo>
                  <a:lnTo>
                    <a:pt x="3297139" y="95640"/>
                  </a:lnTo>
                  <a:lnTo>
                    <a:pt x="3434519" y="47820"/>
                  </a:lnTo>
                </a:path>
              </a:pathLst>
            </a:custGeom>
            <a:ln w="27101" cap="flat">
              <a:solidFill>
                <a:srgbClr val="00833D">
                  <a:alpha val="69803"/>
                </a:srgbClr>
              </a:solidFill>
              <a:prstDash val="solid"/>
              <a:round/>
            </a:ln>
          </p:spPr>
          <p:txBody>
            <a:bodyPr/>
            <a:lstStyle/>
            <a:p>
              <a:endParaRPr/>
            </a:p>
          </p:txBody>
        </p:sp>
        <p:sp>
          <p:nvSpPr>
            <p:cNvPr id="88" name="pl88"/>
            <p:cNvSpPr/>
            <p:nvPr/>
          </p:nvSpPr>
          <p:spPr>
            <a:xfrm>
              <a:off x="5398575" y="1748801"/>
              <a:ext cx="3434519" cy="669483"/>
            </a:xfrm>
            <a:custGeom>
              <a:avLst/>
              <a:gdLst/>
              <a:ahLst/>
              <a:cxnLst/>
              <a:rect l="0" t="0" r="0" b="0"/>
              <a:pathLst>
                <a:path w="3434519" h="669483">
                  <a:moveTo>
                    <a:pt x="0" y="95640"/>
                  </a:moveTo>
                  <a:lnTo>
                    <a:pt x="137380" y="0"/>
                  </a:lnTo>
                  <a:lnTo>
                    <a:pt x="274761" y="95640"/>
                  </a:lnTo>
                  <a:lnTo>
                    <a:pt x="412142" y="47820"/>
                  </a:lnTo>
                  <a:lnTo>
                    <a:pt x="549523" y="95640"/>
                  </a:lnTo>
                  <a:lnTo>
                    <a:pt x="686903" y="143460"/>
                  </a:lnTo>
                  <a:lnTo>
                    <a:pt x="824284" y="47820"/>
                  </a:lnTo>
                  <a:lnTo>
                    <a:pt x="961665" y="47820"/>
                  </a:lnTo>
                  <a:lnTo>
                    <a:pt x="1099046" y="0"/>
                  </a:lnTo>
                  <a:lnTo>
                    <a:pt x="1236427" y="0"/>
                  </a:lnTo>
                  <a:lnTo>
                    <a:pt x="1373807" y="95640"/>
                  </a:lnTo>
                  <a:lnTo>
                    <a:pt x="1511188" y="0"/>
                  </a:lnTo>
                  <a:lnTo>
                    <a:pt x="1648569" y="0"/>
                  </a:lnTo>
                  <a:lnTo>
                    <a:pt x="1785950" y="143460"/>
                  </a:lnTo>
                  <a:lnTo>
                    <a:pt x="1923331" y="95640"/>
                  </a:lnTo>
                  <a:lnTo>
                    <a:pt x="2060711" y="95640"/>
                  </a:lnTo>
                  <a:lnTo>
                    <a:pt x="2198092" y="95640"/>
                  </a:lnTo>
                  <a:lnTo>
                    <a:pt x="2335473" y="430382"/>
                  </a:lnTo>
                  <a:lnTo>
                    <a:pt x="2472854" y="191280"/>
                  </a:lnTo>
                  <a:lnTo>
                    <a:pt x="2610235" y="430382"/>
                  </a:lnTo>
                  <a:lnTo>
                    <a:pt x="2747615" y="526022"/>
                  </a:lnTo>
                  <a:lnTo>
                    <a:pt x="2884996" y="573842"/>
                  </a:lnTo>
                  <a:lnTo>
                    <a:pt x="3022377" y="669483"/>
                  </a:lnTo>
                  <a:lnTo>
                    <a:pt x="3159758" y="526022"/>
                  </a:lnTo>
                  <a:lnTo>
                    <a:pt x="3297139" y="382561"/>
                  </a:lnTo>
                  <a:lnTo>
                    <a:pt x="3434519" y="430382"/>
                  </a:lnTo>
                </a:path>
              </a:pathLst>
            </a:custGeom>
            <a:ln w="27101" cap="flat">
              <a:solidFill>
                <a:srgbClr val="80BD41">
                  <a:alpha val="69803"/>
                </a:srgbClr>
              </a:solidFill>
              <a:prstDash val="solid"/>
              <a:round/>
            </a:ln>
          </p:spPr>
          <p:txBody>
            <a:bodyPr/>
            <a:lstStyle/>
            <a:p>
              <a:endParaRPr/>
            </a:p>
          </p:txBody>
        </p:sp>
        <p:sp>
          <p:nvSpPr>
            <p:cNvPr id="89" name="pl89"/>
            <p:cNvSpPr/>
            <p:nvPr/>
          </p:nvSpPr>
          <p:spPr>
            <a:xfrm>
              <a:off x="5398575" y="1987902"/>
              <a:ext cx="3434519" cy="430382"/>
            </a:xfrm>
            <a:custGeom>
              <a:avLst/>
              <a:gdLst/>
              <a:ahLst/>
              <a:cxnLst/>
              <a:rect l="0" t="0" r="0" b="0"/>
              <a:pathLst>
                <a:path w="3434519" h="430382">
                  <a:moveTo>
                    <a:pt x="0" y="286921"/>
                  </a:moveTo>
                  <a:lnTo>
                    <a:pt x="137380" y="286921"/>
                  </a:lnTo>
                  <a:lnTo>
                    <a:pt x="274761" y="334741"/>
                  </a:lnTo>
                  <a:lnTo>
                    <a:pt x="412142" y="334741"/>
                  </a:lnTo>
                  <a:lnTo>
                    <a:pt x="549523" y="286921"/>
                  </a:lnTo>
                  <a:lnTo>
                    <a:pt x="686903" y="239101"/>
                  </a:lnTo>
                  <a:lnTo>
                    <a:pt x="824284" y="239101"/>
                  </a:lnTo>
                  <a:lnTo>
                    <a:pt x="961665" y="191280"/>
                  </a:lnTo>
                  <a:lnTo>
                    <a:pt x="1099046" y="191280"/>
                  </a:lnTo>
                  <a:lnTo>
                    <a:pt x="1236427" y="95640"/>
                  </a:lnTo>
                  <a:lnTo>
                    <a:pt x="1373807" y="0"/>
                  </a:lnTo>
                  <a:lnTo>
                    <a:pt x="1511188" y="47820"/>
                  </a:lnTo>
                  <a:lnTo>
                    <a:pt x="1648569" y="143460"/>
                  </a:lnTo>
                  <a:lnTo>
                    <a:pt x="1785950" y="95640"/>
                  </a:lnTo>
                  <a:lnTo>
                    <a:pt x="1923331" y="143460"/>
                  </a:lnTo>
                  <a:lnTo>
                    <a:pt x="2060711" y="143460"/>
                  </a:lnTo>
                  <a:lnTo>
                    <a:pt x="2198092" y="47820"/>
                  </a:lnTo>
                  <a:lnTo>
                    <a:pt x="2335473" y="95640"/>
                  </a:lnTo>
                  <a:lnTo>
                    <a:pt x="2472854" y="191280"/>
                  </a:lnTo>
                  <a:lnTo>
                    <a:pt x="2610235" y="191280"/>
                  </a:lnTo>
                  <a:lnTo>
                    <a:pt x="2747615" y="239101"/>
                  </a:lnTo>
                  <a:lnTo>
                    <a:pt x="2884996" y="286921"/>
                  </a:lnTo>
                  <a:lnTo>
                    <a:pt x="3022377" y="286921"/>
                  </a:lnTo>
                  <a:lnTo>
                    <a:pt x="3159758" y="382561"/>
                  </a:lnTo>
                  <a:lnTo>
                    <a:pt x="3297139" y="430382"/>
                  </a:lnTo>
                  <a:lnTo>
                    <a:pt x="3434519" y="334741"/>
                  </a:lnTo>
                </a:path>
              </a:pathLst>
            </a:custGeom>
            <a:ln w="27101" cap="flat">
              <a:solidFill>
                <a:srgbClr val="6A1E74">
                  <a:alpha val="69803"/>
                </a:srgbClr>
              </a:solidFill>
              <a:prstDash val="solid"/>
              <a:round/>
            </a:ln>
          </p:spPr>
          <p:txBody>
            <a:bodyPr/>
            <a:lstStyle/>
            <a:p>
              <a:endParaRPr/>
            </a:p>
          </p:txBody>
        </p:sp>
        <p:sp>
          <p:nvSpPr>
            <p:cNvPr id="90" name="pl90"/>
            <p:cNvSpPr/>
            <p:nvPr/>
          </p:nvSpPr>
          <p:spPr>
            <a:xfrm>
              <a:off x="5398575" y="2083542"/>
              <a:ext cx="3434519" cy="1673707"/>
            </a:xfrm>
            <a:custGeom>
              <a:avLst/>
              <a:gdLst/>
              <a:ahLst/>
              <a:cxnLst/>
              <a:rect l="0" t="0" r="0" b="0"/>
              <a:pathLst>
                <a:path w="3434519" h="1673707">
                  <a:moveTo>
                    <a:pt x="0" y="1673707"/>
                  </a:moveTo>
                  <a:lnTo>
                    <a:pt x="137380" y="1625887"/>
                  </a:lnTo>
                  <a:lnTo>
                    <a:pt x="274761" y="1625887"/>
                  </a:lnTo>
                  <a:lnTo>
                    <a:pt x="412142" y="1482426"/>
                  </a:lnTo>
                  <a:lnTo>
                    <a:pt x="549523" y="1291146"/>
                  </a:lnTo>
                  <a:lnTo>
                    <a:pt x="686903" y="1147685"/>
                  </a:lnTo>
                  <a:lnTo>
                    <a:pt x="824284" y="1147685"/>
                  </a:lnTo>
                  <a:lnTo>
                    <a:pt x="961665" y="1099865"/>
                  </a:lnTo>
                  <a:lnTo>
                    <a:pt x="1099046" y="1052044"/>
                  </a:lnTo>
                  <a:lnTo>
                    <a:pt x="1236427" y="812943"/>
                  </a:lnTo>
                  <a:lnTo>
                    <a:pt x="1373807" y="717303"/>
                  </a:lnTo>
                  <a:lnTo>
                    <a:pt x="1511188" y="621662"/>
                  </a:lnTo>
                  <a:lnTo>
                    <a:pt x="1648569" y="669483"/>
                  </a:lnTo>
                  <a:lnTo>
                    <a:pt x="1785950" y="621662"/>
                  </a:lnTo>
                  <a:lnTo>
                    <a:pt x="1923331" y="478202"/>
                  </a:lnTo>
                  <a:lnTo>
                    <a:pt x="2060711" y="382561"/>
                  </a:lnTo>
                  <a:lnTo>
                    <a:pt x="2198092" y="334741"/>
                  </a:lnTo>
                  <a:lnTo>
                    <a:pt x="2335473" y="286921"/>
                  </a:lnTo>
                  <a:lnTo>
                    <a:pt x="2472854" y="143460"/>
                  </a:lnTo>
                  <a:lnTo>
                    <a:pt x="2610235" y="95640"/>
                  </a:lnTo>
                  <a:lnTo>
                    <a:pt x="2747615" y="286921"/>
                  </a:lnTo>
                  <a:lnTo>
                    <a:pt x="2884996" y="286921"/>
                  </a:lnTo>
                  <a:lnTo>
                    <a:pt x="3022377" y="95640"/>
                  </a:lnTo>
                  <a:lnTo>
                    <a:pt x="3159758" y="143460"/>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91" name="pl91"/>
            <p:cNvSpPr/>
            <p:nvPr/>
          </p:nvSpPr>
          <p:spPr>
            <a:xfrm>
              <a:off x="5398575" y="2035722"/>
              <a:ext cx="3434519" cy="1291146"/>
            </a:xfrm>
            <a:custGeom>
              <a:avLst/>
              <a:gdLst/>
              <a:ahLst/>
              <a:cxnLst/>
              <a:rect l="0" t="0" r="0" b="0"/>
              <a:pathLst>
                <a:path w="3434519" h="1291146">
                  <a:moveTo>
                    <a:pt x="0" y="1291146"/>
                  </a:moveTo>
                  <a:lnTo>
                    <a:pt x="137380" y="1195505"/>
                  </a:lnTo>
                  <a:lnTo>
                    <a:pt x="274761" y="1147685"/>
                  </a:lnTo>
                  <a:lnTo>
                    <a:pt x="412142" y="956404"/>
                  </a:lnTo>
                  <a:lnTo>
                    <a:pt x="549523" y="765123"/>
                  </a:lnTo>
                  <a:lnTo>
                    <a:pt x="686903" y="573842"/>
                  </a:lnTo>
                  <a:lnTo>
                    <a:pt x="824284" y="478202"/>
                  </a:lnTo>
                  <a:lnTo>
                    <a:pt x="961665" y="478202"/>
                  </a:lnTo>
                  <a:lnTo>
                    <a:pt x="1099046" y="286921"/>
                  </a:lnTo>
                  <a:lnTo>
                    <a:pt x="1236427" y="0"/>
                  </a:lnTo>
                  <a:lnTo>
                    <a:pt x="1373807" y="143460"/>
                  </a:lnTo>
                  <a:lnTo>
                    <a:pt x="1511188" y="286921"/>
                  </a:lnTo>
                  <a:lnTo>
                    <a:pt x="1648569" y="334741"/>
                  </a:lnTo>
                  <a:lnTo>
                    <a:pt x="1785950" y="334741"/>
                  </a:lnTo>
                  <a:lnTo>
                    <a:pt x="1923331" y="382561"/>
                  </a:lnTo>
                  <a:lnTo>
                    <a:pt x="2060711" y="382561"/>
                  </a:lnTo>
                  <a:lnTo>
                    <a:pt x="2198092" y="286921"/>
                  </a:lnTo>
                  <a:lnTo>
                    <a:pt x="2335473" y="191280"/>
                  </a:lnTo>
                  <a:lnTo>
                    <a:pt x="2472854" y="191280"/>
                  </a:lnTo>
                  <a:lnTo>
                    <a:pt x="2610235" y="143460"/>
                  </a:lnTo>
                  <a:lnTo>
                    <a:pt x="2747615" y="191280"/>
                  </a:lnTo>
                  <a:lnTo>
                    <a:pt x="2884996" y="382561"/>
                  </a:lnTo>
                  <a:lnTo>
                    <a:pt x="3022377" y="382561"/>
                  </a:lnTo>
                  <a:lnTo>
                    <a:pt x="3159758" y="286921"/>
                  </a:lnTo>
                  <a:lnTo>
                    <a:pt x="3297139" y="143460"/>
                  </a:lnTo>
                  <a:lnTo>
                    <a:pt x="3434519" y="191280"/>
                  </a:lnTo>
                </a:path>
              </a:pathLst>
            </a:custGeom>
            <a:ln w="27101" cap="flat">
              <a:solidFill>
                <a:srgbClr val="F26A21">
                  <a:alpha val="69803"/>
                </a:srgbClr>
              </a:solidFill>
              <a:prstDash val="solid"/>
              <a:round/>
            </a:ln>
          </p:spPr>
          <p:txBody>
            <a:bodyPr/>
            <a:lstStyle/>
            <a:p>
              <a:endParaRPr/>
            </a:p>
          </p:txBody>
        </p:sp>
        <p:sp>
          <p:nvSpPr>
            <p:cNvPr id="92" name="pl92"/>
            <p:cNvSpPr/>
            <p:nvPr/>
          </p:nvSpPr>
          <p:spPr>
            <a:xfrm>
              <a:off x="5398575" y="2179183"/>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93" name="pl93"/>
            <p:cNvSpPr/>
            <p:nvPr/>
          </p:nvSpPr>
          <p:spPr>
            <a:xfrm>
              <a:off x="5398575" y="2179183"/>
              <a:ext cx="3434519" cy="956404"/>
            </a:xfrm>
            <a:custGeom>
              <a:avLst/>
              <a:gdLst/>
              <a:ahLst/>
              <a:cxnLst/>
              <a:rect l="0" t="0" r="0" b="0"/>
              <a:pathLst>
                <a:path w="3434519" h="956404">
                  <a:moveTo>
                    <a:pt x="0" y="956404"/>
                  </a:moveTo>
                  <a:lnTo>
                    <a:pt x="137380" y="812943"/>
                  </a:lnTo>
                  <a:lnTo>
                    <a:pt x="274761" y="717303"/>
                  </a:lnTo>
                  <a:lnTo>
                    <a:pt x="412142" y="669483"/>
                  </a:lnTo>
                  <a:lnTo>
                    <a:pt x="549523" y="621662"/>
                  </a:lnTo>
                  <a:lnTo>
                    <a:pt x="686903" y="621662"/>
                  </a:lnTo>
                  <a:lnTo>
                    <a:pt x="824284" y="478202"/>
                  </a:lnTo>
                  <a:lnTo>
                    <a:pt x="961665" y="382561"/>
                  </a:lnTo>
                  <a:lnTo>
                    <a:pt x="1099046" y="286921"/>
                  </a:lnTo>
                  <a:lnTo>
                    <a:pt x="1236427" y="143460"/>
                  </a:lnTo>
                  <a:lnTo>
                    <a:pt x="1373807" y="95640"/>
                  </a:lnTo>
                  <a:lnTo>
                    <a:pt x="1511188" y="47820"/>
                  </a:lnTo>
                  <a:lnTo>
                    <a:pt x="1648569" y="47820"/>
                  </a:lnTo>
                  <a:lnTo>
                    <a:pt x="1785950" y="95640"/>
                  </a:lnTo>
                  <a:lnTo>
                    <a:pt x="1923331" y="95640"/>
                  </a:lnTo>
                  <a:lnTo>
                    <a:pt x="2060711" y="95640"/>
                  </a:lnTo>
                  <a:lnTo>
                    <a:pt x="2198092" y="191280"/>
                  </a:lnTo>
                  <a:lnTo>
                    <a:pt x="2335473" y="191280"/>
                  </a:lnTo>
                  <a:lnTo>
                    <a:pt x="2472854" y="47820"/>
                  </a:lnTo>
                  <a:lnTo>
                    <a:pt x="2610235" y="0"/>
                  </a:lnTo>
                  <a:lnTo>
                    <a:pt x="2747615" y="47820"/>
                  </a:lnTo>
                  <a:lnTo>
                    <a:pt x="2884996" y="191280"/>
                  </a:lnTo>
                  <a:lnTo>
                    <a:pt x="3022377" y="143460"/>
                  </a:lnTo>
                  <a:lnTo>
                    <a:pt x="3159758" y="47820"/>
                  </a:lnTo>
                  <a:lnTo>
                    <a:pt x="3297139" y="95640"/>
                  </a:lnTo>
                  <a:lnTo>
                    <a:pt x="3434519" y="47820"/>
                  </a:lnTo>
                </a:path>
              </a:pathLst>
            </a:custGeom>
            <a:ln w="65043" cap="flat">
              <a:solidFill>
                <a:srgbClr val="000000">
                  <a:alpha val="100000"/>
                </a:srgbClr>
              </a:solidFill>
              <a:prstDash val="solid"/>
              <a:round/>
            </a:ln>
          </p:spPr>
          <p:txBody>
            <a:bodyPr/>
            <a:lstStyle/>
            <a:p>
              <a:endParaRPr/>
            </a:p>
          </p:txBody>
        </p:sp>
        <p:sp>
          <p:nvSpPr>
            <p:cNvPr id="94" name="pl94"/>
            <p:cNvSpPr/>
            <p:nvPr/>
          </p:nvSpPr>
          <p:spPr>
            <a:xfrm>
              <a:off x="5398575" y="2179183"/>
              <a:ext cx="3434519" cy="956404"/>
            </a:xfrm>
            <a:custGeom>
              <a:avLst/>
              <a:gdLst/>
              <a:ahLst/>
              <a:cxnLst/>
              <a:rect l="0" t="0" r="0" b="0"/>
              <a:pathLst>
                <a:path w="3434519" h="956404">
                  <a:moveTo>
                    <a:pt x="0" y="956404"/>
                  </a:moveTo>
                  <a:lnTo>
                    <a:pt x="137380" y="812943"/>
                  </a:lnTo>
                  <a:lnTo>
                    <a:pt x="274761" y="717303"/>
                  </a:lnTo>
                  <a:lnTo>
                    <a:pt x="412142" y="669483"/>
                  </a:lnTo>
                  <a:lnTo>
                    <a:pt x="549523" y="621662"/>
                  </a:lnTo>
                  <a:lnTo>
                    <a:pt x="686903" y="621662"/>
                  </a:lnTo>
                  <a:lnTo>
                    <a:pt x="824284" y="478202"/>
                  </a:lnTo>
                  <a:lnTo>
                    <a:pt x="961665" y="382561"/>
                  </a:lnTo>
                  <a:lnTo>
                    <a:pt x="1099046" y="286921"/>
                  </a:lnTo>
                  <a:lnTo>
                    <a:pt x="1236427" y="143460"/>
                  </a:lnTo>
                  <a:lnTo>
                    <a:pt x="1373807" y="95640"/>
                  </a:lnTo>
                  <a:lnTo>
                    <a:pt x="1511188" y="47820"/>
                  </a:lnTo>
                  <a:lnTo>
                    <a:pt x="1648569" y="47820"/>
                  </a:lnTo>
                  <a:lnTo>
                    <a:pt x="1785950" y="95640"/>
                  </a:lnTo>
                  <a:lnTo>
                    <a:pt x="1923331" y="95640"/>
                  </a:lnTo>
                  <a:lnTo>
                    <a:pt x="2060711" y="95640"/>
                  </a:lnTo>
                  <a:lnTo>
                    <a:pt x="2198092" y="191280"/>
                  </a:lnTo>
                  <a:lnTo>
                    <a:pt x="2335473" y="191280"/>
                  </a:lnTo>
                  <a:lnTo>
                    <a:pt x="2472854" y="47820"/>
                  </a:lnTo>
                  <a:lnTo>
                    <a:pt x="2610235" y="0"/>
                  </a:lnTo>
                  <a:lnTo>
                    <a:pt x="2747615" y="47820"/>
                  </a:lnTo>
                  <a:lnTo>
                    <a:pt x="2884996" y="191280"/>
                  </a:lnTo>
                  <a:lnTo>
                    <a:pt x="3022377" y="143460"/>
                  </a:lnTo>
                  <a:lnTo>
                    <a:pt x="3159758" y="47820"/>
                  </a:lnTo>
                  <a:lnTo>
                    <a:pt x="3297139" y="95640"/>
                  </a:lnTo>
                  <a:lnTo>
                    <a:pt x="3434519" y="47820"/>
                  </a:lnTo>
                </a:path>
              </a:pathLst>
            </a:custGeom>
            <a:ln w="40651" cap="flat">
              <a:solidFill>
                <a:srgbClr val="00833D">
                  <a:alpha val="100000"/>
                </a:srgbClr>
              </a:solidFill>
              <a:prstDash val="solid"/>
              <a:round/>
            </a:ln>
          </p:spPr>
          <p:txBody>
            <a:bodyPr/>
            <a:lstStyle/>
            <a:p>
              <a:endParaRPr/>
            </a:p>
          </p:txBody>
        </p:sp>
        <p:sp>
          <p:nvSpPr>
            <p:cNvPr id="95" name="tx95"/>
            <p:cNvSpPr/>
            <p:nvPr/>
          </p:nvSpPr>
          <p:spPr>
            <a:xfrm>
              <a:off x="5320236" y="2955470"/>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96" name="tx96"/>
            <p:cNvSpPr/>
            <p:nvPr/>
          </p:nvSpPr>
          <p:spPr>
            <a:xfrm>
              <a:off x="6007140" y="2620675"/>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97" name="tx97"/>
            <p:cNvSpPr/>
            <p:nvPr/>
          </p:nvSpPr>
          <p:spPr>
            <a:xfrm>
              <a:off x="6724189" y="209602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8" name="tx98"/>
            <p:cNvSpPr/>
            <p:nvPr/>
          </p:nvSpPr>
          <p:spPr>
            <a:xfrm>
              <a:off x="7411093" y="209602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9" name="tx99"/>
            <p:cNvSpPr/>
            <p:nvPr/>
          </p:nvSpPr>
          <p:spPr>
            <a:xfrm>
              <a:off x="7978666" y="19990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0" name="tx100"/>
            <p:cNvSpPr/>
            <p:nvPr/>
          </p:nvSpPr>
          <p:spPr>
            <a:xfrm>
              <a:off x="8784901" y="204820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01" name="tx101"/>
            <p:cNvSpPr/>
            <p:nvPr/>
          </p:nvSpPr>
          <p:spPr>
            <a:xfrm>
              <a:off x="4980665" y="3566350"/>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02" name="tx102"/>
            <p:cNvSpPr/>
            <p:nvPr/>
          </p:nvSpPr>
          <p:spPr>
            <a:xfrm>
              <a:off x="4980665" y="308821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03" name="tx103"/>
            <p:cNvSpPr/>
            <p:nvPr/>
          </p:nvSpPr>
          <p:spPr>
            <a:xfrm>
              <a:off x="4980665" y="2610008"/>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4" name="tx104"/>
            <p:cNvSpPr/>
            <p:nvPr/>
          </p:nvSpPr>
          <p:spPr>
            <a:xfrm>
              <a:off x="5093588" y="213180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05" name="tx105"/>
            <p:cNvSpPr/>
            <p:nvPr/>
          </p:nvSpPr>
          <p:spPr>
            <a:xfrm>
              <a:off x="5022957" y="16536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6" name="tx106"/>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13" name="pl113"/>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15" name="pl115"/>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16" name="pl116"/>
            <p:cNvSpPr/>
            <p:nvPr/>
          </p:nvSpPr>
          <p:spPr>
            <a:xfrm>
              <a:off x="6439980" y="4702006"/>
              <a:ext cx="175564" cy="0"/>
            </a:xfrm>
            <a:custGeom>
              <a:avLst/>
              <a:gdLst/>
              <a:ahLst/>
              <a:cxnLst/>
              <a:rect l="0" t="0" r="0" b="0"/>
              <a:pathLst>
                <a:path w="175564">
                  <a:moveTo>
                    <a:pt x="0" y="0"/>
                  </a:moveTo>
                  <a:lnTo>
                    <a:pt x="175564" y="0"/>
                  </a:lnTo>
                </a:path>
              </a:pathLst>
            </a:custGeom>
            <a:ln w="40651" cap="flat">
              <a:solidFill>
                <a:srgbClr val="00833D">
                  <a:alpha val="100000"/>
                </a:srgbClr>
              </a:solidFill>
              <a:prstDash val="solid"/>
              <a:round/>
            </a:ln>
          </p:spPr>
          <p:txBody>
            <a:bodyPr/>
            <a:lstStyle/>
            <a:p>
              <a:endParaRPr/>
            </a:p>
          </p:txBody>
        </p:sp>
        <p:sp>
          <p:nvSpPr>
            <p:cNvPr id="117" name="pl117"/>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8" name="pl118"/>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19" name="pl119"/>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20" name="pl120"/>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21" name="tx121"/>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22" name="tx122"/>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23" name="tx123"/>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24" name="tx124"/>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25" name="tx125"/>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26" name="tx126"/>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27" name="tx127"/>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28" name="tx128"/>
            <p:cNvSpPr/>
            <p:nvPr/>
          </p:nvSpPr>
          <p:spPr>
            <a:xfrm>
              <a:off x="5578255" y="1403693"/>
              <a:ext cx="30751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a:t>
              </a:r>
            </a:p>
          </p:txBody>
        </p:sp>
        <p:sp>
          <p:nvSpPr>
            <p:cNvPr id="129" name="pl129"/>
            <p:cNvSpPr/>
            <p:nvPr/>
          </p:nvSpPr>
          <p:spPr>
            <a:xfrm>
              <a:off x="211511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378737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545963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2" name="pl132"/>
            <p:cNvSpPr/>
            <p:nvPr/>
          </p:nvSpPr>
          <p:spPr>
            <a:xfrm>
              <a:off x="7131890"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8804150"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295124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462350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6295760"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7968020"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rc142"/>
            <p:cNvSpPr/>
            <p:nvPr/>
          </p:nvSpPr>
          <p:spPr>
            <a:xfrm>
              <a:off x="1278981" y="5796461"/>
              <a:ext cx="6354587" cy="100422"/>
            </a:xfrm>
            <a:prstGeom prst="rect">
              <a:avLst/>
            </a:prstGeom>
            <a:solidFill>
              <a:srgbClr val="00833D">
                <a:alpha val="80000"/>
              </a:srgbClr>
            </a:solidFill>
          </p:spPr>
          <p:txBody>
            <a:bodyPr/>
            <a:lstStyle/>
            <a:p>
              <a:endParaRPr/>
            </a:p>
          </p:txBody>
        </p:sp>
        <p:sp>
          <p:nvSpPr>
            <p:cNvPr id="143" name="rc143"/>
            <p:cNvSpPr/>
            <p:nvPr/>
          </p:nvSpPr>
          <p:spPr>
            <a:xfrm>
              <a:off x="1278981" y="5670933"/>
              <a:ext cx="7357943" cy="100422"/>
            </a:xfrm>
            <a:prstGeom prst="rect">
              <a:avLst/>
            </a:prstGeom>
            <a:solidFill>
              <a:srgbClr val="00833D">
                <a:alpha val="80000"/>
              </a:srgbClr>
            </a:solidFill>
          </p:spPr>
          <p:txBody>
            <a:bodyPr/>
            <a:lstStyle/>
            <a:p>
              <a:endParaRPr/>
            </a:p>
          </p:txBody>
        </p:sp>
        <p:sp>
          <p:nvSpPr>
            <p:cNvPr id="144" name="rc144"/>
            <p:cNvSpPr/>
            <p:nvPr/>
          </p:nvSpPr>
          <p:spPr>
            <a:xfrm>
              <a:off x="1278981" y="5545405"/>
              <a:ext cx="7023491" cy="100422"/>
            </a:xfrm>
            <a:prstGeom prst="rect">
              <a:avLst/>
            </a:prstGeom>
            <a:solidFill>
              <a:srgbClr val="00833D">
                <a:alpha val="80000"/>
              </a:srgbClr>
            </a:solidFill>
          </p:spPr>
          <p:txBody>
            <a:bodyPr/>
            <a:lstStyle/>
            <a:p>
              <a:endParaRPr/>
            </a:p>
          </p:txBody>
        </p:sp>
        <p:sp>
          <p:nvSpPr>
            <p:cNvPr id="145" name="tx145"/>
            <p:cNvSpPr/>
            <p:nvPr/>
          </p:nvSpPr>
          <p:spPr>
            <a:xfrm>
              <a:off x="7708917" y="580617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46" name="tx146"/>
            <p:cNvSpPr/>
            <p:nvPr/>
          </p:nvSpPr>
          <p:spPr>
            <a:xfrm>
              <a:off x="8712273" y="5682345"/>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147" name="tx147"/>
            <p:cNvSpPr/>
            <p:nvPr/>
          </p:nvSpPr>
          <p:spPr>
            <a:xfrm>
              <a:off x="8377821" y="555649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148" name="tx148"/>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49" name="tx149"/>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50" name="tx150"/>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51" name="tx151"/>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52" name="tx152"/>
            <p:cNvSpPr/>
            <p:nvPr/>
          </p:nvSpPr>
          <p:spPr>
            <a:xfrm>
              <a:off x="2880610"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53" name="tx153"/>
            <p:cNvSpPr/>
            <p:nvPr/>
          </p:nvSpPr>
          <p:spPr>
            <a:xfrm>
              <a:off x="4552869"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54" name="tx154"/>
            <p:cNvSpPr/>
            <p:nvPr/>
          </p:nvSpPr>
          <p:spPr>
            <a:xfrm>
              <a:off x="6225129"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55" name="tx155"/>
            <p:cNvSpPr/>
            <p:nvPr/>
          </p:nvSpPr>
          <p:spPr>
            <a:xfrm>
              <a:off x="7897389"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56" name="tx156"/>
            <p:cNvSpPr/>
            <p:nvPr/>
          </p:nvSpPr>
          <p:spPr>
            <a:xfrm>
              <a:off x="4240824" y="6114428"/>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57" name="tx157"/>
            <p:cNvSpPr/>
            <p:nvPr/>
          </p:nvSpPr>
          <p:spPr>
            <a:xfrm>
              <a:off x="911084" y="5275614"/>
              <a:ext cx="369339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ESAR</a:t>
              </a:r>
            </a:p>
          </p:txBody>
        </p:sp>
        <p:sp>
          <p:nvSpPr>
            <p:cNvPr id="158" name="tx158"/>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9" name="tx159"/>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60" name="tx160"/>
            <p:cNvSpPr/>
            <p:nvPr/>
          </p:nvSpPr>
          <p:spPr>
            <a:xfrm>
              <a:off x="4793030" y="6517265"/>
              <a:ext cx="42117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Unvaccinated children (millions) due to rounding.</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ESAR ranked number 6 out of 7 UNICEF regions, with MCV1 coverage of 77%.
MCV1 coverage (77%) was 1 percentage point lower than in 2019 (78%).
This equates to 4.2 million unvaccinated children in 2025 compared to 3.8 million unvaccinated children in 2019.</a:t>
            </a:r>
          </a:p>
        </p:txBody>
      </p:sp>
      <p:sp>
        <p:nvSpPr>
          <p:cNvPr id="16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has improved since 2000 in most regions and exceeded pre-pandemic levels in two regions, but progress is uneven and gaps in unvaccinated children persist.</a:t>
            </a:r>
          </a:p>
        </p:txBody>
      </p:sp>
      <p:grpSp>
        <p:nvGrpSpPr>
          <p:cNvPr id="163" name="Group 162"/>
          <p:cNvGrpSpPr/>
          <p:nvPr/>
        </p:nvGrpSpPr>
        <p:grpSpPr>
          <a:xfrm>
            <a:off x="292608" y="1005840"/>
            <a:ext cx="8595360" cy="28575"/>
            <a:chOff x="292608" y="1005840"/>
            <a:chExt cx="8595360" cy="28575"/>
          </a:xfrm>
        </p:grpSpPr>
        <p:sp>
          <p:nvSpPr>
            <p:cNvPr id="16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6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003660"/>
              <a:ext cx="3466625" cy="456790"/>
            </a:xfrm>
            <a:custGeom>
              <a:avLst/>
              <a:gdLst/>
              <a:ahLst/>
              <a:cxnLst/>
              <a:rect l="0" t="0" r="0" b="0"/>
              <a:pathLst>
                <a:path w="3466625" h="456790">
                  <a:moveTo>
                    <a:pt x="0" y="0"/>
                  </a:moveTo>
                  <a:lnTo>
                    <a:pt x="495232" y="50754"/>
                  </a:lnTo>
                  <a:lnTo>
                    <a:pt x="990464" y="203018"/>
                  </a:lnTo>
                  <a:lnTo>
                    <a:pt x="1485696" y="456790"/>
                  </a:lnTo>
                  <a:lnTo>
                    <a:pt x="1980928" y="152263"/>
                  </a:lnTo>
                  <a:lnTo>
                    <a:pt x="2476160" y="355281"/>
                  </a:lnTo>
                  <a:lnTo>
                    <a:pt x="2971392" y="304527"/>
                  </a:lnTo>
                  <a:lnTo>
                    <a:pt x="3466625" y="304527"/>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105169"/>
              <a:ext cx="3466625" cy="253772"/>
            </a:xfrm>
            <a:custGeom>
              <a:avLst/>
              <a:gdLst/>
              <a:ahLst/>
              <a:cxnLst/>
              <a:rect l="0" t="0" r="0" b="0"/>
              <a:pathLst>
                <a:path w="3466625" h="253772">
                  <a:moveTo>
                    <a:pt x="0" y="50754"/>
                  </a:moveTo>
                  <a:lnTo>
                    <a:pt x="495232" y="0"/>
                  </a:lnTo>
                  <a:lnTo>
                    <a:pt x="990464" y="203018"/>
                  </a:lnTo>
                  <a:lnTo>
                    <a:pt x="1485696" y="152263"/>
                  </a:lnTo>
                  <a:lnTo>
                    <a:pt x="1980928" y="203018"/>
                  </a:lnTo>
                  <a:lnTo>
                    <a:pt x="2476160" y="152263"/>
                  </a:lnTo>
                  <a:lnTo>
                    <a:pt x="2971392" y="253772"/>
                  </a:lnTo>
                  <a:lnTo>
                    <a:pt x="3466625"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2866487"/>
              <a:ext cx="3466625" cy="203018"/>
            </a:xfrm>
            <a:custGeom>
              <a:avLst/>
              <a:gdLst/>
              <a:ahLst/>
              <a:cxnLst/>
              <a:rect l="0" t="0" r="0" b="0"/>
              <a:pathLst>
                <a:path w="3466625" h="203018">
                  <a:moveTo>
                    <a:pt x="0" y="50754"/>
                  </a:moveTo>
                  <a:lnTo>
                    <a:pt x="495232" y="0"/>
                  </a:lnTo>
                  <a:lnTo>
                    <a:pt x="990464" y="50754"/>
                  </a:lnTo>
                  <a:lnTo>
                    <a:pt x="1485696" y="203018"/>
                  </a:lnTo>
                  <a:lnTo>
                    <a:pt x="1980928" y="152263"/>
                  </a:lnTo>
                  <a:lnTo>
                    <a:pt x="2476160" y="50754"/>
                  </a:lnTo>
                  <a:lnTo>
                    <a:pt x="2971392" y="101509"/>
                  </a:lnTo>
                  <a:lnTo>
                    <a:pt x="3466625"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206678"/>
              <a:ext cx="3466625" cy="507545"/>
            </a:xfrm>
            <a:custGeom>
              <a:avLst/>
              <a:gdLst/>
              <a:ahLst/>
              <a:cxnLst/>
              <a:rect l="0" t="0" r="0" b="0"/>
              <a:pathLst>
                <a:path w="3466625" h="507545">
                  <a:moveTo>
                    <a:pt x="0" y="0"/>
                  </a:moveTo>
                  <a:lnTo>
                    <a:pt x="495232" y="253772"/>
                  </a:lnTo>
                  <a:lnTo>
                    <a:pt x="990464" y="355281"/>
                  </a:lnTo>
                  <a:lnTo>
                    <a:pt x="1485696" y="406036"/>
                  </a:lnTo>
                  <a:lnTo>
                    <a:pt x="1980928" y="507545"/>
                  </a:lnTo>
                  <a:lnTo>
                    <a:pt x="2476160" y="355281"/>
                  </a:lnTo>
                  <a:lnTo>
                    <a:pt x="2971392" y="203018"/>
                  </a:lnTo>
                  <a:lnTo>
                    <a:pt x="3466625" y="253772"/>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409696"/>
              <a:ext cx="3466625" cy="253772"/>
            </a:xfrm>
            <a:custGeom>
              <a:avLst/>
              <a:gdLst/>
              <a:ahLst/>
              <a:cxnLst/>
              <a:rect l="0" t="0" r="0" b="0"/>
              <a:pathLst>
                <a:path w="3466625" h="253772">
                  <a:moveTo>
                    <a:pt x="0" y="0"/>
                  </a:moveTo>
                  <a:lnTo>
                    <a:pt x="495232" y="0"/>
                  </a:lnTo>
                  <a:lnTo>
                    <a:pt x="990464" y="50754"/>
                  </a:lnTo>
                  <a:lnTo>
                    <a:pt x="1485696" y="101509"/>
                  </a:lnTo>
                  <a:lnTo>
                    <a:pt x="1980928" y="101509"/>
                  </a:lnTo>
                  <a:lnTo>
                    <a:pt x="2476160" y="203018"/>
                  </a:lnTo>
                  <a:lnTo>
                    <a:pt x="2971392" y="253772"/>
                  </a:lnTo>
                  <a:lnTo>
                    <a:pt x="3466625" y="15226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105169"/>
              <a:ext cx="3466625" cy="304527"/>
            </a:xfrm>
            <a:custGeom>
              <a:avLst/>
              <a:gdLst/>
              <a:ahLst/>
              <a:cxnLst/>
              <a:rect l="0" t="0" r="0" b="0"/>
              <a:pathLst>
                <a:path w="3466625" h="304527">
                  <a:moveTo>
                    <a:pt x="0" y="152263"/>
                  </a:moveTo>
                  <a:lnTo>
                    <a:pt x="495232" y="101509"/>
                  </a:lnTo>
                  <a:lnTo>
                    <a:pt x="990464" y="304527"/>
                  </a:lnTo>
                  <a:lnTo>
                    <a:pt x="1485696" y="304527"/>
                  </a:lnTo>
                  <a:lnTo>
                    <a:pt x="1980928" y="101509"/>
                  </a:lnTo>
                  <a:lnTo>
                    <a:pt x="2476160" y="15226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4415" y="3526297"/>
              <a:ext cx="3466625" cy="253772"/>
            </a:xfrm>
            <a:custGeom>
              <a:avLst/>
              <a:gdLst/>
              <a:ahLst/>
              <a:cxnLst/>
              <a:rect l="0" t="0" r="0" b="0"/>
              <a:pathLst>
                <a:path w="3466625" h="253772">
                  <a:moveTo>
                    <a:pt x="0" y="50754"/>
                  </a:moveTo>
                  <a:lnTo>
                    <a:pt x="495232" y="0"/>
                  </a:lnTo>
                  <a:lnTo>
                    <a:pt x="990464" y="50754"/>
                  </a:lnTo>
                  <a:lnTo>
                    <a:pt x="1485696" y="253772"/>
                  </a:lnTo>
                  <a:lnTo>
                    <a:pt x="1980928" y="253772"/>
                  </a:lnTo>
                  <a:lnTo>
                    <a:pt x="2476160" y="152263"/>
                  </a:lnTo>
                  <a:lnTo>
                    <a:pt x="2971392" y="0"/>
                  </a:lnTo>
                  <a:lnTo>
                    <a:pt x="3466625" y="50754"/>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4415" y="2866487"/>
              <a:ext cx="3466625" cy="203018"/>
            </a:xfrm>
            <a:custGeom>
              <a:avLst/>
              <a:gdLst/>
              <a:ahLst/>
              <a:cxnLst/>
              <a:rect l="0" t="0" r="0" b="0"/>
              <a:pathLst>
                <a:path w="3466625" h="203018">
                  <a:moveTo>
                    <a:pt x="0" y="50754"/>
                  </a:moveTo>
                  <a:lnTo>
                    <a:pt x="495232" y="0"/>
                  </a:lnTo>
                  <a:lnTo>
                    <a:pt x="990464" y="50754"/>
                  </a:lnTo>
                  <a:lnTo>
                    <a:pt x="1485696" y="203018"/>
                  </a:lnTo>
                  <a:lnTo>
                    <a:pt x="1980928" y="152263"/>
                  </a:lnTo>
                  <a:lnTo>
                    <a:pt x="2476160" y="50754"/>
                  </a:lnTo>
                  <a:lnTo>
                    <a:pt x="2971392" y="101509"/>
                  </a:lnTo>
                  <a:lnTo>
                    <a:pt x="3466625" y="50754"/>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4415" y="2866487"/>
              <a:ext cx="3466625" cy="203018"/>
            </a:xfrm>
            <a:custGeom>
              <a:avLst/>
              <a:gdLst/>
              <a:ahLst/>
              <a:cxnLst/>
              <a:rect l="0" t="0" r="0" b="0"/>
              <a:pathLst>
                <a:path w="3466625" h="203018">
                  <a:moveTo>
                    <a:pt x="0" y="50754"/>
                  </a:moveTo>
                  <a:lnTo>
                    <a:pt x="495232" y="0"/>
                  </a:lnTo>
                  <a:lnTo>
                    <a:pt x="990464" y="50754"/>
                  </a:lnTo>
                  <a:lnTo>
                    <a:pt x="1485696" y="203018"/>
                  </a:lnTo>
                  <a:lnTo>
                    <a:pt x="1980928" y="152263"/>
                  </a:lnTo>
                  <a:lnTo>
                    <a:pt x="2476160" y="50754"/>
                  </a:lnTo>
                  <a:lnTo>
                    <a:pt x="2971392" y="101509"/>
                  </a:lnTo>
                  <a:lnTo>
                    <a:pt x="3466625" y="50754"/>
                  </a:lnTo>
                </a:path>
              </a:pathLst>
            </a:custGeom>
            <a:ln w="40651" cap="flat">
              <a:solidFill>
                <a:srgbClr val="00833D">
                  <a:alpha val="100000"/>
                </a:srgbClr>
              </a:solidFill>
              <a:prstDash val="solid"/>
              <a:round/>
            </a:ln>
          </p:spPr>
          <p:txBody>
            <a:bodyPr/>
            <a:lstStyle/>
            <a:p>
              <a:endParaRPr/>
            </a:p>
          </p:txBody>
        </p:sp>
        <p:sp>
          <p:nvSpPr>
            <p:cNvPr id="27" name="tx27"/>
            <p:cNvSpPr/>
            <p:nvPr/>
          </p:nvSpPr>
          <p:spPr>
            <a:xfrm>
              <a:off x="1024125" y="274753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8" name="tx28"/>
            <p:cNvSpPr/>
            <p:nvPr/>
          </p:nvSpPr>
          <p:spPr>
            <a:xfrm>
              <a:off x="1519358" y="26941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9" name="tx29"/>
            <p:cNvSpPr/>
            <p:nvPr/>
          </p:nvSpPr>
          <p:spPr>
            <a:xfrm>
              <a:off x="2014590" y="274753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0" name="tx30"/>
            <p:cNvSpPr/>
            <p:nvPr/>
          </p:nvSpPr>
          <p:spPr>
            <a:xfrm>
              <a:off x="2509822" y="28987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1" name="tx31"/>
            <p:cNvSpPr/>
            <p:nvPr/>
          </p:nvSpPr>
          <p:spPr>
            <a:xfrm>
              <a:off x="3005054" y="28477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2" name="tx32"/>
            <p:cNvSpPr/>
            <p:nvPr/>
          </p:nvSpPr>
          <p:spPr>
            <a:xfrm>
              <a:off x="3500286" y="274753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3" name="tx33"/>
            <p:cNvSpPr/>
            <p:nvPr/>
          </p:nvSpPr>
          <p:spPr>
            <a:xfrm>
              <a:off x="3995518" y="27956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4" name="tx34"/>
            <p:cNvSpPr/>
            <p:nvPr/>
          </p:nvSpPr>
          <p:spPr>
            <a:xfrm>
              <a:off x="4490751" y="274753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219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3265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2312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91358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3039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3039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4187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41872" y="4697660"/>
              <a:ext cx="175564" cy="0"/>
            </a:xfrm>
            <a:custGeom>
              <a:avLst/>
              <a:gdLst/>
              <a:ahLst/>
              <a:cxnLst/>
              <a:rect l="0" t="0" r="0" b="0"/>
              <a:pathLst>
                <a:path w="175564">
                  <a:moveTo>
                    <a:pt x="0" y="0"/>
                  </a:moveTo>
                  <a:lnTo>
                    <a:pt x="175564" y="0"/>
                  </a:lnTo>
                </a:path>
              </a:pathLst>
            </a:custGeom>
            <a:ln w="40651" cap="flat">
              <a:solidFill>
                <a:srgbClr val="00833D">
                  <a:alpha val="100000"/>
                </a:srgbClr>
              </a:solidFill>
              <a:prstDash val="solid"/>
              <a:round/>
            </a:ln>
          </p:spPr>
          <p:txBody>
            <a:bodyPr/>
            <a:lstStyle/>
            <a:p>
              <a:endParaRPr/>
            </a:p>
          </p:txBody>
        </p:sp>
        <p:sp>
          <p:nvSpPr>
            <p:cNvPr id="49" name="pl49"/>
            <p:cNvSpPr/>
            <p:nvPr/>
          </p:nvSpPr>
          <p:spPr>
            <a:xfrm>
              <a:off x="214187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0" name="pl50"/>
            <p:cNvSpPr/>
            <p:nvPr/>
          </p:nvSpPr>
          <p:spPr>
            <a:xfrm>
              <a:off x="284634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1" name="pl51"/>
            <p:cNvSpPr/>
            <p:nvPr/>
          </p:nvSpPr>
          <p:spPr>
            <a:xfrm>
              <a:off x="284634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2" name="pl52"/>
            <p:cNvSpPr/>
            <p:nvPr/>
          </p:nvSpPr>
          <p:spPr>
            <a:xfrm>
              <a:off x="357190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3" name="tx53"/>
            <p:cNvSpPr/>
            <p:nvPr/>
          </p:nvSpPr>
          <p:spPr>
            <a:xfrm>
              <a:off x="169749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9749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40897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40897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11344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11344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3900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614787" y="1403693"/>
              <a:ext cx="240588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ESAR, 2018-2025</a:t>
              </a:r>
            </a:p>
          </p:txBody>
        </p:sp>
        <p:sp>
          <p:nvSpPr>
            <p:cNvPr id="61" name="pl61"/>
            <p:cNvSpPr/>
            <p:nvPr/>
          </p:nvSpPr>
          <p:spPr>
            <a:xfrm>
              <a:off x="5191534" y="3701985"/>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191534" y="292114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91534" y="214030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91534" y="3311566"/>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191534" y="253072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19153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36486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635532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734579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83362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64865" y="2374559"/>
              <a:ext cx="3466625" cy="1405510"/>
            </a:xfrm>
            <a:custGeom>
              <a:avLst/>
              <a:gdLst/>
              <a:ahLst/>
              <a:cxnLst/>
              <a:rect l="0" t="0" r="0" b="0"/>
              <a:pathLst>
                <a:path w="3466625" h="1405510">
                  <a:moveTo>
                    <a:pt x="0" y="0"/>
                  </a:moveTo>
                  <a:lnTo>
                    <a:pt x="495232" y="156167"/>
                  </a:lnTo>
                  <a:lnTo>
                    <a:pt x="990464" y="624671"/>
                  </a:lnTo>
                  <a:lnTo>
                    <a:pt x="1485696" y="1405510"/>
                  </a:lnTo>
                  <a:lnTo>
                    <a:pt x="1980928" y="468503"/>
                  </a:lnTo>
                  <a:lnTo>
                    <a:pt x="2476160" y="1093175"/>
                  </a:lnTo>
                  <a:lnTo>
                    <a:pt x="2971392" y="937007"/>
                  </a:lnTo>
                  <a:lnTo>
                    <a:pt x="3466625" y="937007"/>
                  </a:lnTo>
                </a:path>
              </a:pathLst>
            </a:custGeom>
            <a:ln w="27101" cap="flat">
              <a:solidFill>
                <a:srgbClr val="0058AB">
                  <a:alpha val="69803"/>
                </a:srgbClr>
              </a:solidFill>
              <a:prstDash val="solid"/>
              <a:round/>
            </a:ln>
          </p:spPr>
          <p:txBody>
            <a:bodyPr/>
            <a:lstStyle/>
            <a:p>
              <a:endParaRPr/>
            </a:p>
          </p:txBody>
        </p:sp>
        <p:sp>
          <p:nvSpPr>
            <p:cNvPr id="72" name="pl72"/>
            <p:cNvSpPr/>
            <p:nvPr/>
          </p:nvSpPr>
          <p:spPr>
            <a:xfrm>
              <a:off x="5364865" y="2530727"/>
              <a:ext cx="3466625" cy="780839"/>
            </a:xfrm>
            <a:custGeom>
              <a:avLst/>
              <a:gdLst/>
              <a:ahLst/>
              <a:cxnLst/>
              <a:rect l="0" t="0" r="0" b="0"/>
              <a:pathLst>
                <a:path w="3466625" h="780839">
                  <a:moveTo>
                    <a:pt x="0" y="156167"/>
                  </a:moveTo>
                  <a:lnTo>
                    <a:pt x="495232" y="0"/>
                  </a:lnTo>
                  <a:lnTo>
                    <a:pt x="990464" y="624671"/>
                  </a:lnTo>
                  <a:lnTo>
                    <a:pt x="1485696" y="468503"/>
                  </a:lnTo>
                  <a:lnTo>
                    <a:pt x="1980928" y="624671"/>
                  </a:lnTo>
                  <a:lnTo>
                    <a:pt x="2476160" y="468503"/>
                  </a:lnTo>
                  <a:lnTo>
                    <a:pt x="2971392" y="780839"/>
                  </a:lnTo>
                  <a:lnTo>
                    <a:pt x="3466625" y="780839"/>
                  </a:lnTo>
                </a:path>
              </a:pathLst>
            </a:custGeom>
            <a:ln w="27101" cap="flat">
              <a:solidFill>
                <a:srgbClr val="1CABE2">
                  <a:alpha val="69803"/>
                </a:srgbClr>
              </a:solidFill>
              <a:prstDash val="solid"/>
              <a:round/>
            </a:ln>
          </p:spPr>
          <p:txBody>
            <a:bodyPr/>
            <a:lstStyle/>
            <a:p>
              <a:endParaRPr/>
            </a:p>
          </p:txBody>
        </p:sp>
        <p:sp>
          <p:nvSpPr>
            <p:cNvPr id="73" name="pl73"/>
            <p:cNvSpPr/>
            <p:nvPr/>
          </p:nvSpPr>
          <p:spPr>
            <a:xfrm>
              <a:off x="5364865" y="2530727"/>
              <a:ext cx="3466625" cy="624671"/>
            </a:xfrm>
            <a:custGeom>
              <a:avLst/>
              <a:gdLst/>
              <a:ahLst/>
              <a:cxnLst/>
              <a:rect l="0" t="0" r="0" b="0"/>
              <a:pathLst>
                <a:path w="3466625" h="624671">
                  <a:moveTo>
                    <a:pt x="0" y="156167"/>
                  </a:moveTo>
                  <a:lnTo>
                    <a:pt x="495232" y="0"/>
                  </a:lnTo>
                  <a:lnTo>
                    <a:pt x="990464" y="156167"/>
                  </a:lnTo>
                  <a:lnTo>
                    <a:pt x="1485696" y="624671"/>
                  </a:lnTo>
                  <a:lnTo>
                    <a:pt x="1980928" y="468503"/>
                  </a:lnTo>
                  <a:lnTo>
                    <a:pt x="2476160" y="156167"/>
                  </a:lnTo>
                  <a:lnTo>
                    <a:pt x="2971392" y="312335"/>
                  </a:lnTo>
                  <a:lnTo>
                    <a:pt x="3466625" y="156167"/>
                  </a:lnTo>
                </a:path>
              </a:pathLst>
            </a:custGeom>
            <a:ln w="27101" cap="flat">
              <a:solidFill>
                <a:srgbClr val="00833D">
                  <a:alpha val="69803"/>
                </a:srgbClr>
              </a:solidFill>
              <a:prstDash val="solid"/>
              <a:round/>
            </a:ln>
          </p:spPr>
          <p:txBody>
            <a:bodyPr/>
            <a:lstStyle/>
            <a:p>
              <a:endParaRPr/>
            </a:p>
          </p:txBody>
        </p:sp>
        <p:sp>
          <p:nvSpPr>
            <p:cNvPr id="74" name="pl74"/>
            <p:cNvSpPr/>
            <p:nvPr/>
          </p:nvSpPr>
          <p:spPr>
            <a:xfrm>
              <a:off x="5364865" y="1749887"/>
              <a:ext cx="3466625" cy="1561678"/>
            </a:xfrm>
            <a:custGeom>
              <a:avLst/>
              <a:gdLst/>
              <a:ahLst/>
              <a:cxnLst/>
              <a:rect l="0" t="0" r="0" b="0"/>
              <a:pathLst>
                <a:path w="3466625" h="1561678">
                  <a:moveTo>
                    <a:pt x="0" y="0"/>
                  </a:moveTo>
                  <a:lnTo>
                    <a:pt x="495232" y="780839"/>
                  </a:lnTo>
                  <a:lnTo>
                    <a:pt x="990464" y="1093175"/>
                  </a:lnTo>
                  <a:lnTo>
                    <a:pt x="1485696" y="1249342"/>
                  </a:lnTo>
                  <a:lnTo>
                    <a:pt x="1980928" y="1561678"/>
                  </a:lnTo>
                  <a:lnTo>
                    <a:pt x="2476160" y="1093175"/>
                  </a:lnTo>
                  <a:lnTo>
                    <a:pt x="2971392" y="624671"/>
                  </a:lnTo>
                  <a:lnTo>
                    <a:pt x="3466625" y="780839"/>
                  </a:lnTo>
                </a:path>
              </a:pathLst>
            </a:custGeom>
            <a:ln w="27101" cap="flat">
              <a:solidFill>
                <a:srgbClr val="80BD41">
                  <a:alpha val="69803"/>
                </a:srgbClr>
              </a:solidFill>
              <a:prstDash val="solid"/>
              <a:round/>
            </a:ln>
          </p:spPr>
          <p:txBody>
            <a:bodyPr/>
            <a:lstStyle/>
            <a:p>
              <a:endParaRPr/>
            </a:p>
          </p:txBody>
        </p:sp>
        <p:sp>
          <p:nvSpPr>
            <p:cNvPr id="75" name="pl75"/>
            <p:cNvSpPr/>
            <p:nvPr/>
          </p:nvSpPr>
          <p:spPr>
            <a:xfrm>
              <a:off x="5364865" y="2530727"/>
              <a:ext cx="3466625" cy="780839"/>
            </a:xfrm>
            <a:custGeom>
              <a:avLst/>
              <a:gdLst/>
              <a:ahLst/>
              <a:cxnLst/>
              <a:rect l="0" t="0" r="0" b="0"/>
              <a:pathLst>
                <a:path w="3466625" h="780839">
                  <a:moveTo>
                    <a:pt x="0" y="0"/>
                  </a:moveTo>
                  <a:lnTo>
                    <a:pt x="495232" y="0"/>
                  </a:lnTo>
                  <a:lnTo>
                    <a:pt x="990464" y="156167"/>
                  </a:lnTo>
                  <a:lnTo>
                    <a:pt x="1485696" y="312335"/>
                  </a:lnTo>
                  <a:lnTo>
                    <a:pt x="1980928" y="312335"/>
                  </a:lnTo>
                  <a:lnTo>
                    <a:pt x="2476160" y="624671"/>
                  </a:lnTo>
                  <a:lnTo>
                    <a:pt x="2971392" y="780839"/>
                  </a:lnTo>
                  <a:lnTo>
                    <a:pt x="3466625" y="468503"/>
                  </a:lnTo>
                </a:path>
              </a:pathLst>
            </a:custGeom>
            <a:ln w="27101" cap="flat">
              <a:solidFill>
                <a:srgbClr val="6A1E74">
                  <a:alpha val="69803"/>
                </a:srgbClr>
              </a:solidFill>
              <a:prstDash val="solid"/>
              <a:round/>
            </a:ln>
          </p:spPr>
          <p:txBody>
            <a:bodyPr/>
            <a:lstStyle/>
            <a:p>
              <a:endParaRPr/>
            </a:p>
          </p:txBody>
        </p:sp>
        <p:sp>
          <p:nvSpPr>
            <p:cNvPr id="76" name="pl76"/>
            <p:cNvSpPr/>
            <p:nvPr/>
          </p:nvSpPr>
          <p:spPr>
            <a:xfrm>
              <a:off x="5364865" y="2218391"/>
              <a:ext cx="3466625" cy="937007"/>
            </a:xfrm>
            <a:custGeom>
              <a:avLst/>
              <a:gdLst/>
              <a:ahLst/>
              <a:cxnLst/>
              <a:rect l="0" t="0" r="0" b="0"/>
              <a:pathLst>
                <a:path w="3466625" h="937007">
                  <a:moveTo>
                    <a:pt x="0" y="468503"/>
                  </a:moveTo>
                  <a:lnTo>
                    <a:pt x="495232" y="312335"/>
                  </a:lnTo>
                  <a:lnTo>
                    <a:pt x="990464" y="937007"/>
                  </a:lnTo>
                  <a:lnTo>
                    <a:pt x="1485696" y="937007"/>
                  </a:lnTo>
                  <a:lnTo>
                    <a:pt x="1980928" y="312335"/>
                  </a:lnTo>
                  <a:lnTo>
                    <a:pt x="2476160" y="46850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77" name="pl77"/>
            <p:cNvSpPr/>
            <p:nvPr/>
          </p:nvSpPr>
          <p:spPr>
            <a:xfrm>
              <a:off x="5364865" y="2530727"/>
              <a:ext cx="3466625" cy="780839"/>
            </a:xfrm>
            <a:custGeom>
              <a:avLst/>
              <a:gdLst/>
              <a:ahLst/>
              <a:cxnLst/>
              <a:rect l="0" t="0" r="0" b="0"/>
              <a:pathLst>
                <a:path w="3466625" h="780839">
                  <a:moveTo>
                    <a:pt x="0" y="156167"/>
                  </a:moveTo>
                  <a:lnTo>
                    <a:pt x="495232" y="0"/>
                  </a:lnTo>
                  <a:lnTo>
                    <a:pt x="990464" y="156167"/>
                  </a:lnTo>
                  <a:lnTo>
                    <a:pt x="1485696" y="780839"/>
                  </a:lnTo>
                  <a:lnTo>
                    <a:pt x="1980928" y="780839"/>
                  </a:lnTo>
                  <a:lnTo>
                    <a:pt x="2476160" y="468503"/>
                  </a:lnTo>
                  <a:lnTo>
                    <a:pt x="2971392" y="0"/>
                  </a:lnTo>
                  <a:lnTo>
                    <a:pt x="3466625" y="156167"/>
                  </a:lnTo>
                </a:path>
              </a:pathLst>
            </a:custGeom>
            <a:ln w="27101" cap="flat">
              <a:solidFill>
                <a:srgbClr val="F26A21">
                  <a:alpha val="69803"/>
                </a:srgbClr>
              </a:solidFill>
              <a:prstDash val="solid"/>
              <a:round/>
            </a:ln>
          </p:spPr>
          <p:txBody>
            <a:bodyPr/>
            <a:lstStyle/>
            <a:p>
              <a:endParaRPr/>
            </a:p>
          </p:txBody>
        </p:sp>
        <p:sp>
          <p:nvSpPr>
            <p:cNvPr id="78" name="pl78"/>
            <p:cNvSpPr/>
            <p:nvPr/>
          </p:nvSpPr>
          <p:spPr>
            <a:xfrm>
              <a:off x="5364865" y="2530727"/>
              <a:ext cx="3466625" cy="0"/>
            </a:xfrm>
            <a:custGeom>
              <a:avLst/>
              <a:gdLst/>
              <a:ahLst/>
              <a:cxnLst/>
              <a:rect l="0" t="0" r="0" b="0"/>
              <a:pathLst>
                <a:path w="3466625">
                  <a:moveTo>
                    <a:pt x="0" y="0"/>
                  </a:moveTo>
                  <a:lnTo>
                    <a:pt x="0" y="0"/>
                  </a:lnTo>
                  <a:lnTo>
                    <a:pt x="0" y="0"/>
                  </a:lnTo>
                  <a:lnTo>
                    <a:pt x="0" y="0"/>
                  </a:lnTo>
                  <a:lnTo>
                    <a:pt x="0" y="0"/>
                  </a:lnTo>
                  <a:lnTo>
                    <a:pt x="0" y="0"/>
                  </a:lnTo>
                  <a:lnTo>
                    <a:pt x="0" y="0"/>
                  </a:lnTo>
                  <a:lnTo>
                    <a:pt x="495232" y="0"/>
                  </a:lnTo>
                  <a:lnTo>
                    <a:pt x="495232"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9" name="pl79"/>
            <p:cNvSpPr/>
            <p:nvPr/>
          </p:nvSpPr>
          <p:spPr>
            <a:xfrm>
              <a:off x="5364865" y="2530727"/>
              <a:ext cx="3466625" cy="624671"/>
            </a:xfrm>
            <a:custGeom>
              <a:avLst/>
              <a:gdLst/>
              <a:ahLst/>
              <a:cxnLst/>
              <a:rect l="0" t="0" r="0" b="0"/>
              <a:pathLst>
                <a:path w="3466625" h="624671">
                  <a:moveTo>
                    <a:pt x="0" y="156167"/>
                  </a:moveTo>
                  <a:lnTo>
                    <a:pt x="495232" y="0"/>
                  </a:lnTo>
                  <a:lnTo>
                    <a:pt x="990464" y="156167"/>
                  </a:lnTo>
                  <a:lnTo>
                    <a:pt x="1485696" y="624671"/>
                  </a:lnTo>
                  <a:lnTo>
                    <a:pt x="1980928" y="468503"/>
                  </a:lnTo>
                  <a:lnTo>
                    <a:pt x="2476160" y="156167"/>
                  </a:lnTo>
                  <a:lnTo>
                    <a:pt x="2971392" y="312335"/>
                  </a:lnTo>
                  <a:lnTo>
                    <a:pt x="3466625" y="156167"/>
                  </a:lnTo>
                </a:path>
              </a:pathLst>
            </a:custGeom>
            <a:ln w="65043" cap="flat">
              <a:solidFill>
                <a:srgbClr val="000000">
                  <a:alpha val="100000"/>
                </a:srgbClr>
              </a:solidFill>
              <a:prstDash val="solid"/>
              <a:round/>
            </a:ln>
          </p:spPr>
          <p:txBody>
            <a:bodyPr/>
            <a:lstStyle/>
            <a:p>
              <a:endParaRPr/>
            </a:p>
          </p:txBody>
        </p:sp>
        <p:sp>
          <p:nvSpPr>
            <p:cNvPr id="80" name="pl80"/>
            <p:cNvSpPr/>
            <p:nvPr/>
          </p:nvSpPr>
          <p:spPr>
            <a:xfrm>
              <a:off x="5364865" y="2530727"/>
              <a:ext cx="3466625" cy="624671"/>
            </a:xfrm>
            <a:custGeom>
              <a:avLst/>
              <a:gdLst/>
              <a:ahLst/>
              <a:cxnLst/>
              <a:rect l="0" t="0" r="0" b="0"/>
              <a:pathLst>
                <a:path w="3466625" h="624671">
                  <a:moveTo>
                    <a:pt x="0" y="156167"/>
                  </a:moveTo>
                  <a:lnTo>
                    <a:pt x="495232" y="0"/>
                  </a:lnTo>
                  <a:lnTo>
                    <a:pt x="990464" y="156167"/>
                  </a:lnTo>
                  <a:lnTo>
                    <a:pt x="1485696" y="624671"/>
                  </a:lnTo>
                  <a:lnTo>
                    <a:pt x="1980928" y="468503"/>
                  </a:lnTo>
                  <a:lnTo>
                    <a:pt x="2476160" y="156167"/>
                  </a:lnTo>
                  <a:lnTo>
                    <a:pt x="2971392" y="312335"/>
                  </a:lnTo>
                  <a:lnTo>
                    <a:pt x="3466625" y="156167"/>
                  </a:lnTo>
                </a:path>
              </a:pathLst>
            </a:custGeom>
            <a:ln w="40651" cap="flat">
              <a:solidFill>
                <a:srgbClr val="00833D">
                  <a:alpha val="100000"/>
                </a:srgbClr>
              </a:solidFill>
              <a:prstDash val="solid"/>
              <a:round/>
            </a:ln>
          </p:spPr>
          <p:txBody>
            <a:bodyPr/>
            <a:lstStyle/>
            <a:p>
              <a:endParaRPr/>
            </a:p>
          </p:txBody>
        </p:sp>
        <p:sp>
          <p:nvSpPr>
            <p:cNvPr id="81" name="tx81"/>
            <p:cNvSpPr/>
            <p:nvPr/>
          </p:nvSpPr>
          <p:spPr>
            <a:xfrm>
              <a:off x="5316670" y="25081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2" name="tx82"/>
            <p:cNvSpPr/>
            <p:nvPr/>
          </p:nvSpPr>
          <p:spPr>
            <a:xfrm>
              <a:off x="5829952" y="23506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6307135" y="25081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4" name="tx84"/>
            <p:cNvSpPr/>
            <p:nvPr/>
          </p:nvSpPr>
          <p:spPr>
            <a:xfrm>
              <a:off x="6802367" y="2976921"/>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5" name="tx85"/>
            <p:cNvSpPr/>
            <p:nvPr/>
          </p:nvSpPr>
          <p:spPr>
            <a:xfrm>
              <a:off x="7297599" y="281906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6" name="tx86"/>
            <p:cNvSpPr/>
            <p:nvPr/>
          </p:nvSpPr>
          <p:spPr>
            <a:xfrm>
              <a:off x="7792831" y="25081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7" name="tx87"/>
            <p:cNvSpPr/>
            <p:nvPr/>
          </p:nvSpPr>
          <p:spPr>
            <a:xfrm>
              <a:off x="8288063" y="26642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8" name="tx88"/>
            <p:cNvSpPr/>
            <p:nvPr/>
          </p:nvSpPr>
          <p:spPr>
            <a:xfrm>
              <a:off x="8783295" y="25081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9" name="tx89"/>
            <p:cNvSpPr/>
            <p:nvPr/>
          </p:nvSpPr>
          <p:spPr>
            <a:xfrm>
              <a:off x="5015980" y="3265801"/>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0" name="tx90"/>
            <p:cNvSpPr/>
            <p:nvPr/>
          </p:nvSpPr>
          <p:spPr>
            <a:xfrm>
              <a:off x="5058272" y="248335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58272" y="1704123"/>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2" name="tx92"/>
            <p:cNvSpPr/>
            <p:nvPr/>
          </p:nvSpPr>
          <p:spPr>
            <a:xfrm rot="-5400000">
              <a:off x="522264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3" name="tx93"/>
            <p:cNvSpPr/>
            <p:nvPr/>
          </p:nvSpPr>
          <p:spPr>
            <a:xfrm rot="-5400000">
              <a:off x="6213105"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720357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5" name="tx95"/>
            <p:cNvSpPr/>
            <p:nvPr/>
          </p:nvSpPr>
          <p:spPr>
            <a:xfrm rot="-5400000">
              <a:off x="81940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6" name="tx96"/>
            <p:cNvSpPr/>
            <p:nvPr/>
          </p:nvSpPr>
          <p:spPr>
            <a:xfrm rot="-5400000">
              <a:off x="4301971"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7" name="pl97"/>
            <p:cNvSpPr/>
            <p:nvPr/>
          </p:nvSpPr>
          <p:spPr>
            <a:xfrm>
              <a:off x="571084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8" name="pl98"/>
            <p:cNvSpPr/>
            <p:nvPr/>
          </p:nvSpPr>
          <p:spPr>
            <a:xfrm>
              <a:off x="571084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9" name="pl99"/>
            <p:cNvSpPr/>
            <p:nvPr/>
          </p:nvSpPr>
          <p:spPr>
            <a:xfrm>
              <a:off x="642232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0" name="pl100"/>
            <p:cNvSpPr/>
            <p:nvPr/>
          </p:nvSpPr>
          <p:spPr>
            <a:xfrm>
              <a:off x="6422322" y="4697660"/>
              <a:ext cx="175564" cy="0"/>
            </a:xfrm>
            <a:custGeom>
              <a:avLst/>
              <a:gdLst/>
              <a:ahLst/>
              <a:cxnLst/>
              <a:rect l="0" t="0" r="0" b="0"/>
              <a:pathLst>
                <a:path w="175564">
                  <a:moveTo>
                    <a:pt x="0" y="0"/>
                  </a:moveTo>
                  <a:lnTo>
                    <a:pt x="175564" y="0"/>
                  </a:lnTo>
                </a:path>
              </a:pathLst>
            </a:custGeom>
            <a:ln w="40651" cap="flat">
              <a:solidFill>
                <a:srgbClr val="00833D">
                  <a:alpha val="100000"/>
                </a:srgbClr>
              </a:solidFill>
              <a:prstDash val="solid"/>
              <a:round/>
            </a:ln>
          </p:spPr>
          <p:txBody>
            <a:bodyPr/>
            <a:lstStyle/>
            <a:p>
              <a:endParaRPr/>
            </a:p>
          </p:txBody>
        </p:sp>
        <p:sp>
          <p:nvSpPr>
            <p:cNvPr id="101" name="pl101"/>
            <p:cNvSpPr/>
            <p:nvPr/>
          </p:nvSpPr>
          <p:spPr>
            <a:xfrm>
              <a:off x="642232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2" name="pl102"/>
            <p:cNvSpPr/>
            <p:nvPr/>
          </p:nvSpPr>
          <p:spPr>
            <a:xfrm>
              <a:off x="712679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3" name="pl103"/>
            <p:cNvSpPr/>
            <p:nvPr/>
          </p:nvSpPr>
          <p:spPr>
            <a:xfrm>
              <a:off x="712679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4" name="pl104"/>
            <p:cNvSpPr/>
            <p:nvPr/>
          </p:nvSpPr>
          <p:spPr>
            <a:xfrm>
              <a:off x="785235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5" name="tx105"/>
            <p:cNvSpPr/>
            <p:nvPr/>
          </p:nvSpPr>
          <p:spPr>
            <a:xfrm>
              <a:off x="597794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6" name="tx106"/>
            <p:cNvSpPr/>
            <p:nvPr/>
          </p:nvSpPr>
          <p:spPr>
            <a:xfrm>
              <a:off x="597794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7" name="tx107"/>
            <p:cNvSpPr/>
            <p:nvPr/>
          </p:nvSpPr>
          <p:spPr>
            <a:xfrm>
              <a:off x="668942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08" name="tx108"/>
            <p:cNvSpPr/>
            <p:nvPr/>
          </p:nvSpPr>
          <p:spPr>
            <a:xfrm>
              <a:off x="668942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09" name="tx109"/>
            <p:cNvSpPr/>
            <p:nvPr/>
          </p:nvSpPr>
          <p:spPr>
            <a:xfrm>
              <a:off x="739389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0" name="tx110"/>
            <p:cNvSpPr/>
            <p:nvPr/>
          </p:nvSpPr>
          <p:spPr>
            <a:xfrm>
              <a:off x="739389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1" name="tx111"/>
            <p:cNvSpPr/>
            <p:nvPr/>
          </p:nvSpPr>
          <p:spPr>
            <a:xfrm>
              <a:off x="811945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2" name="tx112"/>
            <p:cNvSpPr/>
            <p:nvPr/>
          </p:nvSpPr>
          <p:spPr>
            <a:xfrm>
              <a:off x="5560597" y="1403693"/>
              <a:ext cx="30751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a:t>
              </a:r>
            </a:p>
          </p:txBody>
        </p:sp>
        <p:sp>
          <p:nvSpPr>
            <p:cNvPr id="113" name="pl113"/>
            <p:cNvSpPr/>
            <p:nvPr/>
          </p:nvSpPr>
          <p:spPr>
            <a:xfrm>
              <a:off x="211511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378737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545963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7131890"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8804150"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295124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462350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6295760"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7968020"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rc126"/>
            <p:cNvSpPr/>
            <p:nvPr/>
          </p:nvSpPr>
          <p:spPr>
            <a:xfrm>
              <a:off x="1278981" y="5795103"/>
              <a:ext cx="6354587" cy="101509"/>
            </a:xfrm>
            <a:prstGeom prst="rect">
              <a:avLst/>
            </a:prstGeom>
            <a:solidFill>
              <a:srgbClr val="00833D">
                <a:alpha val="80000"/>
              </a:srgbClr>
            </a:solidFill>
          </p:spPr>
          <p:txBody>
            <a:bodyPr/>
            <a:lstStyle/>
            <a:p>
              <a:endParaRPr/>
            </a:p>
          </p:txBody>
        </p:sp>
        <p:sp>
          <p:nvSpPr>
            <p:cNvPr id="127" name="rc127"/>
            <p:cNvSpPr/>
            <p:nvPr/>
          </p:nvSpPr>
          <p:spPr>
            <a:xfrm>
              <a:off x="1278981" y="5668216"/>
              <a:ext cx="7357943" cy="101509"/>
            </a:xfrm>
            <a:prstGeom prst="rect">
              <a:avLst/>
            </a:prstGeom>
            <a:solidFill>
              <a:srgbClr val="00833D">
                <a:alpha val="80000"/>
              </a:srgbClr>
            </a:solidFill>
          </p:spPr>
          <p:txBody>
            <a:bodyPr/>
            <a:lstStyle/>
            <a:p>
              <a:endParaRPr/>
            </a:p>
          </p:txBody>
        </p:sp>
        <p:sp>
          <p:nvSpPr>
            <p:cNvPr id="128" name="rc128"/>
            <p:cNvSpPr/>
            <p:nvPr/>
          </p:nvSpPr>
          <p:spPr>
            <a:xfrm>
              <a:off x="1278981" y="5541330"/>
              <a:ext cx="7023491" cy="101509"/>
            </a:xfrm>
            <a:prstGeom prst="rect">
              <a:avLst/>
            </a:prstGeom>
            <a:solidFill>
              <a:srgbClr val="00833D">
                <a:alpha val="80000"/>
              </a:srgbClr>
            </a:solidFill>
          </p:spPr>
          <p:txBody>
            <a:bodyPr/>
            <a:lstStyle/>
            <a:p>
              <a:endParaRPr/>
            </a:p>
          </p:txBody>
        </p:sp>
        <p:sp>
          <p:nvSpPr>
            <p:cNvPr id="129" name="tx129"/>
            <p:cNvSpPr/>
            <p:nvPr/>
          </p:nvSpPr>
          <p:spPr>
            <a:xfrm>
              <a:off x="7708917" y="580536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30" name="tx130"/>
            <p:cNvSpPr/>
            <p:nvPr/>
          </p:nvSpPr>
          <p:spPr>
            <a:xfrm>
              <a:off x="8712273" y="5680172"/>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131" name="tx131"/>
            <p:cNvSpPr/>
            <p:nvPr/>
          </p:nvSpPr>
          <p:spPr>
            <a:xfrm>
              <a:off x="8377821" y="555296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132" name="tx132"/>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3" name="tx133"/>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4" name="tx134"/>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5" name="tx135"/>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6" name="tx136"/>
            <p:cNvSpPr/>
            <p:nvPr/>
          </p:nvSpPr>
          <p:spPr>
            <a:xfrm>
              <a:off x="2880610"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37" name="tx137"/>
            <p:cNvSpPr/>
            <p:nvPr/>
          </p:nvSpPr>
          <p:spPr>
            <a:xfrm>
              <a:off x="4552869"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38" name="tx138"/>
            <p:cNvSpPr/>
            <p:nvPr/>
          </p:nvSpPr>
          <p:spPr>
            <a:xfrm>
              <a:off x="6225129"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39" name="tx139"/>
            <p:cNvSpPr/>
            <p:nvPr/>
          </p:nvSpPr>
          <p:spPr>
            <a:xfrm>
              <a:off x="7897389"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40" name="tx140"/>
            <p:cNvSpPr/>
            <p:nvPr/>
          </p:nvSpPr>
          <p:spPr>
            <a:xfrm>
              <a:off x="4240824" y="6114428"/>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41" name="tx141"/>
            <p:cNvSpPr/>
            <p:nvPr/>
          </p:nvSpPr>
          <p:spPr>
            <a:xfrm>
              <a:off x="911084" y="5271267"/>
              <a:ext cx="369339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ESAR</a:t>
              </a:r>
            </a:p>
          </p:txBody>
        </p:sp>
        <p:sp>
          <p:nvSpPr>
            <p:cNvPr id="142" name="tx142"/>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4" name="tx144"/>
            <p:cNvSpPr/>
            <p:nvPr/>
          </p:nvSpPr>
          <p:spPr>
            <a:xfrm>
              <a:off x="4793030" y="6517265"/>
              <a:ext cx="42117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Unvaccinated children (millions) due to rounding.</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ESAR ranked number 6 out of 7 UNICEF regions, with MCV1 coverage of 77%.
MCV1 coverage (77%) was 1 percentage point lower than in 2019 (78%).
This equates to 4.2 million unvaccinated children in 2025 compared to 3.8 million unvaccinated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improved between 2024 and 2025 in two regions and exceeded pre-pandemic levels in two regions, but progress is uneven and gaps in unvaccinated children persist.</a:t>
            </a:r>
          </a:p>
        </p:txBody>
      </p:sp>
      <p:grpSp>
        <p:nvGrpSpPr>
          <p:cNvPr id="147" name="Group 146"/>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9"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67335" y="4649162"/>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67335" y="3798192"/>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67335" y="2947223"/>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67335" y="2096253"/>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67335" y="1245283"/>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67335" y="5074646"/>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67335" y="4223677"/>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67335" y="3372707"/>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67335" y="2521738"/>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67335" y="1670768"/>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95576"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742643"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28971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836778"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38384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93091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47798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02504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557211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11918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666249"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21331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760384"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307451"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rc28"/>
            <p:cNvSpPr/>
            <p:nvPr/>
          </p:nvSpPr>
          <p:spPr>
            <a:xfrm>
              <a:off x="949395" y="4935589"/>
              <a:ext cx="492360" cy="139056"/>
            </a:xfrm>
            <a:prstGeom prst="rect">
              <a:avLst/>
            </a:prstGeom>
            <a:solidFill>
              <a:srgbClr val="1CABE2">
                <a:alpha val="100000"/>
              </a:srgbClr>
            </a:solidFill>
          </p:spPr>
          <p:txBody>
            <a:bodyPr/>
            <a:lstStyle/>
            <a:p>
              <a:endParaRPr/>
            </a:p>
          </p:txBody>
        </p:sp>
        <p:sp>
          <p:nvSpPr>
            <p:cNvPr id="29" name="rc29"/>
            <p:cNvSpPr/>
            <p:nvPr/>
          </p:nvSpPr>
          <p:spPr>
            <a:xfrm>
              <a:off x="1496463" y="4946286"/>
              <a:ext cx="492360" cy="128360"/>
            </a:xfrm>
            <a:prstGeom prst="rect">
              <a:avLst/>
            </a:prstGeom>
            <a:solidFill>
              <a:srgbClr val="1CABE2">
                <a:alpha val="100000"/>
              </a:srgbClr>
            </a:solidFill>
          </p:spPr>
          <p:txBody>
            <a:bodyPr/>
            <a:lstStyle/>
            <a:p>
              <a:endParaRPr/>
            </a:p>
          </p:txBody>
        </p:sp>
        <p:sp>
          <p:nvSpPr>
            <p:cNvPr id="30" name="rc30"/>
            <p:cNvSpPr/>
            <p:nvPr/>
          </p:nvSpPr>
          <p:spPr>
            <a:xfrm>
              <a:off x="2043530" y="4815935"/>
              <a:ext cx="492360" cy="258711"/>
            </a:xfrm>
            <a:prstGeom prst="rect">
              <a:avLst/>
            </a:prstGeom>
            <a:solidFill>
              <a:srgbClr val="1CABE2">
                <a:alpha val="100000"/>
              </a:srgbClr>
            </a:solidFill>
          </p:spPr>
          <p:txBody>
            <a:bodyPr/>
            <a:lstStyle/>
            <a:p>
              <a:endParaRPr/>
            </a:p>
          </p:txBody>
        </p:sp>
        <p:sp>
          <p:nvSpPr>
            <p:cNvPr id="31" name="rc31"/>
            <p:cNvSpPr/>
            <p:nvPr/>
          </p:nvSpPr>
          <p:spPr>
            <a:xfrm>
              <a:off x="2590597" y="4889629"/>
              <a:ext cx="492360" cy="185017"/>
            </a:xfrm>
            <a:prstGeom prst="rect">
              <a:avLst/>
            </a:prstGeom>
            <a:solidFill>
              <a:srgbClr val="1CABE2">
                <a:alpha val="100000"/>
              </a:srgbClr>
            </a:solidFill>
          </p:spPr>
          <p:txBody>
            <a:bodyPr/>
            <a:lstStyle/>
            <a:p>
              <a:endParaRPr/>
            </a:p>
          </p:txBody>
        </p:sp>
        <p:sp>
          <p:nvSpPr>
            <p:cNvPr id="32" name="rc32"/>
            <p:cNvSpPr/>
            <p:nvPr/>
          </p:nvSpPr>
          <p:spPr>
            <a:xfrm>
              <a:off x="3137665" y="5019972"/>
              <a:ext cx="492360" cy="54674"/>
            </a:xfrm>
            <a:prstGeom prst="rect">
              <a:avLst/>
            </a:prstGeom>
            <a:solidFill>
              <a:srgbClr val="1CABE2">
                <a:alpha val="100000"/>
              </a:srgbClr>
            </a:solidFill>
          </p:spPr>
          <p:txBody>
            <a:bodyPr/>
            <a:lstStyle/>
            <a:p>
              <a:endParaRPr/>
            </a:p>
          </p:txBody>
        </p:sp>
        <p:sp>
          <p:nvSpPr>
            <p:cNvPr id="33" name="rc33"/>
            <p:cNvSpPr/>
            <p:nvPr/>
          </p:nvSpPr>
          <p:spPr>
            <a:xfrm>
              <a:off x="3684732" y="4833916"/>
              <a:ext cx="492360" cy="240730"/>
            </a:xfrm>
            <a:prstGeom prst="rect">
              <a:avLst/>
            </a:prstGeom>
            <a:solidFill>
              <a:srgbClr val="1CABE2">
                <a:alpha val="100000"/>
              </a:srgbClr>
            </a:solidFill>
          </p:spPr>
          <p:txBody>
            <a:bodyPr/>
            <a:lstStyle/>
            <a:p>
              <a:endParaRPr/>
            </a:p>
          </p:txBody>
        </p:sp>
        <p:sp>
          <p:nvSpPr>
            <p:cNvPr id="34" name="rc34"/>
            <p:cNvSpPr/>
            <p:nvPr/>
          </p:nvSpPr>
          <p:spPr>
            <a:xfrm>
              <a:off x="4231799" y="4843889"/>
              <a:ext cx="492360" cy="230757"/>
            </a:xfrm>
            <a:prstGeom prst="rect">
              <a:avLst/>
            </a:prstGeom>
            <a:solidFill>
              <a:srgbClr val="1CABE2">
                <a:alpha val="100000"/>
              </a:srgbClr>
            </a:solidFill>
          </p:spPr>
          <p:txBody>
            <a:bodyPr/>
            <a:lstStyle/>
            <a:p>
              <a:endParaRPr/>
            </a:p>
          </p:txBody>
        </p:sp>
        <p:sp>
          <p:nvSpPr>
            <p:cNvPr id="35" name="rc35"/>
            <p:cNvSpPr/>
            <p:nvPr/>
          </p:nvSpPr>
          <p:spPr>
            <a:xfrm>
              <a:off x="4778867" y="3126573"/>
              <a:ext cx="492360" cy="1948073"/>
            </a:xfrm>
            <a:prstGeom prst="rect">
              <a:avLst/>
            </a:prstGeom>
            <a:solidFill>
              <a:srgbClr val="1CABE2">
                <a:alpha val="100000"/>
              </a:srgbClr>
            </a:solidFill>
          </p:spPr>
          <p:txBody>
            <a:bodyPr/>
            <a:lstStyle/>
            <a:p>
              <a:endParaRPr/>
            </a:p>
          </p:txBody>
        </p:sp>
        <p:sp>
          <p:nvSpPr>
            <p:cNvPr id="36" name="rc36"/>
            <p:cNvSpPr/>
            <p:nvPr/>
          </p:nvSpPr>
          <p:spPr>
            <a:xfrm>
              <a:off x="5325934" y="4975279"/>
              <a:ext cx="492360" cy="99367"/>
            </a:xfrm>
            <a:prstGeom prst="rect">
              <a:avLst/>
            </a:prstGeom>
            <a:solidFill>
              <a:srgbClr val="1CABE2">
                <a:alpha val="100000"/>
              </a:srgbClr>
            </a:solidFill>
          </p:spPr>
          <p:txBody>
            <a:bodyPr/>
            <a:lstStyle/>
            <a:p>
              <a:endParaRPr/>
            </a:p>
          </p:txBody>
        </p:sp>
        <p:sp>
          <p:nvSpPr>
            <p:cNvPr id="37" name="rc37"/>
            <p:cNvSpPr/>
            <p:nvPr/>
          </p:nvSpPr>
          <p:spPr>
            <a:xfrm>
              <a:off x="5873002" y="4980223"/>
              <a:ext cx="492360" cy="94423"/>
            </a:xfrm>
            <a:prstGeom prst="rect">
              <a:avLst/>
            </a:prstGeom>
            <a:solidFill>
              <a:srgbClr val="1CABE2">
                <a:alpha val="100000"/>
              </a:srgbClr>
            </a:solidFill>
          </p:spPr>
          <p:txBody>
            <a:bodyPr/>
            <a:lstStyle/>
            <a:p>
              <a:endParaRPr/>
            </a:p>
          </p:txBody>
        </p:sp>
        <p:sp>
          <p:nvSpPr>
            <p:cNvPr id="38" name="rc38"/>
            <p:cNvSpPr/>
            <p:nvPr/>
          </p:nvSpPr>
          <p:spPr>
            <a:xfrm>
              <a:off x="6420069" y="4730353"/>
              <a:ext cx="492360" cy="344293"/>
            </a:xfrm>
            <a:prstGeom prst="rect">
              <a:avLst/>
            </a:prstGeom>
            <a:solidFill>
              <a:srgbClr val="1CABE2">
                <a:alpha val="100000"/>
              </a:srgbClr>
            </a:solidFill>
          </p:spPr>
          <p:txBody>
            <a:bodyPr/>
            <a:lstStyle/>
            <a:p>
              <a:endParaRPr/>
            </a:p>
          </p:txBody>
        </p:sp>
        <p:sp>
          <p:nvSpPr>
            <p:cNvPr id="39" name="rc39"/>
            <p:cNvSpPr/>
            <p:nvPr/>
          </p:nvSpPr>
          <p:spPr>
            <a:xfrm>
              <a:off x="6967136" y="4834835"/>
              <a:ext cx="492360" cy="239811"/>
            </a:xfrm>
            <a:prstGeom prst="rect">
              <a:avLst/>
            </a:prstGeom>
            <a:solidFill>
              <a:srgbClr val="1CABE2">
                <a:alpha val="100000"/>
              </a:srgbClr>
            </a:solidFill>
          </p:spPr>
          <p:txBody>
            <a:bodyPr/>
            <a:lstStyle/>
            <a:p>
              <a:endParaRPr/>
            </a:p>
          </p:txBody>
        </p:sp>
        <p:sp>
          <p:nvSpPr>
            <p:cNvPr id="40" name="rc40"/>
            <p:cNvSpPr/>
            <p:nvPr/>
          </p:nvSpPr>
          <p:spPr>
            <a:xfrm>
              <a:off x="7514204" y="4705096"/>
              <a:ext cx="492360" cy="369550"/>
            </a:xfrm>
            <a:prstGeom prst="rect">
              <a:avLst/>
            </a:prstGeom>
            <a:solidFill>
              <a:srgbClr val="1CABE2">
                <a:alpha val="100000"/>
              </a:srgbClr>
            </a:solidFill>
          </p:spPr>
          <p:txBody>
            <a:bodyPr/>
            <a:lstStyle/>
            <a:p>
              <a:endParaRPr/>
            </a:p>
          </p:txBody>
        </p:sp>
        <p:sp>
          <p:nvSpPr>
            <p:cNvPr id="41" name="rc41"/>
            <p:cNvSpPr/>
            <p:nvPr/>
          </p:nvSpPr>
          <p:spPr>
            <a:xfrm>
              <a:off x="8061271" y="4810352"/>
              <a:ext cx="492360" cy="264294"/>
            </a:xfrm>
            <a:prstGeom prst="rect">
              <a:avLst/>
            </a:prstGeom>
            <a:solidFill>
              <a:srgbClr val="1CABE2">
                <a:alpha val="100000"/>
              </a:srgbClr>
            </a:solidFill>
          </p:spPr>
          <p:txBody>
            <a:bodyPr/>
            <a:lstStyle/>
            <a:p>
              <a:endParaRPr/>
            </a:p>
          </p:txBody>
        </p:sp>
        <p:sp>
          <p:nvSpPr>
            <p:cNvPr id="42" name="pl42"/>
            <p:cNvSpPr/>
            <p:nvPr/>
          </p:nvSpPr>
          <p:spPr>
            <a:xfrm>
              <a:off x="1195576" y="2035652"/>
              <a:ext cx="7111875" cy="155845"/>
            </a:xfrm>
            <a:custGeom>
              <a:avLst/>
              <a:gdLst/>
              <a:ahLst/>
              <a:cxnLst/>
              <a:rect l="0" t="0" r="0" b="0"/>
              <a:pathLst>
                <a:path w="7111875" h="155845">
                  <a:moveTo>
                    <a:pt x="0" y="38961"/>
                  </a:moveTo>
                  <a:lnTo>
                    <a:pt x="547067" y="77922"/>
                  </a:lnTo>
                  <a:lnTo>
                    <a:pt x="1094134" y="77922"/>
                  </a:lnTo>
                  <a:lnTo>
                    <a:pt x="1641202" y="77922"/>
                  </a:lnTo>
                  <a:lnTo>
                    <a:pt x="2188269" y="155845"/>
                  </a:lnTo>
                  <a:lnTo>
                    <a:pt x="2735336" y="155845"/>
                  </a:lnTo>
                  <a:lnTo>
                    <a:pt x="3282404" y="38961"/>
                  </a:lnTo>
                  <a:lnTo>
                    <a:pt x="3829471" y="0"/>
                  </a:lnTo>
                  <a:lnTo>
                    <a:pt x="4376539" y="38961"/>
                  </a:lnTo>
                  <a:lnTo>
                    <a:pt x="4923606" y="155845"/>
                  </a:lnTo>
                  <a:lnTo>
                    <a:pt x="5470673" y="116884"/>
                  </a:lnTo>
                  <a:lnTo>
                    <a:pt x="6017741" y="38961"/>
                  </a:lnTo>
                  <a:lnTo>
                    <a:pt x="6564808" y="77922"/>
                  </a:lnTo>
                  <a:lnTo>
                    <a:pt x="7111875" y="38961"/>
                  </a:lnTo>
                </a:path>
              </a:pathLst>
            </a:custGeom>
            <a:ln w="27101" cap="flat">
              <a:solidFill>
                <a:srgbClr val="00833D">
                  <a:alpha val="100000"/>
                </a:srgbClr>
              </a:solidFill>
              <a:prstDash val="solid"/>
              <a:round/>
            </a:ln>
          </p:spPr>
          <p:txBody>
            <a:bodyPr/>
            <a:lstStyle/>
            <a:p>
              <a:endParaRPr/>
            </a:p>
          </p:txBody>
        </p:sp>
        <p:sp>
          <p:nvSpPr>
            <p:cNvPr id="43" name="pl43"/>
            <p:cNvSpPr/>
            <p:nvPr/>
          </p:nvSpPr>
          <p:spPr>
            <a:xfrm>
              <a:off x="1195576" y="2542151"/>
              <a:ext cx="7111875" cy="2376649"/>
            </a:xfrm>
            <a:custGeom>
              <a:avLst/>
              <a:gdLst/>
              <a:ahLst/>
              <a:cxnLst/>
              <a:rect l="0" t="0" r="0" b="0"/>
              <a:pathLst>
                <a:path w="7111875" h="2376649">
                  <a:moveTo>
                    <a:pt x="0" y="2376649"/>
                  </a:moveTo>
                  <a:lnTo>
                    <a:pt x="547067" y="2298726"/>
                  </a:lnTo>
                  <a:lnTo>
                    <a:pt x="1094134" y="2103919"/>
                  </a:lnTo>
                  <a:lnTo>
                    <a:pt x="1641202" y="1714304"/>
                  </a:lnTo>
                  <a:lnTo>
                    <a:pt x="2188269" y="1324689"/>
                  </a:lnTo>
                  <a:lnTo>
                    <a:pt x="2735336" y="1207805"/>
                  </a:lnTo>
                  <a:lnTo>
                    <a:pt x="3282404" y="1129882"/>
                  </a:lnTo>
                  <a:lnTo>
                    <a:pt x="3829471" y="623383"/>
                  </a:lnTo>
                  <a:lnTo>
                    <a:pt x="4376539" y="623383"/>
                  </a:lnTo>
                  <a:lnTo>
                    <a:pt x="4923606" y="623383"/>
                  </a:lnTo>
                  <a:lnTo>
                    <a:pt x="5470673" y="272730"/>
                  </a:lnTo>
                  <a:lnTo>
                    <a:pt x="6017741" y="272730"/>
                  </a:lnTo>
                  <a:lnTo>
                    <a:pt x="6564808" y="155845"/>
                  </a:lnTo>
                  <a:lnTo>
                    <a:pt x="7111875" y="0"/>
                  </a:lnTo>
                </a:path>
              </a:pathLst>
            </a:custGeom>
            <a:ln w="27101" cap="flat">
              <a:solidFill>
                <a:srgbClr val="002759">
                  <a:alpha val="100000"/>
                </a:srgbClr>
              </a:solidFill>
              <a:prstDash val="solid"/>
              <a:round/>
            </a:ln>
          </p:spPr>
          <p:txBody>
            <a:bodyPr/>
            <a:lstStyle/>
            <a:p>
              <a:endParaRPr/>
            </a:p>
          </p:txBody>
        </p:sp>
        <p:sp>
          <p:nvSpPr>
            <p:cNvPr id="44" name="pt44"/>
            <p:cNvSpPr/>
            <p:nvPr/>
          </p:nvSpPr>
          <p:spPr>
            <a:xfrm>
              <a:off x="1163974" y="20430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1163974" y="4887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6" name="pt46"/>
            <p:cNvSpPr/>
            <p:nvPr/>
          </p:nvSpPr>
          <p:spPr>
            <a:xfrm>
              <a:off x="1711042" y="2081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1711042" y="48092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8" name="pt48"/>
            <p:cNvSpPr/>
            <p:nvPr/>
          </p:nvSpPr>
          <p:spPr>
            <a:xfrm>
              <a:off x="2258109" y="2081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2258109" y="4614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0" name="pt50"/>
            <p:cNvSpPr/>
            <p:nvPr/>
          </p:nvSpPr>
          <p:spPr>
            <a:xfrm>
              <a:off x="2805176" y="2081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2805176" y="422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2" name="pt52"/>
            <p:cNvSpPr/>
            <p:nvPr/>
          </p:nvSpPr>
          <p:spPr>
            <a:xfrm>
              <a:off x="3352244" y="21598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3" name="pt53"/>
            <p:cNvSpPr/>
            <p:nvPr/>
          </p:nvSpPr>
          <p:spPr>
            <a:xfrm>
              <a:off x="3352244" y="38352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3899311" y="21598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5" name="pt55"/>
            <p:cNvSpPr/>
            <p:nvPr/>
          </p:nvSpPr>
          <p:spPr>
            <a:xfrm>
              <a:off x="3899311" y="37183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4446379" y="20430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7" name="pt57"/>
            <p:cNvSpPr/>
            <p:nvPr/>
          </p:nvSpPr>
          <p:spPr>
            <a:xfrm>
              <a:off x="4446379" y="36404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4993446" y="20040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9" name="pt59"/>
            <p:cNvSpPr/>
            <p:nvPr/>
          </p:nvSpPr>
          <p:spPr>
            <a:xfrm>
              <a:off x="4993446" y="31339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5540513" y="20430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1" name="pt61"/>
            <p:cNvSpPr/>
            <p:nvPr/>
          </p:nvSpPr>
          <p:spPr>
            <a:xfrm>
              <a:off x="5540513" y="31339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6087581" y="21598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3" name="pt63"/>
            <p:cNvSpPr/>
            <p:nvPr/>
          </p:nvSpPr>
          <p:spPr>
            <a:xfrm>
              <a:off x="6087581" y="31339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6634648" y="2120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5" name="pt65"/>
            <p:cNvSpPr/>
            <p:nvPr/>
          </p:nvSpPr>
          <p:spPr>
            <a:xfrm>
              <a:off x="6634648" y="278328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7181715" y="20430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7" name="pt67"/>
            <p:cNvSpPr/>
            <p:nvPr/>
          </p:nvSpPr>
          <p:spPr>
            <a:xfrm>
              <a:off x="7181715" y="278328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pt68"/>
            <p:cNvSpPr/>
            <p:nvPr/>
          </p:nvSpPr>
          <p:spPr>
            <a:xfrm>
              <a:off x="7728783" y="2081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9" name="pt69"/>
            <p:cNvSpPr/>
            <p:nvPr/>
          </p:nvSpPr>
          <p:spPr>
            <a:xfrm>
              <a:off x="7728783" y="2666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0" name="pt70"/>
            <p:cNvSpPr/>
            <p:nvPr/>
          </p:nvSpPr>
          <p:spPr>
            <a:xfrm>
              <a:off x="8275850" y="20430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71" name="pt71"/>
            <p:cNvSpPr/>
            <p:nvPr/>
          </p:nvSpPr>
          <p:spPr>
            <a:xfrm>
              <a:off x="8275850" y="2510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2" name="tx72"/>
            <p:cNvSpPr/>
            <p:nvPr/>
          </p:nvSpPr>
          <p:spPr>
            <a:xfrm>
              <a:off x="1129257" y="480574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16</a:t>
              </a:r>
            </a:p>
          </p:txBody>
        </p:sp>
        <p:sp>
          <p:nvSpPr>
            <p:cNvPr id="73" name="tx73"/>
            <p:cNvSpPr/>
            <p:nvPr/>
          </p:nvSpPr>
          <p:spPr>
            <a:xfrm>
              <a:off x="1676324" y="481644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15</a:t>
              </a:r>
            </a:p>
          </p:txBody>
        </p:sp>
        <p:sp>
          <p:nvSpPr>
            <p:cNvPr id="74" name="tx74"/>
            <p:cNvSpPr/>
            <p:nvPr/>
          </p:nvSpPr>
          <p:spPr>
            <a:xfrm>
              <a:off x="2223392" y="4686034"/>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30</a:t>
              </a:r>
            </a:p>
          </p:txBody>
        </p:sp>
        <p:sp>
          <p:nvSpPr>
            <p:cNvPr id="75" name="tx75"/>
            <p:cNvSpPr/>
            <p:nvPr/>
          </p:nvSpPr>
          <p:spPr>
            <a:xfrm>
              <a:off x="2770459" y="4761242"/>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22</a:t>
              </a:r>
            </a:p>
          </p:txBody>
        </p:sp>
        <p:sp>
          <p:nvSpPr>
            <p:cNvPr id="76" name="tx76"/>
            <p:cNvSpPr/>
            <p:nvPr/>
          </p:nvSpPr>
          <p:spPr>
            <a:xfrm>
              <a:off x="3350686" y="4890129"/>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a:t>
              </a:r>
            </a:p>
          </p:txBody>
        </p:sp>
        <p:sp>
          <p:nvSpPr>
            <p:cNvPr id="77" name="tx77"/>
            <p:cNvSpPr/>
            <p:nvPr/>
          </p:nvSpPr>
          <p:spPr>
            <a:xfrm>
              <a:off x="3864594" y="470407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28</a:t>
              </a:r>
            </a:p>
          </p:txBody>
        </p:sp>
        <p:sp>
          <p:nvSpPr>
            <p:cNvPr id="78" name="tx78"/>
            <p:cNvSpPr/>
            <p:nvPr/>
          </p:nvSpPr>
          <p:spPr>
            <a:xfrm>
              <a:off x="4411661" y="4715502"/>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27</a:t>
              </a:r>
            </a:p>
          </p:txBody>
        </p:sp>
        <p:sp>
          <p:nvSpPr>
            <p:cNvPr id="79" name="tx79"/>
            <p:cNvSpPr/>
            <p:nvPr/>
          </p:nvSpPr>
          <p:spPr>
            <a:xfrm>
              <a:off x="4925569" y="2996730"/>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229</a:t>
              </a:r>
            </a:p>
          </p:txBody>
        </p:sp>
        <p:sp>
          <p:nvSpPr>
            <p:cNvPr id="80" name="tx80"/>
            <p:cNvSpPr/>
            <p:nvPr/>
          </p:nvSpPr>
          <p:spPr>
            <a:xfrm>
              <a:off x="5505796" y="4846892"/>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12</a:t>
              </a:r>
            </a:p>
          </p:txBody>
        </p:sp>
        <p:sp>
          <p:nvSpPr>
            <p:cNvPr id="81" name="tx81"/>
            <p:cNvSpPr/>
            <p:nvPr/>
          </p:nvSpPr>
          <p:spPr>
            <a:xfrm>
              <a:off x="6052863" y="4851836"/>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11</a:t>
              </a:r>
            </a:p>
          </p:txBody>
        </p:sp>
        <p:sp>
          <p:nvSpPr>
            <p:cNvPr id="82" name="tx82"/>
            <p:cNvSpPr/>
            <p:nvPr/>
          </p:nvSpPr>
          <p:spPr>
            <a:xfrm>
              <a:off x="6599931" y="4600510"/>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40</a:t>
              </a:r>
            </a:p>
          </p:txBody>
        </p:sp>
        <p:sp>
          <p:nvSpPr>
            <p:cNvPr id="83" name="tx83"/>
            <p:cNvSpPr/>
            <p:nvPr/>
          </p:nvSpPr>
          <p:spPr>
            <a:xfrm>
              <a:off x="7146998" y="470499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28</a:t>
              </a:r>
            </a:p>
          </p:txBody>
        </p:sp>
        <p:sp>
          <p:nvSpPr>
            <p:cNvPr id="84" name="tx84"/>
            <p:cNvSpPr/>
            <p:nvPr/>
          </p:nvSpPr>
          <p:spPr>
            <a:xfrm>
              <a:off x="7694065" y="4575195"/>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43</a:t>
              </a:r>
            </a:p>
          </p:txBody>
        </p:sp>
        <p:sp>
          <p:nvSpPr>
            <p:cNvPr id="85" name="tx85"/>
            <p:cNvSpPr/>
            <p:nvPr/>
          </p:nvSpPr>
          <p:spPr>
            <a:xfrm>
              <a:off x="8241133" y="4680451"/>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31</a:t>
              </a:r>
            </a:p>
          </p:txBody>
        </p:sp>
        <p:sp>
          <p:nvSpPr>
            <p:cNvPr id="86" name="tx86"/>
            <p:cNvSpPr/>
            <p:nvPr/>
          </p:nvSpPr>
          <p:spPr>
            <a:xfrm>
              <a:off x="1129257" y="1887931"/>
              <a:ext cx="132637" cy="84252"/>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77</a:t>
              </a:r>
            </a:p>
          </p:txBody>
        </p:sp>
        <p:sp>
          <p:nvSpPr>
            <p:cNvPr id="87" name="tx87"/>
            <p:cNvSpPr/>
            <p:nvPr/>
          </p:nvSpPr>
          <p:spPr>
            <a:xfrm>
              <a:off x="1676324" y="192398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76</a:t>
              </a:r>
            </a:p>
          </p:txBody>
        </p:sp>
        <p:sp>
          <p:nvSpPr>
            <p:cNvPr id="88" name="tx88"/>
            <p:cNvSpPr/>
            <p:nvPr/>
          </p:nvSpPr>
          <p:spPr>
            <a:xfrm>
              <a:off x="2223392" y="192398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76</a:t>
              </a:r>
            </a:p>
          </p:txBody>
        </p:sp>
        <p:sp>
          <p:nvSpPr>
            <p:cNvPr id="89" name="tx89"/>
            <p:cNvSpPr/>
            <p:nvPr/>
          </p:nvSpPr>
          <p:spPr>
            <a:xfrm>
              <a:off x="2770459" y="192398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76</a:t>
              </a:r>
            </a:p>
          </p:txBody>
        </p:sp>
        <p:sp>
          <p:nvSpPr>
            <p:cNvPr id="90" name="tx90"/>
            <p:cNvSpPr/>
            <p:nvPr/>
          </p:nvSpPr>
          <p:spPr>
            <a:xfrm>
              <a:off x="3317526" y="2003709"/>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74</a:t>
              </a:r>
            </a:p>
          </p:txBody>
        </p:sp>
        <p:sp>
          <p:nvSpPr>
            <p:cNvPr id="91" name="tx91"/>
            <p:cNvSpPr/>
            <p:nvPr/>
          </p:nvSpPr>
          <p:spPr>
            <a:xfrm>
              <a:off x="3864594" y="2003709"/>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74</a:t>
              </a:r>
            </a:p>
          </p:txBody>
        </p:sp>
        <p:sp>
          <p:nvSpPr>
            <p:cNvPr id="92" name="tx92"/>
            <p:cNvSpPr/>
            <p:nvPr/>
          </p:nvSpPr>
          <p:spPr>
            <a:xfrm>
              <a:off x="4411661" y="1887931"/>
              <a:ext cx="132637" cy="84252"/>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77</a:t>
              </a:r>
            </a:p>
          </p:txBody>
        </p:sp>
        <p:sp>
          <p:nvSpPr>
            <p:cNvPr id="93" name="tx93"/>
            <p:cNvSpPr/>
            <p:nvPr/>
          </p:nvSpPr>
          <p:spPr>
            <a:xfrm>
              <a:off x="4958729" y="184605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78</a:t>
              </a:r>
            </a:p>
          </p:txBody>
        </p:sp>
        <p:sp>
          <p:nvSpPr>
            <p:cNvPr id="94" name="tx94"/>
            <p:cNvSpPr/>
            <p:nvPr/>
          </p:nvSpPr>
          <p:spPr>
            <a:xfrm>
              <a:off x="5505796" y="1887931"/>
              <a:ext cx="132637" cy="84252"/>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77</a:t>
              </a:r>
            </a:p>
          </p:txBody>
        </p:sp>
        <p:sp>
          <p:nvSpPr>
            <p:cNvPr id="95" name="tx95"/>
            <p:cNvSpPr/>
            <p:nvPr/>
          </p:nvSpPr>
          <p:spPr>
            <a:xfrm>
              <a:off x="6052863" y="2003709"/>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74</a:t>
              </a:r>
            </a:p>
          </p:txBody>
        </p:sp>
        <p:sp>
          <p:nvSpPr>
            <p:cNvPr id="96" name="tx96"/>
            <p:cNvSpPr/>
            <p:nvPr/>
          </p:nvSpPr>
          <p:spPr>
            <a:xfrm>
              <a:off x="6599931" y="1964398"/>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75</a:t>
              </a:r>
            </a:p>
          </p:txBody>
        </p:sp>
        <p:sp>
          <p:nvSpPr>
            <p:cNvPr id="97" name="tx97"/>
            <p:cNvSpPr/>
            <p:nvPr/>
          </p:nvSpPr>
          <p:spPr>
            <a:xfrm>
              <a:off x="7146998" y="1887931"/>
              <a:ext cx="132637" cy="84252"/>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77</a:t>
              </a:r>
            </a:p>
          </p:txBody>
        </p:sp>
        <p:sp>
          <p:nvSpPr>
            <p:cNvPr id="98" name="tx98"/>
            <p:cNvSpPr/>
            <p:nvPr/>
          </p:nvSpPr>
          <p:spPr>
            <a:xfrm>
              <a:off x="7694065" y="192398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76</a:t>
              </a:r>
            </a:p>
          </p:txBody>
        </p:sp>
        <p:sp>
          <p:nvSpPr>
            <p:cNvPr id="99" name="tx99"/>
            <p:cNvSpPr/>
            <p:nvPr/>
          </p:nvSpPr>
          <p:spPr>
            <a:xfrm>
              <a:off x="8241133" y="1887931"/>
              <a:ext cx="132637" cy="84252"/>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77</a:t>
              </a:r>
            </a:p>
          </p:txBody>
        </p:sp>
        <p:sp>
          <p:nvSpPr>
            <p:cNvPr id="100" name="tx100"/>
            <p:cNvSpPr/>
            <p:nvPr/>
          </p:nvSpPr>
          <p:spPr>
            <a:xfrm>
              <a:off x="1162416" y="5012695"/>
              <a:ext cx="66318"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4</a:t>
              </a:r>
            </a:p>
          </p:txBody>
        </p:sp>
        <p:sp>
          <p:nvSpPr>
            <p:cNvPr id="101" name="tx101"/>
            <p:cNvSpPr/>
            <p:nvPr/>
          </p:nvSpPr>
          <p:spPr>
            <a:xfrm>
              <a:off x="1709484" y="4932967"/>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6</a:t>
              </a:r>
            </a:p>
          </p:txBody>
        </p:sp>
        <p:sp>
          <p:nvSpPr>
            <p:cNvPr id="102" name="tx102"/>
            <p:cNvSpPr/>
            <p:nvPr/>
          </p:nvSpPr>
          <p:spPr>
            <a:xfrm>
              <a:off x="2223392" y="4739615"/>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11</a:t>
              </a:r>
            </a:p>
          </p:txBody>
        </p:sp>
        <p:sp>
          <p:nvSpPr>
            <p:cNvPr id="103" name="tx103"/>
            <p:cNvSpPr/>
            <p:nvPr/>
          </p:nvSpPr>
          <p:spPr>
            <a:xfrm>
              <a:off x="2770459" y="4350000"/>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21</a:t>
              </a:r>
            </a:p>
          </p:txBody>
        </p:sp>
        <p:sp>
          <p:nvSpPr>
            <p:cNvPr id="104" name="tx104"/>
            <p:cNvSpPr/>
            <p:nvPr/>
          </p:nvSpPr>
          <p:spPr>
            <a:xfrm>
              <a:off x="3317526" y="3958872"/>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31</a:t>
              </a:r>
            </a:p>
          </p:txBody>
        </p:sp>
        <p:sp>
          <p:nvSpPr>
            <p:cNvPr id="105" name="tx105"/>
            <p:cNvSpPr/>
            <p:nvPr/>
          </p:nvSpPr>
          <p:spPr>
            <a:xfrm>
              <a:off x="3864594" y="3841987"/>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34</a:t>
              </a:r>
            </a:p>
          </p:txBody>
        </p:sp>
        <p:sp>
          <p:nvSpPr>
            <p:cNvPr id="106" name="tx106"/>
            <p:cNvSpPr/>
            <p:nvPr/>
          </p:nvSpPr>
          <p:spPr>
            <a:xfrm>
              <a:off x="4411661" y="3764064"/>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36</a:t>
              </a:r>
            </a:p>
          </p:txBody>
        </p:sp>
        <p:sp>
          <p:nvSpPr>
            <p:cNvPr id="107" name="tx107"/>
            <p:cNvSpPr/>
            <p:nvPr/>
          </p:nvSpPr>
          <p:spPr>
            <a:xfrm>
              <a:off x="4958729" y="325762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49</a:t>
              </a:r>
            </a:p>
          </p:txBody>
        </p:sp>
        <p:sp>
          <p:nvSpPr>
            <p:cNvPr id="108" name="tx108"/>
            <p:cNvSpPr/>
            <p:nvPr/>
          </p:nvSpPr>
          <p:spPr>
            <a:xfrm>
              <a:off x="5505796" y="325762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49</a:t>
              </a:r>
            </a:p>
          </p:txBody>
        </p:sp>
        <p:sp>
          <p:nvSpPr>
            <p:cNvPr id="109" name="tx109"/>
            <p:cNvSpPr/>
            <p:nvPr/>
          </p:nvSpPr>
          <p:spPr>
            <a:xfrm>
              <a:off x="6052863" y="325762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49</a:t>
              </a:r>
            </a:p>
          </p:txBody>
        </p:sp>
        <p:sp>
          <p:nvSpPr>
            <p:cNvPr id="110" name="tx110"/>
            <p:cNvSpPr/>
            <p:nvPr/>
          </p:nvSpPr>
          <p:spPr>
            <a:xfrm>
              <a:off x="6599931" y="2906970"/>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58</a:t>
              </a:r>
            </a:p>
          </p:txBody>
        </p:sp>
        <p:sp>
          <p:nvSpPr>
            <p:cNvPr id="111" name="tx111"/>
            <p:cNvSpPr/>
            <p:nvPr/>
          </p:nvSpPr>
          <p:spPr>
            <a:xfrm>
              <a:off x="7146998" y="2906970"/>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58</a:t>
              </a:r>
            </a:p>
          </p:txBody>
        </p:sp>
        <p:sp>
          <p:nvSpPr>
            <p:cNvPr id="112" name="tx112"/>
            <p:cNvSpPr/>
            <p:nvPr/>
          </p:nvSpPr>
          <p:spPr>
            <a:xfrm>
              <a:off x="7694065" y="279008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61</a:t>
              </a:r>
            </a:p>
          </p:txBody>
        </p:sp>
        <p:sp>
          <p:nvSpPr>
            <p:cNvPr id="113" name="tx113"/>
            <p:cNvSpPr/>
            <p:nvPr/>
          </p:nvSpPr>
          <p:spPr>
            <a:xfrm>
              <a:off x="8241133" y="2634240"/>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65</a:t>
              </a:r>
            </a:p>
          </p:txBody>
        </p:sp>
        <p:sp>
          <p:nvSpPr>
            <p:cNvPr id="114" name="rc114"/>
            <p:cNvSpPr/>
            <p:nvPr/>
          </p:nvSpPr>
          <p:spPr>
            <a:xfrm>
              <a:off x="867335" y="860963"/>
              <a:ext cx="7768356" cy="4414334"/>
            </a:xfrm>
            <a:prstGeom prst="rect">
              <a:avLst/>
            </a:prstGeom>
            <a:ln w="13550" cap="rnd">
              <a:solidFill>
                <a:srgbClr val="BEBEBE">
                  <a:alpha val="100000"/>
                </a:srgbClr>
              </a:solidFill>
              <a:prstDash val="solid"/>
              <a:round/>
            </a:ln>
          </p:spPr>
          <p:txBody>
            <a:bodyPr/>
            <a:lstStyle/>
            <a:p>
              <a:endParaRPr/>
            </a:p>
          </p:txBody>
        </p:sp>
        <p:sp>
          <p:nvSpPr>
            <p:cNvPr id="115" name="tx115"/>
            <p:cNvSpPr/>
            <p:nvPr/>
          </p:nvSpPr>
          <p:spPr>
            <a:xfrm>
              <a:off x="4599344" y="710804"/>
              <a:ext cx="30433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ESAR</a:t>
              </a:r>
            </a:p>
          </p:txBody>
        </p:sp>
        <p:sp>
          <p:nvSpPr>
            <p:cNvPr id="116" name="tx116"/>
            <p:cNvSpPr/>
            <p:nvPr/>
          </p:nvSpPr>
          <p:spPr>
            <a:xfrm rot="-5400000">
              <a:off x="1053352"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117" name="tx117"/>
            <p:cNvSpPr/>
            <p:nvPr/>
          </p:nvSpPr>
          <p:spPr>
            <a:xfrm rot="-5400000">
              <a:off x="1600388"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118" name="tx118"/>
            <p:cNvSpPr/>
            <p:nvPr/>
          </p:nvSpPr>
          <p:spPr>
            <a:xfrm rot="-5400000">
              <a:off x="214748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119" name="tx119"/>
            <p:cNvSpPr/>
            <p:nvPr/>
          </p:nvSpPr>
          <p:spPr>
            <a:xfrm rot="-5400000">
              <a:off x="2694554"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20" name="tx120"/>
            <p:cNvSpPr/>
            <p:nvPr/>
          </p:nvSpPr>
          <p:spPr>
            <a:xfrm rot="-5400000">
              <a:off x="324162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121" name="tx121"/>
            <p:cNvSpPr/>
            <p:nvPr/>
          </p:nvSpPr>
          <p:spPr>
            <a:xfrm rot="-5400000">
              <a:off x="3788689"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122" name="tx122"/>
            <p:cNvSpPr/>
            <p:nvPr/>
          </p:nvSpPr>
          <p:spPr>
            <a:xfrm rot="-5400000">
              <a:off x="433575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123" name="tx123"/>
            <p:cNvSpPr/>
            <p:nvPr/>
          </p:nvSpPr>
          <p:spPr>
            <a:xfrm rot="-5400000">
              <a:off x="4882823"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4" name="tx124"/>
            <p:cNvSpPr/>
            <p:nvPr/>
          </p:nvSpPr>
          <p:spPr>
            <a:xfrm rot="-5400000">
              <a:off x="542989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25" name="tx125"/>
            <p:cNvSpPr/>
            <p:nvPr/>
          </p:nvSpPr>
          <p:spPr>
            <a:xfrm rot="-5400000">
              <a:off x="597695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26" name="tx126"/>
            <p:cNvSpPr/>
            <p:nvPr/>
          </p:nvSpPr>
          <p:spPr>
            <a:xfrm rot="-5400000">
              <a:off x="6524025"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27" name="tx127"/>
            <p:cNvSpPr/>
            <p:nvPr/>
          </p:nvSpPr>
          <p:spPr>
            <a:xfrm rot="-5400000">
              <a:off x="7071062"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28" name="tx128"/>
            <p:cNvSpPr/>
            <p:nvPr/>
          </p:nvSpPr>
          <p:spPr>
            <a:xfrm rot="-5400000">
              <a:off x="7618160"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29" name="tx129"/>
            <p:cNvSpPr/>
            <p:nvPr/>
          </p:nvSpPr>
          <p:spPr>
            <a:xfrm rot="-5400000">
              <a:off x="816522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0" name="tx130"/>
            <p:cNvSpPr/>
            <p:nvPr/>
          </p:nvSpPr>
          <p:spPr>
            <a:xfrm>
              <a:off x="649366" y="5027269"/>
              <a:ext cx="155339"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0K</a:t>
              </a:r>
            </a:p>
          </p:txBody>
        </p:sp>
        <p:sp>
          <p:nvSpPr>
            <p:cNvPr id="131" name="tx131"/>
            <p:cNvSpPr/>
            <p:nvPr/>
          </p:nvSpPr>
          <p:spPr>
            <a:xfrm>
              <a:off x="508103" y="4176300"/>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100K</a:t>
              </a:r>
            </a:p>
          </p:txBody>
        </p:sp>
        <p:sp>
          <p:nvSpPr>
            <p:cNvPr id="132" name="tx132"/>
            <p:cNvSpPr/>
            <p:nvPr/>
          </p:nvSpPr>
          <p:spPr>
            <a:xfrm>
              <a:off x="508103" y="3325330"/>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200K</a:t>
              </a:r>
            </a:p>
          </p:txBody>
        </p:sp>
        <p:sp>
          <p:nvSpPr>
            <p:cNvPr id="133" name="tx133"/>
            <p:cNvSpPr/>
            <p:nvPr/>
          </p:nvSpPr>
          <p:spPr>
            <a:xfrm>
              <a:off x="508103" y="2474299"/>
              <a:ext cx="29660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300K</a:t>
              </a:r>
            </a:p>
          </p:txBody>
        </p:sp>
        <p:sp>
          <p:nvSpPr>
            <p:cNvPr id="134" name="tx134"/>
            <p:cNvSpPr/>
            <p:nvPr/>
          </p:nvSpPr>
          <p:spPr>
            <a:xfrm>
              <a:off x="508103" y="1623391"/>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400K</a:t>
              </a:r>
            </a:p>
          </p:txBody>
        </p:sp>
        <p:sp>
          <p:nvSpPr>
            <p:cNvPr id="135" name="tx135"/>
            <p:cNvSpPr/>
            <p:nvPr/>
          </p:nvSpPr>
          <p:spPr>
            <a:xfrm>
              <a:off x="8698322" y="502726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6" name="tx136"/>
            <p:cNvSpPr/>
            <p:nvPr/>
          </p:nvSpPr>
          <p:spPr>
            <a:xfrm>
              <a:off x="8698322" y="424804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37" name="tx137"/>
            <p:cNvSpPr/>
            <p:nvPr/>
          </p:nvSpPr>
          <p:spPr>
            <a:xfrm>
              <a:off x="8698322" y="346881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138" name="tx138"/>
            <p:cNvSpPr/>
            <p:nvPr/>
          </p:nvSpPr>
          <p:spPr>
            <a:xfrm>
              <a:off x="8698322" y="268958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139" name="tx139"/>
            <p:cNvSpPr/>
            <p:nvPr/>
          </p:nvSpPr>
          <p:spPr>
            <a:xfrm>
              <a:off x="8698322" y="191035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140" name="tx140"/>
            <p:cNvSpPr/>
            <p:nvPr/>
          </p:nvSpPr>
          <p:spPr>
            <a:xfrm>
              <a:off x="8698322" y="1131122"/>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141" name="tx141"/>
            <p:cNvSpPr/>
            <p:nvPr/>
          </p:nvSpPr>
          <p:spPr>
            <a:xfrm rot="-5400000">
              <a:off x="-817381" y="3002578"/>
              <a:ext cx="239147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measles cases (thousands)</a:t>
              </a:r>
            </a:p>
          </p:txBody>
        </p:sp>
        <p:sp>
          <p:nvSpPr>
            <p:cNvPr id="142" name="tx142"/>
            <p:cNvSpPr/>
            <p:nvPr/>
          </p:nvSpPr>
          <p:spPr>
            <a:xfrm rot="5400000">
              <a:off x="8244055" y="3002578"/>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sp>
          <p:nvSpPr>
            <p:cNvPr id="143" name="pl143"/>
            <p:cNvSpPr/>
            <p:nvPr/>
          </p:nvSpPr>
          <p:spPr>
            <a:xfrm>
              <a:off x="3315816" y="610314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44" name="pt144"/>
            <p:cNvSpPr/>
            <p:nvPr/>
          </p:nvSpPr>
          <p:spPr>
            <a:xfrm>
              <a:off x="3371997" y="60715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45" name="pl145"/>
            <p:cNvSpPr/>
            <p:nvPr/>
          </p:nvSpPr>
          <p:spPr>
            <a:xfrm>
              <a:off x="4062581" y="6103143"/>
              <a:ext cx="175564" cy="0"/>
            </a:xfrm>
            <a:custGeom>
              <a:avLst/>
              <a:gdLst/>
              <a:ahLst/>
              <a:cxnLst/>
              <a:rect l="0" t="0" r="0" b="0"/>
              <a:pathLst>
                <a:path w="175564">
                  <a:moveTo>
                    <a:pt x="0" y="0"/>
                  </a:moveTo>
                  <a:lnTo>
                    <a:pt x="175564" y="0"/>
                  </a:lnTo>
                </a:path>
              </a:pathLst>
            </a:custGeom>
            <a:ln w="27101" cap="flat">
              <a:solidFill>
                <a:srgbClr val="002759">
                  <a:alpha val="100000"/>
                </a:srgbClr>
              </a:solidFill>
              <a:prstDash val="solid"/>
              <a:round/>
            </a:ln>
          </p:spPr>
          <p:txBody>
            <a:bodyPr/>
            <a:lstStyle/>
            <a:p>
              <a:endParaRPr/>
            </a:p>
          </p:txBody>
        </p:sp>
        <p:sp>
          <p:nvSpPr>
            <p:cNvPr id="146" name="pt146"/>
            <p:cNvSpPr/>
            <p:nvPr/>
          </p:nvSpPr>
          <p:spPr>
            <a:xfrm>
              <a:off x="4118762" y="60715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147" name="tx147"/>
            <p:cNvSpPr/>
            <p:nvPr/>
          </p:nvSpPr>
          <p:spPr>
            <a:xfrm>
              <a:off x="3582915"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48" name="tx148"/>
            <p:cNvSpPr/>
            <p:nvPr/>
          </p:nvSpPr>
          <p:spPr>
            <a:xfrm>
              <a:off x="4329681"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49" name="rc149"/>
            <p:cNvSpPr/>
            <p:nvPr/>
          </p:nvSpPr>
          <p:spPr>
            <a:xfrm>
              <a:off x="5005168" y="6002415"/>
              <a:ext cx="201456" cy="201456"/>
            </a:xfrm>
            <a:prstGeom prst="rect">
              <a:avLst/>
            </a:prstGeom>
            <a:solidFill>
              <a:srgbClr val="1CABE2">
                <a:alpha val="100000"/>
              </a:srgbClr>
            </a:solidFill>
          </p:spPr>
          <p:txBody>
            <a:bodyPr/>
            <a:lstStyle/>
            <a:p>
              <a:endParaRPr/>
            </a:p>
          </p:txBody>
        </p:sp>
        <p:sp>
          <p:nvSpPr>
            <p:cNvPr id="150" name="tx150"/>
            <p:cNvSpPr/>
            <p:nvPr/>
          </p:nvSpPr>
          <p:spPr>
            <a:xfrm>
              <a:off x="5285213" y="6051506"/>
              <a:ext cx="92394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Measles cases</a:t>
              </a:r>
            </a:p>
          </p:txBody>
        </p:sp>
        <p:sp>
          <p:nvSpPr>
            <p:cNvPr id="151" name="tx151"/>
            <p:cNvSpPr/>
            <p:nvPr/>
          </p:nvSpPr>
          <p:spPr>
            <a:xfrm>
              <a:off x="2337186" y="401416"/>
              <a:ext cx="482865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Trends in the number of measles cases and MCV coverage, 2012-2025</a:t>
              </a:r>
            </a:p>
          </p:txBody>
        </p:sp>
        <p:sp>
          <p:nvSpPr>
            <p:cNvPr id="152" name="tx152"/>
            <p:cNvSpPr/>
            <p:nvPr/>
          </p:nvSpPr>
          <p:spPr>
            <a:xfrm>
              <a:off x="4443055" y="63271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535441" y="6447811"/>
              <a:ext cx="5100250"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54" name="tx154"/>
            <p:cNvSpPr/>
            <p:nvPr/>
          </p:nvSpPr>
          <p:spPr>
            <a:xfrm>
              <a:off x="4293150" y="6568512"/>
              <a:ext cx="434254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This chart shows trends in the number of measles cases and MCV coverage (ESAR).
In 2025, there were 31,058 confirmed measles cases - a decrease from 43,427 in 2024.
Measles cases were reported in 20 countries (Angola, Botswana, Burundi, Comoros, Eritrea, Ethiopia, Kenya, Lesotho, Madagascar, Malawi, Mozambique, Namibia, Rwanda, South Africa, South Sudan, Uganda, Tanzania, Zambia, Zimbabwe, and Somalia). Angola reported the highest number of cases (n=11,909), accounting for 38%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ESAR, 4 out of 21 (19%) countries had MCV1 coverage below 70% in 2025. These are Madagascar, Mozambique, Somalia, and South Africa.
These countries account for approximately 4.2 million (23%) of the total annual cohort of surviving infants in the region.
There were 5 (24%) countries that achieved MCV1 of 90% or higher, accounting for 3.4 million (18%)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5 countries achieved at least 90% MCV1 coverage, while 4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Among the 20 countries with the lowest MCV1 coverage in 2025, Eritrea had the highest coverage (93%), while Madagascar had the lowest coverage (49%).
MCV1 coverage increased in 6 out of these 20 countries between 2024 and 2025. The largest increase was 18 percentage points in Angola from 53% to 71%.
6 countries saw a decrease in coverage (Botswana, Kenya, Lesotho, Malawi, Somalia, and South Africa). The largest decline was 14% points in Botswana from 97% to 83%. Coverage remained constant between 2024 and 2025 in the remaining 8 countries.
In 2025, 4 out of these 20 countries had achieved MCV1 coverage of at least 90%.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higher in 2025 compared to 2019 in 7 of these 20 countries (Angola, Eswatini, Namibia, Somalia, South Sudan, Uganda, and Zimbabwe). The largest increase in coverage was 12% points in Angola from 59% in 2019 to 71% in 2025. Coverage was lower than in 2019 in 12 of these 20 countries (Botswana, Burundi, Comoros, Kenya, Lesotho, Madagascar, Malawi, Mozambique, Rwanda, South Africa, Tanzania, and Zambia). The largest decline in coverage was 18% points in Mozambique from 83% in 2019 to 65% in 2025. Coverage was unchanged in 1 of these 20 countries (Eritrea).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DTP1 coverage increased 1 percentage point from 84% in 2024 to 85% in 2025.
• DTP3 coverage increased 1 percentage point from 79% in 2024 to 80% in 2025.
• In ESAR, there were 63,000 fewer zero-dose children compared to in 2024. This leaves 2.8 million children without vaccination, vulnerable to vaccine-preventable diseases and a further 997,000 with only partial protection.
• In ESAR, 3 countries* accounted for over half (53.2%) of all zero-dose children.
• There were 7 (33%) countries that achieved DTP3 coverage of at least 90% (IA2030 target).
• MCV1 coverage increased 1 percentage point from 76% in 2024 to 77% in 2025. There were 4.2 million children who missed out on the first measles vaccination.
• MCV2 coverage increased 4 percentage points from 61% in 2024 to 65% in 2025.
• Last dose coverage of HPV vaccination (HPVc) among girls increased from 56% to 64%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*Ethiopia (23.3%), Angola (16.3%), and South Africa (13.6%)</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518810"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070047"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621284"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172521"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432944" y="5685060"/>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432944" y="5441136"/>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432944" y="5197211"/>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432944" y="4953287"/>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32944" y="4709362"/>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32944" y="4465438"/>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32944" y="4221514"/>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32944" y="3977589"/>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32944" y="3733665"/>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32944" y="3489740"/>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32944" y="3245816"/>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432944" y="3001892"/>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432944" y="2757967"/>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432944" y="2514043"/>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432944" y="2270118"/>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432944" y="2026194"/>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432944" y="1782270"/>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432944" y="1538345"/>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1432944" y="1294421"/>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32944" y="1050496"/>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432944" y="806572"/>
              <a:ext cx="6825442" cy="0"/>
            </a:xfrm>
            <a:custGeom>
              <a:avLst/>
              <a:gdLst/>
              <a:ahLst/>
              <a:cxnLst/>
              <a:rect l="0" t="0" r="0" b="0"/>
              <a:pathLst>
                <a:path w="6825442">
                  <a:moveTo>
                    <a:pt x="0" y="0"/>
                  </a:moveTo>
                  <a:lnTo>
                    <a:pt x="6825442" y="0"/>
                  </a:lnTo>
                  <a:lnTo>
                    <a:pt x="6825442"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43191"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329442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845665"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396902"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7948140"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513793" y="806572"/>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35" name="pl35"/>
            <p:cNvSpPr/>
            <p:nvPr/>
          </p:nvSpPr>
          <p:spPr>
            <a:xfrm>
              <a:off x="7141496" y="1050496"/>
              <a:ext cx="744593" cy="0"/>
            </a:xfrm>
            <a:custGeom>
              <a:avLst/>
              <a:gdLst/>
              <a:ahLst/>
              <a:cxnLst/>
              <a:rect l="0" t="0" r="0" b="0"/>
              <a:pathLst>
                <a:path w="744593">
                  <a:moveTo>
                    <a:pt x="0" y="0"/>
                  </a:moveTo>
                  <a:lnTo>
                    <a:pt x="372296" y="0"/>
                  </a:lnTo>
                  <a:lnTo>
                    <a:pt x="434346" y="0"/>
                  </a:lnTo>
                  <a:lnTo>
                    <a:pt x="558445" y="0"/>
                  </a:lnTo>
                  <a:lnTo>
                    <a:pt x="558445" y="0"/>
                  </a:lnTo>
                  <a:lnTo>
                    <a:pt x="620494" y="0"/>
                  </a:lnTo>
                  <a:lnTo>
                    <a:pt x="744593" y="0"/>
                  </a:lnTo>
                </a:path>
              </a:pathLst>
            </a:custGeom>
            <a:ln w="108405" cap="flat">
              <a:solidFill>
                <a:srgbClr val="E8E8E8">
                  <a:alpha val="100000"/>
                </a:srgbClr>
              </a:solidFill>
              <a:prstDash val="solid"/>
              <a:round/>
            </a:ln>
          </p:spPr>
          <p:txBody>
            <a:bodyPr/>
            <a:lstStyle/>
            <a:p>
              <a:endParaRPr/>
            </a:p>
          </p:txBody>
        </p:sp>
        <p:sp>
          <p:nvSpPr>
            <p:cNvPr id="36" name="pl36"/>
            <p:cNvSpPr/>
            <p:nvPr/>
          </p:nvSpPr>
          <p:spPr>
            <a:xfrm>
              <a:off x="7141496" y="1294421"/>
              <a:ext cx="310247" cy="0"/>
            </a:xfrm>
            <a:custGeom>
              <a:avLst/>
              <a:gdLst/>
              <a:ahLst/>
              <a:cxnLst/>
              <a:rect l="0" t="0" r="0" b="0"/>
              <a:pathLst>
                <a:path w="310247">
                  <a:moveTo>
                    <a:pt x="0" y="0"/>
                  </a:moveTo>
                  <a:lnTo>
                    <a:pt x="124098" y="0"/>
                  </a:lnTo>
                  <a:lnTo>
                    <a:pt x="186148" y="0"/>
                  </a:lnTo>
                  <a:lnTo>
                    <a:pt x="248197" y="0"/>
                  </a:lnTo>
                  <a:lnTo>
                    <a:pt x="248197" y="0"/>
                  </a:lnTo>
                  <a:lnTo>
                    <a:pt x="310247" y="0"/>
                  </a:lnTo>
                  <a:lnTo>
                    <a:pt x="310247" y="0"/>
                  </a:lnTo>
                </a:path>
              </a:pathLst>
            </a:custGeom>
            <a:ln w="108405" cap="flat">
              <a:solidFill>
                <a:srgbClr val="E8E8E8">
                  <a:alpha val="100000"/>
                </a:srgbClr>
              </a:solidFill>
              <a:prstDash val="solid"/>
              <a:round/>
            </a:ln>
          </p:spPr>
          <p:txBody>
            <a:bodyPr/>
            <a:lstStyle/>
            <a:p>
              <a:endParaRPr/>
            </a:p>
          </p:txBody>
        </p:sp>
        <p:sp>
          <p:nvSpPr>
            <p:cNvPr id="37" name="pl37"/>
            <p:cNvSpPr/>
            <p:nvPr/>
          </p:nvSpPr>
          <p:spPr>
            <a:xfrm>
              <a:off x="7079447" y="1538345"/>
              <a:ext cx="620494" cy="0"/>
            </a:xfrm>
            <a:custGeom>
              <a:avLst/>
              <a:gdLst/>
              <a:ahLst/>
              <a:cxnLst/>
              <a:rect l="0" t="0" r="0" b="0"/>
              <a:pathLst>
                <a:path w="620494">
                  <a:moveTo>
                    <a:pt x="0" y="0"/>
                  </a:moveTo>
                  <a:lnTo>
                    <a:pt x="124098" y="0"/>
                  </a:lnTo>
                  <a:lnTo>
                    <a:pt x="248197" y="0"/>
                  </a:lnTo>
                  <a:lnTo>
                    <a:pt x="310247" y="0"/>
                  </a:lnTo>
                  <a:lnTo>
                    <a:pt x="372296" y="0"/>
                  </a:lnTo>
                  <a:lnTo>
                    <a:pt x="434346" y="0"/>
                  </a:lnTo>
                  <a:lnTo>
                    <a:pt x="620494"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7017397" y="1782270"/>
              <a:ext cx="310247" cy="0"/>
            </a:xfrm>
            <a:custGeom>
              <a:avLst/>
              <a:gdLst/>
              <a:ahLst/>
              <a:cxnLst/>
              <a:rect l="0" t="0" r="0" b="0"/>
              <a:pathLst>
                <a:path w="310247">
                  <a:moveTo>
                    <a:pt x="0" y="0"/>
                  </a:moveTo>
                  <a:lnTo>
                    <a:pt x="0" y="0"/>
                  </a:lnTo>
                  <a:lnTo>
                    <a:pt x="186148" y="0"/>
                  </a:lnTo>
                  <a:lnTo>
                    <a:pt x="310247" y="0"/>
                  </a:lnTo>
                  <a:lnTo>
                    <a:pt x="310247" y="0"/>
                  </a:lnTo>
                  <a:lnTo>
                    <a:pt x="310247" y="0"/>
                  </a:lnTo>
                  <a:lnTo>
                    <a:pt x="310247"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6458952" y="2026194"/>
              <a:ext cx="744593" cy="0"/>
            </a:xfrm>
            <a:custGeom>
              <a:avLst/>
              <a:gdLst/>
              <a:ahLst/>
              <a:cxnLst/>
              <a:rect l="0" t="0" r="0" b="0"/>
              <a:pathLst>
                <a:path w="744593">
                  <a:moveTo>
                    <a:pt x="0" y="0"/>
                  </a:moveTo>
                  <a:lnTo>
                    <a:pt x="248197" y="0"/>
                  </a:lnTo>
                  <a:lnTo>
                    <a:pt x="310247" y="0"/>
                  </a:lnTo>
                  <a:lnTo>
                    <a:pt x="434346" y="0"/>
                  </a:lnTo>
                  <a:lnTo>
                    <a:pt x="558445" y="0"/>
                  </a:lnTo>
                  <a:lnTo>
                    <a:pt x="558445" y="0"/>
                  </a:lnTo>
                  <a:lnTo>
                    <a:pt x="744593"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6831249" y="2270118"/>
              <a:ext cx="620494" cy="0"/>
            </a:xfrm>
            <a:custGeom>
              <a:avLst/>
              <a:gdLst/>
              <a:ahLst/>
              <a:cxnLst/>
              <a:rect l="0" t="0" r="0" b="0"/>
              <a:pathLst>
                <a:path w="620494">
                  <a:moveTo>
                    <a:pt x="0" y="0"/>
                  </a:moveTo>
                  <a:lnTo>
                    <a:pt x="310247" y="0"/>
                  </a:lnTo>
                  <a:lnTo>
                    <a:pt x="372296" y="0"/>
                  </a:lnTo>
                  <a:lnTo>
                    <a:pt x="434346" y="0"/>
                  </a:lnTo>
                  <a:lnTo>
                    <a:pt x="496395" y="0"/>
                  </a:lnTo>
                  <a:lnTo>
                    <a:pt x="496395" y="0"/>
                  </a:lnTo>
                  <a:lnTo>
                    <a:pt x="620494"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079447" y="2514043"/>
              <a:ext cx="372296" cy="0"/>
            </a:xfrm>
            <a:custGeom>
              <a:avLst/>
              <a:gdLst/>
              <a:ahLst/>
              <a:cxnLst/>
              <a:rect l="0" t="0" r="0" b="0"/>
              <a:pathLst>
                <a:path w="372296">
                  <a:moveTo>
                    <a:pt x="0" y="0"/>
                  </a:moveTo>
                  <a:lnTo>
                    <a:pt x="0" y="0"/>
                  </a:lnTo>
                  <a:lnTo>
                    <a:pt x="0" y="0"/>
                  </a:lnTo>
                  <a:lnTo>
                    <a:pt x="186148" y="0"/>
                  </a:lnTo>
                  <a:lnTo>
                    <a:pt x="248197" y="0"/>
                  </a:lnTo>
                  <a:lnTo>
                    <a:pt x="248197" y="0"/>
                  </a:lnTo>
                  <a:lnTo>
                    <a:pt x="372296"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6645100" y="2757967"/>
              <a:ext cx="744593" cy="0"/>
            </a:xfrm>
            <a:custGeom>
              <a:avLst/>
              <a:gdLst/>
              <a:ahLst/>
              <a:cxnLst/>
              <a:rect l="0" t="0" r="0" b="0"/>
              <a:pathLst>
                <a:path w="744593">
                  <a:moveTo>
                    <a:pt x="0" y="0"/>
                  </a:moveTo>
                  <a:lnTo>
                    <a:pt x="62049" y="0"/>
                  </a:lnTo>
                  <a:lnTo>
                    <a:pt x="310247" y="0"/>
                  </a:lnTo>
                  <a:lnTo>
                    <a:pt x="434346" y="0"/>
                  </a:lnTo>
                  <a:lnTo>
                    <a:pt x="620494" y="0"/>
                  </a:lnTo>
                  <a:lnTo>
                    <a:pt x="682544" y="0"/>
                  </a:lnTo>
                  <a:lnTo>
                    <a:pt x="744593"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6707150" y="3001892"/>
              <a:ext cx="558445" cy="0"/>
            </a:xfrm>
            <a:custGeom>
              <a:avLst/>
              <a:gdLst/>
              <a:ahLst/>
              <a:cxnLst/>
              <a:rect l="0" t="0" r="0" b="0"/>
              <a:pathLst>
                <a:path w="558445">
                  <a:moveTo>
                    <a:pt x="0" y="0"/>
                  </a:moveTo>
                  <a:lnTo>
                    <a:pt x="248197" y="0"/>
                  </a:lnTo>
                  <a:lnTo>
                    <a:pt x="248197" y="0"/>
                  </a:lnTo>
                  <a:lnTo>
                    <a:pt x="248197" y="0"/>
                  </a:lnTo>
                  <a:lnTo>
                    <a:pt x="248197" y="0"/>
                  </a:lnTo>
                  <a:lnTo>
                    <a:pt x="434346" y="0"/>
                  </a:lnTo>
                  <a:lnTo>
                    <a:pt x="558445"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6893298" y="3245816"/>
              <a:ext cx="868692" cy="0"/>
            </a:xfrm>
            <a:custGeom>
              <a:avLst/>
              <a:gdLst/>
              <a:ahLst/>
              <a:cxnLst/>
              <a:rect l="0" t="0" r="0" b="0"/>
              <a:pathLst>
                <a:path w="868692">
                  <a:moveTo>
                    <a:pt x="0" y="0"/>
                  </a:moveTo>
                  <a:lnTo>
                    <a:pt x="248197" y="0"/>
                  </a:lnTo>
                  <a:lnTo>
                    <a:pt x="434346" y="0"/>
                  </a:lnTo>
                  <a:lnTo>
                    <a:pt x="868692" y="0"/>
                  </a:lnTo>
                  <a:lnTo>
                    <a:pt x="868692" y="0"/>
                  </a:lnTo>
                  <a:lnTo>
                    <a:pt x="868692" y="0"/>
                  </a:lnTo>
                  <a:lnTo>
                    <a:pt x="868692"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6707150" y="3489740"/>
              <a:ext cx="744593" cy="0"/>
            </a:xfrm>
            <a:custGeom>
              <a:avLst/>
              <a:gdLst/>
              <a:ahLst/>
              <a:cxnLst/>
              <a:rect l="0" t="0" r="0" b="0"/>
              <a:pathLst>
                <a:path w="744593">
                  <a:moveTo>
                    <a:pt x="0" y="0"/>
                  </a:moveTo>
                  <a:lnTo>
                    <a:pt x="124098" y="0"/>
                  </a:lnTo>
                  <a:lnTo>
                    <a:pt x="310247" y="0"/>
                  </a:lnTo>
                  <a:lnTo>
                    <a:pt x="310247" y="0"/>
                  </a:lnTo>
                  <a:lnTo>
                    <a:pt x="496395" y="0"/>
                  </a:lnTo>
                  <a:lnTo>
                    <a:pt x="558445" y="0"/>
                  </a:lnTo>
                  <a:lnTo>
                    <a:pt x="744593"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6458952" y="3733665"/>
              <a:ext cx="868692" cy="0"/>
            </a:xfrm>
            <a:custGeom>
              <a:avLst/>
              <a:gdLst/>
              <a:ahLst/>
              <a:cxnLst/>
              <a:rect l="0" t="0" r="0" b="0"/>
              <a:pathLst>
                <a:path w="868692">
                  <a:moveTo>
                    <a:pt x="0" y="0"/>
                  </a:moveTo>
                  <a:lnTo>
                    <a:pt x="248197" y="0"/>
                  </a:lnTo>
                  <a:lnTo>
                    <a:pt x="496395" y="0"/>
                  </a:lnTo>
                  <a:lnTo>
                    <a:pt x="868692" y="0"/>
                  </a:lnTo>
                  <a:lnTo>
                    <a:pt x="868692" y="0"/>
                  </a:lnTo>
                  <a:lnTo>
                    <a:pt x="868692" y="0"/>
                  </a:lnTo>
                  <a:lnTo>
                    <a:pt x="868692"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5776408" y="3977589"/>
              <a:ext cx="744593" cy="0"/>
            </a:xfrm>
            <a:custGeom>
              <a:avLst/>
              <a:gdLst/>
              <a:ahLst/>
              <a:cxnLst/>
              <a:rect l="0" t="0" r="0" b="0"/>
              <a:pathLst>
                <a:path w="744593">
                  <a:moveTo>
                    <a:pt x="0" y="0"/>
                  </a:moveTo>
                  <a:lnTo>
                    <a:pt x="0" y="0"/>
                  </a:lnTo>
                  <a:lnTo>
                    <a:pt x="124098" y="0"/>
                  </a:lnTo>
                  <a:lnTo>
                    <a:pt x="124098" y="0"/>
                  </a:lnTo>
                  <a:lnTo>
                    <a:pt x="372296" y="0"/>
                  </a:lnTo>
                  <a:lnTo>
                    <a:pt x="434346" y="0"/>
                  </a:lnTo>
                  <a:lnTo>
                    <a:pt x="744593"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5776408" y="4221514"/>
              <a:ext cx="558445" cy="0"/>
            </a:xfrm>
            <a:custGeom>
              <a:avLst/>
              <a:gdLst/>
              <a:ahLst/>
              <a:cxnLst/>
              <a:rect l="0" t="0" r="0" b="0"/>
              <a:pathLst>
                <a:path w="558445">
                  <a:moveTo>
                    <a:pt x="0" y="0"/>
                  </a:moveTo>
                  <a:lnTo>
                    <a:pt x="248197" y="0"/>
                  </a:lnTo>
                  <a:lnTo>
                    <a:pt x="434346" y="0"/>
                  </a:lnTo>
                  <a:lnTo>
                    <a:pt x="434346" y="0"/>
                  </a:lnTo>
                  <a:lnTo>
                    <a:pt x="434346" y="0"/>
                  </a:lnTo>
                  <a:lnTo>
                    <a:pt x="434346" y="0"/>
                  </a:lnTo>
                  <a:lnTo>
                    <a:pt x="558445"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4721566" y="4465438"/>
              <a:ext cx="1427138" cy="0"/>
            </a:xfrm>
            <a:custGeom>
              <a:avLst/>
              <a:gdLst/>
              <a:ahLst/>
              <a:cxnLst/>
              <a:rect l="0" t="0" r="0" b="0"/>
              <a:pathLst>
                <a:path w="1427138">
                  <a:moveTo>
                    <a:pt x="0" y="0"/>
                  </a:moveTo>
                  <a:lnTo>
                    <a:pt x="124098" y="0"/>
                  </a:lnTo>
                  <a:lnTo>
                    <a:pt x="310247" y="0"/>
                  </a:lnTo>
                  <a:lnTo>
                    <a:pt x="372296" y="0"/>
                  </a:lnTo>
                  <a:lnTo>
                    <a:pt x="682544" y="0"/>
                  </a:lnTo>
                  <a:lnTo>
                    <a:pt x="930742" y="0"/>
                  </a:lnTo>
                  <a:lnTo>
                    <a:pt x="1427138"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5962556" y="4709362"/>
              <a:ext cx="496395" cy="0"/>
            </a:xfrm>
            <a:custGeom>
              <a:avLst/>
              <a:gdLst/>
              <a:ahLst/>
              <a:cxnLst/>
              <a:rect l="0" t="0" r="0" b="0"/>
              <a:pathLst>
                <a:path w="496395">
                  <a:moveTo>
                    <a:pt x="0" y="0"/>
                  </a:moveTo>
                  <a:lnTo>
                    <a:pt x="124098" y="0"/>
                  </a:lnTo>
                  <a:lnTo>
                    <a:pt x="124098" y="0"/>
                  </a:lnTo>
                  <a:lnTo>
                    <a:pt x="124098" y="0"/>
                  </a:lnTo>
                  <a:lnTo>
                    <a:pt x="186148" y="0"/>
                  </a:lnTo>
                  <a:lnTo>
                    <a:pt x="434346" y="0"/>
                  </a:lnTo>
                  <a:lnTo>
                    <a:pt x="496395"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5838457" y="4953287"/>
              <a:ext cx="1303039" cy="0"/>
            </a:xfrm>
            <a:custGeom>
              <a:avLst/>
              <a:gdLst/>
              <a:ahLst/>
              <a:cxnLst/>
              <a:rect l="0" t="0" r="0" b="0"/>
              <a:pathLst>
                <a:path w="1303039">
                  <a:moveTo>
                    <a:pt x="0" y="0"/>
                  </a:moveTo>
                  <a:lnTo>
                    <a:pt x="620494" y="0"/>
                  </a:lnTo>
                  <a:lnTo>
                    <a:pt x="868692" y="0"/>
                  </a:lnTo>
                  <a:lnTo>
                    <a:pt x="1054841" y="0"/>
                  </a:lnTo>
                  <a:lnTo>
                    <a:pt x="1116890" y="0"/>
                  </a:lnTo>
                  <a:lnTo>
                    <a:pt x="1240989" y="0"/>
                  </a:lnTo>
                  <a:lnTo>
                    <a:pt x="1303039"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5590259" y="5197211"/>
              <a:ext cx="1303039" cy="0"/>
            </a:xfrm>
            <a:custGeom>
              <a:avLst/>
              <a:gdLst/>
              <a:ahLst/>
              <a:cxnLst/>
              <a:rect l="0" t="0" r="0" b="0"/>
              <a:pathLst>
                <a:path w="1303039">
                  <a:moveTo>
                    <a:pt x="0" y="0"/>
                  </a:moveTo>
                  <a:lnTo>
                    <a:pt x="62049" y="0"/>
                  </a:lnTo>
                  <a:lnTo>
                    <a:pt x="186148" y="0"/>
                  </a:lnTo>
                  <a:lnTo>
                    <a:pt x="186148" y="0"/>
                  </a:lnTo>
                  <a:lnTo>
                    <a:pt x="186148" y="0"/>
                  </a:lnTo>
                  <a:lnTo>
                    <a:pt x="682544" y="0"/>
                  </a:lnTo>
                  <a:lnTo>
                    <a:pt x="1303039"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4969764" y="5441136"/>
              <a:ext cx="1054841" cy="0"/>
            </a:xfrm>
            <a:custGeom>
              <a:avLst/>
              <a:gdLst/>
              <a:ahLst/>
              <a:cxnLst/>
              <a:rect l="0" t="0" r="0" b="0"/>
              <a:pathLst>
                <a:path w="1054841">
                  <a:moveTo>
                    <a:pt x="0" y="0"/>
                  </a:moveTo>
                  <a:lnTo>
                    <a:pt x="0" y="0"/>
                  </a:lnTo>
                  <a:lnTo>
                    <a:pt x="372296" y="0"/>
                  </a:lnTo>
                  <a:lnTo>
                    <a:pt x="558445" y="0"/>
                  </a:lnTo>
                  <a:lnTo>
                    <a:pt x="682544" y="0"/>
                  </a:lnTo>
                  <a:lnTo>
                    <a:pt x="744593" y="0"/>
                  </a:lnTo>
                  <a:lnTo>
                    <a:pt x="1054841"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4411319" y="5685060"/>
              <a:ext cx="1054841" cy="0"/>
            </a:xfrm>
            <a:custGeom>
              <a:avLst/>
              <a:gdLst/>
              <a:ahLst/>
              <a:cxnLst/>
              <a:rect l="0" t="0" r="0" b="0"/>
              <a:pathLst>
                <a:path w="1054841">
                  <a:moveTo>
                    <a:pt x="0" y="0"/>
                  </a:moveTo>
                  <a:lnTo>
                    <a:pt x="62049" y="0"/>
                  </a:lnTo>
                  <a:lnTo>
                    <a:pt x="186148" y="0"/>
                  </a:lnTo>
                  <a:lnTo>
                    <a:pt x="372296" y="0"/>
                  </a:lnTo>
                  <a:lnTo>
                    <a:pt x="496395" y="0"/>
                  </a:lnTo>
                  <a:lnTo>
                    <a:pt x="744593" y="0"/>
                  </a:lnTo>
                  <a:lnTo>
                    <a:pt x="1054841" y="0"/>
                  </a:lnTo>
                </a:path>
              </a:pathLst>
            </a:custGeom>
            <a:ln w="108405" cap="flat">
              <a:solidFill>
                <a:srgbClr val="E8E8E8">
                  <a:alpha val="100000"/>
                </a:srgbClr>
              </a:solidFill>
              <a:prstDash val="solid"/>
              <a:round/>
            </a:ln>
          </p:spPr>
          <p:txBody>
            <a:bodyPr/>
            <a:lstStyle/>
            <a:p>
              <a:endParaRPr/>
            </a:p>
          </p:txBody>
        </p:sp>
        <p:sp>
          <p:nvSpPr>
            <p:cNvPr id="55" name="pt55"/>
            <p:cNvSpPr/>
            <p:nvPr/>
          </p:nvSpPr>
          <p:spPr>
            <a:xfrm>
              <a:off x="5399611"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5089363"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4717066"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4841165"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5647809"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5027314"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6144205"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75749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136996"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75749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323145"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775749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75749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688879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447244"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323145"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323145"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261095"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074947"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074947"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074947"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6454452"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6392402"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5958056"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6144205"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6082155"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6082155"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6082155"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509293"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509293"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7509293"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7509293"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7509293"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509293"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7509293"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6764699"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6454452"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6702650"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688879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7012897"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012897"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7199046"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5771908"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5896007"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5771908"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5896007"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6144205"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6206254"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6516501"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7447244"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261095"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7199046"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7012897"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012897"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682674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6702650"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7323145"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323145"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323145"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6950848"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454452"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323145"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670265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5461660"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5151413"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4406819"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4468869"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4903215"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4592968"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4779116"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7447244"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7323145"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7323145"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6826749"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7136996"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261095"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7199046"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6888798"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6268304"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5585759"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5647809"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5771908"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5771908"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5771908"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6702650"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7323145"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7385194"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261095"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7074947"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6640600"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6950848"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69544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571343"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136996"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881590"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69544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757491"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7509293"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4965264"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4965264"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5337561"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6020106"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5647809"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5709858"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5523710"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6888798"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6950848"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136996"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7074947"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6702650"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645445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5833957"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5771908"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6020106"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6330353"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6206254"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6206254"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6206254"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6206254"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7136996"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7261095"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7323145"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7385194"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385194"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447244"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7447244"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7261095"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7136996"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6702650"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695084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695084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695084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695084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7509293"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7695442"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7323145"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7199046"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7074947"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7385194"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7447244"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7012897"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7012897"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7199046"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7323145"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7323145"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7323145"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7323145"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5345408" y="44067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3" name="pt203"/>
            <p:cNvSpPr/>
            <p:nvPr/>
          </p:nvSpPr>
          <p:spPr>
            <a:xfrm>
              <a:off x="4973111" y="44067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4" name="pt204"/>
            <p:cNvSpPr/>
            <p:nvPr/>
          </p:nvSpPr>
          <p:spPr>
            <a:xfrm>
              <a:off x="6090002" y="44067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5" name="pt205"/>
            <p:cNvSpPr/>
            <p:nvPr/>
          </p:nvSpPr>
          <p:spPr>
            <a:xfrm>
              <a:off x="7703289"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6" name="pt206"/>
            <p:cNvSpPr/>
            <p:nvPr/>
          </p:nvSpPr>
          <p:spPr>
            <a:xfrm>
              <a:off x="7703289"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7" name="pt207"/>
            <p:cNvSpPr/>
            <p:nvPr/>
          </p:nvSpPr>
          <p:spPr>
            <a:xfrm>
              <a:off x="6834596"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8" name="pt208"/>
            <p:cNvSpPr/>
            <p:nvPr/>
          </p:nvSpPr>
          <p:spPr>
            <a:xfrm>
              <a:off x="7393041" y="24553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9" name="pt209"/>
            <p:cNvSpPr/>
            <p:nvPr/>
          </p:nvSpPr>
          <p:spPr>
            <a:xfrm>
              <a:off x="7020744" y="24553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0" name="pt210"/>
            <p:cNvSpPr/>
            <p:nvPr/>
          </p:nvSpPr>
          <p:spPr>
            <a:xfrm>
              <a:off x="7020744" y="24553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1" name="pt211"/>
            <p:cNvSpPr/>
            <p:nvPr/>
          </p:nvSpPr>
          <p:spPr>
            <a:xfrm>
              <a:off x="6400249" y="4650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2" name="pt212"/>
            <p:cNvSpPr/>
            <p:nvPr/>
          </p:nvSpPr>
          <p:spPr>
            <a:xfrm>
              <a:off x="6027953" y="4650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3" name="pt213"/>
            <p:cNvSpPr/>
            <p:nvPr/>
          </p:nvSpPr>
          <p:spPr>
            <a:xfrm>
              <a:off x="6027953" y="4650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4" name="pt214"/>
            <p:cNvSpPr/>
            <p:nvPr/>
          </p:nvSpPr>
          <p:spPr>
            <a:xfrm>
              <a:off x="7455091" y="7478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5" name="pt215"/>
            <p:cNvSpPr/>
            <p:nvPr/>
          </p:nvSpPr>
          <p:spPr>
            <a:xfrm>
              <a:off x="7455091" y="7478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6" name="pt216"/>
            <p:cNvSpPr/>
            <p:nvPr/>
          </p:nvSpPr>
          <p:spPr>
            <a:xfrm>
              <a:off x="7455091" y="7478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7" name="pt217"/>
            <p:cNvSpPr/>
            <p:nvPr/>
          </p:nvSpPr>
          <p:spPr>
            <a:xfrm>
              <a:off x="6710497" y="1967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8" name="pt218"/>
            <p:cNvSpPr/>
            <p:nvPr/>
          </p:nvSpPr>
          <p:spPr>
            <a:xfrm>
              <a:off x="6958695" y="1967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9" name="pt219"/>
            <p:cNvSpPr/>
            <p:nvPr/>
          </p:nvSpPr>
          <p:spPr>
            <a:xfrm>
              <a:off x="7144843" y="1967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0" name="pt220"/>
            <p:cNvSpPr/>
            <p:nvPr/>
          </p:nvSpPr>
          <p:spPr>
            <a:xfrm>
              <a:off x="5717705" y="39188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1" name="pt221"/>
            <p:cNvSpPr/>
            <p:nvPr/>
          </p:nvSpPr>
          <p:spPr>
            <a:xfrm>
              <a:off x="6152052" y="39188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2" name="pt222"/>
            <p:cNvSpPr/>
            <p:nvPr/>
          </p:nvSpPr>
          <p:spPr>
            <a:xfrm>
              <a:off x="6462299" y="39188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3" name="pt223"/>
            <p:cNvSpPr/>
            <p:nvPr/>
          </p:nvSpPr>
          <p:spPr>
            <a:xfrm>
              <a:off x="7393041" y="3431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4" name="pt224"/>
            <p:cNvSpPr/>
            <p:nvPr/>
          </p:nvSpPr>
          <p:spPr>
            <a:xfrm>
              <a:off x="6772546" y="3431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5" name="pt225"/>
            <p:cNvSpPr/>
            <p:nvPr/>
          </p:nvSpPr>
          <p:spPr>
            <a:xfrm>
              <a:off x="6648447" y="3431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6" name="pt226"/>
            <p:cNvSpPr/>
            <p:nvPr/>
          </p:nvSpPr>
          <p:spPr>
            <a:xfrm>
              <a:off x="7268942" y="36749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7" name="pt227"/>
            <p:cNvSpPr/>
            <p:nvPr/>
          </p:nvSpPr>
          <p:spPr>
            <a:xfrm>
              <a:off x="7268942" y="36749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8" name="pt228"/>
            <p:cNvSpPr/>
            <p:nvPr/>
          </p:nvSpPr>
          <p:spPr>
            <a:xfrm>
              <a:off x="6648447" y="36749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9" name="pt229"/>
            <p:cNvSpPr/>
            <p:nvPr/>
          </p:nvSpPr>
          <p:spPr>
            <a:xfrm>
              <a:off x="5407458" y="56263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4538765" y="56263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4724913" y="56263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393041" y="2211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206893" y="2211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7144843" y="2211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6834596" y="513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5717705" y="513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5717705" y="513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6648447" y="26992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6586398" y="26992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6896645" y="26992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7641239" y="9917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7703289" y="9917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7455091" y="9917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4911062" y="53824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5655656" y="53824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5469507" y="53824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6834596" y="4894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6400249" y="4894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5779755" y="4894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5717705" y="416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6152052" y="416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6152052" y="416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pt253"/>
            <p:cNvSpPr/>
            <p:nvPr/>
          </p:nvSpPr>
          <p:spPr>
            <a:xfrm>
              <a:off x="7082794" y="1235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4" name="pt254"/>
            <p:cNvSpPr/>
            <p:nvPr/>
          </p:nvSpPr>
          <p:spPr>
            <a:xfrm>
              <a:off x="7393041" y="1235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5" name="pt255"/>
            <p:cNvSpPr/>
            <p:nvPr/>
          </p:nvSpPr>
          <p:spPr>
            <a:xfrm>
              <a:off x="7393041" y="1235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6" name="pt256"/>
            <p:cNvSpPr/>
            <p:nvPr/>
          </p:nvSpPr>
          <p:spPr>
            <a:xfrm>
              <a:off x="7206893" y="29431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6896645" y="29431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6896645" y="29431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7455091" y="1479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7330992" y="1479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7393041" y="1479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6958695" y="1723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7268942" y="1723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7268942" y="1723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tx265"/>
            <p:cNvSpPr/>
            <p:nvPr/>
          </p:nvSpPr>
          <p:spPr>
            <a:xfrm>
              <a:off x="547189" y="5589255"/>
              <a:ext cx="82312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Madagascar*</a:t>
              </a:r>
            </a:p>
          </p:txBody>
        </p:sp>
        <p:sp>
          <p:nvSpPr>
            <p:cNvPr id="266" name="tx266"/>
            <p:cNvSpPr/>
            <p:nvPr/>
          </p:nvSpPr>
          <p:spPr>
            <a:xfrm>
              <a:off x="811241" y="5373025"/>
              <a:ext cx="5590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Somalia*</a:t>
              </a:r>
            </a:p>
          </p:txBody>
        </p:sp>
        <p:sp>
          <p:nvSpPr>
            <p:cNvPr id="267" name="tx267"/>
            <p:cNvSpPr/>
            <p:nvPr/>
          </p:nvSpPr>
          <p:spPr>
            <a:xfrm>
              <a:off x="516152" y="5103043"/>
              <a:ext cx="854161"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Mozambique*</a:t>
              </a:r>
            </a:p>
          </p:txBody>
        </p:sp>
        <p:sp>
          <p:nvSpPr>
            <p:cNvPr id="268" name="tx268"/>
            <p:cNvSpPr/>
            <p:nvPr/>
          </p:nvSpPr>
          <p:spPr>
            <a:xfrm>
              <a:off x="609331" y="4885176"/>
              <a:ext cx="36507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South</a:t>
              </a:r>
            </a:p>
          </p:txBody>
        </p:sp>
        <p:sp>
          <p:nvSpPr>
            <p:cNvPr id="269" name="tx269"/>
            <p:cNvSpPr/>
            <p:nvPr/>
          </p:nvSpPr>
          <p:spPr>
            <a:xfrm>
              <a:off x="1013219" y="4885245"/>
              <a:ext cx="35709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Africa</a:t>
              </a:r>
            </a:p>
          </p:txBody>
        </p:sp>
        <p:sp>
          <p:nvSpPr>
            <p:cNvPr id="270" name="tx270"/>
            <p:cNvSpPr/>
            <p:nvPr/>
          </p:nvSpPr>
          <p:spPr>
            <a:xfrm>
              <a:off x="749235" y="4641252"/>
              <a:ext cx="62107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Comoros*</a:t>
              </a:r>
            </a:p>
          </p:txBody>
        </p:sp>
        <p:sp>
          <p:nvSpPr>
            <p:cNvPr id="271" name="tx271"/>
            <p:cNvSpPr/>
            <p:nvPr/>
          </p:nvSpPr>
          <p:spPr>
            <a:xfrm>
              <a:off x="935320" y="4371338"/>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Angola</a:t>
              </a:r>
            </a:p>
          </p:txBody>
        </p:sp>
        <p:sp>
          <p:nvSpPr>
            <p:cNvPr id="272" name="tx272"/>
            <p:cNvSpPr/>
            <p:nvPr/>
          </p:nvSpPr>
          <p:spPr>
            <a:xfrm>
              <a:off x="508103" y="4153403"/>
              <a:ext cx="36507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South</a:t>
              </a:r>
            </a:p>
          </p:txBody>
        </p:sp>
        <p:sp>
          <p:nvSpPr>
            <p:cNvPr id="273" name="tx273"/>
            <p:cNvSpPr/>
            <p:nvPr/>
          </p:nvSpPr>
          <p:spPr>
            <a:xfrm>
              <a:off x="911991" y="4153403"/>
              <a:ext cx="45832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Sudan*</a:t>
              </a:r>
            </a:p>
          </p:txBody>
        </p:sp>
        <p:sp>
          <p:nvSpPr>
            <p:cNvPr id="274" name="tx274"/>
            <p:cNvSpPr/>
            <p:nvPr/>
          </p:nvSpPr>
          <p:spPr>
            <a:xfrm>
              <a:off x="811105" y="3883421"/>
              <a:ext cx="559209"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Ethiopia*</a:t>
              </a:r>
            </a:p>
          </p:txBody>
        </p:sp>
        <p:sp>
          <p:nvSpPr>
            <p:cNvPr id="275" name="tx275"/>
            <p:cNvSpPr/>
            <p:nvPr/>
          </p:nvSpPr>
          <p:spPr>
            <a:xfrm>
              <a:off x="873178" y="3667328"/>
              <a:ext cx="4971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Lesotho</a:t>
              </a:r>
            </a:p>
          </p:txBody>
        </p:sp>
        <p:sp>
          <p:nvSpPr>
            <p:cNvPr id="276" name="tx276"/>
            <p:cNvSpPr/>
            <p:nvPr/>
          </p:nvSpPr>
          <p:spPr>
            <a:xfrm>
              <a:off x="919836" y="3393935"/>
              <a:ext cx="45047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Kenya*</a:t>
              </a:r>
            </a:p>
          </p:txBody>
        </p:sp>
        <p:sp>
          <p:nvSpPr>
            <p:cNvPr id="277" name="tx277"/>
            <p:cNvSpPr/>
            <p:nvPr/>
          </p:nvSpPr>
          <p:spPr>
            <a:xfrm>
              <a:off x="756807" y="3179479"/>
              <a:ext cx="61350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Botswana</a:t>
              </a:r>
            </a:p>
          </p:txBody>
        </p:sp>
        <p:sp>
          <p:nvSpPr>
            <p:cNvPr id="278" name="tx278"/>
            <p:cNvSpPr/>
            <p:nvPr/>
          </p:nvSpPr>
          <p:spPr>
            <a:xfrm>
              <a:off x="741255" y="2933849"/>
              <a:ext cx="62905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Tanzania*</a:t>
              </a:r>
            </a:p>
          </p:txBody>
        </p:sp>
        <p:sp>
          <p:nvSpPr>
            <p:cNvPr id="279" name="tx279"/>
            <p:cNvSpPr/>
            <p:nvPr/>
          </p:nvSpPr>
          <p:spPr>
            <a:xfrm>
              <a:off x="857899" y="2691630"/>
              <a:ext cx="51241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Namibia</a:t>
              </a:r>
            </a:p>
          </p:txBody>
        </p:sp>
        <p:sp>
          <p:nvSpPr>
            <p:cNvPr id="280" name="tx280"/>
            <p:cNvSpPr/>
            <p:nvPr/>
          </p:nvSpPr>
          <p:spPr>
            <a:xfrm>
              <a:off x="834433" y="2446001"/>
              <a:ext cx="535880"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Burundi*</a:t>
              </a:r>
            </a:p>
          </p:txBody>
        </p:sp>
        <p:sp>
          <p:nvSpPr>
            <p:cNvPr id="281" name="tx281"/>
            <p:cNvSpPr/>
            <p:nvPr/>
          </p:nvSpPr>
          <p:spPr>
            <a:xfrm>
              <a:off x="935593" y="2203781"/>
              <a:ext cx="4347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Malawi</a:t>
              </a:r>
            </a:p>
          </p:txBody>
        </p:sp>
        <p:sp>
          <p:nvSpPr>
            <p:cNvPr id="282" name="tx282"/>
            <p:cNvSpPr/>
            <p:nvPr/>
          </p:nvSpPr>
          <p:spPr>
            <a:xfrm>
              <a:off x="850122" y="1959857"/>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Eswatini</a:t>
              </a:r>
            </a:p>
          </p:txBody>
        </p:sp>
        <p:sp>
          <p:nvSpPr>
            <p:cNvPr id="283" name="tx283"/>
            <p:cNvSpPr/>
            <p:nvPr/>
          </p:nvSpPr>
          <p:spPr>
            <a:xfrm>
              <a:off x="725907" y="1715933"/>
              <a:ext cx="64440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Zimbabwe</a:t>
              </a:r>
            </a:p>
          </p:txBody>
        </p:sp>
        <p:sp>
          <p:nvSpPr>
            <p:cNvPr id="284" name="tx284"/>
            <p:cNvSpPr/>
            <p:nvPr/>
          </p:nvSpPr>
          <p:spPr>
            <a:xfrm>
              <a:off x="850122" y="1470303"/>
              <a:ext cx="520191"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Zambia*</a:t>
              </a:r>
            </a:p>
          </p:txBody>
        </p:sp>
        <p:sp>
          <p:nvSpPr>
            <p:cNvPr id="285" name="tx285"/>
            <p:cNvSpPr/>
            <p:nvPr/>
          </p:nvSpPr>
          <p:spPr>
            <a:xfrm>
              <a:off x="880955" y="1200321"/>
              <a:ext cx="4893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Uganda</a:t>
              </a:r>
            </a:p>
          </p:txBody>
        </p:sp>
        <p:sp>
          <p:nvSpPr>
            <p:cNvPr id="286" name="tx286"/>
            <p:cNvSpPr/>
            <p:nvPr/>
          </p:nvSpPr>
          <p:spPr>
            <a:xfrm>
              <a:off x="857762" y="984159"/>
              <a:ext cx="5125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Rwanda</a:t>
              </a:r>
            </a:p>
          </p:txBody>
        </p:sp>
        <p:sp>
          <p:nvSpPr>
            <p:cNvPr id="287" name="tx287"/>
            <p:cNvSpPr/>
            <p:nvPr/>
          </p:nvSpPr>
          <p:spPr>
            <a:xfrm>
              <a:off x="958854" y="740235"/>
              <a:ext cx="41146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Eritrea</a:t>
              </a:r>
            </a:p>
          </p:txBody>
        </p:sp>
        <p:sp>
          <p:nvSpPr>
            <p:cNvPr id="288" name="tx288"/>
            <p:cNvSpPr/>
            <p:nvPr/>
          </p:nvSpPr>
          <p:spPr>
            <a:xfrm>
              <a:off x="1712114"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89" name="tx289"/>
            <p:cNvSpPr/>
            <p:nvPr/>
          </p:nvSpPr>
          <p:spPr>
            <a:xfrm>
              <a:off x="3232273"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90" name="tx290"/>
            <p:cNvSpPr/>
            <p:nvPr/>
          </p:nvSpPr>
          <p:spPr>
            <a:xfrm>
              <a:off x="4783510"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91" name="tx291"/>
            <p:cNvSpPr/>
            <p:nvPr/>
          </p:nvSpPr>
          <p:spPr>
            <a:xfrm>
              <a:off x="6334747"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92" name="tx292"/>
            <p:cNvSpPr/>
            <p:nvPr/>
          </p:nvSpPr>
          <p:spPr>
            <a:xfrm>
              <a:off x="7854906"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93" name="tx293"/>
            <p:cNvSpPr/>
            <p:nvPr/>
          </p:nvSpPr>
          <p:spPr>
            <a:xfrm>
              <a:off x="4414765"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94" name="pt294"/>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95" name="pt295"/>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96" name="pt296"/>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97" name="tx297"/>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98" name="tx298"/>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99" name="tx299"/>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00" name="tx300"/>
            <p:cNvSpPr/>
            <p:nvPr/>
          </p:nvSpPr>
          <p:spPr>
            <a:xfrm>
              <a:off x="1432944" y="398022"/>
              <a:ext cx="351299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country, ESAR, 2019-2025</a:t>
              </a:r>
            </a:p>
          </p:txBody>
        </p:sp>
        <p:sp>
          <p:nvSpPr>
            <p:cNvPr id="301" name="tx301"/>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2" name="tx302"/>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303" name="tx303"/>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04" name="tx304"/>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MCV1 coverage across years 2019 to 2025 (grey bars), and coverage in specific years (dots), by country. The chart can be used for assessing recovery to pre-pandemic levels and progress beyond 2019.
In 2024, 11 (out of 21) countries had lower coverage than in 2019.
In 2025, 7 countries had lower MCV1 coverage than in 2024.
In 2025, 12 countries had lower coverage than in 2019.</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MCV1 coverage in countries in ESAR from lowest to highest coverage, and the rank of the top 10 countries with the most unvaccinated children, based on absolute numbers.
In 2025, MCV1 coverage ranged from 49% in Madagascar to 93% in Rwanda and Eritrea.
5 out of 21 (24%) countries had coverage of at least 90%.
Ethiopia had MCV1 coverage of 77% and the highest absolute number of unvaccinated children in the region, followed by Madagascar.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Madagascar and Somalia had the lowest MCV1 coverage and were also among the countries with the highest number of unvaccinated children.</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752784" y="2008018"/>
              <a:ext cx="1909361" cy="1851534"/>
            </a:xfrm>
            <a:custGeom>
              <a:avLst/>
              <a:gdLst/>
              <a:ahLst/>
              <a:cxnLst/>
              <a:rect l="0" t="0" r="0" b="0"/>
              <a:pathLst>
                <a:path w="1909361" h="1851534">
                  <a:moveTo>
                    <a:pt x="495019" y="1851534"/>
                  </a:moveTo>
                  <a:lnTo>
                    <a:pt x="562369" y="1839660"/>
                  </a:lnTo>
                  <a:lnTo>
                    <a:pt x="629718" y="1827786"/>
                  </a:lnTo>
                  <a:lnTo>
                    <a:pt x="697068" y="1815912"/>
                  </a:lnTo>
                  <a:lnTo>
                    <a:pt x="764417" y="1804038"/>
                  </a:lnTo>
                  <a:lnTo>
                    <a:pt x="831767" y="1792164"/>
                  </a:lnTo>
                  <a:lnTo>
                    <a:pt x="899117" y="1780290"/>
                  </a:lnTo>
                  <a:lnTo>
                    <a:pt x="966466" y="1768416"/>
                  </a:lnTo>
                  <a:lnTo>
                    <a:pt x="1033816" y="1756542"/>
                  </a:lnTo>
                  <a:lnTo>
                    <a:pt x="1101165" y="1744668"/>
                  </a:lnTo>
                  <a:lnTo>
                    <a:pt x="1168515" y="1732795"/>
                  </a:lnTo>
                  <a:lnTo>
                    <a:pt x="1235865" y="1720921"/>
                  </a:lnTo>
                  <a:lnTo>
                    <a:pt x="1303214" y="1709047"/>
                  </a:lnTo>
                  <a:lnTo>
                    <a:pt x="1370564" y="1697173"/>
                  </a:lnTo>
                  <a:lnTo>
                    <a:pt x="1437913" y="1685299"/>
                  </a:lnTo>
                  <a:lnTo>
                    <a:pt x="1505263" y="1673425"/>
                  </a:lnTo>
                  <a:lnTo>
                    <a:pt x="1572613" y="1661551"/>
                  </a:lnTo>
                  <a:lnTo>
                    <a:pt x="1639962" y="1649677"/>
                  </a:lnTo>
                  <a:lnTo>
                    <a:pt x="1707312" y="1637803"/>
                  </a:lnTo>
                  <a:lnTo>
                    <a:pt x="1774661" y="1625929"/>
                  </a:lnTo>
                  <a:lnTo>
                    <a:pt x="1842011" y="1614055"/>
                  </a:lnTo>
                  <a:lnTo>
                    <a:pt x="1909361" y="1602181"/>
                  </a:lnTo>
                  <a:lnTo>
                    <a:pt x="1896792" y="1537364"/>
                  </a:lnTo>
                  <a:lnTo>
                    <a:pt x="1882023" y="1473013"/>
                  </a:lnTo>
                  <a:lnTo>
                    <a:pt x="1865072" y="1409201"/>
                  </a:lnTo>
                  <a:lnTo>
                    <a:pt x="1845958" y="1346004"/>
                  </a:lnTo>
                  <a:lnTo>
                    <a:pt x="1824703" y="1283495"/>
                  </a:lnTo>
                  <a:lnTo>
                    <a:pt x="1801332" y="1221745"/>
                  </a:lnTo>
                  <a:lnTo>
                    <a:pt x="1775872" y="1160827"/>
                  </a:lnTo>
                  <a:lnTo>
                    <a:pt x="1748353" y="1100811"/>
                  </a:lnTo>
                  <a:lnTo>
                    <a:pt x="1718806" y="1041767"/>
                  </a:lnTo>
                  <a:lnTo>
                    <a:pt x="1687266" y="983763"/>
                  </a:lnTo>
                  <a:lnTo>
                    <a:pt x="1653769" y="926867"/>
                  </a:lnTo>
                  <a:lnTo>
                    <a:pt x="1618354" y="871144"/>
                  </a:lnTo>
                  <a:lnTo>
                    <a:pt x="1581063" y="816659"/>
                  </a:lnTo>
                  <a:lnTo>
                    <a:pt x="1541938" y="763476"/>
                  </a:lnTo>
                  <a:lnTo>
                    <a:pt x="1501024" y="711656"/>
                  </a:lnTo>
                  <a:lnTo>
                    <a:pt x="1458371" y="661259"/>
                  </a:lnTo>
                  <a:lnTo>
                    <a:pt x="1414025" y="612343"/>
                  </a:lnTo>
                  <a:lnTo>
                    <a:pt x="1368041" y="564966"/>
                  </a:lnTo>
                  <a:lnTo>
                    <a:pt x="1320469" y="519182"/>
                  </a:lnTo>
                  <a:lnTo>
                    <a:pt x="1271366" y="475044"/>
                  </a:lnTo>
                  <a:lnTo>
                    <a:pt x="1220789" y="432604"/>
                  </a:lnTo>
                  <a:lnTo>
                    <a:pt x="1168796" y="391910"/>
                  </a:lnTo>
                  <a:lnTo>
                    <a:pt x="1115448" y="353011"/>
                  </a:lnTo>
                  <a:lnTo>
                    <a:pt x="1060806" y="315950"/>
                  </a:lnTo>
                  <a:lnTo>
                    <a:pt x="1004934" y="280772"/>
                  </a:lnTo>
                  <a:lnTo>
                    <a:pt x="947897" y="247516"/>
                  </a:lnTo>
                  <a:lnTo>
                    <a:pt x="889760" y="216221"/>
                  </a:lnTo>
                  <a:lnTo>
                    <a:pt x="830591" y="186925"/>
                  </a:lnTo>
                  <a:lnTo>
                    <a:pt x="770459" y="159659"/>
                  </a:lnTo>
                  <a:lnTo>
                    <a:pt x="709434" y="134457"/>
                  </a:lnTo>
                  <a:lnTo>
                    <a:pt x="647586" y="111348"/>
                  </a:lnTo>
                  <a:lnTo>
                    <a:pt x="584987" y="90358"/>
                  </a:lnTo>
                  <a:lnTo>
                    <a:pt x="521710" y="71511"/>
                  </a:lnTo>
                  <a:lnTo>
                    <a:pt x="457827" y="54830"/>
                  </a:lnTo>
                  <a:lnTo>
                    <a:pt x="393414" y="40334"/>
                  </a:lnTo>
                  <a:lnTo>
                    <a:pt x="328544" y="28039"/>
                  </a:lnTo>
                  <a:lnTo>
                    <a:pt x="263294" y="17961"/>
                  </a:lnTo>
                  <a:lnTo>
                    <a:pt x="197738" y="10109"/>
                  </a:lnTo>
                  <a:lnTo>
                    <a:pt x="131953" y="4495"/>
                  </a:lnTo>
                  <a:lnTo>
                    <a:pt x="66014" y="1124"/>
                  </a:lnTo>
                  <a:lnTo>
                    <a:pt x="0" y="0"/>
                  </a:lnTo>
                  <a:lnTo>
                    <a:pt x="0" y="68388"/>
                  </a:lnTo>
                  <a:lnTo>
                    <a:pt x="0" y="136776"/>
                  </a:lnTo>
                  <a:lnTo>
                    <a:pt x="0" y="205164"/>
                  </a:lnTo>
                  <a:lnTo>
                    <a:pt x="0" y="273553"/>
                  </a:lnTo>
                  <a:lnTo>
                    <a:pt x="0" y="341941"/>
                  </a:lnTo>
                  <a:lnTo>
                    <a:pt x="0" y="410329"/>
                  </a:lnTo>
                  <a:lnTo>
                    <a:pt x="0" y="478718"/>
                  </a:lnTo>
                  <a:lnTo>
                    <a:pt x="0" y="547106"/>
                  </a:lnTo>
                  <a:lnTo>
                    <a:pt x="0" y="615494"/>
                  </a:lnTo>
                  <a:lnTo>
                    <a:pt x="0" y="683882"/>
                  </a:lnTo>
                  <a:lnTo>
                    <a:pt x="0" y="752271"/>
                  </a:lnTo>
                  <a:lnTo>
                    <a:pt x="0" y="820659"/>
                  </a:lnTo>
                  <a:lnTo>
                    <a:pt x="0" y="889047"/>
                  </a:lnTo>
                  <a:lnTo>
                    <a:pt x="0" y="957436"/>
                  </a:lnTo>
                  <a:lnTo>
                    <a:pt x="0" y="1025824"/>
                  </a:lnTo>
                  <a:lnTo>
                    <a:pt x="0" y="1094212"/>
                  </a:lnTo>
                  <a:lnTo>
                    <a:pt x="0" y="1162601"/>
                  </a:lnTo>
                  <a:lnTo>
                    <a:pt x="0" y="1230989"/>
                  </a:lnTo>
                  <a:lnTo>
                    <a:pt x="0" y="1299377"/>
                  </a:lnTo>
                  <a:lnTo>
                    <a:pt x="0" y="1367765"/>
                  </a:lnTo>
                  <a:lnTo>
                    <a:pt x="0" y="1436154"/>
                  </a:lnTo>
                  <a:lnTo>
                    <a:pt x="69957" y="1441046"/>
                  </a:lnTo>
                  <a:lnTo>
                    <a:pt x="138552" y="1455626"/>
                  </a:lnTo>
                  <a:lnTo>
                    <a:pt x="204450" y="1479612"/>
                  </a:lnTo>
                  <a:lnTo>
                    <a:pt x="266369" y="1512535"/>
                  </a:lnTo>
                  <a:lnTo>
                    <a:pt x="323104" y="1553756"/>
                  </a:lnTo>
                  <a:lnTo>
                    <a:pt x="373549" y="1602472"/>
                  </a:lnTo>
                  <a:lnTo>
                    <a:pt x="416723" y="1657734"/>
                  </a:lnTo>
                  <a:lnTo>
                    <a:pt x="451786" y="1718467"/>
                  </a:lnTo>
                  <a:lnTo>
                    <a:pt x="478055" y="1783489"/>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3174109" y="3610200"/>
              <a:ext cx="1517469" cy="1393977"/>
            </a:xfrm>
            <a:custGeom>
              <a:avLst/>
              <a:gdLst/>
              <a:ahLst/>
              <a:cxnLst/>
              <a:rect l="0" t="0" r="0" b="0"/>
              <a:pathLst>
                <a:path w="1517469" h="1393977">
                  <a:moveTo>
                    <a:pt x="0" y="610754"/>
                  </a:moveTo>
                  <a:lnTo>
                    <a:pt x="57323" y="648051"/>
                  </a:lnTo>
                  <a:lnTo>
                    <a:pt x="114646" y="685347"/>
                  </a:lnTo>
                  <a:lnTo>
                    <a:pt x="171969" y="722643"/>
                  </a:lnTo>
                  <a:lnTo>
                    <a:pt x="229292" y="759940"/>
                  </a:lnTo>
                  <a:lnTo>
                    <a:pt x="286615" y="797236"/>
                  </a:lnTo>
                  <a:lnTo>
                    <a:pt x="343938" y="834532"/>
                  </a:lnTo>
                  <a:lnTo>
                    <a:pt x="401262" y="871829"/>
                  </a:lnTo>
                  <a:lnTo>
                    <a:pt x="458585" y="909125"/>
                  </a:lnTo>
                  <a:lnTo>
                    <a:pt x="515908" y="946421"/>
                  </a:lnTo>
                  <a:lnTo>
                    <a:pt x="573231" y="983718"/>
                  </a:lnTo>
                  <a:lnTo>
                    <a:pt x="630554" y="1021014"/>
                  </a:lnTo>
                  <a:lnTo>
                    <a:pt x="687877" y="1058310"/>
                  </a:lnTo>
                  <a:lnTo>
                    <a:pt x="745200" y="1095607"/>
                  </a:lnTo>
                  <a:lnTo>
                    <a:pt x="802524" y="1132903"/>
                  </a:lnTo>
                  <a:lnTo>
                    <a:pt x="859847" y="1170199"/>
                  </a:lnTo>
                  <a:lnTo>
                    <a:pt x="917170" y="1207496"/>
                  </a:lnTo>
                  <a:lnTo>
                    <a:pt x="974493" y="1244792"/>
                  </a:lnTo>
                  <a:lnTo>
                    <a:pt x="1031816" y="1282088"/>
                  </a:lnTo>
                  <a:lnTo>
                    <a:pt x="1089139" y="1319384"/>
                  </a:lnTo>
                  <a:lnTo>
                    <a:pt x="1146462" y="1356681"/>
                  </a:lnTo>
                  <a:lnTo>
                    <a:pt x="1203786" y="1393977"/>
                  </a:lnTo>
                  <a:lnTo>
                    <a:pt x="1238941" y="1337872"/>
                  </a:lnTo>
                  <a:lnTo>
                    <a:pt x="1272160" y="1280598"/>
                  </a:lnTo>
                  <a:lnTo>
                    <a:pt x="1303404" y="1222224"/>
                  </a:lnTo>
                  <a:lnTo>
                    <a:pt x="1332637" y="1162818"/>
                  </a:lnTo>
                  <a:lnTo>
                    <a:pt x="1359824" y="1102447"/>
                  </a:lnTo>
                  <a:lnTo>
                    <a:pt x="1384935" y="1041184"/>
                  </a:lnTo>
                  <a:lnTo>
                    <a:pt x="1407938" y="979099"/>
                  </a:lnTo>
                  <a:lnTo>
                    <a:pt x="1428809" y="916264"/>
                  </a:lnTo>
                  <a:lnTo>
                    <a:pt x="1447521" y="852754"/>
                  </a:lnTo>
                  <a:lnTo>
                    <a:pt x="1464055" y="788642"/>
                  </a:lnTo>
                  <a:lnTo>
                    <a:pt x="1478389" y="724002"/>
                  </a:lnTo>
                  <a:lnTo>
                    <a:pt x="1490508" y="658911"/>
                  </a:lnTo>
                  <a:lnTo>
                    <a:pt x="1500398" y="593444"/>
                  </a:lnTo>
                  <a:lnTo>
                    <a:pt x="1508046" y="527678"/>
                  </a:lnTo>
                  <a:lnTo>
                    <a:pt x="1513445" y="461689"/>
                  </a:lnTo>
                  <a:lnTo>
                    <a:pt x="1516587" y="395553"/>
                  </a:lnTo>
                  <a:lnTo>
                    <a:pt x="1517469" y="329350"/>
                  </a:lnTo>
                  <a:lnTo>
                    <a:pt x="1516090" y="263154"/>
                  </a:lnTo>
                  <a:lnTo>
                    <a:pt x="1512452" y="197045"/>
                  </a:lnTo>
                  <a:lnTo>
                    <a:pt x="1506558" y="131098"/>
                  </a:lnTo>
                  <a:lnTo>
                    <a:pt x="1498416" y="65390"/>
                  </a:lnTo>
                  <a:lnTo>
                    <a:pt x="1488035" y="0"/>
                  </a:lnTo>
                  <a:lnTo>
                    <a:pt x="1420686" y="11873"/>
                  </a:lnTo>
                  <a:lnTo>
                    <a:pt x="1353336" y="23747"/>
                  </a:lnTo>
                  <a:lnTo>
                    <a:pt x="1285987" y="35621"/>
                  </a:lnTo>
                  <a:lnTo>
                    <a:pt x="1218637" y="47495"/>
                  </a:lnTo>
                  <a:lnTo>
                    <a:pt x="1151287" y="59369"/>
                  </a:lnTo>
                  <a:lnTo>
                    <a:pt x="1083938" y="71243"/>
                  </a:lnTo>
                  <a:lnTo>
                    <a:pt x="1016588" y="83117"/>
                  </a:lnTo>
                  <a:lnTo>
                    <a:pt x="949239" y="94991"/>
                  </a:lnTo>
                  <a:lnTo>
                    <a:pt x="881889" y="106865"/>
                  </a:lnTo>
                  <a:lnTo>
                    <a:pt x="814539" y="118739"/>
                  </a:lnTo>
                  <a:lnTo>
                    <a:pt x="747190" y="130613"/>
                  </a:lnTo>
                  <a:lnTo>
                    <a:pt x="679840" y="142487"/>
                  </a:lnTo>
                  <a:lnTo>
                    <a:pt x="612491" y="154361"/>
                  </a:lnTo>
                  <a:lnTo>
                    <a:pt x="545141" y="166235"/>
                  </a:lnTo>
                  <a:lnTo>
                    <a:pt x="477791" y="178109"/>
                  </a:lnTo>
                  <a:lnTo>
                    <a:pt x="410442" y="189983"/>
                  </a:lnTo>
                  <a:lnTo>
                    <a:pt x="343092" y="201857"/>
                  </a:lnTo>
                  <a:lnTo>
                    <a:pt x="275743" y="213731"/>
                  </a:lnTo>
                  <a:lnTo>
                    <a:pt x="208393" y="225605"/>
                  </a:lnTo>
                  <a:lnTo>
                    <a:pt x="141044" y="237479"/>
                  </a:lnTo>
                  <a:lnTo>
                    <a:pt x="73694" y="249353"/>
                  </a:lnTo>
                  <a:lnTo>
                    <a:pt x="81181" y="324441"/>
                  </a:lnTo>
                  <a:lnTo>
                    <a:pt x="77342" y="399804"/>
                  </a:lnTo>
                  <a:lnTo>
                    <a:pt x="62265" y="473743"/>
                  </a:lnTo>
                  <a:lnTo>
                    <a:pt x="36289" y="544592"/>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2919695" y="4220955"/>
              <a:ext cx="1458199" cy="1554668"/>
            </a:xfrm>
            <a:custGeom>
              <a:avLst/>
              <a:gdLst/>
              <a:ahLst/>
              <a:cxnLst/>
              <a:rect l="0" t="0" r="0" b="0"/>
              <a:pathLst>
                <a:path w="1458199" h="1554668">
                  <a:moveTo>
                    <a:pt x="0" y="200004"/>
                  </a:moveTo>
                  <a:lnTo>
                    <a:pt x="22709" y="264512"/>
                  </a:lnTo>
                  <a:lnTo>
                    <a:pt x="45418" y="329020"/>
                  </a:lnTo>
                  <a:lnTo>
                    <a:pt x="68127" y="393527"/>
                  </a:lnTo>
                  <a:lnTo>
                    <a:pt x="90836" y="458035"/>
                  </a:lnTo>
                  <a:lnTo>
                    <a:pt x="113545" y="522543"/>
                  </a:lnTo>
                  <a:lnTo>
                    <a:pt x="136254" y="587051"/>
                  </a:lnTo>
                  <a:lnTo>
                    <a:pt x="158963" y="651559"/>
                  </a:lnTo>
                  <a:lnTo>
                    <a:pt x="181672" y="716066"/>
                  </a:lnTo>
                  <a:lnTo>
                    <a:pt x="204381" y="780574"/>
                  </a:lnTo>
                  <a:lnTo>
                    <a:pt x="227090" y="845082"/>
                  </a:lnTo>
                  <a:lnTo>
                    <a:pt x="249799" y="909590"/>
                  </a:lnTo>
                  <a:lnTo>
                    <a:pt x="272508" y="974098"/>
                  </a:lnTo>
                  <a:lnTo>
                    <a:pt x="295217" y="1038606"/>
                  </a:lnTo>
                  <a:lnTo>
                    <a:pt x="317926" y="1103113"/>
                  </a:lnTo>
                  <a:lnTo>
                    <a:pt x="340635" y="1167621"/>
                  </a:lnTo>
                  <a:lnTo>
                    <a:pt x="363344" y="1232129"/>
                  </a:lnTo>
                  <a:lnTo>
                    <a:pt x="386053" y="1296637"/>
                  </a:lnTo>
                  <a:lnTo>
                    <a:pt x="408762" y="1361145"/>
                  </a:lnTo>
                  <a:lnTo>
                    <a:pt x="431472" y="1425652"/>
                  </a:lnTo>
                  <a:lnTo>
                    <a:pt x="454181" y="1490160"/>
                  </a:lnTo>
                  <a:lnTo>
                    <a:pt x="476890" y="1554668"/>
                  </a:lnTo>
                  <a:lnTo>
                    <a:pt x="539586" y="1531373"/>
                  </a:lnTo>
                  <a:lnTo>
                    <a:pt x="601442" y="1505930"/>
                  </a:lnTo>
                  <a:lnTo>
                    <a:pt x="662384" y="1478368"/>
                  </a:lnTo>
                  <a:lnTo>
                    <a:pt x="722339" y="1448721"/>
                  </a:lnTo>
                  <a:lnTo>
                    <a:pt x="781235" y="1417023"/>
                  </a:lnTo>
                  <a:lnTo>
                    <a:pt x="839003" y="1383313"/>
                  </a:lnTo>
                  <a:lnTo>
                    <a:pt x="895574" y="1347630"/>
                  </a:lnTo>
                  <a:lnTo>
                    <a:pt x="950880" y="1310017"/>
                  </a:lnTo>
                  <a:lnTo>
                    <a:pt x="1004857" y="1270519"/>
                  </a:lnTo>
                  <a:lnTo>
                    <a:pt x="1057438" y="1229182"/>
                  </a:lnTo>
                  <a:lnTo>
                    <a:pt x="1108563" y="1186057"/>
                  </a:lnTo>
                  <a:lnTo>
                    <a:pt x="1158169" y="1141194"/>
                  </a:lnTo>
                  <a:lnTo>
                    <a:pt x="1206199" y="1094646"/>
                  </a:lnTo>
                  <a:lnTo>
                    <a:pt x="1252594" y="1046469"/>
                  </a:lnTo>
                  <a:lnTo>
                    <a:pt x="1297301" y="996721"/>
                  </a:lnTo>
                  <a:lnTo>
                    <a:pt x="1340264" y="945460"/>
                  </a:lnTo>
                  <a:lnTo>
                    <a:pt x="1381434" y="892748"/>
                  </a:lnTo>
                  <a:lnTo>
                    <a:pt x="1420761" y="838647"/>
                  </a:lnTo>
                  <a:lnTo>
                    <a:pt x="1458199" y="783222"/>
                  </a:lnTo>
                  <a:lnTo>
                    <a:pt x="1400876" y="745926"/>
                  </a:lnTo>
                  <a:lnTo>
                    <a:pt x="1343553" y="708630"/>
                  </a:lnTo>
                  <a:lnTo>
                    <a:pt x="1286230" y="671333"/>
                  </a:lnTo>
                  <a:lnTo>
                    <a:pt x="1228907" y="634037"/>
                  </a:lnTo>
                  <a:lnTo>
                    <a:pt x="1171583" y="596741"/>
                  </a:lnTo>
                  <a:lnTo>
                    <a:pt x="1114260" y="559444"/>
                  </a:lnTo>
                  <a:lnTo>
                    <a:pt x="1056937" y="522148"/>
                  </a:lnTo>
                  <a:lnTo>
                    <a:pt x="999614" y="484852"/>
                  </a:lnTo>
                  <a:lnTo>
                    <a:pt x="942291" y="447555"/>
                  </a:lnTo>
                  <a:lnTo>
                    <a:pt x="884968" y="410259"/>
                  </a:lnTo>
                  <a:lnTo>
                    <a:pt x="827645" y="372963"/>
                  </a:lnTo>
                  <a:lnTo>
                    <a:pt x="770321" y="335666"/>
                  </a:lnTo>
                  <a:lnTo>
                    <a:pt x="712998" y="298370"/>
                  </a:lnTo>
                  <a:lnTo>
                    <a:pt x="655675" y="261074"/>
                  </a:lnTo>
                  <a:lnTo>
                    <a:pt x="598352" y="223777"/>
                  </a:lnTo>
                  <a:lnTo>
                    <a:pt x="541029" y="186481"/>
                  </a:lnTo>
                  <a:lnTo>
                    <a:pt x="483706" y="149185"/>
                  </a:lnTo>
                  <a:lnTo>
                    <a:pt x="426383" y="111888"/>
                  </a:lnTo>
                  <a:lnTo>
                    <a:pt x="369059" y="74592"/>
                  </a:lnTo>
                  <a:lnTo>
                    <a:pt x="311736" y="37296"/>
                  </a:lnTo>
                  <a:lnTo>
                    <a:pt x="254413" y="0"/>
                  </a:lnTo>
                  <a:lnTo>
                    <a:pt x="214963" y="52724"/>
                  </a:lnTo>
                  <a:lnTo>
                    <a:pt x="168959" y="99839"/>
                  </a:lnTo>
                  <a:lnTo>
                    <a:pt x="117191" y="140536"/>
                  </a:lnTo>
                  <a:lnTo>
                    <a:pt x="60547" y="174116"/>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259473" y="4420959"/>
              <a:ext cx="1137112" cy="1464537"/>
            </a:xfrm>
            <a:custGeom>
              <a:avLst/>
              <a:gdLst/>
              <a:ahLst/>
              <a:cxnLst/>
              <a:rect l="0" t="0" r="0" b="0"/>
              <a:pathLst>
                <a:path w="1137112" h="1464537">
                  <a:moveTo>
                    <a:pt x="365415" y="11978"/>
                  </a:moveTo>
                  <a:lnTo>
                    <a:pt x="348014" y="78116"/>
                  </a:lnTo>
                  <a:lnTo>
                    <a:pt x="330613" y="144253"/>
                  </a:lnTo>
                  <a:lnTo>
                    <a:pt x="313212" y="210391"/>
                  </a:lnTo>
                  <a:lnTo>
                    <a:pt x="295812" y="276528"/>
                  </a:lnTo>
                  <a:lnTo>
                    <a:pt x="278411" y="342666"/>
                  </a:lnTo>
                  <a:lnTo>
                    <a:pt x="261010" y="408803"/>
                  </a:lnTo>
                  <a:lnTo>
                    <a:pt x="243610" y="474941"/>
                  </a:lnTo>
                  <a:lnTo>
                    <a:pt x="226209" y="541078"/>
                  </a:lnTo>
                  <a:lnTo>
                    <a:pt x="208808" y="607216"/>
                  </a:lnTo>
                  <a:lnTo>
                    <a:pt x="191407" y="673353"/>
                  </a:lnTo>
                  <a:lnTo>
                    <a:pt x="174007" y="739491"/>
                  </a:lnTo>
                  <a:lnTo>
                    <a:pt x="156606" y="805628"/>
                  </a:lnTo>
                  <a:lnTo>
                    <a:pt x="139205" y="871766"/>
                  </a:lnTo>
                  <a:lnTo>
                    <a:pt x="121805" y="937904"/>
                  </a:lnTo>
                  <a:lnTo>
                    <a:pt x="104404" y="1004041"/>
                  </a:lnTo>
                  <a:lnTo>
                    <a:pt x="87003" y="1070179"/>
                  </a:lnTo>
                  <a:lnTo>
                    <a:pt x="69602" y="1136316"/>
                  </a:lnTo>
                  <a:lnTo>
                    <a:pt x="52202" y="1202454"/>
                  </a:lnTo>
                  <a:lnTo>
                    <a:pt x="34801" y="1268591"/>
                  </a:lnTo>
                  <a:lnTo>
                    <a:pt x="17400" y="1334729"/>
                  </a:lnTo>
                  <a:lnTo>
                    <a:pt x="0" y="1400866"/>
                  </a:lnTo>
                  <a:lnTo>
                    <a:pt x="65997" y="1416999"/>
                  </a:lnTo>
                  <a:lnTo>
                    <a:pt x="132520" y="1430810"/>
                  </a:lnTo>
                  <a:lnTo>
                    <a:pt x="199485" y="1442282"/>
                  </a:lnTo>
                  <a:lnTo>
                    <a:pt x="266812" y="1451400"/>
                  </a:lnTo>
                  <a:lnTo>
                    <a:pt x="334416" y="1458153"/>
                  </a:lnTo>
                  <a:lnTo>
                    <a:pt x="402216" y="1462534"/>
                  </a:lnTo>
                  <a:lnTo>
                    <a:pt x="470127" y="1464537"/>
                  </a:lnTo>
                  <a:lnTo>
                    <a:pt x="538067" y="1464159"/>
                  </a:lnTo>
                  <a:lnTo>
                    <a:pt x="605952" y="1461400"/>
                  </a:lnTo>
                  <a:lnTo>
                    <a:pt x="673699" y="1456265"/>
                  </a:lnTo>
                  <a:lnTo>
                    <a:pt x="741224" y="1448760"/>
                  </a:lnTo>
                  <a:lnTo>
                    <a:pt x="808445" y="1438893"/>
                  </a:lnTo>
                  <a:lnTo>
                    <a:pt x="875279" y="1426677"/>
                  </a:lnTo>
                  <a:lnTo>
                    <a:pt x="941643" y="1412126"/>
                  </a:lnTo>
                  <a:lnTo>
                    <a:pt x="1007457" y="1395260"/>
                  </a:lnTo>
                  <a:lnTo>
                    <a:pt x="1072640" y="1376098"/>
                  </a:lnTo>
                  <a:lnTo>
                    <a:pt x="1137112" y="1354664"/>
                  </a:lnTo>
                  <a:lnTo>
                    <a:pt x="1114402" y="1290156"/>
                  </a:lnTo>
                  <a:lnTo>
                    <a:pt x="1091693" y="1225648"/>
                  </a:lnTo>
                  <a:lnTo>
                    <a:pt x="1068984" y="1161140"/>
                  </a:lnTo>
                  <a:lnTo>
                    <a:pt x="1046275" y="1096632"/>
                  </a:lnTo>
                  <a:lnTo>
                    <a:pt x="1023566" y="1032125"/>
                  </a:lnTo>
                  <a:lnTo>
                    <a:pt x="1000857" y="967617"/>
                  </a:lnTo>
                  <a:lnTo>
                    <a:pt x="978148" y="903109"/>
                  </a:lnTo>
                  <a:lnTo>
                    <a:pt x="955439" y="838601"/>
                  </a:lnTo>
                  <a:lnTo>
                    <a:pt x="932730" y="774093"/>
                  </a:lnTo>
                  <a:lnTo>
                    <a:pt x="910021" y="709585"/>
                  </a:lnTo>
                  <a:lnTo>
                    <a:pt x="887312" y="645078"/>
                  </a:lnTo>
                  <a:lnTo>
                    <a:pt x="864603" y="580570"/>
                  </a:lnTo>
                  <a:lnTo>
                    <a:pt x="841894" y="516062"/>
                  </a:lnTo>
                  <a:lnTo>
                    <a:pt x="819185" y="451554"/>
                  </a:lnTo>
                  <a:lnTo>
                    <a:pt x="796476" y="387046"/>
                  </a:lnTo>
                  <a:lnTo>
                    <a:pt x="773767" y="322539"/>
                  </a:lnTo>
                  <a:lnTo>
                    <a:pt x="751058" y="258031"/>
                  </a:lnTo>
                  <a:lnTo>
                    <a:pt x="728349" y="193523"/>
                  </a:lnTo>
                  <a:lnTo>
                    <a:pt x="705639" y="129015"/>
                  </a:lnTo>
                  <a:lnTo>
                    <a:pt x="682930" y="64507"/>
                  </a:lnTo>
                  <a:lnTo>
                    <a:pt x="660221" y="0"/>
                  </a:lnTo>
                  <a:lnTo>
                    <a:pt x="588018" y="19518"/>
                  </a:lnTo>
                  <a:lnTo>
                    <a:pt x="513717" y="28107"/>
                  </a:lnTo>
                  <a:lnTo>
                    <a:pt x="438964" y="25575"/>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1306006" y="4281443"/>
              <a:ext cx="1318882" cy="1540382"/>
            </a:xfrm>
            <a:custGeom>
              <a:avLst/>
              <a:gdLst/>
              <a:ahLst/>
              <a:cxnLst/>
              <a:rect l="0" t="0" r="0" b="0"/>
              <a:pathLst>
                <a:path w="1318882" h="1540382">
                  <a:moveTo>
                    <a:pt x="1071687" y="0"/>
                  </a:moveTo>
                  <a:lnTo>
                    <a:pt x="1020654" y="45526"/>
                  </a:lnTo>
                  <a:lnTo>
                    <a:pt x="969621" y="91052"/>
                  </a:lnTo>
                  <a:lnTo>
                    <a:pt x="918589" y="136578"/>
                  </a:lnTo>
                  <a:lnTo>
                    <a:pt x="867556" y="182104"/>
                  </a:lnTo>
                  <a:lnTo>
                    <a:pt x="816523" y="227630"/>
                  </a:lnTo>
                  <a:lnTo>
                    <a:pt x="765491" y="273156"/>
                  </a:lnTo>
                  <a:lnTo>
                    <a:pt x="714458" y="318682"/>
                  </a:lnTo>
                  <a:lnTo>
                    <a:pt x="663425" y="364208"/>
                  </a:lnTo>
                  <a:lnTo>
                    <a:pt x="612392" y="409734"/>
                  </a:lnTo>
                  <a:lnTo>
                    <a:pt x="561360" y="455260"/>
                  </a:lnTo>
                  <a:lnTo>
                    <a:pt x="510327" y="500786"/>
                  </a:lnTo>
                  <a:lnTo>
                    <a:pt x="459294" y="546312"/>
                  </a:lnTo>
                  <a:lnTo>
                    <a:pt x="408261" y="591838"/>
                  </a:lnTo>
                  <a:lnTo>
                    <a:pt x="357229" y="637364"/>
                  </a:lnTo>
                  <a:lnTo>
                    <a:pt x="306196" y="682890"/>
                  </a:lnTo>
                  <a:lnTo>
                    <a:pt x="255163" y="728416"/>
                  </a:lnTo>
                  <a:lnTo>
                    <a:pt x="204130" y="773942"/>
                  </a:lnTo>
                  <a:lnTo>
                    <a:pt x="153098" y="819468"/>
                  </a:lnTo>
                  <a:lnTo>
                    <a:pt x="102065" y="864994"/>
                  </a:lnTo>
                  <a:lnTo>
                    <a:pt x="51032" y="910520"/>
                  </a:lnTo>
                  <a:lnTo>
                    <a:pt x="0" y="956046"/>
                  </a:lnTo>
                  <a:lnTo>
                    <a:pt x="45269" y="1005066"/>
                  </a:lnTo>
                  <a:lnTo>
                    <a:pt x="92198" y="1052500"/>
                  </a:lnTo>
                  <a:lnTo>
                    <a:pt x="140732" y="1098290"/>
                  </a:lnTo>
                  <a:lnTo>
                    <a:pt x="190813" y="1142384"/>
                  </a:lnTo>
                  <a:lnTo>
                    <a:pt x="242382" y="1184728"/>
                  </a:lnTo>
                  <a:lnTo>
                    <a:pt x="295377" y="1225272"/>
                  </a:lnTo>
                  <a:lnTo>
                    <a:pt x="349735" y="1263969"/>
                  </a:lnTo>
                  <a:lnTo>
                    <a:pt x="405393" y="1300772"/>
                  </a:lnTo>
                  <a:lnTo>
                    <a:pt x="462285" y="1335638"/>
                  </a:lnTo>
                  <a:lnTo>
                    <a:pt x="520343" y="1368526"/>
                  </a:lnTo>
                  <a:lnTo>
                    <a:pt x="579498" y="1399397"/>
                  </a:lnTo>
                  <a:lnTo>
                    <a:pt x="639680" y="1428214"/>
                  </a:lnTo>
                  <a:lnTo>
                    <a:pt x="700818" y="1454942"/>
                  </a:lnTo>
                  <a:lnTo>
                    <a:pt x="762840" y="1479552"/>
                  </a:lnTo>
                  <a:lnTo>
                    <a:pt x="825672" y="1502012"/>
                  </a:lnTo>
                  <a:lnTo>
                    <a:pt x="889239" y="1522297"/>
                  </a:lnTo>
                  <a:lnTo>
                    <a:pt x="953467" y="1540382"/>
                  </a:lnTo>
                  <a:lnTo>
                    <a:pt x="970868" y="1474245"/>
                  </a:lnTo>
                  <a:lnTo>
                    <a:pt x="988269" y="1408107"/>
                  </a:lnTo>
                  <a:lnTo>
                    <a:pt x="1005669" y="1341970"/>
                  </a:lnTo>
                  <a:lnTo>
                    <a:pt x="1023070" y="1275832"/>
                  </a:lnTo>
                  <a:lnTo>
                    <a:pt x="1040471" y="1209695"/>
                  </a:lnTo>
                  <a:lnTo>
                    <a:pt x="1057872" y="1143557"/>
                  </a:lnTo>
                  <a:lnTo>
                    <a:pt x="1075272" y="1077420"/>
                  </a:lnTo>
                  <a:lnTo>
                    <a:pt x="1092673" y="1011282"/>
                  </a:lnTo>
                  <a:lnTo>
                    <a:pt x="1110074" y="945145"/>
                  </a:lnTo>
                  <a:lnTo>
                    <a:pt x="1127474" y="879007"/>
                  </a:lnTo>
                  <a:lnTo>
                    <a:pt x="1144875" y="812870"/>
                  </a:lnTo>
                  <a:lnTo>
                    <a:pt x="1162276" y="746732"/>
                  </a:lnTo>
                  <a:lnTo>
                    <a:pt x="1179677" y="680594"/>
                  </a:lnTo>
                  <a:lnTo>
                    <a:pt x="1197077" y="614457"/>
                  </a:lnTo>
                  <a:lnTo>
                    <a:pt x="1214478" y="548319"/>
                  </a:lnTo>
                  <a:lnTo>
                    <a:pt x="1231879" y="482182"/>
                  </a:lnTo>
                  <a:lnTo>
                    <a:pt x="1249279" y="416044"/>
                  </a:lnTo>
                  <a:lnTo>
                    <a:pt x="1266680" y="349907"/>
                  </a:lnTo>
                  <a:lnTo>
                    <a:pt x="1284081" y="283769"/>
                  </a:lnTo>
                  <a:lnTo>
                    <a:pt x="1301482" y="217632"/>
                  </a:lnTo>
                  <a:lnTo>
                    <a:pt x="1318882" y="151494"/>
                  </a:lnTo>
                  <a:lnTo>
                    <a:pt x="1249396" y="127662"/>
                  </a:lnTo>
                  <a:lnTo>
                    <a:pt x="1184125" y="93956"/>
                  </a:lnTo>
                  <a:lnTo>
                    <a:pt x="1124464" y="51097"/>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840080" y="4029034"/>
              <a:ext cx="1537612" cy="1208455"/>
            </a:xfrm>
            <a:custGeom>
              <a:avLst/>
              <a:gdLst/>
              <a:ahLst/>
              <a:cxnLst/>
              <a:rect l="0" t="0" r="0" b="0"/>
              <a:pathLst>
                <a:path w="1537612" h="1208455">
                  <a:moveTo>
                    <a:pt x="1416817" y="0"/>
                  </a:moveTo>
                  <a:lnTo>
                    <a:pt x="1349349" y="11184"/>
                  </a:lnTo>
                  <a:lnTo>
                    <a:pt x="1281882" y="22369"/>
                  </a:lnTo>
                  <a:lnTo>
                    <a:pt x="1214414" y="33554"/>
                  </a:lnTo>
                  <a:lnTo>
                    <a:pt x="1146947" y="44738"/>
                  </a:lnTo>
                  <a:lnTo>
                    <a:pt x="1079479" y="55923"/>
                  </a:lnTo>
                  <a:lnTo>
                    <a:pt x="1012012" y="67108"/>
                  </a:lnTo>
                  <a:lnTo>
                    <a:pt x="944544" y="78292"/>
                  </a:lnTo>
                  <a:lnTo>
                    <a:pt x="877077" y="89477"/>
                  </a:lnTo>
                  <a:lnTo>
                    <a:pt x="809609" y="100662"/>
                  </a:lnTo>
                  <a:lnTo>
                    <a:pt x="742142" y="111846"/>
                  </a:lnTo>
                  <a:lnTo>
                    <a:pt x="674674" y="123031"/>
                  </a:lnTo>
                  <a:lnTo>
                    <a:pt x="607207" y="134216"/>
                  </a:lnTo>
                  <a:lnTo>
                    <a:pt x="539739" y="145401"/>
                  </a:lnTo>
                  <a:lnTo>
                    <a:pt x="472272" y="156585"/>
                  </a:lnTo>
                  <a:lnTo>
                    <a:pt x="404804" y="167770"/>
                  </a:lnTo>
                  <a:lnTo>
                    <a:pt x="337337" y="178955"/>
                  </a:lnTo>
                  <a:lnTo>
                    <a:pt x="269869" y="190139"/>
                  </a:lnTo>
                  <a:lnTo>
                    <a:pt x="202402" y="201324"/>
                  </a:lnTo>
                  <a:lnTo>
                    <a:pt x="134934" y="212509"/>
                  </a:lnTo>
                  <a:lnTo>
                    <a:pt x="67467" y="223693"/>
                  </a:lnTo>
                  <a:lnTo>
                    <a:pt x="0" y="234878"/>
                  </a:lnTo>
                  <a:lnTo>
                    <a:pt x="12366" y="302107"/>
                  </a:lnTo>
                  <a:lnTo>
                    <a:pt x="27095" y="368859"/>
                  </a:lnTo>
                  <a:lnTo>
                    <a:pt x="44168" y="435049"/>
                  </a:lnTo>
                  <a:lnTo>
                    <a:pt x="63564" y="500597"/>
                  </a:lnTo>
                  <a:lnTo>
                    <a:pt x="85258" y="565420"/>
                  </a:lnTo>
                  <a:lnTo>
                    <a:pt x="109224" y="629438"/>
                  </a:lnTo>
                  <a:lnTo>
                    <a:pt x="135431" y="692572"/>
                  </a:lnTo>
                  <a:lnTo>
                    <a:pt x="163848" y="754742"/>
                  </a:lnTo>
                  <a:lnTo>
                    <a:pt x="194439" y="815872"/>
                  </a:lnTo>
                  <a:lnTo>
                    <a:pt x="227166" y="875886"/>
                  </a:lnTo>
                  <a:lnTo>
                    <a:pt x="261988" y="934709"/>
                  </a:lnTo>
                  <a:lnTo>
                    <a:pt x="298862" y="992267"/>
                  </a:lnTo>
                  <a:lnTo>
                    <a:pt x="337743" y="1048490"/>
                  </a:lnTo>
                  <a:lnTo>
                    <a:pt x="378581" y="1103307"/>
                  </a:lnTo>
                  <a:lnTo>
                    <a:pt x="421326" y="1156651"/>
                  </a:lnTo>
                  <a:lnTo>
                    <a:pt x="465925" y="1208455"/>
                  </a:lnTo>
                  <a:lnTo>
                    <a:pt x="516957" y="1162929"/>
                  </a:lnTo>
                  <a:lnTo>
                    <a:pt x="567990" y="1117403"/>
                  </a:lnTo>
                  <a:lnTo>
                    <a:pt x="619023" y="1071877"/>
                  </a:lnTo>
                  <a:lnTo>
                    <a:pt x="670056" y="1026351"/>
                  </a:lnTo>
                  <a:lnTo>
                    <a:pt x="721088" y="980825"/>
                  </a:lnTo>
                  <a:lnTo>
                    <a:pt x="772121" y="935299"/>
                  </a:lnTo>
                  <a:lnTo>
                    <a:pt x="823154" y="889773"/>
                  </a:lnTo>
                  <a:lnTo>
                    <a:pt x="874187" y="844247"/>
                  </a:lnTo>
                  <a:lnTo>
                    <a:pt x="925219" y="798721"/>
                  </a:lnTo>
                  <a:lnTo>
                    <a:pt x="976252" y="753195"/>
                  </a:lnTo>
                  <a:lnTo>
                    <a:pt x="1027285" y="707669"/>
                  </a:lnTo>
                  <a:lnTo>
                    <a:pt x="1078318" y="662143"/>
                  </a:lnTo>
                  <a:lnTo>
                    <a:pt x="1129350" y="616617"/>
                  </a:lnTo>
                  <a:lnTo>
                    <a:pt x="1180383" y="571090"/>
                  </a:lnTo>
                  <a:lnTo>
                    <a:pt x="1231416" y="525564"/>
                  </a:lnTo>
                  <a:lnTo>
                    <a:pt x="1282448" y="480038"/>
                  </a:lnTo>
                  <a:lnTo>
                    <a:pt x="1333481" y="434512"/>
                  </a:lnTo>
                  <a:lnTo>
                    <a:pt x="1384514" y="388986"/>
                  </a:lnTo>
                  <a:lnTo>
                    <a:pt x="1435547" y="343460"/>
                  </a:lnTo>
                  <a:lnTo>
                    <a:pt x="1486579" y="297934"/>
                  </a:lnTo>
                  <a:lnTo>
                    <a:pt x="1537612" y="252408"/>
                  </a:lnTo>
                  <a:lnTo>
                    <a:pt x="1494300" y="196360"/>
                  </a:lnTo>
                  <a:lnTo>
                    <a:pt x="1459296" y="134779"/>
                  </a:lnTo>
                  <a:lnTo>
                    <a:pt x="1433296" y="68890"/>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814086" y="3391176"/>
              <a:ext cx="1457128" cy="872736"/>
            </a:xfrm>
            <a:custGeom>
              <a:avLst/>
              <a:gdLst/>
              <a:ahLst/>
              <a:cxnLst/>
              <a:rect l="0" t="0" r="0" b="0"/>
              <a:pathLst>
                <a:path w="1457128" h="872736">
                  <a:moveTo>
                    <a:pt x="1457128" y="411593"/>
                  </a:moveTo>
                  <a:lnTo>
                    <a:pt x="1391609" y="391993"/>
                  </a:lnTo>
                  <a:lnTo>
                    <a:pt x="1326089" y="372393"/>
                  </a:lnTo>
                  <a:lnTo>
                    <a:pt x="1260569" y="352794"/>
                  </a:lnTo>
                  <a:lnTo>
                    <a:pt x="1195050" y="333194"/>
                  </a:lnTo>
                  <a:lnTo>
                    <a:pt x="1129530" y="313594"/>
                  </a:lnTo>
                  <a:lnTo>
                    <a:pt x="1064011" y="293995"/>
                  </a:lnTo>
                  <a:lnTo>
                    <a:pt x="998491" y="274395"/>
                  </a:lnTo>
                  <a:lnTo>
                    <a:pt x="932972" y="254795"/>
                  </a:lnTo>
                  <a:lnTo>
                    <a:pt x="867452" y="235196"/>
                  </a:lnTo>
                  <a:lnTo>
                    <a:pt x="801933" y="215596"/>
                  </a:lnTo>
                  <a:lnTo>
                    <a:pt x="736413" y="195996"/>
                  </a:lnTo>
                  <a:lnTo>
                    <a:pt x="670893" y="176397"/>
                  </a:lnTo>
                  <a:lnTo>
                    <a:pt x="605374" y="156797"/>
                  </a:lnTo>
                  <a:lnTo>
                    <a:pt x="539854" y="137197"/>
                  </a:lnTo>
                  <a:lnTo>
                    <a:pt x="474335" y="117598"/>
                  </a:lnTo>
                  <a:lnTo>
                    <a:pt x="408815" y="97998"/>
                  </a:lnTo>
                  <a:lnTo>
                    <a:pt x="343296" y="78398"/>
                  </a:lnTo>
                  <a:lnTo>
                    <a:pt x="277776" y="58799"/>
                  </a:lnTo>
                  <a:lnTo>
                    <a:pt x="212257" y="39199"/>
                  </a:lnTo>
                  <a:lnTo>
                    <a:pt x="146737" y="19599"/>
                  </a:lnTo>
                  <a:lnTo>
                    <a:pt x="81217" y="0"/>
                  </a:lnTo>
                  <a:lnTo>
                    <a:pt x="62913" y="65332"/>
                  </a:lnTo>
                  <a:lnTo>
                    <a:pt x="46906" y="131264"/>
                  </a:lnTo>
                  <a:lnTo>
                    <a:pt x="33215" y="197717"/>
                  </a:lnTo>
                  <a:lnTo>
                    <a:pt x="21858" y="264608"/>
                  </a:lnTo>
                  <a:lnTo>
                    <a:pt x="12848" y="331855"/>
                  </a:lnTo>
                  <a:lnTo>
                    <a:pt x="6197" y="399376"/>
                  </a:lnTo>
                  <a:lnTo>
                    <a:pt x="1912" y="467089"/>
                  </a:lnTo>
                  <a:lnTo>
                    <a:pt x="0" y="534910"/>
                  </a:lnTo>
                  <a:lnTo>
                    <a:pt x="461" y="602756"/>
                  </a:lnTo>
                  <a:lnTo>
                    <a:pt x="3296" y="670545"/>
                  </a:lnTo>
                  <a:lnTo>
                    <a:pt x="8501" y="738193"/>
                  </a:lnTo>
                  <a:lnTo>
                    <a:pt x="16070" y="805618"/>
                  </a:lnTo>
                  <a:lnTo>
                    <a:pt x="25994" y="872736"/>
                  </a:lnTo>
                  <a:lnTo>
                    <a:pt x="93461" y="861552"/>
                  </a:lnTo>
                  <a:lnTo>
                    <a:pt x="160928" y="850367"/>
                  </a:lnTo>
                  <a:lnTo>
                    <a:pt x="228396" y="839182"/>
                  </a:lnTo>
                  <a:lnTo>
                    <a:pt x="295863" y="827998"/>
                  </a:lnTo>
                  <a:lnTo>
                    <a:pt x="363331" y="816813"/>
                  </a:lnTo>
                  <a:lnTo>
                    <a:pt x="430798" y="805628"/>
                  </a:lnTo>
                  <a:lnTo>
                    <a:pt x="498266" y="794444"/>
                  </a:lnTo>
                  <a:lnTo>
                    <a:pt x="565733" y="783259"/>
                  </a:lnTo>
                  <a:lnTo>
                    <a:pt x="633201" y="772074"/>
                  </a:lnTo>
                  <a:lnTo>
                    <a:pt x="700668" y="760889"/>
                  </a:lnTo>
                  <a:lnTo>
                    <a:pt x="768136" y="749705"/>
                  </a:lnTo>
                  <a:lnTo>
                    <a:pt x="835603" y="738520"/>
                  </a:lnTo>
                  <a:lnTo>
                    <a:pt x="903071" y="727335"/>
                  </a:lnTo>
                  <a:lnTo>
                    <a:pt x="970538" y="716151"/>
                  </a:lnTo>
                  <a:lnTo>
                    <a:pt x="1038006" y="704966"/>
                  </a:lnTo>
                  <a:lnTo>
                    <a:pt x="1105473" y="693781"/>
                  </a:lnTo>
                  <a:lnTo>
                    <a:pt x="1172941" y="682597"/>
                  </a:lnTo>
                  <a:lnTo>
                    <a:pt x="1240408" y="671412"/>
                  </a:lnTo>
                  <a:lnTo>
                    <a:pt x="1307876" y="660227"/>
                  </a:lnTo>
                  <a:lnTo>
                    <a:pt x="1375343" y="649043"/>
                  </a:lnTo>
                  <a:lnTo>
                    <a:pt x="1442811" y="637858"/>
                  </a:lnTo>
                  <a:lnTo>
                    <a:pt x="1436083" y="562000"/>
                  </a:lnTo>
                  <a:lnTo>
                    <a:pt x="1440892" y="485997"/>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895304" y="2640351"/>
              <a:ext cx="1486086" cy="1162418"/>
            </a:xfrm>
            <a:custGeom>
              <a:avLst/>
              <a:gdLst/>
              <a:ahLst/>
              <a:cxnLst/>
              <a:rect l="0" t="0" r="0" b="0"/>
              <a:pathLst>
                <a:path w="1486086" h="1162418">
                  <a:moveTo>
                    <a:pt x="1486086" y="967759"/>
                  </a:moveTo>
                  <a:lnTo>
                    <a:pt x="1435557" y="921676"/>
                  </a:lnTo>
                  <a:lnTo>
                    <a:pt x="1385027" y="875592"/>
                  </a:lnTo>
                  <a:lnTo>
                    <a:pt x="1334497" y="829508"/>
                  </a:lnTo>
                  <a:lnTo>
                    <a:pt x="1283968" y="783424"/>
                  </a:lnTo>
                  <a:lnTo>
                    <a:pt x="1233438" y="737340"/>
                  </a:lnTo>
                  <a:lnTo>
                    <a:pt x="1182908" y="691257"/>
                  </a:lnTo>
                  <a:lnTo>
                    <a:pt x="1132379" y="645173"/>
                  </a:lnTo>
                  <a:lnTo>
                    <a:pt x="1081849" y="599089"/>
                  </a:lnTo>
                  <a:lnTo>
                    <a:pt x="1031320" y="553005"/>
                  </a:lnTo>
                  <a:lnTo>
                    <a:pt x="980790" y="506921"/>
                  </a:lnTo>
                  <a:lnTo>
                    <a:pt x="930260" y="460838"/>
                  </a:lnTo>
                  <a:lnTo>
                    <a:pt x="879731" y="414754"/>
                  </a:lnTo>
                  <a:lnTo>
                    <a:pt x="829201" y="368670"/>
                  </a:lnTo>
                  <a:lnTo>
                    <a:pt x="778672" y="322586"/>
                  </a:lnTo>
                  <a:lnTo>
                    <a:pt x="728142" y="276502"/>
                  </a:lnTo>
                  <a:lnTo>
                    <a:pt x="677612" y="230419"/>
                  </a:lnTo>
                  <a:lnTo>
                    <a:pt x="627083" y="184335"/>
                  </a:lnTo>
                  <a:lnTo>
                    <a:pt x="576553" y="138251"/>
                  </a:lnTo>
                  <a:lnTo>
                    <a:pt x="526024" y="92167"/>
                  </a:lnTo>
                  <a:lnTo>
                    <a:pt x="475494" y="46083"/>
                  </a:lnTo>
                  <a:lnTo>
                    <a:pt x="424964" y="0"/>
                  </a:lnTo>
                  <a:lnTo>
                    <a:pt x="380729" y="50217"/>
                  </a:lnTo>
                  <a:lnTo>
                    <a:pt x="338252" y="101931"/>
                  </a:lnTo>
                  <a:lnTo>
                    <a:pt x="297586" y="155080"/>
                  </a:lnTo>
                  <a:lnTo>
                    <a:pt x="258779" y="209600"/>
                  </a:lnTo>
                  <a:lnTo>
                    <a:pt x="221876" y="265428"/>
                  </a:lnTo>
                  <a:lnTo>
                    <a:pt x="186921" y="322496"/>
                  </a:lnTo>
                  <a:lnTo>
                    <a:pt x="153958" y="380736"/>
                  </a:lnTo>
                  <a:lnTo>
                    <a:pt x="123023" y="440080"/>
                  </a:lnTo>
                  <a:lnTo>
                    <a:pt x="94156" y="500455"/>
                  </a:lnTo>
                  <a:lnTo>
                    <a:pt x="67389" y="561791"/>
                  </a:lnTo>
                  <a:lnTo>
                    <a:pt x="42755" y="624014"/>
                  </a:lnTo>
                  <a:lnTo>
                    <a:pt x="20283" y="687050"/>
                  </a:lnTo>
                  <a:lnTo>
                    <a:pt x="0" y="750825"/>
                  </a:lnTo>
                  <a:lnTo>
                    <a:pt x="65519" y="770424"/>
                  </a:lnTo>
                  <a:lnTo>
                    <a:pt x="131039" y="790024"/>
                  </a:lnTo>
                  <a:lnTo>
                    <a:pt x="196558" y="809624"/>
                  </a:lnTo>
                  <a:lnTo>
                    <a:pt x="262078" y="829223"/>
                  </a:lnTo>
                  <a:lnTo>
                    <a:pt x="327597" y="848823"/>
                  </a:lnTo>
                  <a:lnTo>
                    <a:pt x="393117" y="868423"/>
                  </a:lnTo>
                  <a:lnTo>
                    <a:pt x="458636" y="888022"/>
                  </a:lnTo>
                  <a:lnTo>
                    <a:pt x="524156" y="907622"/>
                  </a:lnTo>
                  <a:lnTo>
                    <a:pt x="589675" y="927222"/>
                  </a:lnTo>
                  <a:lnTo>
                    <a:pt x="655195" y="946821"/>
                  </a:lnTo>
                  <a:lnTo>
                    <a:pt x="720715" y="966421"/>
                  </a:lnTo>
                  <a:lnTo>
                    <a:pt x="786234" y="986021"/>
                  </a:lnTo>
                  <a:lnTo>
                    <a:pt x="851754" y="1005620"/>
                  </a:lnTo>
                  <a:lnTo>
                    <a:pt x="917273" y="1025220"/>
                  </a:lnTo>
                  <a:lnTo>
                    <a:pt x="982793" y="1044820"/>
                  </a:lnTo>
                  <a:lnTo>
                    <a:pt x="1048312" y="1064419"/>
                  </a:lnTo>
                  <a:lnTo>
                    <a:pt x="1113832" y="1084019"/>
                  </a:lnTo>
                  <a:lnTo>
                    <a:pt x="1179351" y="1103619"/>
                  </a:lnTo>
                  <a:lnTo>
                    <a:pt x="1244871" y="1123218"/>
                  </a:lnTo>
                  <a:lnTo>
                    <a:pt x="1310391" y="1142818"/>
                  </a:lnTo>
                  <a:lnTo>
                    <a:pt x="1375910" y="1162418"/>
                  </a:lnTo>
                  <a:lnTo>
                    <a:pt x="1402756" y="1092261"/>
                  </a:lnTo>
                  <a:lnTo>
                    <a:pt x="1439756" y="1026888"/>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320269" y="2379126"/>
              <a:ext cx="1136766" cy="1228984"/>
            </a:xfrm>
            <a:custGeom>
              <a:avLst/>
              <a:gdLst/>
              <a:ahLst/>
              <a:cxnLst/>
              <a:rect l="0" t="0" r="0" b="0"/>
              <a:pathLst>
                <a:path w="1136766" h="1228984">
                  <a:moveTo>
                    <a:pt x="1136766" y="1161259"/>
                  </a:moveTo>
                  <a:lnTo>
                    <a:pt x="1096528" y="1105961"/>
                  </a:lnTo>
                  <a:lnTo>
                    <a:pt x="1056291" y="1050663"/>
                  </a:lnTo>
                  <a:lnTo>
                    <a:pt x="1016053" y="995365"/>
                  </a:lnTo>
                  <a:lnTo>
                    <a:pt x="975815" y="940067"/>
                  </a:lnTo>
                  <a:lnTo>
                    <a:pt x="935577" y="884769"/>
                  </a:lnTo>
                  <a:lnTo>
                    <a:pt x="895339" y="829471"/>
                  </a:lnTo>
                  <a:lnTo>
                    <a:pt x="855101" y="774173"/>
                  </a:lnTo>
                  <a:lnTo>
                    <a:pt x="814864" y="718875"/>
                  </a:lnTo>
                  <a:lnTo>
                    <a:pt x="774626" y="663576"/>
                  </a:lnTo>
                  <a:lnTo>
                    <a:pt x="734388" y="608278"/>
                  </a:lnTo>
                  <a:lnTo>
                    <a:pt x="694150" y="552980"/>
                  </a:lnTo>
                  <a:lnTo>
                    <a:pt x="653912" y="497682"/>
                  </a:lnTo>
                  <a:lnTo>
                    <a:pt x="613675" y="442384"/>
                  </a:lnTo>
                  <a:lnTo>
                    <a:pt x="573437" y="387086"/>
                  </a:lnTo>
                  <a:lnTo>
                    <a:pt x="533199" y="331788"/>
                  </a:lnTo>
                  <a:lnTo>
                    <a:pt x="492961" y="276490"/>
                  </a:lnTo>
                  <a:lnTo>
                    <a:pt x="452723" y="221192"/>
                  </a:lnTo>
                  <a:lnTo>
                    <a:pt x="412485" y="165894"/>
                  </a:lnTo>
                  <a:lnTo>
                    <a:pt x="372248" y="110596"/>
                  </a:lnTo>
                  <a:lnTo>
                    <a:pt x="332010" y="55298"/>
                  </a:lnTo>
                  <a:lnTo>
                    <a:pt x="291772" y="0"/>
                  </a:lnTo>
                  <a:lnTo>
                    <a:pt x="229282" y="47433"/>
                  </a:lnTo>
                  <a:lnTo>
                    <a:pt x="168763" y="97356"/>
                  </a:lnTo>
                  <a:lnTo>
                    <a:pt x="110313" y="149687"/>
                  </a:lnTo>
                  <a:lnTo>
                    <a:pt x="54028" y="204339"/>
                  </a:lnTo>
                  <a:lnTo>
                    <a:pt x="0" y="261224"/>
                  </a:lnTo>
                  <a:lnTo>
                    <a:pt x="50529" y="307308"/>
                  </a:lnTo>
                  <a:lnTo>
                    <a:pt x="101059" y="353392"/>
                  </a:lnTo>
                  <a:lnTo>
                    <a:pt x="151588" y="399475"/>
                  </a:lnTo>
                  <a:lnTo>
                    <a:pt x="202118" y="445559"/>
                  </a:lnTo>
                  <a:lnTo>
                    <a:pt x="252648" y="491643"/>
                  </a:lnTo>
                  <a:lnTo>
                    <a:pt x="303177" y="537727"/>
                  </a:lnTo>
                  <a:lnTo>
                    <a:pt x="353707" y="583811"/>
                  </a:lnTo>
                  <a:lnTo>
                    <a:pt x="404236" y="629895"/>
                  </a:lnTo>
                  <a:lnTo>
                    <a:pt x="454766" y="675978"/>
                  </a:lnTo>
                  <a:lnTo>
                    <a:pt x="505296" y="722062"/>
                  </a:lnTo>
                  <a:lnTo>
                    <a:pt x="555825" y="768146"/>
                  </a:lnTo>
                  <a:lnTo>
                    <a:pt x="606355" y="814230"/>
                  </a:lnTo>
                  <a:lnTo>
                    <a:pt x="656884" y="860314"/>
                  </a:lnTo>
                  <a:lnTo>
                    <a:pt x="707414" y="906397"/>
                  </a:lnTo>
                  <a:lnTo>
                    <a:pt x="757944" y="952481"/>
                  </a:lnTo>
                  <a:lnTo>
                    <a:pt x="808473" y="998565"/>
                  </a:lnTo>
                  <a:lnTo>
                    <a:pt x="859003" y="1044649"/>
                  </a:lnTo>
                  <a:lnTo>
                    <a:pt x="909533" y="1090733"/>
                  </a:lnTo>
                  <a:lnTo>
                    <a:pt x="960062" y="1136816"/>
                  </a:lnTo>
                  <a:lnTo>
                    <a:pt x="1010592" y="1182900"/>
                  </a:lnTo>
                  <a:lnTo>
                    <a:pt x="1061121" y="1228984"/>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612041" y="2233183"/>
              <a:ext cx="905629" cy="1307203"/>
            </a:xfrm>
            <a:custGeom>
              <a:avLst/>
              <a:gdLst/>
              <a:ahLst/>
              <a:cxnLst/>
              <a:rect l="0" t="0" r="0" b="0"/>
              <a:pathLst>
                <a:path w="905629" h="1307203">
                  <a:moveTo>
                    <a:pt x="905629" y="1269365"/>
                  </a:moveTo>
                  <a:lnTo>
                    <a:pt x="873641" y="1208919"/>
                  </a:lnTo>
                  <a:lnTo>
                    <a:pt x="841652" y="1148473"/>
                  </a:lnTo>
                  <a:lnTo>
                    <a:pt x="809664" y="1088027"/>
                  </a:lnTo>
                  <a:lnTo>
                    <a:pt x="777676" y="1027581"/>
                  </a:lnTo>
                  <a:lnTo>
                    <a:pt x="745688" y="967135"/>
                  </a:lnTo>
                  <a:lnTo>
                    <a:pt x="713700" y="906689"/>
                  </a:lnTo>
                  <a:lnTo>
                    <a:pt x="681712" y="846243"/>
                  </a:lnTo>
                  <a:lnTo>
                    <a:pt x="649724" y="785797"/>
                  </a:lnTo>
                  <a:lnTo>
                    <a:pt x="617735" y="725351"/>
                  </a:lnTo>
                  <a:lnTo>
                    <a:pt x="585747" y="664905"/>
                  </a:lnTo>
                  <a:lnTo>
                    <a:pt x="553759" y="604459"/>
                  </a:lnTo>
                  <a:lnTo>
                    <a:pt x="521771" y="544013"/>
                  </a:lnTo>
                  <a:lnTo>
                    <a:pt x="489783" y="483567"/>
                  </a:lnTo>
                  <a:lnTo>
                    <a:pt x="457795" y="423121"/>
                  </a:lnTo>
                  <a:lnTo>
                    <a:pt x="425807" y="362675"/>
                  </a:lnTo>
                  <a:lnTo>
                    <a:pt x="393819" y="302229"/>
                  </a:lnTo>
                  <a:lnTo>
                    <a:pt x="361830" y="241783"/>
                  </a:lnTo>
                  <a:lnTo>
                    <a:pt x="329842" y="181337"/>
                  </a:lnTo>
                  <a:lnTo>
                    <a:pt x="297854" y="120891"/>
                  </a:lnTo>
                  <a:lnTo>
                    <a:pt x="265866" y="60445"/>
                  </a:lnTo>
                  <a:lnTo>
                    <a:pt x="233878" y="0"/>
                  </a:lnTo>
                  <a:lnTo>
                    <a:pt x="173498" y="33341"/>
                  </a:lnTo>
                  <a:lnTo>
                    <a:pt x="114341" y="68809"/>
                  </a:lnTo>
                  <a:lnTo>
                    <a:pt x="56484" y="106359"/>
                  </a:lnTo>
                  <a:lnTo>
                    <a:pt x="0" y="145943"/>
                  </a:lnTo>
                  <a:lnTo>
                    <a:pt x="40237" y="201241"/>
                  </a:lnTo>
                  <a:lnTo>
                    <a:pt x="80475" y="256539"/>
                  </a:lnTo>
                  <a:lnTo>
                    <a:pt x="120713" y="311837"/>
                  </a:lnTo>
                  <a:lnTo>
                    <a:pt x="160951" y="367135"/>
                  </a:lnTo>
                  <a:lnTo>
                    <a:pt x="201189" y="422433"/>
                  </a:lnTo>
                  <a:lnTo>
                    <a:pt x="241426" y="477731"/>
                  </a:lnTo>
                  <a:lnTo>
                    <a:pt x="281664" y="533029"/>
                  </a:lnTo>
                  <a:lnTo>
                    <a:pt x="321902" y="588328"/>
                  </a:lnTo>
                  <a:lnTo>
                    <a:pt x="362140" y="643626"/>
                  </a:lnTo>
                  <a:lnTo>
                    <a:pt x="402378" y="698924"/>
                  </a:lnTo>
                  <a:lnTo>
                    <a:pt x="442615" y="754222"/>
                  </a:lnTo>
                  <a:lnTo>
                    <a:pt x="482853" y="809520"/>
                  </a:lnTo>
                  <a:lnTo>
                    <a:pt x="523091" y="864818"/>
                  </a:lnTo>
                  <a:lnTo>
                    <a:pt x="563329" y="920116"/>
                  </a:lnTo>
                  <a:lnTo>
                    <a:pt x="603567" y="975414"/>
                  </a:lnTo>
                  <a:lnTo>
                    <a:pt x="643805" y="1030712"/>
                  </a:lnTo>
                  <a:lnTo>
                    <a:pt x="684042" y="1086010"/>
                  </a:lnTo>
                  <a:lnTo>
                    <a:pt x="724280" y="1141308"/>
                  </a:lnTo>
                  <a:lnTo>
                    <a:pt x="764518" y="1196606"/>
                  </a:lnTo>
                  <a:lnTo>
                    <a:pt x="804756" y="1251904"/>
                  </a:lnTo>
                  <a:lnTo>
                    <a:pt x="844994" y="1307203"/>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845920" y="2137084"/>
              <a:ext cx="726532" cy="1365464"/>
            </a:xfrm>
            <a:custGeom>
              <a:avLst/>
              <a:gdLst/>
              <a:ahLst/>
              <a:cxnLst/>
              <a:rect l="0" t="0" r="0" b="0"/>
              <a:pathLst>
                <a:path w="726532" h="1365464">
                  <a:moveTo>
                    <a:pt x="726532" y="1340550"/>
                  </a:moveTo>
                  <a:lnTo>
                    <a:pt x="701997" y="1276714"/>
                  </a:lnTo>
                  <a:lnTo>
                    <a:pt x="677462" y="1212878"/>
                  </a:lnTo>
                  <a:lnTo>
                    <a:pt x="652927" y="1149043"/>
                  </a:lnTo>
                  <a:lnTo>
                    <a:pt x="628393" y="1085207"/>
                  </a:lnTo>
                  <a:lnTo>
                    <a:pt x="603858" y="1021371"/>
                  </a:lnTo>
                  <a:lnTo>
                    <a:pt x="579323" y="957535"/>
                  </a:lnTo>
                  <a:lnTo>
                    <a:pt x="554788" y="893700"/>
                  </a:lnTo>
                  <a:lnTo>
                    <a:pt x="530253" y="829864"/>
                  </a:lnTo>
                  <a:lnTo>
                    <a:pt x="505718" y="766028"/>
                  </a:lnTo>
                  <a:lnTo>
                    <a:pt x="481183" y="702192"/>
                  </a:lnTo>
                  <a:lnTo>
                    <a:pt x="456649" y="638357"/>
                  </a:lnTo>
                  <a:lnTo>
                    <a:pt x="432114" y="574521"/>
                  </a:lnTo>
                  <a:lnTo>
                    <a:pt x="407579" y="510685"/>
                  </a:lnTo>
                  <a:lnTo>
                    <a:pt x="383044" y="446850"/>
                  </a:lnTo>
                  <a:lnTo>
                    <a:pt x="358509" y="383014"/>
                  </a:lnTo>
                  <a:lnTo>
                    <a:pt x="333974" y="319178"/>
                  </a:lnTo>
                  <a:lnTo>
                    <a:pt x="309439" y="255342"/>
                  </a:lnTo>
                  <a:lnTo>
                    <a:pt x="284905" y="191507"/>
                  </a:lnTo>
                  <a:lnTo>
                    <a:pt x="260370" y="127671"/>
                  </a:lnTo>
                  <a:lnTo>
                    <a:pt x="235835" y="63835"/>
                  </a:lnTo>
                  <a:lnTo>
                    <a:pt x="211300" y="0"/>
                  </a:lnTo>
                  <a:lnTo>
                    <a:pt x="139606" y="29211"/>
                  </a:lnTo>
                  <a:lnTo>
                    <a:pt x="69135" y="61261"/>
                  </a:lnTo>
                  <a:lnTo>
                    <a:pt x="0" y="96098"/>
                  </a:lnTo>
                  <a:lnTo>
                    <a:pt x="31988" y="156544"/>
                  </a:lnTo>
                  <a:lnTo>
                    <a:pt x="63976" y="216990"/>
                  </a:lnTo>
                  <a:lnTo>
                    <a:pt x="95964" y="277436"/>
                  </a:lnTo>
                  <a:lnTo>
                    <a:pt x="127952" y="337882"/>
                  </a:lnTo>
                  <a:lnTo>
                    <a:pt x="159940" y="398328"/>
                  </a:lnTo>
                  <a:lnTo>
                    <a:pt x="191928" y="458774"/>
                  </a:lnTo>
                  <a:lnTo>
                    <a:pt x="223916" y="519220"/>
                  </a:lnTo>
                  <a:lnTo>
                    <a:pt x="255905" y="579666"/>
                  </a:lnTo>
                  <a:lnTo>
                    <a:pt x="287893" y="640112"/>
                  </a:lnTo>
                  <a:lnTo>
                    <a:pt x="319881" y="700558"/>
                  </a:lnTo>
                  <a:lnTo>
                    <a:pt x="351869" y="761004"/>
                  </a:lnTo>
                  <a:lnTo>
                    <a:pt x="383857" y="821450"/>
                  </a:lnTo>
                  <a:lnTo>
                    <a:pt x="415845" y="881896"/>
                  </a:lnTo>
                  <a:lnTo>
                    <a:pt x="447833" y="942342"/>
                  </a:lnTo>
                  <a:lnTo>
                    <a:pt x="479822" y="1002788"/>
                  </a:lnTo>
                  <a:lnTo>
                    <a:pt x="511810" y="1063234"/>
                  </a:lnTo>
                  <a:lnTo>
                    <a:pt x="543798" y="1123680"/>
                  </a:lnTo>
                  <a:lnTo>
                    <a:pt x="575786" y="1184126"/>
                  </a:lnTo>
                  <a:lnTo>
                    <a:pt x="607774" y="1244572"/>
                  </a:lnTo>
                  <a:lnTo>
                    <a:pt x="639762" y="1305018"/>
                  </a:lnTo>
                  <a:lnTo>
                    <a:pt x="671750" y="1365464"/>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2057220" y="2079204"/>
              <a:ext cx="560607" cy="1398429"/>
            </a:xfrm>
            <a:custGeom>
              <a:avLst/>
              <a:gdLst/>
              <a:ahLst/>
              <a:cxnLst/>
              <a:rect l="0" t="0" r="0" b="0"/>
              <a:pathLst>
                <a:path w="560607" h="1398429">
                  <a:moveTo>
                    <a:pt x="560607" y="1383423"/>
                  </a:moveTo>
                  <a:lnTo>
                    <a:pt x="542246" y="1317546"/>
                  </a:lnTo>
                  <a:lnTo>
                    <a:pt x="523885" y="1251669"/>
                  </a:lnTo>
                  <a:lnTo>
                    <a:pt x="505524" y="1185791"/>
                  </a:lnTo>
                  <a:lnTo>
                    <a:pt x="487162" y="1119914"/>
                  </a:lnTo>
                  <a:lnTo>
                    <a:pt x="468801" y="1054037"/>
                  </a:lnTo>
                  <a:lnTo>
                    <a:pt x="450440" y="988159"/>
                  </a:lnTo>
                  <a:lnTo>
                    <a:pt x="432079" y="922282"/>
                  </a:lnTo>
                  <a:lnTo>
                    <a:pt x="413717" y="856405"/>
                  </a:lnTo>
                  <a:lnTo>
                    <a:pt x="395356" y="790527"/>
                  </a:lnTo>
                  <a:lnTo>
                    <a:pt x="376995" y="724650"/>
                  </a:lnTo>
                  <a:lnTo>
                    <a:pt x="358633" y="658773"/>
                  </a:lnTo>
                  <a:lnTo>
                    <a:pt x="340272" y="592895"/>
                  </a:lnTo>
                  <a:lnTo>
                    <a:pt x="321911" y="527018"/>
                  </a:lnTo>
                  <a:lnTo>
                    <a:pt x="303550" y="461141"/>
                  </a:lnTo>
                  <a:lnTo>
                    <a:pt x="285188" y="395263"/>
                  </a:lnTo>
                  <a:lnTo>
                    <a:pt x="266827" y="329386"/>
                  </a:lnTo>
                  <a:lnTo>
                    <a:pt x="248466" y="263509"/>
                  </a:lnTo>
                  <a:lnTo>
                    <a:pt x="230104" y="197631"/>
                  </a:lnTo>
                  <a:lnTo>
                    <a:pt x="211743" y="131754"/>
                  </a:lnTo>
                  <a:lnTo>
                    <a:pt x="193382" y="65877"/>
                  </a:lnTo>
                  <a:lnTo>
                    <a:pt x="175021" y="0"/>
                  </a:lnTo>
                  <a:lnTo>
                    <a:pt x="86822" y="26858"/>
                  </a:lnTo>
                  <a:lnTo>
                    <a:pt x="0" y="57879"/>
                  </a:lnTo>
                  <a:lnTo>
                    <a:pt x="24534" y="121715"/>
                  </a:lnTo>
                  <a:lnTo>
                    <a:pt x="49069" y="185550"/>
                  </a:lnTo>
                  <a:lnTo>
                    <a:pt x="73604" y="249386"/>
                  </a:lnTo>
                  <a:lnTo>
                    <a:pt x="98139" y="313222"/>
                  </a:lnTo>
                  <a:lnTo>
                    <a:pt x="122674" y="377058"/>
                  </a:lnTo>
                  <a:lnTo>
                    <a:pt x="147209" y="440893"/>
                  </a:lnTo>
                  <a:lnTo>
                    <a:pt x="171744" y="504729"/>
                  </a:lnTo>
                  <a:lnTo>
                    <a:pt x="196278" y="568565"/>
                  </a:lnTo>
                  <a:lnTo>
                    <a:pt x="220813" y="632401"/>
                  </a:lnTo>
                  <a:lnTo>
                    <a:pt x="245348" y="696236"/>
                  </a:lnTo>
                  <a:lnTo>
                    <a:pt x="269883" y="760072"/>
                  </a:lnTo>
                  <a:lnTo>
                    <a:pt x="294418" y="823908"/>
                  </a:lnTo>
                  <a:lnTo>
                    <a:pt x="318953" y="887743"/>
                  </a:lnTo>
                  <a:lnTo>
                    <a:pt x="343488" y="951579"/>
                  </a:lnTo>
                  <a:lnTo>
                    <a:pt x="368022" y="1015415"/>
                  </a:lnTo>
                  <a:lnTo>
                    <a:pt x="392557" y="1079251"/>
                  </a:lnTo>
                  <a:lnTo>
                    <a:pt x="417092" y="1143086"/>
                  </a:lnTo>
                  <a:lnTo>
                    <a:pt x="441627" y="1206922"/>
                  </a:lnTo>
                  <a:lnTo>
                    <a:pt x="466162" y="1270758"/>
                  </a:lnTo>
                  <a:lnTo>
                    <a:pt x="490697" y="1334594"/>
                  </a:lnTo>
                  <a:lnTo>
                    <a:pt x="515232" y="1398429"/>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2232241" y="2042814"/>
              <a:ext cx="425739" cy="1419814"/>
            </a:xfrm>
            <a:custGeom>
              <a:avLst/>
              <a:gdLst/>
              <a:ahLst/>
              <a:cxnLst/>
              <a:rect l="0" t="0" r="0" b="0"/>
              <a:pathLst>
                <a:path w="425739" h="1419814">
                  <a:moveTo>
                    <a:pt x="425739" y="1410379"/>
                  </a:moveTo>
                  <a:lnTo>
                    <a:pt x="412841" y="1343219"/>
                  </a:lnTo>
                  <a:lnTo>
                    <a:pt x="399943" y="1276058"/>
                  </a:lnTo>
                  <a:lnTo>
                    <a:pt x="387044" y="1208897"/>
                  </a:lnTo>
                  <a:lnTo>
                    <a:pt x="374146" y="1141736"/>
                  </a:lnTo>
                  <a:lnTo>
                    <a:pt x="361248" y="1074575"/>
                  </a:lnTo>
                  <a:lnTo>
                    <a:pt x="348350" y="1007414"/>
                  </a:lnTo>
                  <a:lnTo>
                    <a:pt x="335451" y="940253"/>
                  </a:lnTo>
                  <a:lnTo>
                    <a:pt x="322553" y="873092"/>
                  </a:lnTo>
                  <a:lnTo>
                    <a:pt x="309655" y="805931"/>
                  </a:lnTo>
                  <a:lnTo>
                    <a:pt x="296756" y="738770"/>
                  </a:lnTo>
                  <a:lnTo>
                    <a:pt x="283858" y="671609"/>
                  </a:lnTo>
                  <a:lnTo>
                    <a:pt x="270960" y="604448"/>
                  </a:lnTo>
                  <a:lnTo>
                    <a:pt x="258062" y="537287"/>
                  </a:lnTo>
                  <a:lnTo>
                    <a:pt x="245163" y="470126"/>
                  </a:lnTo>
                  <a:lnTo>
                    <a:pt x="232265" y="402965"/>
                  </a:lnTo>
                  <a:lnTo>
                    <a:pt x="219367" y="335804"/>
                  </a:lnTo>
                  <a:lnTo>
                    <a:pt x="206468" y="268643"/>
                  </a:lnTo>
                  <a:lnTo>
                    <a:pt x="193570" y="201482"/>
                  </a:lnTo>
                  <a:lnTo>
                    <a:pt x="180672" y="134321"/>
                  </a:lnTo>
                  <a:lnTo>
                    <a:pt x="167774" y="67160"/>
                  </a:lnTo>
                  <a:lnTo>
                    <a:pt x="154875" y="0"/>
                  </a:lnTo>
                  <a:lnTo>
                    <a:pt x="77064" y="16606"/>
                  </a:lnTo>
                  <a:lnTo>
                    <a:pt x="0" y="36390"/>
                  </a:lnTo>
                  <a:lnTo>
                    <a:pt x="18361" y="102267"/>
                  </a:lnTo>
                  <a:lnTo>
                    <a:pt x="36722" y="168145"/>
                  </a:lnTo>
                  <a:lnTo>
                    <a:pt x="55083" y="234022"/>
                  </a:lnTo>
                  <a:lnTo>
                    <a:pt x="73445" y="299899"/>
                  </a:lnTo>
                  <a:lnTo>
                    <a:pt x="91806" y="365777"/>
                  </a:lnTo>
                  <a:lnTo>
                    <a:pt x="110167" y="431654"/>
                  </a:lnTo>
                  <a:lnTo>
                    <a:pt x="128528" y="497531"/>
                  </a:lnTo>
                  <a:lnTo>
                    <a:pt x="146890" y="563409"/>
                  </a:lnTo>
                  <a:lnTo>
                    <a:pt x="165251" y="629286"/>
                  </a:lnTo>
                  <a:lnTo>
                    <a:pt x="183612" y="695163"/>
                  </a:lnTo>
                  <a:lnTo>
                    <a:pt x="201974" y="761041"/>
                  </a:lnTo>
                  <a:lnTo>
                    <a:pt x="220335" y="826918"/>
                  </a:lnTo>
                  <a:lnTo>
                    <a:pt x="238696" y="892795"/>
                  </a:lnTo>
                  <a:lnTo>
                    <a:pt x="257057" y="958673"/>
                  </a:lnTo>
                  <a:lnTo>
                    <a:pt x="275419" y="1024550"/>
                  </a:lnTo>
                  <a:lnTo>
                    <a:pt x="293780" y="1090427"/>
                  </a:lnTo>
                  <a:lnTo>
                    <a:pt x="312141" y="1156305"/>
                  </a:lnTo>
                  <a:lnTo>
                    <a:pt x="330503" y="1222182"/>
                  </a:lnTo>
                  <a:lnTo>
                    <a:pt x="348864" y="1288059"/>
                  </a:lnTo>
                  <a:lnTo>
                    <a:pt x="367225" y="1353937"/>
                  </a:lnTo>
                  <a:lnTo>
                    <a:pt x="385586" y="1419814"/>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2387117" y="2021270"/>
              <a:ext cx="306997" cy="1431923"/>
            </a:xfrm>
            <a:custGeom>
              <a:avLst/>
              <a:gdLst/>
              <a:ahLst/>
              <a:cxnLst/>
              <a:rect l="0" t="0" r="0" b="0"/>
              <a:pathLst>
                <a:path w="306997" h="1431923">
                  <a:moveTo>
                    <a:pt x="306997" y="1426338"/>
                  </a:moveTo>
                  <a:lnTo>
                    <a:pt x="299015" y="1358417"/>
                  </a:lnTo>
                  <a:lnTo>
                    <a:pt x="291033" y="1290496"/>
                  </a:lnTo>
                  <a:lnTo>
                    <a:pt x="283051" y="1222575"/>
                  </a:lnTo>
                  <a:lnTo>
                    <a:pt x="275069" y="1154654"/>
                  </a:lnTo>
                  <a:lnTo>
                    <a:pt x="267087" y="1086733"/>
                  </a:lnTo>
                  <a:lnTo>
                    <a:pt x="259105" y="1018813"/>
                  </a:lnTo>
                  <a:lnTo>
                    <a:pt x="251123" y="950892"/>
                  </a:lnTo>
                  <a:lnTo>
                    <a:pt x="243141" y="882971"/>
                  </a:lnTo>
                  <a:lnTo>
                    <a:pt x="235158" y="815050"/>
                  </a:lnTo>
                  <a:lnTo>
                    <a:pt x="227176" y="747129"/>
                  </a:lnTo>
                  <a:lnTo>
                    <a:pt x="219194" y="679208"/>
                  </a:lnTo>
                  <a:lnTo>
                    <a:pt x="211212" y="611287"/>
                  </a:lnTo>
                  <a:lnTo>
                    <a:pt x="203230" y="543366"/>
                  </a:lnTo>
                  <a:lnTo>
                    <a:pt x="195248" y="475446"/>
                  </a:lnTo>
                  <a:lnTo>
                    <a:pt x="187266" y="407525"/>
                  </a:lnTo>
                  <a:lnTo>
                    <a:pt x="179284" y="339604"/>
                  </a:lnTo>
                  <a:lnTo>
                    <a:pt x="171301" y="271683"/>
                  </a:lnTo>
                  <a:lnTo>
                    <a:pt x="163319" y="203762"/>
                  </a:lnTo>
                  <a:lnTo>
                    <a:pt x="155337" y="135841"/>
                  </a:lnTo>
                  <a:lnTo>
                    <a:pt x="147355" y="67920"/>
                  </a:lnTo>
                  <a:lnTo>
                    <a:pt x="139373" y="0"/>
                  </a:lnTo>
                  <a:lnTo>
                    <a:pt x="69490" y="9504"/>
                  </a:lnTo>
                  <a:lnTo>
                    <a:pt x="0" y="21543"/>
                  </a:lnTo>
                  <a:lnTo>
                    <a:pt x="12898" y="88704"/>
                  </a:lnTo>
                  <a:lnTo>
                    <a:pt x="25796" y="155865"/>
                  </a:lnTo>
                  <a:lnTo>
                    <a:pt x="38694" y="223026"/>
                  </a:lnTo>
                  <a:lnTo>
                    <a:pt x="51593" y="290187"/>
                  </a:lnTo>
                  <a:lnTo>
                    <a:pt x="64491" y="357348"/>
                  </a:lnTo>
                  <a:lnTo>
                    <a:pt x="77389" y="424509"/>
                  </a:lnTo>
                  <a:lnTo>
                    <a:pt x="90288" y="491670"/>
                  </a:lnTo>
                  <a:lnTo>
                    <a:pt x="103186" y="558831"/>
                  </a:lnTo>
                  <a:lnTo>
                    <a:pt x="116084" y="625992"/>
                  </a:lnTo>
                  <a:lnTo>
                    <a:pt x="128982" y="693153"/>
                  </a:lnTo>
                  <a:lnTo>
                    <a:pt x="141881" y="760314"/>
                  </a:lnTo>
                  <a:lnTo>
                    <a:pt x="154779" y="827475"/>
                  </a:lnTo>
                  <a:lnTo>
                    <a:pt x="167677" y="894636"/>
                  </a:lnTo>
                  <a:lnTo>
                    <a:pt x="180576" y="961797"/>
                  </a:lnTo>
                  <a:lnTo>
                    <a:pt x="193474" y="1028958"/>
                  </a:lnTo>
                  <a:lnTo>
                    <a:pt x="206372" y="1096119"/>
                  </a:lnTo>
                  <a:lnTo>
                    <a:pt x="219270" y="1163279"/>
                  </a:lnTo>
                  <a:lnTo>
                    <a:pt x="232169" y="1230440"/>
                  </a:lnTo>
                  <a:lnTo>
                    <a:pt x="245067" y="1297601"/>
                  </a:lnTo>
                  <a:lnTo>
                    <a:pt x="257965" y="1364762"/>
                  </a:lnTo>
                  <a:lnTo>
                    <a:pt x="270864" y="1431923"/>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2526491" y="2013570"/>
              <a:ext cx="188283" cy="1434038"/>
            </a:xfrm>
            <a:custGeom>
              <a:avLst/>
              <a:gdLst/>
              <a:ahLst/>
              <a:cxnLst/>
              <a:rect l="0" t="0" r="0" b="0"/>
              <a:pathLst>
                <a:path w="188283" h="1434038">
                  <a:moveTo>
                    <a:pt x="188283" y="1432042"/>
                  </a:moveTo>
                  <a:lnTo>
                    <a:pt x="183111" y="1363849"/>
                  </a:lnTo>
                  <a:lnTo>
                    <a:pt x="177940" y="1295657"/>
                  </a:lnTo>
                  <a:lnTo>
                    <a:pt x="172768" y="1227464"/>
                  </a:lnTo>
                  <a:lnTo>
                    <a:pt x="167597" y="1159272"/>
                  </a:lnTo>
                  <a:lnTo>
                    <a:pt x="162425" y="1091079"/>
                  </a:lnTo>
                  <a:lnTo>
                    <a:pt x="157254" y="1022887"/>
                  </a:lnTo>
                  <a:lnTo>
                    <a:pt x="152083" y="954694"/>
                  </a:lnTo>
                  <a:lnTo>
                    <a:pt x="146911" y="886502"/>
                  </a:lnTo>
                  <a:lnTo>
                    <a:pt x="141740" y="818309"/>
                  </a:lnTo>
                  <a:lnTo>
                    <a:pt x="136568" y="750117"/>
                  </a:lnTo>
                  <a:lnTo>
                    <a:pt x="131397" y="681924"/>
                  </a:lnTo>
                  <a:lnTo>
                    <a:pt x="126225" y="613732"/>
                  </a:lnTo>
                  <a:lnTo>
                    <a:pt x="121054" y="545539"/>
                  </a:lnTo>
                  <a:lnTo>
                    <a:pt x="115883" y="477347"/>
                  </a:lnTo>
                  <a:lnTo>
                    <a:pt x="110711" y="409154"/>
                  </a:lnTo>
                  <a:lnTo>
                    <a:pt x="105540" y="340962"/>
                  </a:lnTo>
                  <a:lnTo>
                    <a:pt x="100368" y="272769"/>
                  </a:lnTo>
                  <a:lnTo>
                    <a:pt x="95197" y="204577"/>
                  </a:lnTo>
                  <a:lnTo>
                    <a:pt x="90025" y="136384"/>
                  </a:lnTo>
                  <a:lnTo>
                    <a:pt x="84854" y="68192"/>
                  </a:lnTo>
                  <a:lnTo>
                    <a:pt x="79683" y="0"/>
                  </a:lnTo>
                  <a:lnTo>
                    <a:pt x="0" y="7700"/>
                  </a:lnTo>
                  <a:lnTo>
                    <a:pt x="7982" y="75621"/>
                  </a:lnTo>
                  <a:lnTo>
                    <a:pt x="15964" y="143542"/>
                  </a:lnTo>
                  <a:lnTo>
                    <a:pt x="23946" y="211462"/>
                  </a:lnTo>
                  <a:lnTo>
                    <a:pt x="31928" y="279383"/>
                  </a:lnTo>
                  <a:lnTo>
                    <a:pt x="39910" y="347304"/>
                  </a:lnTo>
                  <a:lnTo>
                    <a:pt x="47892" y="415225"/>
                  </a:lnTo>
                  <a:lnTo>
                    <a:pt x="55874" y="483146"/>
                  </a:lnTo>
                  <a:lnTo>
                    <a:pt x="63856" y="551067"/>
                  </a:lnTo>
                  <a:lnTo>
                    <a:pt x="71839" y="618988"/>
                  </a:lnTo>
                  <a:lnTo>
                    <a:pt x="79821" y="686909"/>
                  </a:lnTo>
                  <a:lnTo>
                    <a:pt x="87803" y="754829"/>
                  </a:lnTo>
                  <a:lnTo>
                    <a:pt x="95785" y="822750"/>
                  </a:lnTo>
                  <a:lnTo>
                    <a:pt x="103767" y="890671"/>
                  </a:lnTo>
                  <a:lnTo>
                    <a:pt x="111749" y="958592"/>
                  </a:lnTo>
                  <a:lnTo>
                    <a:pt x="119731" y="1026513"/>
                  </a:lnTo>
                  <a:lnTo>
                    <a:pt x="127713" y="1094434"/>
                  </a:lnTo>
                  <a:lnTo>
                    <a:pt x="135696" y="1162355"/>
                  </a:lnTo>
                  <a:lnTo>
                    <a:pt x="143678" y="1230276"/>
                  </a:lnTo>
                  <a:lnTo>
                    <a:pt x="151660" y="1298196"/>
                  </a:lnTo>
                  <a:lnTo>
                    <a:pt x="159642" y="1366117"/>
                  </a:lnTo>
                  <a:lnTo>
                    <a:pt x="167624" y="1434038"/>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2606174" y="2011203"/>
              <a:ext cx="117811" cy="1434408"/>
            </a:xfrm>
            <a:custGeom>
              <a:avLst/>
              <a:gdLst/>
              <a:ahLst/>
              <a:cxnLst/>
              <a:rect l="0" t="0" r="0" b="0"/>
              <a:pathLst>
                <a:path w="117811" h="1434408">
                  <a:moveTo>
                    <a:pt x="117811" y="1433795"/>
                  </a:moveTo>
                  <a:lnTo>
                    <a:pt x="113893" y="1365519"/>
                  </a:lnTo>
                  <a:lnTo>
                    <a:pt x="109975" y="1297243"/>
                  </a:lnTo>
                  <a:lnTo>
                    <a:pt x="106057" y="1228967"/>
                  </a:lnTo>
                  <a:lnTo>
                    <a:pt x="102138" y="1160691"/>
                  </a:lnTo>
                  <a:lnTo>
                    <a:pt x="98220" y="1092415"/>
                  </a:lnTo>
                  <a:lnTo>
                    <a:pt x="94302" y="1024139"/>
                  </a:lnTo>
                  <a:lnTo>
                    <a:pt x="90384" y="955863"/>
                  </a:lnTo>
                  <a:lnTo>
                    <a:pt x="86466" y="887587"/>
                  </a:lnTo>
                  <a:lnTo>
                    <a:pt x="82548" y="819311"/>
                  </a:lnTo>
                  <a:lnTo>
                    <a:pt x="78630" y="751035"/>
                  </a:lnTo>
                  <a:lnTo>
                    <a:pt x="74711" y="682759"/>
                  </a:lnTo>
                  <a:lnTo>
                    <a:pt x="70793" y="614483"/>
                  </a:lnTo>
                  <a:lnTo>
                    <a:pt x="66875" y="546207"/>
                  </a:lnTo>
                  <a:lnTo>
                    <a:pt x="62957" y="477931"/>
                  </a:lnTo>
                  <a:lnTo>
                    <a:pt x="59039" y="409655"/>
                  </a:lnTo>
                  <a:lnTo>
                    <a:pt x="55121" y="341379"/>
                  </a:lnTo>
                  <a:lnTo>
                    <a:pt x="51202" y="273103"/>
                  </a:lnTo>
                  <a:lnTo>
                    <a:pt x="47284" y="204827"/>
                  </a:lnTo>
                  <a:lnTo>
                    <a:pt x="43366" y="136551"/>
                  </a:lnTo>
                  <a:lnTo>
                    <a:pt x="39448" y="68275"/>
                  </a:lnTo>
                  <a:lnTo>
                    <a:pt x="35530" y="0"/>
                  </a:lnTo>
                  <a:lnTo>
                    <a:pt x="0" y="2366"/>
                  </a:lnTo>
                  <a:lnTo>
                    <a:pt x="5171" y="70559"/>
                  </a:lnTo>
                  <a:lnTo>
                    <a:pt x="10342" y="138751"/>
                  </a:lnTo>
                  <a:lnTo>
                    <a:pt x="15514" y="206943"/>
                  </a:lnTo>
                  <a:lnTo>
                    <a:pt x="20685" y="275136"/>
                  </a:lnTo>
                  <a:lnTo>
                    <a:pt x="25857" y="343328"/>
                  </a:lnTo>
                  <a:lnTo>
                    <a:pt x="31028" y="411521"/>
                  </a:lnTo>
                  <a:lnTo>
                    <a:pt x="36199" y="479713"/>
                  </a:lnTo>
                  <a:lnTo>
                    <a:pt x="41371" y="547906"/>
                  </a:lnTo>
                  <a:lnTo>
                    <a:pt x="46542" y="616098"/>
                  </a:lnTo>
                  <a:lnTo>
                    <a:pt x="51714" y="684291"/>
                  </a:lnTo>
                  <a:lnTo>
                    <a:pt x="56885" y="752483"/>
                  </a:lnTo>
                  <a:lnTo>
                    <a:pt x="62057" y="820676"/>
                  </a:lnTo>
                  <a:lnTo>
                    <a:pt x="67228" y="888868"/>
                  </a:lnTo>
                  <a:lnTo>
                    <a:pt x="72399" y="957061"/>
                  </a:lnTo>
                  <a:lnTo>
                    <a:pt x="77571" y="1025253"/>
                  </a:lnTo>
                  <a:lnTo>
                    <a:pt x="82742" y="1093446"/>
                  </a:lnTo>
                  <a:lnTo>
                    <a:pt x="87914" y="1161638"/>
                  </a:lnTo>
                  <a:lnTo>
                    <a:pt x="93085" y="1229831"/>
                  </a:lnTo>
                  <a:lnTo>
                    <a:pt x="98257" y="1298023"/>
                  </a:lnTo>
                  <a:lnTo>
                    <a:pt x="103428" y="1366216"/>
                  </a:lnTo>
                  <a:lnTo>
                    <a:pt x="108599" y="1434408"/>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641704" y="2009684"/>
              <a:ext cx="90245" cy="1435313"/>
            </a:xfrm>
            <a:custGeom>
              <a:avLst/>
              <a:gdLst/>
              <a:ahLst/>
              <a:cxnLst/>
              <a:rect l="0" t="0" r="0" b="0"/>
              <a:pathLst>
                <a:path w="90245" h="1435313">
                  <a:moveTo>
                    <a:pt x="90245" y="1434920"/>
                  </a:moveTo>
                  <a:lnTo>
                    <a:pt x="87411" y="1366590"/>
                  </a:lnTo>
                  <a:lnTo>
                    <a:pt x="84576" y="1298261"/>
                  </a:lnTo>
                  <a:lnTo>
                    <a:pt x="81742" y="1229931"/>
                  </a:lnTo>
                  <a:lnTo>
                    <a:pt x="78907" y="1161602"/>
                  </a:lnTo>
                  <a:lnTo>
                    <a:pt x="76073" y="1093272"/>
                  </a:lnTo>
                  <a:lnTo>
                    <a:pt x="73238" y="1024942"/>
                  </a:lnTo>
                  <a:lnTo>
                    <a:pt x="70404" y="956613"/>
                  </a:lnTo>
                  <a:lnTo>
                    <a:pt x="67569" y="888283"/>
                  </a:lnTo>
                  <a:lnTo>
                    <a:pt x="64735" y="819954"/>
                  </a:lnTo>
                  <a:lnTo>
                    <a:pt x="61900" y="751624"/>
                  </a:lnTo>
                  <a:lnTo>
                    <a:pt x="59066" y="683295"/>
                  </a:lnTo>
                  <a:lnTo>
                    <a:pt x="56231" y="614965"/>
                  </a:lnTo>
                  <a:lnTo>
                    <a:pt x="53397" y="546636"/>
                  </a:lnTo>
                  <a:lnTo>
                    <a:pt x="50562" y="478306"/>
                  </a:lnTo>
                  <a:lnTo>
                    <a:pt x="47728" y="409977"/>
                  </a:lnTo>
                  <a:lnTo>
                    <a:pt x="44893" y="341647"/>
                  </a:lnTo>
                  <a:lnTo>
                    <a:pt x="42059" y="273318"/>
                  </a:lnTo>
                  <a:lnTo>
                    <a:pt x="39224" y="204988"/>
                  </a:lnTo>
                  <a:lnTo>
                    <a:pt x="36390" y="136659"/>
                  </a:lnTo>
                  <a:lnTo>
                    <a:pt x="33555" y="68329"/>
                  </a:lnTo>
                  <a:lnTo>
                    <a:pt x="30721" y="0"/>
                  </a:lnTo>
                  <a:lnTo>
                    <a:pt x="0" y="1518"/>
                  </a:lnTo>
                  <a:lnTo>
                    <a:pt x="3918" y="69794"/>
                  </a:lnTo>
                  <a:lnTo>
                    <a:pt x="7836" y="138070"/>
                  </a:lnTo>
                  <a:lnTo>
                    <a:pt x="11754" y="206346"/>
                  </a:lnTo>
                  <a:lnTo>
                    <a:pt x="15672" y="274622"/>
                  </a:lnTo>
                  <a:lnTo>
                    <a:pt x="19590" y="342898"/>
                  </a:lnTo>
                  <a:lnTo>
                    <a:pt x="23508" y="411174"/>
                  </a:lnTo>
                  <a:lnTo>
                    <a:pt x="27427" y="479450"/>
                  </a:lnTo>
                  <a:lnTo>
                    <a:pt x="31345" y="547726"/>
                  </a:lnTo>
                  <a:lnTo>
                    <a:pt x="35263" y="616002"/>
                  </a:lnTo>
                  <a:lnTo>
                    <a:pt x="39181" y="684278"/>
                  </a:lnTo>
                  <a:lnTo>
                    <a:pt x="43099" y="752554"/>
                  </a:lnTo>
                  <a:lnTo>
                    <a:pt x="47017" y="820830"/>
                  </a:lnTo>
                  <a:lnTo>
                    <a:pt x="50935" y="889106"/>
                  </a:lnTo>
                  <a:lnTo>
                    <a:pt x="54854" y="957382"/>
                  </a:lnTo>
                  <a:lnTo>
                    <a:pt x="58772" y="1025658"/>
                  </a:lnTo>
                  <a:lnTo>
                    <a:pt x="62690" y="1093934"/>
                  </a:lnTo>
                  <a:lnTo>
                    <a:pt x="66608" y="1162210"/>
                  </a:lnTo>
                  <a:lnTo>
                    <a:pt x="70526" y="1230485"/>
                  </a:lnTo>
                  <a:lnTo>
                    <a:pt x="74444" y="1298761"/>
                  </a:lnTo>
                  <a:lnTo>
                    <a:pt x="78363" y="1367037"/>
                  </a:lnTo>
                  <a:lnTo>
                    <a:pt x="82281" y="1435313"/>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672425" y="2008689"/>
              <a:ext cx="67142" cy="1435915"/>
            </a:xfrm>
            <a:custGeom>
              <a:avLst/>
              <a:gdLst/>
              <a:ahLst/>
              <a:cxnLst/>
              <a:rect l="0" t="0" r="0" b="0"/>
              <a:pathLst>
                <a:path w="67142" h="1435915">
                  <a:moveTo>
                    <a:pt x="67142" y="1435657"/>
                  </a:moveTo>
                  <a:lnTo>
                    <a:pt x="65344" y="1367293"/>
                  </a:lnTo>
                  <a:lnTo>
                    <a:pt x="63546" y="1298928"/>
                  </a:lnTo>
                  <a:lnTo>
                    <a:pt x="61748" y="1230563"/>
                  </a:lnTo>
                  <a:lnTo>
                    <a:pt x="59950" y="1162199"/>
                  </a:lnTo>
                  <a:lnTo>
                    <a:pt x="58152" y="1093834"/>
                  </a:lnTo>
                  <a:lnTo>
                    <a:pt x="56354" y="1025469"/>
                  </a:lnTo>
                  <a:lnTo>
                    <a:pt x="54556" y="957105"/>
                  </a:lnTo>
                  <a:lnTo>
                    <a:pt x="52758" y="888740"/>
                  </a:lnTo>
                  <a:lnTo>
                    <a:pt x="50960" y="820375"/>
                  </a:lnTo>
                  <a:lnTo>
                    <a:pt x="49162" y="752011"/>
                  </a:lnTo>
                  <a:lnTo>
                    <a:pt x="47364" y="683646"/>
                  </a:lnTo>
                  <a:lnTo>
                    <a:pt x="45566" y="615281"/>
                  </a:lnTo>
                  <a:lnTo>
                    <a:pt x="43768" y="546917"/>
                  </a:lnTo>
                  <a:lnTo>
                    <a:pt x="41970" y="478552"/>
                  </a:lnTo>
                  <a:lnTo>
                    <a:pt x="40172" y="410187"/>
                  </a:lnTo>
                  <a:lnTo>
                    <a:pt x="38374" y="341823"/>
                  </a:lnTo>
                  <a:lnTo>
                    <a:pt x="36576" y="273458"/>
                  </a:lnTo>
                  <a:lnTo>
                    <a:pt x="34777" y="205093"/>
                  </a:lnTo>
                  <a:lnTo>
                    <a:pt x="32979" y="136729"/>
                  </a:lnTo>
                  <a:lnTo>
                    <a:pt x="31181" y="68364"/>
                  </a:lnTo>
                  <a:lnTo>
                    <a:pt x="29383" y="0"/>
                  </a:lnTo>
                  <a:lnTo>
                    <a:pt x="0" y="995"/>
                  </a:lnTo>
                  <a:lnTo>
                    <a:pt x="2834" y="69325"/>
                  </a:lnTo>
                  <a:lnTo>
                    <a:pt x="5669" y="137654"/>
                  </a:lnTo>
                  <a:lnTo>
                    <a:pt x="8503" y="205984"/>
                  </a:lnTo>
                  <a:lnTo>
                    <a:pt x="11338" y="274313"/>
                  </a:lnTo>
                  <a:lnTo>
                    <a:pt x="14172" y="342643"/>
                  </a:lnTo>
                  <a:lnTo>
                    <a:pt x="17007" y="410973"/>
                  </a:lnTo>
                  <a:lnTo>
                    <a:pt x="19841" y="479302"/>
                  </a:lnTo>
                  <a:lnTo>
                    <a:pt x="22676" y="547632"/>
                  </a:lnTo>
                  <a:lnTo>
                    <a:pt x="25510" y="615961"/>
                  </a:lnTo>
                  <a:lnTo>
                    <a:pt x="28345" y="684291"/>
                  </a:lnTo>
                  <a:lnTo>
                    <a:pt x="31179" y="752620"/>
                  </a:lnTo>
                  <a:lnTo>
                    <a:pt x="34014" y="820950"/>
                  </a:lnTo>
                  <a:lnTo>
                    <a:pt x="36848" y="889279"/>
                  </a:lnTo>
                  <a:lnTo>
                    <a:pt x="39683" y="957609"/>
                  </a:lnTo>
                  <a:lnTo>
                    <a:pt x="42517" y="1025938"/>
                  </a:lnTo>
                  <a:lnTo>
                    <a:pt x="45352" y="1094268"/>
                  </a:lnTo>
                  <a:lnTo>
                    <a:pt x="48186" y="1162597"/>
                  </a:lnTo>
                  <a:lnTo>
                    <a:pt x="51021" y="1230927"/>
                  </a:lnTo>
                  <a:lnTo>
                    <a:pt x="53855" y="1299256"/>
                  </a:lnTo>
                  <a:lnTo>
                    <a:pt x="56690" y="1367586"/>
                  </a:lnTo>
                  <a:lnTo>
                    <a:pt x="59524" y="1435915"/>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701809" y="2008255"/>
              <a:ext cx="43118" cy="1436091"/>
            </a:xfrm>
            <a:custGeom>
              <a:avLst/>
              <a:gdLst/>
              <a:ahLst/>
              <a:cxnLst/>
              <a:rect l="0" t="0" r="0" b="0"/>
              <a:pathLst>
                <a:path w="43118" h="1436091">
                  <a:moveTo>
                    <a:pt x="43118" y="1435978"/>
                  </a:moveTo>
                  <a:lnTo>
                    <a:pt x="42049" y="1367598"/>
                  </a:lnTo>
                  <a:lnTo>
                    <a:pt x="40980" y="1299218"/>
                  </a:lnTo>
                  <a:lnTo>
                    <a:pt x="39911" y="1230838"/>
                  </a:lnTo>
                  <a:lnTo>
                    <a:pt x="38842" y="1162459"/>
                  </a:lnTo>
                  <a:lnTo>
                    <a:pt x="37773" y="1094079"/>
                  </a:lnTo>
                  <a:lnTo>
                    <a:pt x="36704" y="1025699"/>
                  </a:lnTo>
                  <a:lnTo>
                    <a:pt x="35635" y="957319"/>
                  </a:lnTo>
                  <a:lnTo>
                    <a:pt x="34566" y="888939"/>
                  </a:lnTo>
                  <a:lnTo>
                    <a:pt x="33498" y="820559"/>
                  </a:lnTo>
                  <a:lnTo>
                    <a:pt x="32429" y="752179"/>
                  </a:lnTo>
                  <a:lnTo>
                    <a:pt x="31360" y="683799"/>
                  </a:lnTo>
                  <a:lnTo>
                    <a:pt x="30291" y="615419"/>
                  </a:lnTo>
                  <a:lnTo>
                    <a:pt x="29222" y="547039"/>
                  </a:lnTo>
                  <a:lnTo>
                    <a:pt x="28153" y="478659"/>
                  </a:lnTo>
                  <a:lnTo>
                    <a:pt x="27084" y="410279"/>
                  </a:lnTo>
                  <a:lnTo>
                    <a:pt x="26015" y="341899"/>
                  </a:lnTo>
                  <a:lnTo>
                    <a:pt x="24946" y="273519"/>
                  </a:lnTo>
                  <a:lnTo>
                    <a:pt x="23878" y="205139"/>
                  </a:lnTo>
                  <a:lnTo>
                    <a:pt x="22809" y="136759"/>
                  </a:lnTo>
                  <a:lnTo>
                    <a:pt x="21740" y="68379"/>
                  </a:lnTo>
                  <a:lnTo>
                    <a:pt x="20671" y="0"/>
                  </a:lnTo>
                  <a:lnTo>
                    <a:pt x="0" y="433"/>
                  </a:lnTo>
                  <a:lnTo>
                    <a:pt x="1798" y="68798"/>
                  </a:lnTo>
                  <a:lnTo>
                    <a:pt x="3596" y="137162"/>
                  </a:lnTo>
                  <a:lnTo>
                    <a:pt x="5394" y="205527"/>
                  </a:lnTo>
                  <a:lnTo>
                    <a:pt x="7192" y="273892"/>
                  </a:lnTo>
                  <a:lnTo>
                    <a:pt x="8990" y="342256"/>
                  </a:lnTo>
                  <a:lnTo>
                    <a:pt x="10788" y="410621"/>
                  </a:lnTo>
                  <a:lnTo>
                    <a:pt x="12586" y="478985"/>
                  </a:lnTo>
                  <a:lnTo>
                    <a:pt x="14384" y="547350"/>
                  </a:lnTo>
                  <a:lnTo>
                    <a:pt x="16182" y="615715"/>
                  </a:lnTo>
                  <a:lnTo>
                    <a:pt x="17980" y="684079"/>
                  </a:lnTo>
                  <a:lnTo>
                    <a:pt x="19778" y="752444"/>
                  </a:lnTo>
                  <a:lnTo>
                    <a:pt x="21576" y="820809"/>
                  </a:lnTo>
                  <a:lnTo>
                    <a:pt x="23374" y="889173"/>
                  </a:lnTo>
                  <a:lnTo>
                    <a:pt x="25172" y="957538"/>
                  </a:lnTo>
                  <a:lnTo>
                    <a:pt x="26970" y="1025903"/>
                  </a:lnTo>
                  <a:lnTo>
                    <a:pt x="28768" y="1094267"/>
                  </a:lnTo>
                  <a:lnTo>
                    <a:pt x="30566" y="1162632"/>
                  </a:lnTo>
                  <a:lnTo>
                    <a:pt x="32364" y="1230997"/>
                  </a:lnTo>
                  <a:lnTo>
                    <a:pt x="34162" y="1299361"/>
                  </a:lnTo>
                  <a:lnTo>
                    <a:pt x="35960" y="1367726"/>
                  </a:lnTo>
                  <a:lnTo>
                    <a:pt x="37758" y="1436091"/>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722480" y="2008043"/>
              <a:ext cx="27753" cy="1436190"/>
            </a:xfrm>
            <a:custGeom>
              <a:avLst/>
              <a:gdLst/>
              <a:ahLst/>
              <a:cxnLst/>
              <a:rect l="0" t="0" r="0" b="0"/>
              <a:pathLst>
                <a:path w="27753" h="1436190">
                  <a:moveTo>
                    <a:pt x="27753" y="1436135"/>
                  </a:moveTo>
                  <a:lnTo>
                    <a:pt x="27406" y="1367748"/>
                  </a:lnTo>
                  <a:lnTo>
                    <a:pt x="27059" y="1299360"/>
                  </a:lnTo>
                  <a:lnTo>
                    <a:pt x="26713" y="1230973"/>
                  </a:lnTo>
                  <a:lnTo>
                    <a:pt x="26366" y="1162586"/>
                  </a:lnTo>
                  <a:lnTo>
                    <a:pt x="26019" y="1094198"/>
                  </a:lnTo>
                  <a:lnTo>
                    <a:pt x="25672" y="1025811"/>
                  </a:lnTo>
                  <a:lnTo>
                    <a:pt x="25325" y="957423"/>
                  </a:lnTo>
                  <a:lnTo>
                    <a:pt x="24978" y="889036"/>
                  </a:lnTo>
                  <a:lnTo>
                    <a:pt x="24631" y="820649"/>
                  </a:lnTo>
                  <a:lnTo>
                    <a:pt x="24284" y="752261"/>
                  </a:lnTo>
                  <a:lnTo>
                    <a:pt x="23937" y="683874"/>
                  </a:lnTo>
                  <a:lnTo>
                    <a:pt x="23591" y="615486"/>
                  </a:lnTo>
                  <a:lnTo>
                    <a:pt x="23244" y="547099"/>
                  </a:lnTo>
                  <a:lnTo>
                    <a:pt x="22897" y="478711"/>
                  </a:lnTo>
                  <a:lnTo>
                    <a:pt x="22550" y="410324"/>
                  </a:lnTo>
                  <a:lnTo>
                    <a:pt x="22203" y="341937"/>
                  </a:lnTo>
                  <a:lnTo>
                    <a:pt x="21856" y="273549"/>
                  </a:lnTo>
                  <a:lnTo>
                    <a:pt x="21509" y="205162"/>
                  </a:lnTo>
                  <a:lnTo>
                    <a:pt x="21162" y="136774"/>
                  </a:lnTo>
                  <a:lnTo>
                    <a:pt x="20816" y="68387"/>
                  </a:lnTo>
                  <a:lnTo>
                    <a:pt x="20469" y="0"/>
                  </a:lnTo>
                  <a:lnTo>
                    <a:pt x="0" y="211"/>
                  </a:lnTo>
                  <a:lnTo>
                    <a:pt x="1068" y="68591"/>
                  </a:lnTo>
                  <a:lnTo>
                    <a:pt x="2137" y="136971"/>
                  </a:lnTo>
                  <a:lnTo>
                    <a:pt x="3206" y="205351"/>
                  </a:lnTo>
                  <a:lnTo>
                    <a:pt x="4275" y="273731"/>
                  </a:lnTo>
                  <a:lnTo>
                    <a:pt x="5344" y="342111"/>
                  </a:lnTo>
                  <a:lnTo>
                    <a:pt x="6413" y="410491"/>
                  </a:lnTo>
                  <a:lnTo>
                    <a:pt x="7482" y="478871"/>
                  </a:lnTo>
                  <a:lnTo>
                    <a:pt x="8551" y="547251"/>
                  </a:lnTo>
                  <a:lnTo>
                    <a:pt x="9620" y="615631"/>
                  </a:lnTo>
                  <a:lnTo>
                    <a:pt x="10688" y="684011"/>
                  </a:lnTo>
                  <a:lnTo>
                    <a:pt x="11757" y="752391"/>
                  </a:lnTo>
                  <a:lnTo>
                    <a:pt x="12826" y="820771"/>
                  </a:lnTo>
                  <a:lnTo>
                    <a:pt x="13895" y="889151"/>
                  </a:lnTo>
                  <a:lnTo>
                    <a:pt x="14964" y="957531"/>
                  </a:lnTo>
                  <a:lnTo>
                    <a:pt x="16033" y="1025911"/>
                  </a:lnTo>
                  <a:lnTo>
                    <a:pt x="17102" y="1094290"/>
                  </a:lnTo>
                  <a:lnTo>
                    <a:pt x="18171" y="1162670"/>
                  </a:lnTo>
                  <a:lnTo>
                    <a:pt x="19240" y="1231050"/>
                  </a:lnTo>
                  <a:lnTo>
                    <a:pt x="20309" y="1299430"/>
                  </a:lnTo>
                  <a:lnTo>
                    <a:pt x="21377" y="1367810"/>
                  </a:lnTo>
                  <a:lnTo>
                    <a:pt x="22446" y="1436190"/>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742950" y="2008018"/>
              <a:ext cx="9834" cy="1436160"/>
            </a:xfrm>
            <a:custGeom>
              <a:avLst/>
              <a:gdLst/>
              <a:ahLst/>
              <a:cxnLst/>
              <a:rect l="0" t="0" r="0" b="0"/>
              <a:pathLst>
                <a:path w="9834" h="1436160">
                  <a:moveTo>
                    <a:pt x="9834" y="1436154"/>
                  </a:moveTo>
                  <a:lnTo>
                    <a:pt x="9834" y="1367765"/>
                  </a:lnTo>
                  <a:lnTo>
                    <a:pt x="9834" y="1299377"/>
                  </a:lnTo>
                  <a:lnTo>
                    <a:pt x="9834" y="1230989"/>
                  </a:lnTo>
                  <a:lnTo>
                    <a:pt x="9834" y="1162601"/>
                  </a:lnTo>
                  <a:lnTo>
                    <a:pt x="9834" y="1094212"/>
                  </a:lnTo>
                  <a:lnTo>
                    <a:pt x="9834" y="1025824"/>
                  </a:lnTo>
                  <a:lnTo>
                    <a:pt x="9834" y="957436"/>
                  </a:lnTo>
                  <a:lnTo>
                    <a:pt x="9834" y="889047"/>
                  </a:lnTo>
                  <a:lnTo>
                    <a:pt x="9834" y="820659"/>
                  </a:lnTo>
                  <a:lnTo>
                    <a:pt x="9834" y="752271"/>
                  </a:lnTo>
                  <a:lnTo>
                    <a:pt x="9834" y="683882"/>
                  </a:lnTo>
                  <a:lnTo>
                    <a:pt x="9834" y="615494"/>
                  </a:lnTo>
                  <a:lnTo>
                    <a:pt x="9834" y="547106"/>
                  </a:lnTo>
                  <a:lnTo>
                    <a:pt x="9834" y="478718"/>
                  </a:lnTo>
                  <a:lnTo>
                    <a:pt x="9834" y="410329"/>
                  </a:lnTo>
                  <a:lnTo>
                    <a:pt x="9834" y="341941"/>
                  </a:lnTo>
                  <a:lnTo>
                    <a:pt x="9834" y="273553"/>
                  </a:lnTo>
                  <a:lnTo>
                    <a:pt x="9834" y="205164"/>
                  </a:lnTo>
                  <a:lnTo>
                    <a:pt x="9834" y="136776"/>
                  </a:lnTo>
                  <a:lnTo>
                    <a:pt x="9834" y="68388"/>
                  </a:lnTo>
                  <a:lnTo>
                    <a:pt x="9834" y="0"/>
                  </a:lnTo>
                  <a:lnTo>
                    <a:pt x="0" y="24"/>
                  </a:lnTo>
                  <a:lnTo>
                    <a:pt x="346" y="68412"/>
                  </a:lnTo>
                  <a:lnTo>
                    <a:pt x="693" y="136799"/>
                  </a:lnTo>
                  <a:lnTo>
                    <a:pt x="1040" y="205187"/>
                  </a:lnTo>
                  <a:lnTo>
                    <a:pt x="1387" y="273574"/>
                  </a:lnTo>
                  <a:lnTo>
                    <a:pt x="1734" y="341962"/>
                  </a:lnTo>
                  <a:lnTo>
                    <a:pt x="2081" y="410349"/>
                  </a:lnTo>
                  <a:lnTo>
                    <a:pt x="2428" y="478736"/>
                  </a:lnTo>
                  <a:lnTo>
                    <a:pt x="2775" y="547124"/>
                  </a:lnTo>
                  <a:lnTo>
                    <a:pt x="3121" y="615511"/>
                  </a:lnTo>
                  <a:lnTo>
                    <a:pt x="3468" y="683899"/>
                  </a:lnTo>
                  <a:lnTo>
                    <a:pt x="3815" y="752286"/>
                  </a:lnTo>
                  <a:lnTo>
                    <a:pt x="4162" y="820673"/>
                  </a:lnTo>
                  <a:lnTo>
                    <a:pt x="4509" y="889061"/>
                  </a:lnTo>
                  <a:lnTo>
                    <a:pt x="4856" y="957448"/>
                  </a:lnTo>
                  <a:lnTo>
                    <a:pt x="5203" y="1025836"/>
                  </a:lnTo>
                  <a:lnTo>
                    <a:pt x="5550" y="1094223"/>
                  </a:lnTo>
                  <a:lnTo>
                    <a:pt x="5896" y="1162611"/>
                  </a:lnTo>
                  <a:lnTo>
                    <a:pt x="6243" y="1230998"/>
                  </a:lnTo>
                  <a:lnTo>
                    <a:pt x="6590" y="1299385"/>
                  </a:lnTo>
                  <a:lnTo>
                    <a:pt x="6937" y="1367773"/>
                  </a:lnTo>
                  <a:lnTo>
                    <a:pt x="7284" y="1436160"/>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5" name="tx25"/>
            <p:cNvSpPr/>
            <p:nvPr/>
          </p:nvSpPr>
          <p:spPr>
            <a:xfrm>
              <a:off x="2505696" y="3868593"/>
              <a:ext cx="494174" cy="155832"/>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4.2m</a:t>
              </a:r>
            </a:p>
          </p:txBody>
        </p:sp>
        <p:sp>
          <p:nvSpPr>
            <p:cNvPr id="26" name="tx26"/>
            <p:cNvSpPr/>
            <p:nvPr/>
          </p:nvSpPr>
          <p:spPr>
            <a:xfrm>
              <a:off x="5248294" y="2623919"/>
              <a:ext cx="294304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27" name="rc27"/>
            <p:cNvSpPr/>
            <p:nvPr/>
          </p:nvSpPr>
          <p:spPr>
            <a:xfrm>
              <a:off x="5257294" y="284831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5257294" y="306776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5257294" y="328722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5257294" y="350668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5257294" y="372613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5257294" y="394559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5257294" y="416504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5257294" y="438450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5257294" y="460396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5257294" y="482341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5257294" y="504287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7305698" y="2848313"/>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7305698" y="3067769"/>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7305698" y="3287225"/>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7305698" y="3506681"/>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7305698" y="3726137"/>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7305698" y="3945593"/>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7305698" y="4165049"/>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7305698" y="4384505"/>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7305698" y="4603961"/>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7305698" y="4823417"/>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48" name="tx48"/>
            <p:cNvSpPr/>
            <p:nvPr/>
          </p:nvSpPr>
          <p:spPr>
            <a:xfrm>
              <a:off x="5537339" y="2884157"/>
              <a:ext cx="145380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Ethiopia: 935,000 (22.2%) </a:t>
              </a:r>
            </a:p>
          </p:txBody>
        </p:sp>
        <p:sp>
          <p:nvSpPr>
            <p:cNvPr id="49" name="tx49"/>
            <p:cNvSpPr/>
            <p:nvPr/>
          </p:nvSpPr>
          <p:spPr>
            <a:xfrm>
              <a:off x="5537339" y="3103613"/>
              <a:ext cx="15717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Madagascar: 503,000 (12%) </a:t>
              </a:r>
            </a:p>
          </p:txBody>
        </p:sp>
        <p:sp>
          <p:nvSpPr>
            <p:cNvPr id="50" name="tx50"/>
            <p:cNvSpPr/>
            <p:nvPr/>
          </p:nvSpPr>
          <p:spPr>
            <a:xfrm>
              <a:off x="5537339" y="3323069"/>
              <a:ext cx="16897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Mozambique: 439,000 (10.4%) </a:t>
              </a:r>
            </a:p>
          </p:txBody>
        </p:sp>
        <p:sp>
          <p:nvSpPr>
            <p:cNvPr id="51" name="tx51"/>
            <p:cNvSpPr/>
            <p:nvPr/>
          </p:nvSpPr>
          <p:spPr>
            <a:xfrm>
              <a:off x="5537339" y="3542525"/>
              <a:ext cx="133577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Angola: 399,000 (9.5%) </a:t>
              </a:r>
            </a:p>
          </p:txBody>
        </p:sp>
        <p:sp>
          <p:nvSpPr>
            <p:cNvPr id="52" name="tx52"/>
            <p:cNvSpPr/>
            <p:nvPr/>
          </p:nvSpPr>
          <p:spPr>
            <a:xfrm>
              <a:off x="5537339" y="3761981"/>
              <a:ext cx="159656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South Africa: 392,000 (9.3%) </a:t>
              </a:r>
            </a:p>
          </p:txBody>
        </p:sp>
        <p:sp>
          <p:nvSpPr>
            <p:cNvPr id="53" name="tx53"/>
            <p:cNvSpPr/>
            <p:nvPr/>
          </p:nvSpPr>
          <p:spPr>
            <a:xfrm>
              <a:off x="5537339" y="3981437"/>
              <a:ext cx="135432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Tanzania: 378,000 (9%) </a:t>
              </a:r>
            </a:p>
          </p:txBody>
        </p:sp>
        <p:sp>
          <p:nvSpPr>
            <p:cNvPr id="54" name="tx54"/>
            <p:cNvSpPr/>
            <p:nvPr/>
          </p:nvSpPr>
          <p:spPr>
            <a:xfrm>
              <a:off x="5537339" y="4200893"/>
              <a:ext cx="139154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Somalia: 305,000 (7.2%) </a:t>
              </a:r>
            </a:p>
          </p:txBody>
        </p:sp>
        <p:sp>
          <p:nvSpPr>
            <p:cNvPr id="55" name="tx55"/>
            <p:cNvSpPr/>
            <p:nvPr/>
          </p:nvSpPr>
          <p:spPr>
            <a:xfrm>
              <a:off x="5537339" y="4420349"/>
              <a:ext cx="130466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Kenya: 300,000 (7.1%) </a:t>
              </a:r>
            </a:p>
          </p:txBody>
        </p:sp>
        <p:sp>
          <p:nvSpPr>
            <p:cNvPr id="56" name="tx56"/>
            <p:cNvSpPr/>
            <p:nvPr/>
          </p:nvSpPr>
          <p:spPr>
            <a:xfrm>
              <a:off x="5537339" y="4639805"/>
              <a:ext cx="13792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Uganda: 135,000 (3.2%) </a:t>
              </a:r>
            </a:p>
          </p:txBody>
        </p:sp>
        <p:sp>
          <p:nvSpPr>
            <p:cNvPr id="57" name="tx57"/>
            <p:cNvSpPr/>
            <p:nvPr/>
          </p:nvSpPr>
          <p:spPr>
            <a:xfrm>
              <a:off x="5537339" y="4859261"/>
              <a:ext cx="163405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South Sudan: 95,000 (2.3%) </a:t>
              </a:r>
            </a:p>
          </p:txBody>
        </p:sp>
        <p:sp>
          <p:nvSpPr>
            <p:cNvPr id="58" name="tx58"/>
            <p:cNvSpPr/>
            <p:nvPr/>
          </p:nvSpPr>
          <p:spPr>
            <a:xfrm>
              <a:off x="5537339" y="5078717"/>
              <a:ext cx="133555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Malawi: 80,000 (1.9%) </a:t>
              </a:r>
            </a:p>
          </p:txBody>
        </p:sp>
        <p:sp>
          <p:nvSpPr>
            <p:cNvPr id="59" name="tx59"/>
            <p:cNvSpPr/>
            <p:nvPr/>
          </p:nvSpPr>
          <p:spPr>
            <a:xfrm>
              <a:off x="7585743" y="2884157"/>
              <a:ext cx="137298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Burundi: 64,000 (1.5%) </a:t>
              </a:r>
            </a:p>
          </p:txBody>
        </p:sp>
        <p:sp>
          <p:nvSpPr>
            <p:cNvPr id="60" name="tx60"/>
            <p:cNvSpPr/>
            <p:nvPr/>
          </p:nvSpPr>
          <p:spPr>
            <a:xfrm>
              <a:off x="7585743" y="3103613"/>
              <a:ext cx="136043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Zambia: 55,000 (1.3%) </a:t>
              </a:r>
            </a:p>
          </p:txBody>
        </p:sp>
        <p:sp>
          <p:nvSpPr>
            <p:cNvPr id="61" name="tx61"/>
            <p:cNvSpPr/>
            <p:nvPr/>
          </p:nvSpPr>
          <p:spPr>
            <a:xfrm>
              <a:off x="7585743" y="3323069"/>
              <a:ext cx="15033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Zimbabwe: 49,000 (1.2%) </a:t>
              </a:r>
            </a:p>
          </p:txBody>
        </p:sp>
        <p:sp>
          <p:nvSpPr>
            <p:cNvPr id="62" name="tx62"/>
            <p:cNvSpPr/>
            <p:nvPr/>
          </p:nvSpPr>
          <p:spPr>
            <a:xfrm>
              <a:off x="7585743" y="3542525"/>
              <a:ext cx="13698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Rwanda: 28,000 (&lt;1%) </a:t>
              </a:r>
            </a:p>
          </p:txBody>
        </p:sp>
        <p:sp>
          <p:nvSpPr>
            <p:cNvPr id="63" name="tx63"/>
            <p:cNvSpPr/>
            <p:nvPr/>
          </p:nvSpPr>
          <p:spPr>
            <a:xfrm>
              <a:off x="7585743" y="3761981"/>
              <a:ext cx="13697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Namibia: 12,000 (&lt;1%) </a:t>
              </a:r>
            </a:p>
          </p:txBody>
        </p:sp>
        <p:sp>
          <p:nvSpPr>
            <p:cNvPr id="64" name="tx64"/>
            <p:cNvSpPr/>
            <p:nvPr/>
          </p:nvSpPr>
          <p:spPr>
            <a:xfrm>
              <a:off x="7585743" y="3981437"/>
              <a:ext cx="13575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Lesotho: 11,000 (&lt;1%) </a:t>
              </a:r>
            </a:p>
          </p:txBody>
        </p:sp>
        <p:sp>
          <p:nvSpPr>
            <p:cNvPr id="65" name="tx65"/>
            <p:cNvSpPr/>
            <p:nvPr/>
          </p:nvSpPr>
          <p:spPr>
            <a:xfrm>
              <a:off x="7585743" y="4200893"/>
              <a:ext cx="145064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Botswana: 10,000 (&lt;1%) </a:t>
              </a:r>
            </a:p>
          </p:txBody>
        </p:sp>
        <p:sp>
          <p:nvSpPr>
            <p:cNvPr id="66" name="tx66"/>
            <p:cNvSpPr/>
            <p:nvPr/>
          </p:nvSpPr>
          <p:spPr>
            <a:xfrm>
              <a:off x="7585743" y="4420349"/>
              <a:ext cx="13510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Comoros: 7,000 (&lt;1%) </a:t>
              </a:r>
            </a:p>
          </p:txBody>
        </p:sp>
        <p:sp>
          <p:nvSpPr>
            <p:cNvPr id="67" name="tx67"/>
            <p:cNvSpPr/>
            <p:nvPr/>
          </p:nvSpPr>
          <p:spPr>
            <a:xfrm>
              <a:off x="7585743" y="4639805"/>
              <a:ext cx="122684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Eritrea: 7,000 (&lt;1%) </a:t>
              </a:r>
            </a:p>
          </p:txBody>
        </p:sp>
        <p:sp>
          <p:nvSpPr>
            <p:cNvPr id="68" name="tx68"/>
            <p:cNvSpPr/>
            <p:nvPr/>
          </p:nvSpPr>
          <p:spPr>
            <a:xfrm>
              <a:off x="7585743" y="4859261"/>
              <a:ext cx="13138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Eswatini: 3,000 (&lt;1%) </a:t>
              </a:r>
            </a:p>
          </p:txBody>
        </p:sp>
        <p:sp>
          <p:nvSpPr>
            <p:cNvPr id="69" name="tx69"/>
            <p:cNvSpPr/>
            <p:nvPr/>
          </p:nvSpPr>
          <p:spPr>
            <a:xfrm>
              <a:off x="329273" y="1330710"/>
              <a:ext cx="353165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MCV1 unvaccinated (% of total unvaccinated)</a:t>
              </a:r>
            </a:p>
          </p:txBody>
        </p:sp>
        <p:sp>
          <p:nvSpPr>
            <p:cNvPr id="70" name="tx70"/>
            <p:cNvSpPr/>
            <p:nvPr/>
          </p:nvSpPr>
          <p:spPr>
            <a:xfrm>
              <a:off x="1014707" y="6414987"/>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1131870" y="6537107"/>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72" name="tx72"/>
            <p:cNvSpPr/>
            <p:nvPr/>
          </p:nvSpPr>
          <p:spPr>
            <a:xfrm>
              <a:off x="1560683" y="6657753"/>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4 countries accounted for over half (54.1%) of all children unprotected against measles in ESAR.
Ethiopia had the highest number of children who did not receive MCV1 (n=935,000), which is approximately 22.2% of all children unprotected against measles in ESAR (n=4.2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4 countries accounted for over half of all children unprotected against measles in ESAR, with Ethiopia contributing the highest share.</a:t>
            </a:r>
          </a:p>
        </p:txBody>
      </p:sp>
      <p:grpSp>
        <p:nvGrpSpPr>
          <p:cNvPr id="75" name="Group 74"/>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7"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Childhood immunization:
Additional charts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95711" y="485276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95711" y="4169533"/>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95711" y="348629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95711" y="2803062"/>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95711" y="2119827"/>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95711" y="45111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95711" y="3827915"/>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95711" y="3144680"/>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95711" y="2461445"/>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70432"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69315"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36819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0670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62618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32507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4648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970432" y="2598092"/>
              <a:ext cx="3494417" cy="1913058"/>
            </a:xfrm>
            <a:custGeom>
              <a:avLst/>
              <a:gdLst/>
              <a:ahLst/>
              <a:cxnLst/>
              <a:rect l="0" t="0" r="0" b="0"/>
              <a:pathLst>
                <a:path w="3494417" h="1913058">
                  <a:moveTo>
                    <a:pt x="0" y="0"/>
                  </a:moveTo>
                  <a:lnTo>
                    <a:pt x="139776" y="136647"/>
                  </a:lnTo>
                  <a:lnTo>
                    <a:pt x="279553" y="136647"/>
                  </a:lnTo>
                  <a:lnTo>
                    <a:pt x="419330" y="136647"/>
                  </a:lnTo>
                  <a:lnTo>
                    <a:pt x="559106" y="273294"/>
                  </a:lnTo>
                  <a:lnTo>
                    <a:pt x="698883" y="683235"/>
                  </a:lnTo>
                  <a:lnTo>
                    <a:pt x="838660" y="546588"/>
                  </a:lnTo>
                  <a:lnTo>
                    <a:pt x="978436" y="546588"/>
                  </a:lnTo>
                  <a:lnTo>
                    <a:pt x="1118213" y="819882"/>
                  </a:lnTo>
                  <a:lnTo>
                    <a:pt x="1257990" y="1093176"/>
                  </a:lnTo>
                  <a:lnTo>
                    <a:pt x="1397767" y="1093176"/>
                  </a:lnTo>
                  <a:lnTo>
                    <a:pt x="1537543" y="1229823"/>
                  </a:lnTo>
                  <a:lnTo>
                    <a:pt x="1677320" y="1229823"/>
                  </a:lnTo>
                  <a:lnTo>
                    <a:pt x="1817097" y="1366470"/>
                  </a:lnTo>
                  <a:lnTo>
                    <a:pt x="1956873" y="1366470"/>
                  </a:lnTo>
                  <a:lnTo>
                    <a:pt x="2096650" y="1366470"/>
                  </a:lnTo>
                  <a:lnTo>
                    <a:pt x="2236427" y="1639764"/>
                  </a:lnTo>
                  <a:lnTo>
                    <a:pt x="2376203" y="1639764"/>
                  </a:lnTo>
                  <a:lnTo>
                    <a:pt x="2515980" y="1776411"/>
                  </a:lnTo>
                  <a:lnTo>
                    <a:pt x="2655757" y="1913058"/>
                  </a:lnTo>
                  <a:lnTo>
                    <a:pt x="2795534" y="1639764"/>
                  </a:lnTo>
                  <a:lnTo>
                    <a:pt x="2935310" y="1503117"/>
                  </a:lnTo>
                  <a:lnTo>
                    <a:pt x="3075087" y="1503117"/>
                  </a:lnTo>
                  <a:lnTo>
                    <a:pt x="3214864" y="1639764"/>
                  </a:lnTo>
                  <a:lnTo>
                    <a:pt x="3354640" y="1639764"/>
                  </a:lnTo>
                  <a:lnTo>
                    <a:pt x="3494417" y="1776411"/>
                  </a:lnTo>
                </a:path>
              </a:pathLst>
            </a:custGeom>
            <a:ln w="27101" cap="flat">
              <a:solidFill>
                <a:srgbClr val="00833D">
                  <a:alpha val="50196"/>
                </a:srgbClr>
              </a:solidFill>
              <a:prstDash val="solid"/>
              <a:round/>
            </a:ln>
          </p:spPr>
          <p:txBody>
            <a:bodyPr/>
            <a:lstStyle/>
            <a:p>
              <a:endParaRPr/>
            </a:p>
          </p:txBody>
        </p:sp>
        <p:sp>
          <p:nvSpPr>
            <p:cNvPr id="23" name="pl23"/>
            <p:cNvSpPr/>
            <p:nvPr/>
          </p:nvSpPr>
          <p:spPr>
            <a:xfrm>
              <a:off x="970432" y="3417974"/>
              <a:ext cx="3494417" cy="1229823"/>
            </a:xfrm>
            <a:custGeom>
              <a:avLst/>
              <a:gdLst/>
              <a:ahLst/>
              <a:cxnLst/>
              <a:rect l="0" t="0" r="0" b="0"/>
              <a:pathLst>
                <a:path w="3494417" h="1229823">
                  <a:moveTo>
                    <a:pt x="0" y="0"/>
                  </a:moveTo>
                  <a:lnTo>
                    <a:pt x="139776" y="136647"/>
                  </a:lnTo>
                  <a:lnTo>
                    <a:pt x="279553" y="0"/>
                  </a:lnTo>
                  <a:lnTo>
                    <a:pt x="419330" y="273294"/>
                  </a:lnTo>
                  <a:lnTo>
                    <a:pt x="559106" y="409941"/>
                  </a:lnTo>
                  <a:lnTo>
                    <a:pt x="698883" y="273294"/>
                  </a:lnTo>
                  <a:lnTo>
                    <a:pt x="838660" y="409941"/>
                  </a:lnTo>
                  <a:lnTo>
                    <a:pt x="978436" y="409941"/>
                  </a:lnTo>
                  <a:lnTo>
                    <a:pt x="1118213" y="683235"/>
                  </a:lnTo>
                  <a:lnTo>
                    <a:pt x="1257990" y="819882"/>
                  </a:lnTo>
                  <a:lnTo>
                    <a:pt x="1397767" y="956529"/>
                  </a:lnTo>
                  <a:lnTo>
                    <a:pt x="1537543" y="956529"/>
                  </a:lnTo>
                  <a:lnTo>
                    <a:pt x="1677320" y="956529"/>
                  </a:lnTo>
                  <a:lnTo>
                    <a:pt x="1817097" y="956529"/>
                  </a:lnTo>
                  <a:lnTo>
                    <a:pt x="1956873" y="1093176"/>
                  </a:lnTo>
                  <a:lnTo>
                    <a:pt x="2096650" y="1093176"/>
                  </a:lnTo>
                  <a:lnTo>
                    <a:pt x="2236427" y="1093176"/>
                  </a:lnTo>
                  <a:lnTo>
                    <a:pt x="2376203" y="1093176"/>
                  </a:lnTo>
                  <a:lnTo>
                    <a:pt x="2515980" y="1229823"/>
                  </a:lnTo>
                  <a:lnTo>
                    <a:pt x="2655757" y="1229823"/>
                  </a:lnTo>
                  <a:lnTo>
                    <a:pt x="2795534" y="1093176"/>
                  </a:lnTo>
                  <a:lnTo>
                    <a:pt x="2935310" y="956529"/>
                  </a:lnTo>
                  <a:lnTo>
                    <a:pt x="3075087" y="956529"/>
                  </a:lnTo>
                  <a:lnTo>
                    <a:pt x="3214864" y="956529"/>
                  </a:lnTo>
                  <a:lnTo>
                    <a:pt x="3354640" y="1093176"/>
                  </a:lnTo>
                  <a:lnTo>
                    <a:pt x="3494417" y="1093176"/>
                  </a:lnTo>
                </a:path>
              </a:pathLst>
            </a:custGeom>
            <a:ln w="27101" cap="flat">
              <a:solidFill>
                <a:srgbClr val="00377D">
                  <a:alpha val="50196"/>
                </a:srgbClr>
              </a:solidFill>
              <a:prstDash val="solid"/>
              <a:round/>
            </a:ln>
          </p:spPr>
          <p:txBody>
            <a:bodyPr/>
            <a:lstStyle/>
            <a:p>
              <a:endParaRPr/>
            </a:p>
          </p:txBody>
        </p:sp>
        <p:sp>
          <p:nvSpPr>
            <p:cNvPr id="24" name="pl24"/>
            <p:cNvSpPr/>
            <p:nvPr/>
          </p:nvSpPr>
          <p:spPr>
            <a:xfrm>
              <a:off x="970432" y="2598092"/>
              <a:ext cx="3494417" cy="1913058"/>
            </a:xfrm>
            <a:custGeom>
              <a:avLst/>
              <a:gdLst/>
              <a:ahLst/>
              <a:cxnLst/>
              <a:rect l="0" t="0" r="0" b="0"/>
              <a:pathLst>
                <a:path w="3494417" h="1913058">
                  <a:moveTo>
                    <a:pt x="0" y="0"/>
                  </a:moveTo>
                  <a:lnTo>
                    <a:pt x="139776" y="136647"/>
                  </a:lnTo>
                  <a:lnTo>
                    <a:pt x="279553" y="136647"/>
                  </a:lnTo>
                  <a:lnTo>
                    <a:pt x="419330" y="136647"/>
                  </a:lnTo>
                  <a:lnTo>
                    <a:pt x="559106" y="273294"/>
                  </a:lnTo>
                  <a:lnTo>
                    <a:pt x="698883" y="683235"/>
                  </a:lnTo>
                  <a:lnTo>
                    <a:pt x="838660" y="546588"/>
                  </a:lnTo>
                  <a:lnTo>
                    <a:pt x="978436" y="546588"/>
                  </a:lnTo>
                  <a:lnTo>
                    <a:pt x="1118213" y="819882"/>
                  </a:lnTo>
                  <a:lnTo>
                    <a:pt x="1257990" y="1093176"/>
                  </a:lnTo>
                  <a:lnTo>
                    <a:pt x="1397767" y="1093176"/>
                  </a:lnTo>
                  <a:lnTo>
                    <a:pt x="1537543" y="1229823"/>
                  </a:lnTo>
                  <a:lnTo>
                    <a:pt x="1677320" y="1229823"/>
                  </a:lnTo>
                  <a:lnTo>
                    <a:pt x="1817097" y="1366470"/>
                  </a:lnTo>
                  <a:lnTo>
                    <a:pt x="1956873" y="1366470"/>
                  </a:lnTo>
                  <a:lnTo>
                    <a:pt x="2096650" y="1366470"/>
                  </a:lnTo>
                  <a:lnTo>
                    <a:pt x="2236427" y="1639764"/>
                  </a:lnTo>
                  <a:lnTo>
                    <a:pt x="2376203" y="1639764"/>
                  </a:lnTo>
                  <a:lnTo>
                    <a:pt x="2515980" y="1776411"/>
                  </a:lnTo>
                  <a:lnTo>
                    <a:pt x="2655757" y="1913058"/>
                  </a:lnTo>
                  <a:lnTo>
                    <a:pt x="2795534" y="1639764"/>
                  </a:lnTo>
                  <a:lnTo>
                    <a:pt x="2935310" y="1503117"/>
                  </a:lnTo>
                  <a:lnTo>
                    <a:pt x="3075087" y="1503117"/>
                  </a:lnTo>
                  <a:lnTo>
                    <a:pt x="3214864" y="1639764"/>
                  </a:lnTo>
                  <a:lnTo>
                    <a:pt x="3354640" y="1639764"/>
                  </a:lnTo>
                  <a:lnTo>
                    <a:pt x="3494417" y="1776411"/>
                  </a:lnTo>
                </a:path>
              </a:pathLst>
            </a:custGeom>
            <a:ln w="65043" cap="flat">
              <a:solidFill>
                <a:srgbClr val="000000">
                  <a:alpha val="100000"/>
                </a:srgbClr>
              </a:solidFill>
              <a:prstDash val="solid"/>
              <a:round/>
            </a:ln>
          </p:spPr>
          <p:txBody>
            <a:bodyPr/>
            <a:lstStyle/>
            <a:p>
              <a:endParaRPr/>
            </a:p>
          </p:txBody>
        </p:sp>
        <p:sp>
          <p:nvSpPr>
            <p:cNvPr id="25" name="pl25"/>
            <p:cNvSpPr/>
            <p:nvPr/>
          </p:nvSpPr>
          <p:spPr>
            <a:xfrm>
              <a:off x="970432" y="2598092"/>
              <a:ext cx="3494417" cy="1913058"/>
            </a:xfrm>
            <a:custGeom>
              <a:avLst/>
              <a:gdLst/>
              <a:ahLst/>
              <a:cxnLst/>
              <a:rect l="0" t="0" r="0" b="0"/>
              <a:pathLst>
                <a:path w="3494417" h="1913058">
                  <a:moveTo>
                    <a:pt x="0" y="0"/>
                  </a:moveTo>
                  <a:lnTo>
                    <a:pt x="139776" y="136647"/>
                  </a:lnTo>
                  <a:lnTo>
                    <a:pt x="279553" y="136647"/>
                  </a:lnTo>
                  <a:lnTo>
                    <a:pt x="419330" y="136647"/>
                  </a:lnTo>
                  <a:lnTo>
                    <a:pt x="559106" y="273294"/>
                  </a:lnTo>
                  <a:lnTo>
                    <a:pt x="698883" y="683235"/>
                  </a:lnTo>
                  <a:lnTo>
                    <a:pt x="838660" y="546588"/>
                  </a:lnTo>
                  <a:lnTo>
                    <a:pt x="978436" y="546588"/>
                  </a:lnTo>
                  <a:lnTo>
                    <a:pt x="1118213" y="819882"/>
                  </a:lnTo>
                  <a:lnTo>
                    <a:pt x="1257990" y="1093176"/>
                  </a:lnTo>
                  <a:lnTo>
                    <a:pt x="1397767" y="1093176"/>
                  </a:lnTo>
                  <a:lnTo>
                    <a:pt x="1537543" y="1229823"/>
                  </a:lnTo>
                  <a:lnTo>
                    <a:pt x="1677320" y="1229823"/>
                  </a:lnTo>
                  <a:lnTo>
                    <a:pt x="1817097" y="1366470"/>
                  </a:lnTo>
                  <a:lnTo>
                    <a:pt x="1956873" y="1366470"/>
                  </a:lnTo>
                  <a:lnTo>
                    <a:pt x="2096650" y="1366470"/>
                  </a:lnTo>
                  <a:lnTo>
                    <a:pt x="2236427" y="1639764"/>
                  </a:lnTo>
                  <a:lnTo>
                    <a:pt x="2376203" y="1639764"/>
                  </a:lnTo>
                  <a:lnTo>
                    <a:pt x="2515980" y="1776411"/>
                  </a:lnTo>
                  <a:lnTo>
                    <a:pt x="2655757" y="1913058"/>
                  </a:lnTo>
                  <a:lnTo>
                    <a:pt x="2795534" y="1639764"/>
                  </a:lnTo>
                  <a:lnTo>
                    <a:pt x="2935310" y="1503117"/>
                  </a:lnTo>
                  <a:lnTo>
                    <a:pt x="3075087" y="1503117"/>
                  </a:lnTo>
                  <a:lnTo>
                    <a:pt x="3214864" y="1639764"/>
                  </a:lnTo>
                  <a:lnTo>
                    <a:pt x="3354640" y="1639764"/>
                  </a:lnTo>
                  <a:lnTo>
                    <a:pt x="3494417" y="1776411"/>
                  </a:lnTo>
                </a:path>
              </a:pathLst>
            </a:custGeom>
            <a:ln w="40651" cap="flat">
              <a:solidFill>
                <a:srgbClr val="00833D">
                  <a:alpha val="100000"/>
                </a:srgbClr>
              </a:solidFill>
              <a:prstDash val="solid"/>
              <a:round/>
            </a:ln>
          </p:spPr>
          <p:txBody>
            <a:bodyPr/>
            <a:lstStyle/>
            <a:p>
              <a:endParaRPr/>
            </a:p>
          </p:txBody>
        </p:sp>
        <p:sp>
          <p:nvSpPr>
            <p:cNvPr id="26" name="pl26"/>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27" name="pl27"/>
            <p:cNvSpPr/>
            <p:nvPr/>
          </p:nvSpPr>
          <p:spPr>
            <a:xfrm>
              <a:off x="1669315" y="2898715"/>
              <a:ext cx="0" cy="382611"/>
            </a:xfrm>
            <a:custGeom>
              <a:avLst/>
              <a:gdLst/>
              <a:ahLst/>
              <a:cxnLst/>
              <a:rect l="0" t="0" r="0" b="0"/>
              <a:pathLst>
                <a:path h="382611">
                  <a:moveTo>
                    <a:pt x="0" y="0"/>
                  </a:moveTo>
                  <a:lnTo>
                    <a:pt x="0" y="382611"/>
                  </a:lnTo>
                </a:path>
              </a:pathLst>
            </a:custGeom>
            <a:ln w="13550" cap="flat">
              <a:solidFill>
                <a:srgbClr val="000000">
                  <a:alpha val="100000"/>
                </a:srgbClr>
              </a:solidFill>
              <a:prstDash val="dot"/>
              <a:round/>
            </a:ln>
          </p:spPr>
          <p:txBody>
            <a:bodyPr/>
            <a:lstStyle/>
            <a:p>
              <a:endParaRPr/>
            </a:p>
          </p:txBody>
        </p:sp>
        <p:sp>
          <p:nvSpPr>
            <p:cNvPr id="28" name="pl28"/>
            <p:cNvSpPr/>
            <p:nvPr/>
          </p:nvSpPr>
          <p:spPr>
            <a:xfrm>
              <a:off x="2368199" y="3390645"/>
              <a:ext cx="0" cy="300623"/>
            </a:xfrm>
            <a:custGeom>
              <a:avLst/>
              <a:gdLst/>
              <a:ahLst/>
              <a:cxnLst/>
              <a:rect l="0" t="0" r="0" b="0"/>
              <a:pathLst>
                <a:path h="300623">
                  <a:moveTo>
                    <a:pt x="0" y="0"/>
                  </a:moveTo>
                  <a:lnTo>
                    <a:pt x="0" y="300623"/>
                  </a:lnTo>
                </a:path>
              </a:pathLst>
            </a:custGeom>
            <a:ln w="13550" cap="flat">
              <a:solidFill>
                <a:srgbClr val="000000">
                  <a:alpha val="100000"/>
                </a:srgbClr>
              </a:solidFill>
              <a:prstDash val="dot"/>
              <a:round/>
            </a:ln>
          </p:spPr>
          <p:txBody>
            <a:bodyPr/>
            <a:lstStyle/>
            <a:p>
              <a:endParaRPr/>
            </a:p>
          </p:txBody>
        </p:sp>
        <p:sp>
          <p:nvSpPr>
            <p:cNvPr id="29" name="pl29"/>
            <p:cNvSpPr/>
            <p:nvPr/>
          </p:nvSpPr>
          <p:spPr>
            <a:xfrm>
              <a:off x="3067083" y="3718598"/>
              <a:ext cx="0" cy="245964"/>
            </a:xfrm>
            <a:custGeom>
              <a:avLst/>
              <a:gdLst/>
              <a:ahLst/>
              <a:cxnLst/>
              <a:rect l="0" t="0" r="0" b="0"/>
              <a:pathLst>
                <a:path h="245964">
                  <a:moveTo>
                    <a:pt x="0" y="0"/>
                  </a:moveTo>
                  <a:lnTo>
                    <a:pt x="0" y="245964"/>
                  </a:lnTo>
                </a:path>
              </a:pathLst>
            </a:custGeom>
            <a:ln w="13550" cap="flat">
              <a:solidFill>
                <a:srgbClr val="000000">
                  <a:alpha val="100000"/>
                </a:srgbClr>
              </a:solidFill>
              <a:prstDash val="dot"/>
              <a:round/>
            </a:ln>
          </p:spPr>
          <p:txBody>
            <a:bodyPr/>
            <a:lstStyle/>
            <a:p>
              <a:endParaRPr/>
            </a:p>
          </p:txBody>
        </p:sp>
        <p:sp>
          <p:nvSpPr>
            <p:cNvPr id="30" name="pl30"/>
            <p:cNvSpPr/>
            <p:nvPr/>
          </p:nvSpPr>
          <p:spPr>
            <a:xfrm>
              <a:off x="3626189" y="4374504"/>
              <a:ext cx="0" cy="136647"/>
            </a:xfrm>
            <a:custGeom>
              <a:avLst/>
              <a:gdLst/>
              <a:ahLst/>
              <a:cxnLst/>
              <a:rect l="0" t="0" r="0" b="0"/>
              <a:pathLst>
                <a:path h="136647">
                  <a:moveTo>
                    <a:pt x="0" y="0"/>
                  </a:moveTo>
                  <a:lnTo>
                    <a:pt x="0" y="136647"/>
                  </a:lnTo>
                </a:path>
              </a:pathLst>
            </a:custGeom>
            <a:ln w="13550" cap="flat">
              <a:solidFill>
                <a:srgbClr val="000000">
                  <a:alpha val="100000"/>
                </a:srgbClr>
              </a:solidFill>
              <a:prstDash val="dot"/>
              <a:round/>
            </a:ln>
          </p:spPr>
          <p:txBody>
            <a:bodyPr/>
            <a:lstStyle/>
            <a:p>
              <a:endParaRPr/>
            </a:p>
          </p:txBody>
        </p:sp>
        <p:sp>
          <p:nvSpPr>
            <p:cNvPr id="31" name="pl31"/>
            <p:cNvSpPr/>
            <p:nvPr/>
          </p:nvSpPr>
          <p:spPr>
            <a:xfrm>
              <a:off x="4325073" y="4046551"/>
              <a:ext cx="0" cy="191305"/>
            </a:xfrm>
            <a:custGeom>
              <a:avLst/>
              <a:gdLst/>
              <a:ahLst/>
              <a:cxnLst/>
              <a:rect l="0" t="0" r="0" b="0"/>
              <a:pathLst>
                <a:path h="191305">
                  <a:moveTo>
                    <a:pt x="0" y="0"/>
                  </a:moveTo>
                  <a:lnTo>
                    <a:pt x="0" y="191305"/>
                  </a:lnTo>
                </a:path>
              </a:pathLst>
            </a:custGeom>
            <a:ln w="13550" cap="flat">
              <a:solidFill>
                <a:srgbClr val="000000">
                  <a:alpha val="100000"/>
                </a:srgbClr>
              </a:solidFill>
              <a:prstDash val="dot"/>
              <a:round/>
            </a:ln>
          </p:spPr>
          <p:txBody>
            <a:bodyPr/>
            <a:lstStyle/>
            <a:p>
              <a:endParaRPr/>
            </a:p>
          </p:txBody>
        </p:sp>
        <p:sp>
          <p:nvSpPr>
            <p:cNvPr id="32" name="pl32"/>
            <p:cNvSpPr/>
            <p:nvPr/>
          </p:nvSpPr>
          <p:spPr>
            <a:xfrm>
              <a:off x="4464850" y="4210527"/>
              <a:ext cx="0" cy="163976"/>
            </a:xfrm>
            <a:custGeom>
              <a:avLst/>
              <a:gdLst/>
              <a:ahLst/>
              <a:cxnLst/>
              <a:rect l="0" t="0" r="0" b="0"/>
              <a:pathLst>
                <a:path h="163976">
                  <a:moveTo>
                    <a:pt x="0" y="0"/>
                  </a:moveTo>
                  <a:lnTo>
                    <a:pt x="0" y="163976"/>
                  </a:lnTo>
                </a:path>
              </a:pathLst>
            </a:custGeom>
            <a:ln w="13550" cap="flat">
              <a:solidFill>
                <a:srgbClr val="000000">
                  <a:alpha val="100000"/>
                </a:srgbClr>
              </a:solidFill>
              <a:prstDash val="dot"/>
              <a:round/>
            </a:ln>
          </p:spPr>
          <p:txBody>
            <a:bodyPr/>
            <a:lstStyle/>
            <a:p>
              <a:endParaRPr/>
            </a:p>
          </p:txBody>
        </p:sp>
        <p:sp>
          <p:nvSpPr>
            <p:cNvPr id="33" name="pg33"/>
            <p:cNvSpPr/>
            <p:nvPr/>
          </p:nvSpPr>
          <p:spPr>
            <a:xfrm>
              <a:off x="883808" y="230520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 name="tx34"/>
            <p:cNvSpPr/>
            <p:nvPr/>
          </p:nvSpPr>
          <p:spPr>
            <a:xfrm>
              <a:off x="914162" y="2334023"/>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19</a:t>
              </a:r>
            </a:p>
          </p:txBody>
        </p:sp>
        <p:sp>
          <p:nvSpPr>
            <p:cNvPr id="35" name="pg35"/>
            <p:cNvSpPr/>
            <p:nvPr/>
          </p:nvSpPr>
          <p:spPr>
            <a:xfrm>
              <a:off x="1582692" y="2988437"/>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 name="tx36"/>
            <p:cNvSpPr/>
            <p:nvPr/>
          </p:nvSpPr>
          <p:spPr>
            <a:xfrm>
              <a:off x="1613045" y="3018494"/>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14</a:t>
              </a:r>
            </a:p>
          </p:txBody>
        </p:sp>
        <p:sp>
          <p:nvSpPr>
            <p:cNvPr id="37" name="pg37"/>
            <p:cNvSpPr/>
            <p:nvPr/>
          </p:nvSpPr>
          <p:spPr>
            <a:xfrm>
              <a:off x="2281575" y="339837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8" name="tx38"/>
            <p:cNvSpPr/>
            <p:nvPr/>
          </p:nvSpPr>
          <p:spPr>
            <a:xfrm>
              <a:off x="2311929" y="3428435"/>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11</a:t>
              </a:r>
            </a:p>
          </p:txBody>
        </p:sp>
        <p:sp>
          <p:nvSpPr>
            <p:cNvPr id="39" name="pg39"/>
            <p:cNvSpPr/>
            <p:nvPr/>
          </p:nvSpPr>
          <p:spPr>
            <a:xfrm>
              <a:off x="3008594" y="3671672"/>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 name="tx40"/>
            <p:cNvSpPr/>
            <p:nvPr/>
          </p:nvSpPr>
          <p:spPr>
            <a:xfrm>
              <a:off x="3038947" y="3700494"/>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9</a:t>
              </a:r>
            </a:p>
          </p:txBody>
        </p:sp>
        <p:sp>
          <p:nvSpPr>
            <p:cNvPr id="41" name="pg41"/>
            <p:cNvSpPr/>
            <p:nvPr/>
          </p:nvSpPr>
          <p:spPr>
            <a:xfrm>
              <a:off x="3567701" y="4218260"/>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 name="tx42"/>
            <p:cNvSpPr/>
            <p:nvPr/>
          </p:nvSpPr>
          <p:spPr>
            <a:xfrm>
              <a:off x="3598054" y="4248366"/>
              <a:ext cx="56270" cy="7267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5</a:t>
              </a:r>
            </a:p>
          </p:txBody>
        </p:sp>
        <p:sp>
          <p:nvSpPr>
            <p:cNvPr id="43" name="pg43"/>
            <p:cNvSpPr/>
            <p:nvPr/>
          </p:nvSpPr>
          <p:spPr>
            <a:xfrm>
              <a:off x="4266584" y="394496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4" name="tx44"/>
            <p:cNvSpPr/>
            <p:nvPr/>
          </p:nvSpPr>
          <p:spPr>
            <a:xfrm>
              <a:off x="4296938" y="3976258"/>
              <a:ext cx="56270" cy="7148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7</a:t>
              </a:r>
            </a:p>
          </p:txBody>
        </p:sp>
        <p:sp>
          <p:nvSpPr>
            <p:cNvPr id="45" name="pg45"/>
            <p:cNvSpPr/>
            <p:nvPr/>
          </p:nvSpPr>
          <p:spPr>
            <a:xfrm>
              <a:off x="4406361" y="4081613"/>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6" name="tx46"/>
            <p:cNvSpPr/>
            <p:nvPr/>
          </p:nvSpPr>
          <p:spPr>
            <a:xfrm>
              <a:off x="4436714" y="4110435"/>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6</a:t>
              </a:r>
            </a:p>
          </p:txBody>
        </p:sp>
        <p:sp>
          <p:nvSpPr>
            <p:cNvPr id="47" name="tx47"/>
            <p:cNvSpPr/>
            <p:nvPr/>
          </p:nvSpPr>
          <p:spPr>
            <a:xfrm>
              <a:off x="4584424" y="4465576"/>
              <a:ext cx="70337"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5</a:t>
              </a:r>
            </a:p>
          </p:txBody>
        </p:sp>
        <p:sp>
          <p:nvSpPr>
            <p:cNvPr id="48" name="tx48"/>
            <p:cNvSpPr/>
            <p:nvPr/>
          </p:nvSpPr>
          <p:spPr>
            <a:xfrm>
              <a:off x="655386"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9" name="tx49"/>
            <p:cNvSpPr/>
            <p:nvPr/>
          </p:nvSpPr>
          <p:spPr>
            <a:xfrm>
              <a:off x="655386" y="4460809"/>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50" name="tx50"/>
            <p:cNvSpPr/>
            <p:nvPr/>
          </p:nvSpPr>
          <p:spPr>
            <a:xfrm>
              <a:off x="577692" y="377580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51" name="tx51"/>
            <p:cNvSpPr/>
            <p:nvPr/>
          </p:nvSpPr>
          <p:spPr>
            <a:xfrm>
              <a:off x="577692" y="309256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52" name="tx52"/>
            <p:cNvSpPr/>
            <p:nvPr/>
          </p:nvSpPr>
          <p:spPr>
            <a:xfrm>
              <a:off x="577692" y="240933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rot="-5400000">
              <a:off x="828208"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54" name="tx54"/>
            <p:cNvSpPr/>
            <p:nvPr/>
          </p:nvSpPr>
          <p:spPr>
            <a:xfrm rot="-5400000">
              <a:off x="1527092"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55" name="tx55"/>
            <p:cNvSpPr/>
            <p:nvPr/>
          </p:nvSpPr>
          <p:spPr>
            <a:xfrm rot="-5400000">
              <a:off x="222597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56" name="tx56"/>
            <p:cNvSpPr/>
            <p:nvPr/>
          </p:nvSpPr>
          <p:spPr>
            <a:xfrm rot="-5400000">
              <a:off x="29248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7" name="tx57"/>
            <p:cNvSpPr/>
            <p:nvPr/>
          </p:nvSpPr>
          <p:spPr>
            <a:xfrm rot="-5400000">
              <a:off x="348396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8" name="tx58"/>
            <p:cNvSpPr/>
            <p:nvPr/>
          </p:nvSpPr>
          <p:spPr>
            <a:xfrm rot="-5400000">
              <a:off x="418284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59" name="tx59"/>
            <p:cNvSpPr/>
            <p:nvPr/>
          </p:nvSpPr>
          <p:spPr>
            <a:xfrm rot="-5400000">
              <a:off x="43226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60" name="tx60"/>
            <p:cNvSpPr/>
            <p:nvPr/>
          </p:nvSpPr>
          <p:spPr>
            <a:xfrm rot="-5400000">
              <a:off x="-91618" y="3625716"/>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2023625" y="6172543"/>
              <a:ext cx="175564" cy="0"/>
            </a:xfrm>
            <a:custGeom>
              <a:avLst/>
              <a:gdLst/>
              <a:ahLst/>
              <a:cxnLst/>
              <a:rect l="0" t="0" r="0" b="0"/>
              <a:pathLst>
                <a:path w="175564">
                  <a:moveTo>
                    <a:pt x="0" y="0"/>
                  </a:moveTo>
                  <a:lnTo>
                    <a:pt x="175564" y="0"/>
                  </a:lnTo>
                </a:path>
              </a:pathLst>
            </a:custGeom>
            <a:ln w="27101" cap="flat">
              <a:solidFill>
                <a:srgbClr val="00833D">
                  <a:alpha val="50196"/>
                </a:srgbClr>
              </a:solidFill>
              <a:prstDash val="solid"/>
              <a:round/>
            </a:ln>
          </p:spPr>
          <p:txBody>
            <a:bodyPr/>
            <a:lstStyle/>
            <a:p>
              <a:endParaRPr/>
            </a:p>
          </p:txBody>
        </p:sp>
        <p:sp>
          <p:nvSpPr>
            <p:cNvPr id="62" name="pl62"/>
            <p:cNvSpPr/>
            <p:nvPr/>
          </p:nvSpPr>
          <p:spPr>
            <a:xfrm>
              <a:off x="2023625" y="6172543"/>
              <a:ext cx="175564" cy="0"/>
            </a:xfrm>
            <a:custGeom>
              <a:avLst/>
              <a:gdLst/>
              <a:ahLst/>
              <a:cxnLst/>
              <a:rect l="0" t="0" r="0" b="0"/>
              <a:pathLst>
                <a:path w="175564">
                  <a:moveTo>
                    <a:pt x="0" y="0"/>
                  </a:moveTo>
                  <a:lnTo>
                    <a:pt x="175564" y="0"/>
                  </a:lnTo>
                </a:path>
              </a:pathLst>
            </a:custGeom>
            <a:ln w="40651" cap="flat">
              <a:solidFill>
                <a:srgbClr val="00833D">
                  <a:alpha val="100000"/>
                </a:srgbClr>
              </a:solidFill>
              <a:prstDash val="solid"/>
              <a:round/>
            </a:ln>
          </p:spPr>
          <p:txBody>
            <a:bodyPr/>
            <a:lstStyle/>
            <a:p>
              <a:endParaRPr/>
            </a:p>
          </p:txBody>
        </p:sp>
        <p:sp>
          <p:nvSpPr>
            <p:cNvPr id="63" name="pl63"/>
            <p:cNvSpPr/>
            <p:nvPr/>
          </p:nvSpPr>
          <p:spPr>
            <a:xfrm>
              <a:off x="2762682"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64" name="tx64"/>
            <p:cNvSpPr/>
            <p:nvPr/>
          </p:nvSpPr>
          <p:spPr>
            <a:xfrm>
              <a:off x="2290724" y="6119132"/>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65" name="tx65"/>
            <p:cNvSpPr/>
            <p:nvPr/>
          </p:nvSpPr>
          <p:spPr>
            <a:xfrm>
              <a:off x="3029782"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1938265" y="1632208"/>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67" name="tx67"/>
            <p:cNvSpPr/>
            <p:nvPr/>
          </p:nvSpPr>
          <p:spPr>
            <a:xfrm>
              <a:off x="2018930" y="1793154"/>
              <a:ext cx="139742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DTP3 (%)</a:t>
              </a:r>
            </a:p>
          </p:txBody>
        </p:sp>
        <p:sp>
          <p:nvSpPr>
            <p:cNvPr id="68" name="pl68"/>
            <p:cNvSpPr/>
            <p:nvPr/>
          </p:nvSpPr>
          <p:spPr>
            <a:xfrm>
              <a:off x="5160962" y="485276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160962" y="4169533"/>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160962" y="348629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160962" y="2803062"/>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160962" y="2119827"/>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160962" y="45111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160962" y="3827915"/>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160962" y="3144680"/>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160962" y="2461445"/>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3356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6034566"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67334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743233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799144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8690324"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8830101"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5335683" y="2324798"/>
              <a:ext cx="3494417" cy="1776411"/>
            </a:xfrm>
            <a:custGeom>
              <a:avLst/>
              <a:gdLst/>
              <a:ahLst/>
              <a:cxnLst/>
              <a:rect l="0" t="0" r="0" b="0"/>
              <a:pathLst>
                <a:path w="3494417" h="1776411">
                  <a:moveTo>
                    <a:pt x="0" y="0"/>
                  </a:moveTo>
                  <a:lnTo>
                    <a:pt x="139776" y="273294"/>
                  </a:lnTo>
                  <a:lnTo>
                    <a:pt x="279553" y="409941"/>
                  </a:lnTo>
                  <a:lnTo>
                    <a:pt x="419330" y="273294"/>
                  </a:lnTo>
                  <a:lnTo>
                    <a:pt x="559106" y="409941"/>
                  </a:lnTo>
                  <a:lnTo>
                    <a:pt x="698883" y="273294"/>
                  </a:lnTo>
                  <a:lnTo>
                    <a:pt x="838660" y="546588"/>
                  </a:lnTo>
                  <a:lnTo>
                    <a:pt x="978436" y="819882"/>
                  </a:lnTo>
                  <a:lnTo>
                    <a:pt x="1118213" y="1093176"/>
                  </a:lnTo>
                  <a:lnTo>
                    <a:pt x="1257990" y="1366470"/>
                  </a:lnTo>
                  <a:lnTo>
                    <a:pt x="1397767" y="1503117"/>
                  </a:lnTo>
                  <a:lnTo>
                    <a:pt x="1537543" y="1503117"/>
                  </a:lnTo>
                  <a:lnTo>
                    <a:pt x="1677320" y="1776411"/>
                  </a:lnTo>
                  <a:lnTo>
                    <a:pt x="1817097" y="1776411"/>
                  </a:lnTo>
                  <a:lnTo>
                    <a:pt x="1956873" y="1366470"/>
                  </a:lnTo>
                  <a:lnTo>
                    <a:pt x="2096650" y="1366470"/>
                  </a:lnTo>
                  <a:lnTo>
                    <a:pt x="2236427" y="1229823"/>
                  </a:lnTo>
                  <a:lnTo>
                    <a:pt x="2376203" y="1366470"/>
                  </a:lnTo>
                  <a:lnTo>
                    <a:pt x="2515980" y="1503117"/>
                  </a:lnTo>
                  <a:lnTo>
                    <a:pt x="2655757" y="1639764"/>
                  </a:lnTo>
                  <a:lnTo>
                    <a:pt x="2795534" y="1639764"/>
                  </a:lnTo>
                  <a:lnTo>
                    <a:pt x="2935310" y="1366470"/>
                  </a:lnTo>
                  <a:lnTo>
                    <a:pt x="3075087" y="1366470"/>
                  </a:lnTo>
                  <a:lnTo>
                    <a:pt x="3214864" y="1366470"/>
                  </a:lnTo>
                  <a:lnTo>
                    <a:pt x="3354640" y="1503117"/>
                  </a:lnTo>
                  <a:lnTo>
                    <a:pt x="3494417" y="1639764"/>
                  </a:lnTo>
                </a:path>
              </a:pathLst>
            </a:custGeom>
            <a:ln w="27101" cap="flat">
              <a:solidFill>
                <a:srgbClr val="00833D">
                  <a:alpha val="50196"/>
                </a:srgbClr>
              </a:solidFill>
              <a:prstDash val="solid"/>
              <a:round/>
            </a:ln>
          </p:spPr>
          <p:txBody>
            <a:bodyPr/>
            <a:lstStyle/>
            <a:p>
              <a:endParaRPr/>
            </a:p>
          </p:txBody>
        </p:sp>
        <p:sp>
          <p:nvSpPr>
            <p:cNvPr id="86" name="pl86"/>
            <p:cNvSpPr/>
            <p:nvPr/>
          </p:nvSpPr>
          <p:spPr>
            <a:xfrm>
              <a:off x="5335683" y="3281327"/>
              <a:ext cx="3494417" cy="1229823"/>
            </a:xfrm>
            <a:custGeom>
              <a:avLst/>
              <a:gdLst/>
              <a:ahLst/>
              <a:cxnLst/>
              <a:rect l="0" t="0" r="0" b="0"/>
              <a:pathLst>
                <a:path w="3494417" h="1229823">
                  <a:moveTo>
                    <a:pt x="0" y="0"/>
                  </a:moveTo>
                  <a:lnTo>
                    <a:pt x="139776" y="136647"/>
                  </a:lnTo>
                  <a:lnTo>
                    <a:pt x="279553" y="136647"/>
                  </a:lnTo>
                  <a:lnTo>
                    <a:pt x="419330" y="273294"/>
                  </a:lnTo>
                  <a:lnTo>
                    <a:pt x="559106" y="409941"/>
                  </a:lnTo>
                  <a:lnTo>
                    <a:pt x="698883" y="409941"/>
                  </a:lnTo>
                  <a:lnTo>
                    <a:pt x="838660" y="546588"/>
                  </a:lnTo>
                  <a:lnTo>
                    <a:pt x="978436" y="683235"/>
                  </a:lnTo>
                  <a:lnTo>
                    <a:pt x="1118213" y="819882"/>
                  </a:lnTo>
                  <a:lnTo>
                    <a:pt x="1257990" y="956529"/>
                  </a:lnTo>
                  <a:lnTo>
                    <a:pt x="1397767" y="1093176"/>
                  </a:lnTo>
                  <a:lnTo>
                    <a:pt x="1537543" y="1093176"/>
                  </a:lnTo>
                  <a:lnTo>
                    <a:pt x="1677320" y="1093176"/>
                  </a:lnTo>
                  <a:lnTo>
                    <a:pt x="1817097" y="1093176"/>
                  </a:lnTo>
                  <a:lnTo>
                    <a:pt x="1956873" y="1093176"/>
                  </a:lnTo>
                  <a:lnTo>
                    <a:pt x="2096650" y="1229823"/>
                  </a:lnTo>
                  <a:lnTo>
                    <a:pt x="2236427" y="1093176"/>
                  </a:lnTo>
                  <a:lnTo>
                    <a:pt x="2376203" y="1093176"/>
                  </a:lnTo>
                  <a:lnTo>
                    <a:pt x="2515980" y="1229823"/>
                  </a:lnTo>
                  <a:lnTo>
                    <a:pt x="2655757" y="1229823"/>
                  </a:lnTo>
                  <a:lnTo>
                    <a:pt x="2795534" y="1229823"/>
                  </a:lnTo>
                  <a:lnTo>
                    <a:pt x="2935310" y="1093176"/>
                  </a:lnTo>
                  <a:lnTo>
                    <a:pt x="3075087" y="956529"/>
                  </a:lnTo>
                  <a:lnTo>
                    <a:pt x="3214864" y="956529"/>
                  </a:lnTo>
                  <a:lnTo>
                    <a:pt x="3354640" y="1093176"/>
                  </a:lnTo>
                  <a:lnTo>
                    <a:pt x="3494417" y="1093176"/>
                  </a:lnTo>
                </a:path>
              </a:pathLst>
            </a:custGeom>
            <a:ln w="27101" cap="flat">
              <a:solidFill>
                <a:srgbClr val="00377D">
                  <a:alpha val="50196"/>
                </a:srgbClr>
              </a:solidFill>
              <a:prstDash val="solid"/>
              <a:round/>
            </a:ln>
          </p:spPr>
          <p:txBody>
            <a:bodyPr/>
            <a:lstStyle/>
            <a:p>
              <a:endParaRPr/>
            </a:p>
          </p:txBody>
        </p:sp>
        <p:sp>
          <p:nvSpPr>
            <p:cNvPr id="87" name="pl87"/>
            <p:cNvSpPr/>
            <p:nvPr/>
          </p:nvSpPr>
          <p:spPr>
            <a:xfrm>
              <a:off x="5335683" y="2324798"/>
              <a:ext cx="3494417" cy="1776411"/>
            </a:xfrm>
            <a:custGeom>
              <a:avLst/>
              <a:gdLst/>
              <a:ahLst/>
              <a:cxnLst/>
              <a:rect l="0" t="0" r="0" b="0"/>
              <a:pathLst>
                <a:path w="3494417" h="1776411">
                  <a:moveTo>
                    <a:pt x="0" y="0"/>
                  </a:moveTo>
                  <a:lnTo>
                    <a:pt x="139776" y="273294"/>
                  </a:lnTo>
                  <a:lnTo>
                    <a:pt x="279553" y="409941"/>
                  </a:lnTo>
                  <a:lnTo>
                    <a:pt x="419330" y="273294"/>
                  </a:lnTo>
                  <a:lnTo>
                    <a:pt x="559106" y="409941"/>
                  </a:lnTo>
                  <a:lnTo>
                    <a:pt x="698883" y="273294"/>
                  </a:lnTo>
                  <a:lnTo>
                    <a:pt x="838660" y="546588"/>
                  </a:lnTo>
                  <a:lnTo>
                    <a:pt x="978436" y="819882"/>
                  </a:lnTo>
                  <a:lnTo>
                    <a:pt x="1118213" y="1093176"/>
                  </a:lnTo>
                  <a:lnTo>
                    <a:pt x="1257990" y="1366470"/>
                  </a:lnTo>
                  <a:lnTo>
                    <a:pt x="1397767" y="1503117"/>
                  </a:lnTo>
                  <a:lnTo>
                    <a:pt x="1537543" y="1503117"/>
                  </a:lnTo>
                  <a:lnTo>
                    <a:pt x="1677320" y="1776411"/>
                  </a:lnTo>
                  <a:lnTo>
                    <a:pt x="1817097" y="1776411"/>
                  </a:lnTo>
                  <a:lnTo>
                    <a:pt x="1956873" y="1366470"/>
                  </a:lnTo>
                  <a:lnTo>
                    <a:pt x="2096650" y="1366470"/>
                  </a:lnTo>
                  <a:lnTo>
                    <a:pt x="2236427" y="1229823"/>
                  </a:lnTo>
                  <a:lnTo>
                    <a:pt x="2376203" y="1366470"/>
                  </a:lnTo>
                  <a:lnTo>
                    <a:pt x="2515980" y="1503117"/>
                  </a:lnTo>
                  <a:lnTo>
                    <a:pt x="2655757" y="1639764"/>
                  </a:lnTo>
                  <a:lnTo>
                    <a:pt x="2795534" y="1639764"/>
                  </a:lnTo>
                  <a:lnTo>
                    <a:pt x="2935310" y="1366470"/>
                  </a:lnTo>
                  <a:lnTo>
                    <a:pt x="3075087" y="1366470"/>
                  </a:lnTo>
                  <a:lnTo>
                    <a:pt x="3214864" y="1366470"/>
                  </a:lnTo>
                  <a:lnTo>
                    <a:pt x="3354640" y="1503117"/>
                  </a:lnTo>
                  <a:lnTo>
                    <a:pt x="3494417" y="1639764"/>
                  </a:lnTo>
                </a:path>
              </a:pathLst>
            </a:custGeom>
            <a:ln w="65043" cap="flat">
              <a:solidFill>
                <a:srgbClr val="000000">
                  <a:alpha val="100000"/>
                </a:srgbClr>
              </a:solidFill>
              <a:prstDash val="solid"/>
              <a:round/>
            </a:ln>
          </p:spPr>
          <p:txBody>
            <a:bodyPr/>
            <a:lstStyle/>
            <a:p>
              <a:endParaRPr/>
            </a:p>
          </p:txBody>
        </p:sp>
        <p:sp>
          <p:nvSpPr>
            <p:cNvPr id="88" name="pl88"/>
            <p:cNvSpPr/>
            <p:nvPr/>
          </p:nvSpPr>
          <p:spPr>
            <a:xfrm>
              <a:off x="5335683" y="2324798"/>
              <a:ext cx="3494417" cy="1776411"/>
            </a:xfrm>
            <a:custGeom>
              <a:avLst/>
              <a:gdLst/>
              <a:ahLst/>
              <a:cxnLst/>
              <a:rect l="0" t="0" r="0" b="0"/>
              <a:pathLst>
                <a:path w="3494417" h="1776411">
                  <a:moveTo>
                    <a:pt x="0" y="0"/>
                  </a:moveTo>
                  <a:lnTo>
                    <a:pt x="139776" y="273294"/>
                  </a:lnTo>
                  <a:lnTo>
                    <a:pt x="279553" y="409941"/>
                  </a:lnTo>
                  <a:lnTo>
                    <a:pt x="419330" y="273294"/>
                  </a:lnTo>
                  <a:lnTo>
                    <a:pt x="559106" y="409941"/>
                  </a:lnTo>
                  <a:lnTo>
                    <a:pt x="698883" y="273294"/>
                  </a:lnTo>
                  <a:lnTo>
                    <a:pt x="838660" y="546588"/>
                  </a:lnTo>
                  <a:lnTo>
                    <a:pt x="978436" y="819882"/>
                  </a:lnTo>
                  <a:lnTo>
                    <a:pt x="1118213" y="1093176"/>
                  </a:lnTo>
                  <a:lnTo>
                    <a:pt x="1257990" y="1366470"/>
                  </a:lnTo>
                  <a:lnTo>
                    <a:pt x="1397767" y="1503117"/>
                  </a:lnTo>
                  <a:lnTo>
                    <a:pt x="1537543" y="1503117"/>
                  </a:lnTo>
                  <a:lnTo>
                    <a:pt x="1677320" y="1776411"/>
                  </a:lnTo>
                  <a:lnTo>
                    <a:pt x="1817097" y="1776411"/>
                  </a:lnTo>
                  <a:lnTo>
                    <a:pt x="1956873" y="1366470"/>
                  </a:lnTo>
                  <a:lnTo>
                    <a:pt x="2096650" y="1366470"/>
                  </a:lnTo>
                  <a:lnTo>
                    <a:pt x="2236427" y="1229823"/>
                  </a:lnTo>
                  <a:lnTo>
                    <a:pt x="2376203" y="1366470"/>
                  </a:lnTo>
                  <a:lnTo>
                    <a:pt x="2515980" y="1503117"/>
                  </a:lnTo>
                  <a:lnTo>
                    <a:pt x="2655757" y="1639764"/>
                  </a:lnTo>
                  <a:lnTo>
                    <a:pt x="2795534" y="1639764"/>
                  </a:lnTo>
                  <a:lnTo>
                    <a:pt x="2935310" y="1366470"/>
                  </a:lnTo>
                  <a:lnTo>
                    <a:pt x="3075087" y="1366470"/>
                  </a:lnTo>
                  <a:lnTo>
                    <a:pt x="3214864" y="1366470"/>
                  </a:lnTo>
                  <a:lnTo>
                    <a:pt x="3354640" y="1503117"/>
                  </a:lnTo>
                  <a:lnTo>
                    <a:pt x="3494417" y="1639764"/>
                  </a:lnTo>
                </a:path>
              </a:pathLst>
            </a:custGeom>
            <a:ln w="40651" cap="flat">
              <a:solidFill>
                <a:srgbClr val="00833D">
                  <a:alpha val="100000"/>
                </a:srgbClr>
              </a:solidFill>
              <a:prstDash val="solid"/>
              <a:round/>
            </a:ln>
          </p:spPr>
          <p:txBody>
            <a:bodyPr/>
            <a:lstStyle/>
            <a:p>
              <a:endParaRPr/>
            </a:p>
          </p:txBody>
        </p:sp>
        <p:sp>
          <p:nvSpPr>
            <p:cNvPr id="89" name="pl89"/>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90" name="pl90"/>
            <p:cNvSpPr/>
            <p:nvPr/>
          </p:nvSpPr>
          <p:spPr>
            <a:xfrm>
              <a:off x="6733450" y="3554621"/>
              <a:ext cx="0" cy="273294"/>
            </a:xfrm>
            <a:custGeom>
              <a:avLst/>
              <a:gdLst/>
              <a:ahLst/>
              <a:cxnLst/>
              <a:rect l="0" t="0" r="0" b="0"/>
              <a:pathLst>
                <a:path h="273294">
                  <a:moveTo>
                    <a:pt x="0" y="0"/>
                  </a:moveTo>
                  <a:lnTo>
                    <a:pt x="0" y="273294"/>
                  </a:lnTo>
                </a:path>
              </a:pathLst>
            </a:custGeom>
            <a:ln w="13550" cap="flat">
              <a:solidFill>
                <a:srgbClr val="000000">
                  <a:alpha val="100000"/>
                </a:srgbClr>
              </a:solidFill>
              <a:prstDash val="dot"/>
              <a:round/>
            </a:ln>
          </p:spPr>
          <p:txBody>
            <a:bodyPr/>
            <a:lstStyle/>
            <a:p>
              <a:endParaRPr/>
            </a:p>
          </p:txBody>
        </p:sp>
        <p:sp>
          <p:nvSpPr>
            <p:cNvPr id="91" name="pl91"/>
            <p:cNvSpPr/>
            <p:nvPr/>
          </p:nvSpPr>
          <p:spPr>
            <a:xfrm>
              <a:off x="7432333" y="3390645"/>
              <a:ext cx="0" cy="300623"/>
            </a:xfrm>
            <a:custGeom>
              <a:avLst/>
              <a:gdLst/>
              <a:ahLst/>
              <a:cxnLst/>
              <a:rect l="0" t="0" r="0" b="0"/>
              <a:pathLst>
                <a:path h="300623">
                  <a:moveTo>
                    <a:pt x="0" y="0"/>
                  </a:moveTo>
                  <a:lnTo>
                    <a:pt x="0" y="300623"/>
                  </a:lnTo>
                </a:path>
              </a:pathLst>
            </a:custGeom>
            <a:ln w="13550" cap="flat">
              <a:solidFill>
                <a:srgbClr val="000000">
                  <a:alpha val="100000"/>
                </a:srgbClr>
              </a:solidFill>
              <a:prstDash val="dot"/>
              <a:round/>
            </a:ln>
          </p:spPr>
          <p:txBody>
            <a:bodyPr/>
            <a:lstStyle/>
            <a:p>
              <a:endParaRPr/>
            </a:p>
          </p:txBody>
        </p:sp>
        <p:sp>
          <p:nvSpPr>
            <p:cNvPr id="92" name="pl92"/>
            <p:cNvSpPr/>
            <p:nvPr/>
          </p:nvSpPr>
          <p:spPr>
            <a:xfrm>
              <a:off x="7991440" y="3718598"/>
              <a:ext cx="0" cy="245964"/>
            </a:xfrm>
            <a:custGeom>
              <a:avLst/>
              <a:gdLst/>
              <a:ahLst/>
              <a:cxnLst/>
              <a:rect l="0" t="0" r="0" b="0"/>
              <a:pathLst>
                <a:path h="245964">
                  <a:moveTo>
                    <a:pt x="0" y="0"/>
                  </a:moveTo>
                  <a:lnTo>
                    <a:pt x="0" y="245964"/>
                  </a:lnTo>
                </a:path>
              </a:pathLst>
            </a:custGeom>
            <a:ln w="13550" cap="flat">
              <a:solidFill>
                <a:srgbClr val="000000">
                  <a:alpha val="100000"/>
                </a:srgbClr>
              </a:solidFill>
              <a:prstDash val="dot"/>
              <a:round/>
            </a:ln>
          </p:spPr>
          <p:txBody>
            <a:bodyPr/>
            <a:lstStyle/>
            <a:p>
              <a:endParaRPr/>
            </a:p>
          </p:txBody>
        </p:sp>
        <p:sp>
          <p:nvSpPr>
            <p:cNvPr id="93" name="pl93"/>
            <p:cNvSpPr/>
            <p:nvPr/>
          </p:nvSpPr>
          <p:spPr>
            <a:xfrm>
              <a:off x="8690324" y="3554621"/>
              <a:ext cx="0" cy="273294"/>
            </a:xfrm>
            <a:custGeom>
              <a:avLst/>
              <a:gdLst/>
              <a:ahLst/>
              <a:cxnLst/>
              <a:rect l="0" t="0" r="0" b="0"/>
              <a:pathLst>
                <a:path h="273294">
                  <a:moveTo>
                    <a:pt x="0" y="0"/>
                  </a:moveTo>
                  <a:lnTo>
                    <a:pt x="0" y="273294"/>
                  </a:lnTo>
                </a:path>
              </a:pathLst>
            </a:custGeom>
            <a:ln w="13550" cap="flat">
              <a:solidFill>
                <a:srgbClr val="000000">
                  <a:alpha val="100000"/>
                </a:srgbClr>
              </a:solidFill>
              <a:prstDash val="dot"/>
              <a:round/>
            </a:ln>
          </p:spPr>
          <p:txBody>
            <a:bodyPr/>
            <a:lstStyle/>
            <a:p>
              <a:endParaRPr/>
            </a:p>
          </p:txBody>
        </p:sp>
        <p:sp>
          <p:nvSpPr>
            <p:cNvPr id="94" name="pl94"/>
            <p:cNvSpPr/>
            <p:nvPr/>
          </p:nvSpPr>
          <p:spPr>
            <a:xfrm>
              <a:off x="8830101" y="3718598"/>
              <a:ext cx="0" cy="245964"/>
            </a:xfrm>
            <a:custGeom>
              <a:avLst/>
              <a:gdLst/>
              <a:ahLst/>
              <a:cxnLst/>
              <a:rect l="0" t="0" r="0" b="0"/>
              <a:pathLst>
                <a:path h="245964">
                  <a:moveTo>
                    <a:pt x="0" y="0"/>
                  </a:moveTo>
                  <a:lnTo>
                    <a:pt x="0" y="245964"/>
                  </a:lnTo>
                </a:path>
              </a:pathLst>
            </a:custGeom>
            <a:ln w="13550" cap="flat">
              <a:solidFill>
                <a:srgbClr val="000000">
                  <a:alpha val="100000"/>
                </a:srgbClr>
              </a:solidFill>
              <a:prstDash val="dot"/>
              <a:round/>
            </a:ln>
          </p:spPr>
          <p:txBody>
            <a:bodyPr/>
            <a:lstStyle/>
            <a:p>
              <a:endParaRPr/>
            </a:p>
          </p:txBody>
        </p:sp>
        <p:sp>
          <p:nvSpPr>
            <p:cNvPr id="95" name="pg95"/>
            <p:cNvSpPr/>
            <p:nvPr/>
          </p:nvSpPr>
          <p:spPr>
            <a:xfrm>
              <a:off x="5249059" y="2037839"/>
              <a:ext cx="173247" cy="127200"/>
            </a:xfrm>
            <a:custGeom>
              <a:avLst/>
              <a:gdLst/>
              <a:ahLst/>
              <a:cxnLst/>
              <a:rect l="0" t="0" r="0" b="0"/>
              <a:pathLst>
                <a:path w="173247" h="127200">
                  <a:moveTo>
                    <a:pt x="18212" y="127200"/>
                  </a:moveTo>
                  <a:lnTo>
                    <a:pt x="155035" y="127200"/>
                  </a:lnTo>
                  <a:lnTo>
                    <a:pt x="154302" y="127185"/>
                  </a:lnTo>
                  <a:lnTo>
                    <a:pt x="157230" y="127067"/>
                  </a:lnTo>
                  <a:lnTo>
                    <a:pt x="160102" y="126481"/>
                  </a:lnTo>
                  <a:lnTo>
                    <a:pt x="162842" y="125441"/>
                  </a:lnTo>
                  <a:lnTo>
                    <a:pt x="165381" y="123976"/>
                  </a:lnTo>
                  <a:lnTo>
                    <a:pt x="167651" y="122122"/>
                  </a:lnTo>
                  <a:lnTo>
                    <a:pt x="169595" y="119929"/>
                  </a:lnTo>
                  <a:lnTo>
                    <a:pt x="171161" y="117451"/>
                  </a:lnTo>
                  <a:lnTo>
                    <a:pt x="172310" y="114755"/>
                  </a:lnTo>
                  <a:lnTo>
                    <a:pt x="173011" y="111909"/>
                  </a:lnTo>
                  <a:lnTo>
                    <a:pt x="173247" y="108988"/>
                  </a:lnTo>
                  <a:lnTo>
                    <a:pt x="173247" y="12280"/>
                  </a:lnTo>
                  <a:lnTo>
                    <a:pt x="173011" y="9358"/>
                  </a:lnTo>
                  <a:lnTo>
                    <a:pt x="172310" y="6513"/>
                  </a:lnTo>
                  <a:lnTo>
                    <a:pt x="171161" y="3816"/>
                  </a:lnTo>
                  <a:lnTo>
                    <a:pt x="169595" y="1339"/>
                  </a:lnTo>
                  <a:lnTo>
                    <a:pt x="168408" y="0"/>
                  </a:lnTo>
                  <a:lnTo>
                    <a:pt x="4791" y="0"/>
                  </a:lnTo>
                  <a:lnTo>
                    <a:pt x="4580" y="203"/>
                  </a:lnTo>
                  <a:lnTo>
                    <a:pt x="2819" y="2546"/>
                  </a:lnTo>
                  <a:lnTo>
                    <a:pt x="1457" y="5141"/>
                  </a:lnTo>
                  <a:lnTo>
                    <a:pt x="529" y="7921"/>
                  </a:lnTo>
                  <a:lnTo>
                    <a:pt x="59" y="10814"/>
                  </a:lnTo>
                  <a:lnTo>
                    <a:pt x="0" y="12280"/>
                  </a:lnTo>
                  <a:lnTo>
                    <a:pt x="0" y="108988"/>
                  </a:lnTo>
                  <a:lnTo>
                    <a:pt x="59" y="107522"/>
                  </a:lnTo>
                  <a:lnTo>
                    <a:pt x="59" y="110453"/>
                  </a:lnTo>
                  <a:lnTo>
                    <a:pt x="529" y="113346"/>
                  </a:lnTo>
                  <a:lnTo>
                    <a:pt x="1457" y="116126"/>
                  </a:lnTo>
                  <a:lnTo>
                    <a:pt x="2819" y="118722"/>
                  </a:lnTo>
                  <a:lnTo>
                    <a:pt x="4580" y="121065"/>
                  </a:lnTo>
                  <a:lnTo>
                    <a:pt x="6693" y="123095"/>
                  </a:lnTo>
                  <a:lnTo>
                    <a:pt x="9106" y="124760"/>
                  </a:lnTo>
                  <a:lnTo>
                    <a:pt x="11753" y="126016"/>
                  </a:lnTo>
                  <a:lnTo>
                    <a:pt x="14569" y="126832"/>
                  </a:lnTo>
                  <a:lnTo>
                    <a:pt x="17478" y="12718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6" name="tx96"/>
            <p:cNvSpPr/>
            <p:nvPr/>
          </p:nvSpPr>
          <p:spPr>
            <a:xfrm>
              <a:off x="5279413" y="2061964"/>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21</a:t>
              </a:r>
            </a:p>
          </p:txBody>
        </p:sp>
        <p:sp>
          <p:nvSpPr>
            <p:cNvPr id="97" name="pg97"/>
            <p:cNvSpPr/>
            <p:nvPr/>
          </p:nvSpPr>
          <p:spPr>
            <a:xfrm>
              <a:off x="5947943" y="230520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8" name="tx98"/>
            <p:cNvSpPr/>
            <p:nvPr/>
          </p:nvSpPr>
          <p:spPr>
            <a:xfrm>
              <a:off x="5978296" y="2334023"/>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19</a:t>
              </a:r>
            </a:p>
          </p:txBody>
        </p:sp>
        <p:sp>
          <p:nvSpPr>
            <p:cNvPr id="99" name="pg99"/>
            <p:cNvSpPr/>
            <p:nvPr/>
          </p:nvSpPr>
          <p:spPr>
            <a:xfrm>
              <a:off x="6646826" y="3535025"/>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0" name="tx100"/>
            <p:cNvSpPr/>
            <p:nvPr/>
          </p:nvSpPr>
          <p:spPr>
            <a:xfrm>
              <a:off x="6677180" y="3563847"/>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101" name="pg101"/>
            <p:cNvSpPr/>
            <p:nvPr/>
          </p:nvSpPr>
          <p:spPr>
            <a:xfrm>
              <a:off x="7345710" y="339837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2" name="tx102"/>
            <p:cNvSpPr/>
            <p:nvPr/>
          </p:nvSpPr>
          <p:spPr>
            <a:xfrm>
              <a:off x="7376063" y="3428435"/>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11</a:t>
              </a:r>
            </a:p>
          </p:txBody>
        </p:sp>
        <p:sp>
          <p:nvSpPr>
            <p:cNvPr id="103" name="pg103"/>
            <p:cNvSpPr/>
            <p:nvPr/>
          </p:nvSpPr>
          <p:spPr>
            <a:xfrm>
              <a:off x="7932952" y="3671672"/>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4" name="tx104"/>
            <p:cNvSpPr/>
            <p:nvPr/>
          </p:nvSpPr>
          <p:spPr>
            <a:xfrm>
              <a:off x="7963305" y="3700494"/>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9</a:t>
              </a:r>
            </a:p>
          </p:txBody>
        </p:sp>
        <p:sp>
          <p:nvSpPr>
            <p:cNvPr id="105" name="pg105"/>
            <p:cNvSpPr/>
            <p:nvPr/>
          </p:nvSpPr>
          <p:spPr>
            <a:xfrm>
              <a:off x="8603700" y="3535025"/>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6" name="tx106"/>
            <p:cNvSpPr/>
            <p:nvPr/>
          </p:nvSpPr>
          <p:spPr>
            <a:xfrm>
              <a:off x="8634053" y="3563847"/>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107" name="pg107"/>
            <p:cNvSpPr/>
            <p:nvPr/>
          </p:nvSpPr>
          <p:spPr>
            <a:xfrm>
              <a:off x="8771612" y="3671672"/>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8" name="tx108"/>
            <p:cNvSpPr/>
            <p:nvPr/>
          </p:nvSpPr>
          <p:spPr>
            <a:xfrm>
              <a:off x="8801965" y="3700494"/>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9</a:t>
              </a:r>
            </a:p>
          </p:txBody>
        </p:sp>
        <p:sp>
          <p:nvSpPr>
            <p:cNvPr id="109" name="tx109"/>
            <p:cNvSpPr/>
            <p:nvPr/>
          </p:nvSpPr>
          <p:spPr>
            <a:xfrm>
              <a:off x="8949675" y="4327323"/>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6</a:t>
              </a:r>
            </a:p>
          </p:txBody>
        </p:sp>
        <p:sp>
          <p:nvSpPr>
            <p:cNvPr id="110" name="tx110"/>
            <p:cNvSpPr/>
            <p:nvPr/>
          </p:nvSpPr>
          <p:spPr>
            <a:xfrm>
              <a:off x="5020637"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5020637" y="4460809"/>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12" name="tx112"/>
            <p:cNvSpPr/>
            <p:nvPr/>
          </p:nvSpPr>
          <p:spPr>
            <a:xfrm>
              <a:off x="4942943" y="377580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13" name="tx113"/>
            <p:cNvSpPr/>
            <p:nvPr/>
          </p:nvSpPr>
          <p:spPr>
            <a:xfrm>
              <a:off x="4942943" y="309256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14" name="tx114"/>
            <p:cNvSpPr/>
            <p:nvPr/>
          </p:nvSpPr>
          <p:spPr>
            <a:xfrm>
              <a:off x="4942943" y="240933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15" name="tx115"/>
            <p:cNvSpPr/>
            <p:nvPr/>
          </p:nvSpPr>
          <p:spPr>
            <a:xfrm rot="-5400000">
              <a:off x="51934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116" name="tx116"/>
            <p:cNvSpPr/>
            <p:nvPr/>
          </p:nvSpPr>
          <p:spPr>
            <a:xfrm rot="-5400000">
              <a:off x="5892343"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117" name="tx117"/>
            <p:cNvSpPr/>
            <p:nvPr/>
          </p:nvSpPr>
          <p:spPr>
            <a:xfrm rot="-5400000">
              <a:off x="65912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118" name="tx118"/>
            <p:cNvSpPr/>
            <p:nvPr/>
          </p:nvSpPr>
          <p:spPr>
            <a:xfrm rot="-5400000">
              <a:off x="729011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9" name="tx119"/>
            <p:cNvSpPr/>
            <p:nvPr/>
          </p:nvSpPr>
          <p:spPr>
            <a:xfrm rot="-5400000">
              <a:off x="784921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0" name="tx120"/>
            <p:cNvSpPr/>
            <p:nvPr/>
          </p:nvSpPr>
          <p:spPr>
            <a:xfrm rot="-5400000">
              <a:off x="854810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8687877"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273632" y="3625716"/>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6388876" y="6172543"/>
              <a:ext cx="175564" cy="0"/>
            </a:xfrm>
            <a:custGeom>
              <a:avLst/>
              <a:gdLst/>
              <a:ahLst/>
              <a:cxnLst/>
              <a:rect l="0" t="0" r="0" b="0"/>
              <a:pathLst>
                <a:path w="175564">
                  <a:moveTo>
                    <a:pt x="0" y="0"/>
                  </a:moveTo>
                  <a:lnTo>
                    <a:pt x="175564" y="0"/>
                  </a:lnTo>
                </a:path>
              </a:pathLst>
            </a:custGeom>
            <a:ln w="27101" cap="flat">
              <a:solidFill>
                <a:srgbClr val="00833D">
                  <a:alpha val="50196"/>
                </a:srgbClr>
              </a:solidFill>
              <a:prstDash val="solid"/>
              <a:round/>
            </a:ln>
          </p:spPr>
          <p:txBody>
            <a:bodyPr/>
            <a:lstStyle/>
            <a:p>
              <a:endParaRPr/>
            </a:p>
          </p:txBody>
        </p:sp>
        <p:sp>
          <p:nvSpPr>
            <p:cNvPr id="124" name="pl124"/>
            <p:cNvSpPr/>
            <p:nvPr/>
          </p:nvSpPr>
          <p:spPr>
            <a:xfrm>
              <a:off x="6388876" y="6172543"/>
              <a:ext cx="175564" cy="0"/>
            </a:xfrm>
            <a:custGeom>
              <a:avLst/>
              <a:gdLst/>
              <a:ahLst/>
              <a:cxnLst/>
              <a:rect l="0" t="0" r="0" b="0"/>
              <a:pathLst>
                <a:path w="175564">
                  <a:moveTo>
                    <a:pt x="0" y="0"/>
                  </a:moveTo>
                  <a:lnTo>
                    <a:pt x="175564" y="0"/>
                  </a:lnTo>
                </a:path>
              </a:pathLst>
            </a:custGeom>
            <a:ln w="40651" cap="flat">
              <a:solidFill>
                <a:srgbClr val="00833D">
                  <a:alpha val="100000"/>
                </a:srgbClr>
              </a:solidFill>
              <a:prstDash val="solid"/>
              <a:round/>
            </a:ln>
          </p:spPr>
          <p:txBody>
            <a:bodyPr/>
            <a:lstStyle/>
            <a:p>
              <a:endParaRPr/>
            </a:p>
          </p:txBody>
        </p:sp>
        <p:sp>
          <p:nvSpPr>
            <p:cNvPr id="125" name="pl125"/>
            <p:cNvSpPr/>
            <p:nvPr/>
          </p:nvSpPr>
          <p:spPr>
            <a:xfrm>
              <a:off x="7127933"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126" name="tx126"/>
            <p:cNvSpPr/>
            <p:nvPr/>
          </p:nvSpPr>
          <p:spPr>
            <a:xfrm>
              <a:off x="6655975" y="6119132"/>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127" name="tx127"/>
            <p:cNvSpPr/>
            <p:nvPr/>
          </p:nvSpPr>
          <p:spPr>
            <a:xfrm>
              <a:off x="7395033"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8" name="tx128"/>
            <p:cNvSpPr/>
            <p:nvPr/>
          </p:nvSpPr>
          <p:spPr>
            <a:xfrm>
              <a:off x="6303516" y="1632208"/>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29" name="tx129"/>
            <p:cNvSpPr/>
            <p:nvPr/>
          </p:nvSpPr>
          <p:spPr>
            <a:xfrm>
              <a:off x="6367252" y="1793154"/>
              <a:ext cx="1431280"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MCV1 (%)</a:t>
              </a:r>
            </a:p>
          </p:txBody>
        </p:sp>
        <p:sp>
          <p:nvSpPr>
            <p:cNvPr id="130" name="tx130"/>
            <p:cNvSpPr/>
            <p:nvPr/>
          </p:nvSpPr>
          <p:spPr>
            <a:xfrm>
              <a:off x="4843235"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5721708" y="6517265"/>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2" name="tx132"/>
            <p:cNvSpPr/>
            <p:nvPr/>
          </p:nvSpPr>
          <p:spPr>
            <a:xfrm>
              <a:off x="3353224" y="1332675"/>
              <a:ext cx="2711871"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drop-out, ESAR, 2000-2025</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6% of children who received DTP1 did not receive DTP3 (left), and 9%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2025, ESAR DTP drop-out was higher and DTP-MCV drop-out was higher than global drop-out rates, respectively.</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DTP1 and DTP3/MCV1 drop-out was moderate in ESAR</a:t>
            </a:r>
          </a:p>
        </p:txBody>
      </p:sp>
      <p:grpSp>
        <p:nvGrpSpPr>
          <p:cNvPr id="135" name="Group 134"/>
          <p:cNvGrpSpPr/>
          <p:nvPr/>
        </p:nvGrpSpPr>
        <p:grpSpPr>
          <a:xfrm>
            <a:off x="292608" y="1005840"/>
            <a:ext cx="8595360" cy="28575"/>
            <a:chOff x="292608" y="1005840"/>
            <a:chExt cx="8595360" cy="28575"/>
          </a:xfrm>
        </p:grpSpPr>
        <p:sp>
          <p:nvSpPr>
            <p:cNvPr id="13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758825"/>
            </a:xfrm>
            <a:prstGeom prst="rect">
              <a:avLst/>
            </a:prstGeom>
            <a:solidFill>
              <a:srgbClr val="EBEBEB">
                <a:alpha val="100000"/>
              </a:srgbClr>
            </a:solidFill>
          </p:spPr>
          <p:txBody>
            <a:bodyPr/>
            <a:lstStyle/>
            <a:p>
              <a:endParaRPr/>
            </a:p>
          </p:txBody>
        </p:sp>
        <p:sp>
          <p:nvSpPr>
            <p:cNvPr id="6" name="pl6"/>
            <p:cNvSpPr/>
            <p:nvPr/>
          </p:nvSpPr>
          <p:spPr>
            <a:xfrm>
              <a:off x="695044" y="144813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14557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2968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695044" y="99428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6869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97910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18952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39993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61035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82076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03118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24160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768690" y="1502593"/>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20" name="pl20"/>
            <p:cNvSpPr/>
            <p:nvPr/>
          </p:nvSpPr>
          <p:spPr>
            <a:xfrm>
              <a:off x="768690" y="1308954"/>
              <a:ext cx="1472910" cy="133127"/>
            </a:xfrm>
            <a:custGeom>
              <a:avLst/>
              <a:gdLst/>
              <a:ahLst/>
              <a:cxnLst/>
              <a:rect l="0" t="0" r="0" b="0"/>
              <a:pathLst>
                <a:path w="1472910" h="133127">
                  <a:moveTo>
                    <a:pt x="0" y="108922"/>
                  </a:moveTo>
                  <a:lnTo>
                    <a:pt x="210415" y="133127"/>
                  </a:lnTo>
                  <a:lnTo>
                    <a:pt x="420831" y="72614"/>
                  </a:lnTo>
                  <a:lnTo>
                    <a:pt x="631247" y="12102"/>
                  </a:lnTo>
                  <a:lnTo>
                    <a:pt x="841663" y="0"/>
                  </a:lnTo>
                  <a:lnTo>
                    <a:pt x="1052079" y="0"/>
                  </a:lnTo>
                  <a:lnTo>
                    <a:pt x="1262495" y="84717"/>
                  </a:lnTo>
                  <a:lnTo>
                    <a:pt x="1472910" y="24204"/>
                  </a:lnTo>
                </a:path>
              </a:pathLst>
            </a:custGeom>
            <a:ln w="40651" cap="flat">
              <a:solidFill>
                <a:srgbClr val="BEBEBE">
                  <a:alpha val="69803"/>
                </a:srgbClr>
              </a:solidFill>
              <a:prstDash val="solid"/>
              <a:round/>
            </a:ln>
          </p:spPr>
          <p:txBody>
            <a:bodyPr/>
            <a:lstStyle/>
            <a:p>
              <a:endParaRPr/>
            </a:p>
          </p:txBody>
        </p:sp>
        <p:sp>
          <p:nvSpPr>
            <p:cNvPr id="21" name="pl21"/>
            <p:cNvSpPr/>
            <p:nvPr/>
          </p:nvSpPr>
          <p:spPr>
            <a:xfrm>
              <a:off x="768690" y="1308954"/>
              <a:ext cx="1472910" cy="133127"/>
            </a:xfrm>
            <a:custGeom>
              <a:avLst/>
              <a:gdLst/>
              <a:ahLst/>
              <a:cxnLst/>
              <a:rect l="0" t="0" r="0" b="0"/>
              <a:pathLst>
                <a:path w="1472910" h="133127">
                  <a:moveTo>
                    <a:pt x="0" y="108922"/>
                  </a:moveTo>
                  <a:lnTo>
                    <a:pt x="210415" y="133127"/>
                  </a:lnTo>
                  <a:lnTo>
                    <a:pt x="420831" y="72614"/>
                  </a:lnTo>
                  <a:lnTo>
                    <a:pt x="631247" y="12102"/>
                  </a:lnTo>
                  <a:lnTo>
                    <a:pt x="841663" y="0"/>
                  </a:lnTo>
                  <a:lnTo>
                    <a:pt x="1052079" y="0"/>
                  </a:lnTo>
                  <a:lnTo>
                    <a:pt x="1262495" y="84717"/>
                  </a:lnTo>
                  <a:lnTo>
                    <a:pt x="1472910" y="24204"/>
                  </a:lnTo>
                </a:path>
              </a:pathLst>
            </a:custGeom>
            <a:ln w="35231" cap="flat">
              <a:solidFill>
                <a:srgbClr val="BEBEBE">
                  <a:alpha val="69803"/>
                </a:srgbClr>
              </a:solidFill>
              <a:prstDash val="solid"/>
              <a:round/>
            </a:ln>
          </p:spPr>
          <p:txBody>
            <a:bodyPr/>
            <a:lstStyle/>
            <a:p>
              <a:endParaRPr/>
            </a:p>
          </p:txBody>
        </p:sp>
        <p:sp>
          <p:nvSpPr>
            <p:cNvPr id="22" name="pl22"/>
            <p:cNvSpPr/>
            <p:nvPr/>
          </p:nvSpPr>
          <p:spPr>
            <a:xfrm>
              <a:off x="768690" y="1502593"/>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23" name="pl23"/>
            <p:cNvSpPr/>
            <p:nvPr/>
          </p:nvSpPr>
          <p:spPr>
            <a:xfrm>
              <a:off x="768690" y="1308954"/>
              <a:ext cx="1472910" cy="133127"/>
            </a:xfrm>
            <a:custGeom>
              <a:avLst/>
              <a:gdLst/>
              <a:ahLst/>
              <a:cxnLst/>
              <a:rect l="0" t="0" r="0" b="0"/>
              <a:pathLst>
                <a:path w="1472910" h="133127">
                  <a:moveTo>
                    <a:pt x="0" y="108922"/>
                  </a:moveTo>
                  <a:lnTo>
                    <a:pt x="210415" y="133127"/>
                  </a:lnTo>
                  <a:lnTo>
                    <a:pt x="420831" y="72614"/>
                  </a:lnTo>
                  <a:lnTo>
                    <a:pt x="631247" y="12102"/>
                  </a:lnTo>
                  <a:lnTo>
                    <a:pt x="841663" y="0"/>
                  </a:lnTo>
                  <a:lnTo>
                    <a:pt x="1052079" y="0"/>
                  </a:lnTo>
                  <a:lnTo>
                    <a:pt x="1262495" y="84717"/>
                  </a:lnTo>
                  <a:lnTo>
                    <a:pt x="1472910" y="24204"/>
                  </a:lnTo>
                </a:path>
              </a:pathLst>
            </a:custGeom>
            <a:ln w="40651" cap="flat">
              <a:solidFill>
                <a:srgbClr val="000000">
                  <a:alpha val="100000"/>
                </a:srgbClr>
              </a:solidFill>
              <a:prstDash val="solid"/>
              <a:round/>
            </a:ln>
          </p:spPr>
          <p:txBody>
            <a:bodyPr/>
            <a:lstStyle/>
            <a:p>
              <a:endParaRPr/>
            </a:p>
          </p:txBody>
        </p:sp>
        <p:sp>
          <p:nvSpPr>
            <p:cNvPr id="24" name="pl24"/>
            <p:cNvSpPr/>
            <p:nvPr/>
          </p:nvSpPr>
          <p:spPr>
            <a:xfrm>
              <a:off x="768690" y="1308954"/>
              <a:ext cx="1472910" cy="133127"/>
            </a:xfrm>
            <a:custGeom>
              <a:avLst/>
              <a:gdLst/>
              <a:ahLst/>
              <a:cxnLst/>
              <a:rect l="0" t="0" r="0" b="0"/>
              <a:pathLst>
                <a:path w="1472910" h="133127">
                  <a:moveTo>
                    <a:pt x="0" y="108922"/>
                  </a:moveTo>
                  <a:lnTo>
                    <a:pt x="210415" y="133127"/>
                  </a:lnTo>
                  <a:lnTo>
                    <a:pt x="420831" y="72614"/>
                  </a:lnTo>
                  <a:lnTo>
                    <a:pt x="631247" y="12102"/>
                  </a:lnTo>
                  <a:lnTo>
                    <a:pt x="841663" y="0"/>
                  </a:lnTo>
                  <a:lnTo>
                    <a:pt x="1052079" y="0"/>
                  </a:lnTo>
                  <a:lnTo>
                    <a:pt x="1262495" y="84717"/>
                  </a:lnTo>
                  <a:lnTo>
                    <a:pt x="1472910" y="24204"/>
                  </a:lnTo>
                </a:path>
              </a:pathLst>
            </a:custGeom>
            <a:ln w="35231" cap="flat">
              <a:solidFill>
                <a:srgbClr val="F26A21">
                  <a:alpha val="100000"/>
                </a:srgbClr>
              </a:solidFill>
              <a:prstDash val="solid"/>
              <a:round/>
            </a:ln>
          </p:spPr>
          <p:txBody>
            <a:bodyPr/>
            <a:lstStyle/>
            <a:p>
              <a:endParaRPr/>
            </a:p>
          </p:txBody>
        </p:sp>
        <p:sp>
          <p:nvSpPr>
            <p:cNvPr id="25" name="pl25"/>
            <p:cNvSpPr/>
            <p:nvPr/>
          </p:nvSpPr>
          <p:spPr>
            <a:xfrm>
              <a:off x="695044"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6" name="tx26"/>
            <p:cNvSpPr/>
            <p:nvPr/>
          </p:nvSpPr>
          <p:spPr>
            <a:xfrm>
              <a:off x="708400" y="12532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27" name="tx27"/>
            <p:cNvSpPr/>
            <p:nvPr/>
          </p:nvSpPr>
          <p:spPr>
            <a:xfrm>
              <a:off x="918816" y="127743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8" name="tx28"/>
            <p:cNvSpPr/>
            <p:nvPr/>
          </p:nvSpPr>
          <p:spPr>
            <a:xfrm>
              <a:off x="1129232" y="12169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29" name="tx29"/>
            <p:cNvSpPr/>
            <p:nvPr/>
          </p:nvSpPr>
          <p:spPr>
            <a:xfrm>
              <a:off x="1339648" y="11564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30" name="tx30"/>
            <p:cNvSpPr/>
            <p:nvPr/>
          </p:nvSpPr>
          <p:spPr>
            <a:xfrm>
              <a:off x="1550063" y="11456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31" name="tx31"/>
            <p:cNvSpPr/>
            <p:nvPr/>
          </p:nvSpPr>
          <p:spPr>
            <a:xfrm>
              <a:off x="1760479" y="11456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32" name="tx32"/>
            <p:cNvSpPr/>
            <p:nvPr/>
          </p:nvSpPr>
          <p:spPr>
            <a:xfrm>
              <a:off x="1970895" y="123039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33" name="tx33"/>
            <p:cNvSpPr/>
            <p:nvPr/>
          </p:nvSpPr>
          <p:spPr>
            <a:xfrm>
              <a:off x="2181311" y="11698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34" name="rc34"/>
            <p:cNvSpPr/>
            <p:nvPr/>
          </p:nvSpPr>
          <p:spPr>
            <a:xfrm>
              <a:off x="695044" y="1918357"/>
              <a:ext cx="1620202" cy="758825"/>
            </a:xfrm>
            <a:prstGeom prst="rect">
              <a:avLst/>
            </a:prstGeom>
            <a:solidFill>
              <a:srgbClr val="EBEBEB">
                <a:alpha val="100000"/>
              </a:srgbClr>
            </a:solidFill>
          </p:spPr>
          <p:txBody>
            <a:bodyPr/>
            <a:lstStyle/>
            <a:p>
              <a:endParaRPr/>
            </a:p>
          </p:txBody>
        </p:sp>
        <p:sp>
          <p:nvSpPr>
            <p:cNvPr id="35" name="pl35"/>
            <p:cNvSpPr/>
            <p:nvPr/>
          </p:nvSpPr>
          <p:spPr>
            <a:xfrm>
              <a:off x="695044" y="249140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21888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695044"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695044" y="234012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695044" y="203756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76869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97910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18952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39993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61035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82076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203118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224160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768690" y="2545870"/>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49" name="pl49"/>
            <p:cNvSpPr/>
            <p:nvPr/>
          </p:nvSpPr>
          <p:spPr>
            <a:xfrm>
              <a:off x="768690" y="2521665"/>
              <a:ext cx="1472910" cy="121024"/>
            </a:xfrm>
            <a:custGeom>
              <a:avLst/>
              <a:gdLst/>
              <a:ahLst/>
              <a:cxnLst/>
              <a:rect l="0" t="0" r="0" b="0"/>
              <a:pathLst>
                <a:path w="1472910" h="121024">
                  <a:moveTo>
                    <a:pt x="0" y="48409"/>
                  </a:moveTo>
                  <a:lnTo>
                    <a:pt x="210415" y="48409"/>
                  </a:lnTo>
                  <a:lnTo>
                    <a:pt x="420831" y="60512"/>
                  </a:lnTo>
                  <a:lnTo>
                    <a:pt x="631247" y="0"/>
                  </a:lnTo>
                  <a:lnTo>
                    <a:pt x="841663" y="96819"/>
                  </a:lnTo>
                  <a:lnTo>
                    <a:pt x="1052079" y="72614"/>
                  </a:lnTo>
                  <a:lnTo>
                    <a:pt x="1262495" y="24204"/>
                  </a:lnTo>
                  <a:lnTo>
                    <a:pt x="1472910" y="121024"/>
                  </a:lnTo>
                </a:path>
              </a:pathLst>
            </a:custGeom>
            <a:ln w="40651" cap="flat">
              <a:solidFill>
                <a:srgbClr val="BEBEBE">
                  <a:alpha val="69803"/>
                </a:srgbClr>
              </a:solidFill>
              <a:prstDash val="solid"/>
              <a:round/>
            </a:ln>
          </p:spPr>
          <p:txBody>
            <a:bodyPr/>
            <a:lstStyle/>
            <a:p>
              <a:endParaRPr/>
            </a:p>
          </p:txBody>
        </p:sp>
        <p:sp>
          <p:nvSpPr>
            <p:cNvPr id="50" name="pl50"/>
            <p:cNvSpPr/>
            <p:nvPr/>
          </p:nvSpPr>
          <p:spPr>
            <a:xfrm>
              <a:off x="768690" y="2521665"/>
              <a:ext cx="1472910" cy="121024"/>
            </a:xfrm>
            <a:custGeom>
              <a:avLst/>
              <a:gdLst/>
              <a:ahLst/>
              <a:cxnLst/>
              <a:rect l="0" t="0" r="0" b="0"/>
              <a:pathLst>
                <a:path w="1472910" h="121024">
                  <a:moveTo>
                    <a:pt x="0" y="48409"/>
                  </a:moveTo>
                  <a:lnTo>
                    <a:pt x="210415" y="48409"/>
                  </a:lnTo>
                  <a:lnTo>
                    <a:pt x="420831" y="60512"/>
                  </a:lnTo>
                  <a:lnTo>
                    <a:pt x="631247" y="0"/>
                  </a:lnTo>
                  <a:lnTo>
                    <a:pt x="841663" y="96819"/>
                  </a:lnTo>
                  <a:lnTo>
                    <a:pt x="1052079" y="72614"/>
                  </a:lnTo>
                  <a:lnTo>
                    <a:pt x="1262495" y="24204"/>
                  </a:lnTo>
                  <a:lnTo>
                    <a:pt x="1472910" y="121024"/>
                  </a:lnTo>
                </a:path>
              </a:pathLst>
            </a:custGeom>
            <a:ln w="35231" cap="flat">
              <a:solidFill>
                <a:srgbClr val="BEBEBE">
                  <a:alpha val="69803"/>
                </a:srgbClr>
              </a:solidFill>
              <a:prstDash val="solid"/>
              <a:round/>
            </a:ln>
          </p:spPr>
          <p:txBody>
            <a:bodyPr/>
            <a:lstStyle/>
            <a:p>
              <a:endParaRPr/>
            </a:p>
          </p:txBody>
        </p:sp>
        <p:sp>
          <p:nvSpPr>
            <p:cNvPr id="51" name="pl51"/>
            <p:cNvSpPr/>
            <p:nvPr/>
          </p:nvSpPr>
          <p:spPr>
            <a:xfrm>
              <a:off x="768690" y="2545870"/>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52" name="pl52"/>
            <p:cNvSpPr/>
            <p:nvPr/>
          </p:nvSpPr>
          <p:spPr>
            <a:xfrm>
              <a:off x="768690" y="2521665"/>
              <a:ext cx="1472910" cy="121024"/>
            </a:xfrm>
            <a:custGeom>
              <a:avLst/>
              <a:gdLst/>
              <a:ahLst/>
              <a:cxnLst/>
              <a:rect l="0" t="0" r="0" b="0"/>
              <a:pathLst>
                <a:path w="1472910" h="121024">
                  <a:moveTo>
                    <a:pt x="0" y="48409"/>
                  </a:moveTo>
                  <a:lnTo>
                    <a:pt x="210415" y="48409"/>
                  </a:lnTo>
                  <a:lnTo>
                    <a:pt x="420831" y="60512"/>
                  </a:lnTo>
                  <a:lnTo>
                    <a:pt x="631247" y="0"/>
                  </a:lnTo>
                  <a:lnTo>
                    <a:pt x="841663" y="96819"/>
                  </a:lnTo>
                  <a:lnTo>
                    <a:pt x="1052079" y="72614"/>
                  </a:lnTo>
                  <a:lnTo>
                    <a:pt x="1262495" y="24204"/>
                  </a:lnTo>
                  <a:lnTo>
                    <a:pt x="1472910" y="121024"/>
                  </a:lnTo>
                </a:path>
              </a:pathLst>
            </a:custGeom>
            <a:ln w="40651" cap="flat">
              <a:solidFill>
                <a:srgbClr val="000000">
                  <a:alpha val="100000"/>
                </a:srgbClr>
              </a:solidFill>
              <a:prstDash val="solid"/>
              <a:round/>
            </a:ln>
          </p:spPr>
          <p:txBody>
            <a:bodyPr/>
            <a:lstStyle/>
            <a:p>
              <a:endParaRPr/>
            </a:p>
          </p:txBody>
        </p:sp>
        <p:sp>
          <p:nvSpPr>
            <p:cNvPr id="53" name="pl53"/>
            <p:cNvSpPr/>
            <p:nvPr/>
          </p:nvSpPr>
          <p:spPr>
            <a:xfrm>
              <a:off x="768690" y="2521665"/>
              <a:ext cx="1472910" cy="121024"/>
            </a:xfrm>
            <a:custGeom>
              <a:avLst/>
              <a:gdLst/>
              <a:ahLst/>
              <a:cxnLst/>
              <a:rect l="0" t="0" r="0" b="0"/>
              <a:pathLst>
                <a:path w="1472910" h="121024">
                  <a:moveTo>
                    <a:pt x="0" y="48409"/>
                  </a:moveTo>
                  <a:lnTo>
                    <a:pt x="210415" y="48409"/>
                  </a:lnTo>
                  <a:lnTo>
                    <a:pt x="420831" y="60512"/>
                  </a:lnTo>
                  <a:lnTo>
                    <a:pt x="631247" y="0"/>
                  </a:lnTo>
                  <a:lnTo>
                    <a:pt x="841663" y="96819"/>
                  </a:lnTo>
                  <a:lnTo>
                    <a:pt x="1052079" y="72614"/>
                  </a:lnTo>
                  <a:lnTo>
                    <a:pt x="1262495" y="24204"/>
                  </a:lnTo>
                  <a:lnTo>
                    <a:pt x="1472910" y="121024"/>
                  </a:lnTo>
                </a:path>
              </a:pathLst>
            </a:custGeom>
            <a:ln w="35231" cap="flat">
              <a:solidFill>
                <a:srgbClr val="F26A21">
                  <a:alpha val="100000"/>
                </a:srgbClr>
              </a:solidFill>
              <a:prstDash val="solid"/>
              <a:round/>
            </a:ln>
          </p:spPr>
          <p:txBody>
            <a:bodyPr/>
            <a:lstStyle/>
            <a:p>
              <a:endParaRPr/>
            </a:p>
          </p:txBody>
        </p:sp>
        <p:sp>
          <p:nvSpPr>
            <p:cNvPr id="54" name="pl54"/>
            <p:cNvSpPr/>
            <p:nvPr/>
          </p:nvSpPr>
          <p:spPr>
            <a:xfrm>
              <a:off x="695044"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5" name="tx55"/>
            <p:cNvSpPr/>
            <p:nvPr/>
          </p:nvSpPr>
          <p:spPr>
            <a:xfrm>
              <a:off x="738545" y="24054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6" name="tx56"/>
            <p:cNvSpPr/>
            <p:nvPr/>
          </p:nvSpPr>
          <p:spPr>
            <a:xfrm>
              <a:off x="948961" y="24054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7" name="tx57"/>
            <p:cNvSpPr/>
            <p:nvPr/>
          </p:nvSpPr>
          <p:spPr>
            <a:xfrm>
              <a:off x="1159377" y="241895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8" name="tx58"/>
            <p:cNvSpPr/>
            <p:nvPr/>
          </p:nvSpPr>
          <p:spPr>
            <a:xfrm>
              <a:off x="1339648" y="23570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9" name="tx59"/>
            <p:cNvSpPr/>
            <p:nvPr/>
          </p:nvSpPr>
          <p:spPr>
            <a:xfrm>
              <a:off x="1580208" y="245521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0" name="tx60"/>
            <p:cNvSpPr/>
            <p:nvPr/>
          </p:nvSpPr>
          <p:spPr>
            <a:xfrm>
              <a:off x="1790624" y="243132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1" name="tx61"/>
            <p:cNvSpPr/>
            <p:nvPr/>
          </p:nvSpPr>
          <p:spPr>
            <a:xfrm>
              <a:off x="2001040" y="23812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2" name="tx62"/>
            <p:cNvSpPr/>
            <p:nvPr/>
          </p:nvSpPr>
          <p:spPr>
            <a:xfrm>
              <a:off x="2211456"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3" name="rc63"/>
            <p:cNvSpPr/>
            <p:nvPr/>
          </p:nvSpPr>
          <p:spPr>
            <a:xfrm>
              <a:off x="695044" y="2961634"/>
              <a:ext cx="1620202" cy="758825"/>
            </a:xfrm>
            <a:prstGeom prst="rect">
              <a:avLst/>
            </a:prstGeom>
            <a:solidFill>
              <a:srgbClr val="EBEBEB">
                <a:alpha val="100000"/>
              </a:srgbClr>
            </a:solidFill>
          </p:spPr>
          <p:txBody>
            <a:bodyPr/>
            <a:lstStyle/>
            <a:p>
              <a:endParaRPr/>
            </a:p>
          </p:txBody>
        </p:sp>
        <p:sp>
          <p:nvSpPr>
            <p:cNvPr id="64" name="pl64"/>
            <p:cNvSpPr/>
            <p:nvPr/>
          </p:nvSpPr>
          <p:spPr>
            <a:xfrm>
              <a:off x="695044" y="35346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5" name="pl65"/>
            <p:cNvSpPr/>
            <p:nvPr/>
          </p:nvSpPr>
          <p:spPr>
            <a:xfrm>
              <a:off x="695044" y="32321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6" name="pl66"/>
            <p:cNvSpPr/>
            <p:nvPr/>
          </p:nvSpPr>
          <p:spPr>
            <a:xfrm>
              <a:off x="695044"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695044" y="338340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695044" y="308084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76869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97910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18952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139993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161035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82076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203118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224160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768690" y="3589147"/>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78" name="pl78"/>
            <p:cNvSpPr/>
            <p:nvPr/>
          </p:nvSpPr>
          <p:spPr>
            <a:xfrm>
              <a:off x="768690" y="3637557"/>
              <a:ext cx="1472910" cy="36307"/>
            </a:xfrm>
            <a:custGeom>
              <a:avLst/>
              <a:gdLst/>
              <a:ahLst/>
              <a:cxnLst/>
              <a:rect l="0" t="0" r="0" b="0"/>
              <a:pathLst>
                <a:path w="1472910" h="36307">
                  <a:moveTo>
                    <a:pt x="0" y="0"/>
                  </a:moveTo>
                  <a:lnTo>
                    <a:pt x="210415" y="24204"/>
                  </a:lnTo>
                  <a:lnTo>
                    <a:pt x="420831" y="36307"/>
                  </a:lnTo>
                  <a:lnTo>
                    <a:pt x="631247" y="24204"/>
                  </a:lnTo>
                  <a:lnTo>
                    <a:pt x="841663" y="12102"/>
                  </a:lnTo>
                  <a:lnTo>
                    <a:pt x="1052079" y="0"/>
                  </a:lnTo>
                  <a:lnTo>
                    <a:pt x="1262495" y="12102"/>
                  </a:lnTo>
                  <a:lnTo>
                    <a:pt x="1472910" y="0"/>
                  </a:lnTo>
                </a:path>
              </a:pathLst>
            </a:custGeom>
            <a:ln w="40651" cap="flat">
              <a:solidFill>
                <a:srgbClr val="BEBEBE">
                  <a:alpha val="69803"/>
                </a:srgbClr>
              </a:solidFill>
              <a:prstDash val="solid"/>
              <a:round/>
            </a:ln>
          </p:spPr>
          <p:txBody>
            <a:bodyPr/>
            <a:lstStyle/>
            <a:p>
              <a:endParaRPr/>
            </a:p>
          </p:txBody>
        </p:sp>
        <p:sp>
          <p:nvSpPr>
            <p:cNvPr id="79" name="pl79"/>
            <p:cNvSpPr/>
            <p:nvPr/>
          </p:nvSpPr>
          <p:spPr>
            <a:xfrm>
              <a:off x="768690" y="3637557"/>
              <a:ext cx="1472910" cy="36307"/>
            </a:xfrm>
            <a:custGeom>
              <a:avLst/>
              <a:gdLst/>
              <a:ahLst/>
              <a:cxnLst/>
              <a:rect l="0" t="0" r="0" b="0"/>
              <a:pathLst>
                <a:path w="1472910" h="36307">
                  <a:moveTo>
                    <a:pt x="0" y="0"/>
                  </a:moveTo>
                  <a:lnTo>
                    <a:pt x="210415" y="24204"/>
                  </a:lnTo>
                  <a:lnTo>
                    <a:pt x="420831" y="36307"/>
                  </a:lnTo>
                  <a:lnTo>
                    <a:pt x="631247" y="24204"/>
                  </a:lnTo>
                  <a:lnTo>
                    <a:pt x="841663" y="12102"/>
                  </a:lnTo>
                  <a:lnTo>
                    <a:pt x="1052079" y="0"/>
                  </a:lnTo>
                  <a:lnTo>
                    <a:pt x="1262495" y="12102"/>
                  </a:lnTo>
                  <a:lnTo>
                    <a:pt x="1472910" y="0"/>
                  </a:lnTo>
                </a:path>
              </a:pathLst>
            </a:custGeom>
            <a:ln w="35231" cap="flat">
              <a:solidFill>
                <a:srgbClr val="BEBEBE">
                  <a:alpha val="69803"/>
                </a:srgbClr>
              </a:solidFill>
              <a:prstDash val="solid"/>
              <a:round/>
            </a:ln>
          </p:spPr>
          <p:txBody>
            <a:bodyPr/>
            <a:lstStyle/>
            <a:p>
              <a:endParaRPr/>
            </a:p>
          </p:txBody>
        </p:sp>
        <p:sp>
          <p:nvSpPr>
            <p:cNvPr id="80" name="pl80"/>
            <p:cNvSpPr/>
            <p:nvPr/>
          </p:nvSpPr>
          <p:spPr>
            <a:xfrm>
              <a:off x="768690" y="3589147"/>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81" name="pl81"/>
            <p:cNvSpPr/>
            <p:nvPr/>
          </p:nvSpPr>
          <p:spPr>
            <a:xfrm>
              <a:off x="768690" y="3637557"/>
              <a:ext cx="1472910" cy="36307"/>
            </a:xfrm>
            <a:custGeom>
              <a:avLst/>
              <a:gdLst/>
              <a:ahLst/>
              <a:cxnLst/>
              <a:rect l="0" t="0" r="0" b="0"/>
              <a:pathLst>
                <a:path w="1472910" h="36307">
                  <a:moveTo>
                    <a:pt x="0" y="0"/>
                  </a:moveTo>
                  <a:lnTo>
                    <a:pt x="210415" y="24204"/>
                  </a:lnTo>
                  <a:lnTo>
                    <a:pt x="420831" y="36307"/>
                  </a:lnTo>
                  <a:lnTo>
                    <a:pt x="631247" y="24204"/>
                  </a:lnTo>
                  <a:lnTo>
                    <a:pt x="841663" y="12102"/>
                  </a:lnTo>
                  <a:lnTo>
                    <a:pt x="1052079" y="0"/>
                  </a:lnTo>
                  <a:lnTo>
                    <a:pt x="1262495" y="12102"/>
                  </a:lnTo>
                  <a:lnTo>
                    <a:pt x="1472910" y="0"/>
                  </a:lnTo>
                </a:path>
              </a:pathLst>
            </a:custGeom>
            <a:ln w="40651" cap="flat">
              <a:solidFill>
                <a:srgbClr val="000000">
                  <a:alpha val="100000"/>
                </a:srgbClr>
              </a:solidFill>
              <a:prstDash val="solid"/>
              <a:round/>
            </a:ln>
          </p:spPr>
          <p:txBody>
            <a:bodyPr/>
            <a:lstStyle/>
            <a:p>
              <a:endParaRPr/>
            </a:p>
          </p:txBody>
        </p:sp>
        <p:sp>
          <p:nvSpPr>
            <p:cNvPr id="82" name="pl82"/>
            <p:cNvSpPr/>
            <p:nvPr/>
          </p:nvSpPr>
          <p:spPr>
            <a:xfrm>
              <a:off x="768690" y="3637557"/>
              <a:ext cx="1472910" cy="36307"/>
            </a:xfrm>
            <a:custGeom>
              <a:avLst/>
              <a:gdLst/>
              <a:ahLst/>
              <a:cxnLst/>
              <a:rect l="0" t="0" r="0" b="0"/>
              <a:pathLst>
                <a:path w="1472910" h="36307">
                  <a:moveTo>
                    <a:pt x="0" y="0"/>
                  </a:moveTo>
                  <a:lnTo>
                    <a:pt x="210415" y="24204"/>
                  </a:lnTo>
                  <a:lnTo>
                    <a:pt x="420831" y="36307"/>
                  </a:lnTo>
                  <a:lnTo>
                    <a:pt x="631247" y="24204"/>
                  </a:lnTo>
                  <a:lnTo>
                    <a:pt x="841663" y="12102"/>
                  </a:lnTo>
                  <a:lnTo>
                    <a:pt x="1052079" y="0"/>
                  </a:lnTo>
                  <a:lnTo>
                    <a:pt x="1262495" y="12102"/>
                  </a:lnTo>
                  <a:lnTo>
                    <a:pt x="1472910" y="0"/>
                  </a:lnTo>
                </a:path>
              </a:pathLst>
            </a:custGeom>
            <a:ln w="35231" cap="flat">
              <a:solidFill>
                <a:srgbClr val="F26A21">
                  <a:alpha val="100000"/>
                </a:srgbClr>
              </a:solidFill>
              <a:prstDash val="solid"/>
              <a:round/>
            </a:ln>
          </p:spPr>
          <p:txBody>
            <a:bodyPr/>
            <a:lstStyle/>
            <a:p>
              <a:endParaRPr/>
            </a:p>
          </p:txBody>
        </p:sp>
        <p:sp>
          <p:nvSpPr>
            <p:cNvPr id="83" name="pl83"/>
            <p:cNvSpPr/>
            <p:nvPr/>
          </p:nvSpPr>
          <p:spPr>
            <a:xfrm>
              <a:off x="695044"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4" name="tx84"/>
            <p:cNvSpPr/>
            <p:nvPr/>
          </p:nvSpPr>
          <p:spPr>
            <a:xfrm>
              <a:off x="738545" y="347460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5" name="tx85"/>
            <p:cNvSpPr/>
            <p:nvPr/>
          </p:nvSpPr>
          <p:spPr>
            <a:xfrm>
              <a:off x="948961" y="349848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6" name="tx86"/>
            <p:cNvSpPr/>
            <p:nvPr/>
          </p:nvSpPr>
          <p:spPr>
            <a:xfrm>
              <a:off x="1159377" y="351059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7" name="tx87"/>
            <p:cNvSpPr/>
            <p:nvPr/>
          </p:nvSpPr>
          <p:spPr>
            <a:xfrm>
              <a:off x="1369792" y="349848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8" name="tx88"/>
            <p:cNvSpPr/>
            <p:nvPr/>
          </p:nvSpPr>
          <p:spPr>
            <a:xfrm>
              <a:off x="1580208" y="348500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9" name="tx89"/>
            <p:cNvSpPr/>
            <p:nvPr/>
          </p:nvSpPr>
          <p:spPr>
            <a:xfrm>
              <a:off x="1790624" y="347460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0" name="tx90"/>
            <p:cNvSpPr/>
            <p:nvPr/>
          </p:nvSpPr>
          <p:spPr>
            <a:xfrm>
              <a:off x="2001040" y="348500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91" name="tx91"/>
            <p:cNvSpPr/>
            <p:nvPr/>
          </p:nvSpPr>
          <p:spPr>
            <a:xfrm>
              <a:off x="2211456" y="347460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2" name="rc92"/>
            <p:cNvSpPr/>
            <p:nvPr/>
          </p:nvSpPr>
          <p:spPr>
            <a:xfrm>
              <a:off x="695044" y="4004911"/>
              <a:ext cx="1620202" cy="758825"/>
            </a:xfrm>
            <a:prstGeom prst="rect">
              <a:avLst/>
            </a:prstGeom>
            <a:solidFill>
              <a:srgbClr val="EBEBEB">
                <a:alpha val="100000"/>
              </a:srgbClr>
            </a:solidFill>
          </p:spPr>
          <p:txBody>
            <a:bodyPr/>
            <a:lstStyle/>
            <a:p>
              <a:endParaRPr/>
            </a:p>
          </p:txBody>
        </p:sp>
        <p:sp>
          <p:nvSpPr>
            <p:cNvPr id="93" name="pl93"/>
            <p:cNvSpPr/>
            <p:nvPr/>
          </p:nvSpPr>
          <p:spPr>
            <a:xfrm>
              <a:off x="695044" y="457796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4" name="pl94"/>
            <p:cNvSpPr/>
            <p:nvPr/>
          </p:nvSpPr>
          <p:spPr>
            <a:xfrm>
              <a:off x="695044" y="427540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5" name="pl95"/>
            <p:cNvSpPr/>
            <p:nvPr/>
          </p:nvSpPr>
          <p:spPr>
            <a:xfrm>
              <a:off x="695044"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695044" y="442668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695044" y="412412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76869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97910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118952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139993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161035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182076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203118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224160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768690" y="4632424"/>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107" name="pl107"/>
            <p:cNvSpPr/>
            <p:nvPr/>
          </p:nvSpPr>
          <p:spPr>
            <a:xfrm>
              <a:off x="768690" y="4668732"/>
              <a:ext cx="1472910" cy="36307"/>
            </a:xfrm>
            <a:custGeom>
              <a:avLst/>
              <a:gdLst/>
              <a:ahLst/>
              <a:cxnLst/>
              <a:rect l="0" t="0" r="0" b="0"/>
              <a:pathLst>
                <a:path w="1472910" h="36307">
                  <a:moveTo>
                    <a:pt x="0" y="36307"/>
                  </a:moveTo>
                  <a:lnTo>
                    <a:pt x="210415" y="36307"/>
                  </a:lnTo>
                  <a:lnTo>
                    <a:pt x="420831" y="0"/>
                  </a:lnTo>
                  <a:lnTo>
                    <a:pt x="631247" y="0"/>
                  </a:lnTo>
                  <a:lnTo>
                    <a:pt x="841663" y="36307"/>
                  </a:lnTo>
                  <a:lnTo>
                    <a:pt x="1052079" y="36307"/>
                  </a:lnTo>
                  <a:lnTo>
                    <a:pt x="1262495" y="24204"/>
                  </a:lnTo>
                  <a:lnTo>
                    <a:pt x="1472910" y="24204"/>
                  </a:lnTo>
                </a:path>
              </a:pathLst>
            </a:custGeom>
            <a:ln w="40651" cap="flat">
              <a:solidFill>
                <a:srgbClr val="BEBEBE">
                  <a:alpha val="69803"/>
                </a:srgbClr>
              </a:solidFill>
              <a:prstDash val="solid"/>
              <a:round/>
            </a:ln>
          </p:spPr>
          <p:txBody>
            <a:bodyPr/>
            <a:lstStyle/>
            <a:p>
              <a:endParaRPr/>
            </a:p>
          </p:txBody>
        </p:sp>
        <p:sp>
          <p:nvSpPr>
            <p:cNvPr id="108" name="pl108"/>
            <p:cNvSpPr/>
            <p:nvPr/>
          </p:nvSpPr>
          <p:spPr>
            <a:xfrm>
              <a:off x="768690" y="4668732"/>
              <a:ext cx="1472910" cy="36307"/>
            </a:xfrm>
            <a:custGeom>
              <a:avLst/>
              <a:gdLst/>
              <a:ahLst/>
              <a:cxnLst/>
              <a:rect l="0" t="0" r="0" b="0"/>
              <a:pathLst>
                <a:path w="1472910" h="36307">
                  <a:moveTo>
                    <a:pt x="0" y="36307"/>
                  </a:moveTo>
                  <a:lnTo>
                    <a:pt x="210415" y="36307"/>
                  </a:lnTo>
                  <a:lnTo>
                    <a:pt x="420831" y="0"/>
                  </a:lnTo>
                  <a:lnTo>
                    <a:pt x="631247" y="0"/>
                  </a:lnTo>
                  <a:lnTo>
                    <a:pt x="841663" y="36307"/>
                  </a:lnTo>
                  <a:lnTo>
                    <a:pt x="1052079" y="36307"/>
                  </a:lnTo>
                  <a:lnTo>
                    <a:pt x="1262495" y="24204"/>
                  </a:lnTo>
                  <a:lnTo>
                    <a:pt x="1472910" y="24204"/>
                  </a:lnTo>
                </a:path>
              </a:pathLst>
            </a:custGeom>
            <a:ln w="35231" cap="flat">
              <a:solidFill>
                <a:srgbClr val="BEBEBE">
                  <a:alpha val="69803"/>
                </a:srgbClr>
              </a:solidFill>
              <a:prstDash val="solid"/>
              <a:round/>
            </a:ln>
          </p:spPr>
          <p:txBody>
            <a:bodyPr/>
            <a:lstStyle/>
            <a:p>
              <a:endParaRPr/>
            </a:p>
          </p:txBody>
        </p:sp>
        <p:sp>
          <p:nvSpPr>
            <p:cNvPr id="109" name="pl109"/>
            <p:cNvSpPr/>
            <p:nvPr/>
          </p:nvSpPr>
          <p:spPr>
            <a:xfrm>
              <a:off x="768690" y="4632424"/>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110" name="pl110"/>
            <p:cNvSpPr/>
            <p:nvPr/>
          </p:nvSpPr>
          <p:spPr>
            <a:xfrm>
              <a:off x="768690" y="4668732"/>
              <a:ext cx="1472910" cy="36307"/>
            </a:xfrm>
            <a:custGeom>
              <a:avLst/>
              <a:gdLst/>
              <a:ahLst/>
              <a:cxnLst/>
              <a:rect l="0" t="0" r="0" b="0"/>
              <a:pathLst>
                <a:path w="1472910" h="36307">
                  <a:moveTo>
                    <a:pt x="0" y="36307"/>
                  </a:moveTo>
                  <a:lnTo>
                    <a:pt x="210415" y="36307"/>
                  </a:lnTo>
                  <a:lnTo>
                    <a:pt x="420831" y="0"/>
                  </a:lnTo>
                  <a:lnTo>
                    <a:pt x="631247" y="0"/>
                  </a:lnTo>
                  <a:lnTo>
                    <a:pt x="841663" y="36307"/>
                  </a:lnTo>
                  <a:lnTo>
                    <a:pt x="1052079" y="36307"/>
                  </a:lnTo>
                  <a:lnTo>
                    <a:pt x="1262495" y="24204"/>
                  </a:lnTo>
                  <a:lnTo>
                    <a:pt x="1472910" y="24204"/>
                  </a:lnTo>
                </a:path>
              </a:pathLst>
            </a:custGeom>
            <a:ln w="40651" cap="flat">
              <a:solidFill>
                <a:srgbClr val="000000">
                  <a:alpha val="100000"/>
                </a:srgbClr>
              </a:solidFill>
              <a:prstDash val="solid"/>
              <a:round/>
            </a:ln>
          </p:spPr>
          <p:txBody>
            <a:bodyPr/>
            <a:lstStyle/>
            <a:p>
              <a:endParaRPr/>
            </a:p>
          </p:txBody>
        </p:sp>
        <p:sp>
          <p:nvSpPr>
            <p:cNvPr id="111" name="pl111"/>
            <p:cNvSpPr/>
            <p:nvPr/>
          </p:nvSpPr>
          <p:spPr>
            <a:xfrm>
              <a:off x="768690" y="4668732"/>
              <a:ext cx="1472910" cy="36307"/>
            </a:xfrm>
            <a:custGeom>
              <a:avLst/>
              <a:gdLst/>
              <a:ahLst/>
              <a:cxnLst/>
              <a:rect l="0" t="0" r="0" b="0"/>
              <a:pathLst>
                <a:path w="1472910" h="36307">
                  <a:moveTo>
                    <a:pt x="0" y="36307"/>
                  </a:moveTo>
                  <a:lnTo>
                    <a:pt x="210415" y="36307"/>
                  </a:lnTo>
                  <a:lnTo>
                    <a:pt x="420831" y="0"/>
                  </a:lnTo>
                  <a:lnTo>
                    <a:pt x="631247" y="0"/>
                  </a:lnTo>
                  <a:lnTo>
                    <a:pt x="841663" y="36307"/>
                  </a:lnTo>
                  <a:lnTo>
                    <a:pt x="1052079" y="36307"/>
                  </a:lnTo>
                  <a:lnTo>
                    <a:pt x="1262495" y="24204"/>
                  </a:lnTo>
                  <a:lnTo>
                    <a:pt x="1472910" y="24204"/>
                  </a:lnTo>
                </a:path>
              </a:pathLst>
            </a:custGeom>
            <a:ln w="35231" cap="flat">
              <a:solidFill>
                <a:srgbClr val="F26A21">
                  <a:alpha val="100000"/>
                </a:srgbClr>
              </a:solidFill>
              <a:prstDash val="solid"/>
              <a:round/>
            </a:ln>
          </p:spPr>
          <p:txBody>
            <a:bodyPr/>
            <a:lstStyle/>
            <a:p>
              <a:endParaRPr/>
            </a:p>
          </p:txBody>
        </p:sp>
        <p:sp>
          <p:nvSpPr>
            <p:cNvPr id="112" name="pl112"/>
            <p:cNvSpPr/>
            <p:nvPr/>
          </p:nvSpPr>
          <p:spPr>
            <a:xfrm>
              <a:off x="695044"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13" name="tx113"/>
            <p:cNvSpPr/>
            <p:nvPr/>
          </p:nvSpPr>
          <p:spPr>
            <a:xfrm>
              <a:off x="738545" y="45417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4" name="tx114"/>
            <p:cNvSpPr/>
            <p:nvPr/>
          </p:nvSpPr>
          <p:spPr>
            <a:xfrm>
              <a:off x="948961" y="45417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5" name="tx115"/>
            <p:cNvSpPr/>
            <p:nvPr/>
          </p:nvSpPr>
          <p:spPr>
            <a:xfrm>
              <a:off x="1159377" y="450551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6" name="tx116"/>
            <p:cNvSpPr/>
            <p:nvPr/>
          </p:nvSpPr>
          <p:spPr>
            <a:xfrm>
              <a:off x="1369792" y="450551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7" name="tx117"/>
            <p:cNvSpPr/>
            <p:nvPr/>
          </p:nvSpPr>
          <p:spPr>
            <a:xfrm>
              <a:off x="1580208" y="45417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8" name="tx118"/>
            <p:cNvSpPr/>
            <p:nvPr/>
          </p:nvSpPr>
          <p:spPr>
            <a:xfrm>
              <a:off x="1790624" y="45417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9" name="tx119"/>
            <p:cNvSpPr/>
            <p:nvPr/>
          </p:nvSpPr>
          <p:spPr>
            <a:xfrm>
              <a:off x="2001040" y="45282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20" name="tx120"/>
            <p:cNvSpPr/>
            <p:nvPr/>
          </p:nvSpPr>
          <p:spPr>
            <a:xfrm>
              <a:off x="2211456" y="45282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21" name="rc121"/>
            <p:cNvSpPr/>
            <p:nvPr/>
          </p:nvSpPr>
          <p:spPr>
            <a:xfrm>
              <a:off x="695044" y="5048188"/>
              <a:ext cx="1620202" cy="758825"/>
            </a:xfrm>
            <a:prstGeom prst="rect">
              <a:avLst/>
            </a:prstGeom>
            <a:solidFill>
              <a:srgbClr val="EBEBEB">
                <a:alpha val="100000"/>
              </a:srgbClr>
            </a:solidFill>
          </p:spPr>
          <p:txBody>
            <a:bodyPr/>
            <a:lstStyle/>
            <a:p>
              <a:endParaRPr/>
            </a:p>
          </p:txBody>
        </p:sp>
        <p:sp>
          <p:nvSpPr>
            <p:cNvPr id="122" name="pl122"/>
            <p:cNvSpPr/>
            <p:nvPr/>
          </p:nvSpPr>
          <p:spPr>
            <a:xfrm>
              <a:off x="695044" y="562124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3" name="pl123"/>
            <p:cNvSpPr/>
            <p:nvPr/>
          </p:nvSpPr>
          <p:spPr>
            <a:xfrm>
              <a:off x="695044" y="531867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4" name="pl124"/>
            <p:cNvSpPr/>
            <p:nvPr/>
          </p:nvSpPr>
          <p:spPr>
            <a:xfrm>
              <a:off x="695044" y="577252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695044" y="546995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695044" y="516739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76869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97910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118952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139993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161035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182076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203118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224160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768690" y="5675701"/>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136" name="pl136"/>
            <p:cNvSpPr/>
            <p:nvPr/>
          </p:nvSpPr>
          <p:spPr>
            <a:xfrm>
              <a:off x="768690" y="5675701"/>
              <a:ext cx="1472910" cy="72614"/>
            </a:xfrm>
            <a:custGeom>
              <a:avLst/>
              <a:gdLst/>
              <a:ahLst/>
              <a:cxnLst/>
              <a:rect l="0" t="0" r="0" b="0"/>
              <a:pathLst>
                <a:path w="1472910" h="72614">
                  <a:moveTo>
                    <a:pt x="0" y="36307"/>
                  </a:moveTo>
                  <a:lnTo>
                    <a:pt x="210415" y="48409"/>
                  </a:lnTo>
                  <a:lnTo>
                    <a:pt x="420831" y="0"/>
                  </a:lnTo>
                  <a:lnTo>
                    <a:pt x="631247" y="36307"/>
                  </a:lnTo>
                  <a:lnTo>
                    <a:pt x="841663" y="60512"/>
                  </a:lnTo>
                  <a:lnTo>
                    <a:pt x="1052079" y="60512"/>
                  </a:lnTo>
                  <a:lnTo>
                    <a:pt x="1262495" y="72614"/>
                  </a:lnTo>
                  <a:lnTo>
                    <a:pt x="1472910" y="72614"/>
                  </a:lnTo>
                </a:path>
              </a:pathLst>
            </a:custGeom>
            <a:ln w="40651" cap="flat">
              <a:solidFill>
                <a:srgbClr val="BEBEBE">
                  <a:alpha val="69803"/>
                </a:srgbClr>
              </a:solidFill>
              <a:prstDash val="solid"/>
              <a:round/>
            </a:ln>
          </p:spPr>
          <p:txBody>
            <a:bodyPr/>
            <a:lstStyle/>
            <a:p>
              <a:endParaRPr/>
            </a:p>
          </p:txBody>
        </p:sp>
        <p:sp>
          <p:nvSpPr>
            <p:cNvPr id="137" name="pl137"/>
            <p:cNvSpPr/>
            <p:nvPr/>
          </p:nvSpPr>
          <p:spPr>
            <a:xfrm>
              <a:off x="768690" y="5675701"/>
              <a:ext cx="1472910" cy="72614"/>
            </a:xfrm>
            <a:custGeom>
              <a:avLst/>
              <a:gdLst/>
              <a:ahLst/>
              <a:cxnLst/>
              <a:rect l="0" t="0" r="0" b="0"/>
              <a:pathLst>
                <a:path w="1472910" h="72614">
                  <a:moveTo>
                    <a:pt x="0" y="36307"/>
                  </a:moveTo>
                  <a:lnTo>
                    <a:pt x="210415" y="48409"/>
                  </a:lnTo>
                  <a:lnTo>
                    <a:pt x="420831" y="0"/>
                  </a:lnTo>
                  <a:lnTo>
                    <a:pt x="631247" y="36307"/>
                  </a:lnTo>
                  <a:lnTo>
                    <a:pt x="841663" y="60512"/>
                  </a:lnTo>
                  <a:lnTo>
                    <a:pt x="1052079" y="60512"/>
                  </a:lnTo>
                  <a:lnTo>
                    <a:pt x="1262495" y="72614"/>
                  </a:lnTo>
                  <a:lnTo>
                    <a:pt x="1472910" y="72614"/>
                  </a:lnTo>
                </a:path>
              </a:pathLst>
            </a:custGeom>
            <a:ln w="35231" cap="flat">
              <a:solidFill>
                <a:srgbClr val="BEBEBE">
                  <a:alpha val="69803"/>
                </a:srgbClr>
              </a:solidFill>
              <a:prstDash val="solid"/>
              <a:round/>
            </a:ln>
          </p:spPr>
          <p:txBody>
            <a:bodyPr/>
            <a:lstStyle/>
            <a:p>
              <a:endParaRPr/>
            </a:p>
          </p:txBody>
        </p:sp>
        <p:sp>
          <p:nvSpPr>
            <p:cNvPr id="138" name="pl138"/>
            <p:cNvSpPr/>
            <p:nvPr/>
          </p:nvSpPr>
          <p:spPr>
            <a:xfrm>
              <a:off x="768690" y="5675701"/>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139" name="pl139"/>
            <p:cNvSpPr/>
            <p:nvPr/>
          </p:nvSpPr>
          <p:spPr>
            <a:xfrm>
              <a:off x="768690" y="5675701"/>
              <a:ext cx="1472910" cy="72614"/>
            </a:xfrm>
            <a:custGeom>
              <a:avLst/>
              <a:gdLst/>
              <a:ahLst/>
              <a:cxnLst/>
              <a:rect l="0" t="0" r="0" b="0"/>
              <a:pathLst>
                <a:path w="1472910" h="72614">
                  <a:moveTo>
                    <a:pt x="0" y="36307"/>
                  </a:moveTo>
                  <a:lnTo>
                    <a:pt x="210415" y="48409"/>
                  </a:lnTo>
                  <a:lnTo>
                    <a:pt x="420831" y="0"/>
                  </a:lnTo>
                  <a:lnTo>
                    <a:pt x="631247" y="36307"/>
                  </a:lnTo>
                  <a:lnTo>
                    <a:pt x="841663" y="60512"/>
                  </a:lnTo>
                  <a:lnTo>
                    <a:pt x="1052079" y="60512"/>
                  </a:lnTo>
                  <a:lnTo>
                    <a:pt x="1262495" y="72614"/>
                  </a:lnTo>
                  <a:lnTo>
                    <a:pt x="1472910" y="72614"/>
                  </a:lnTo>
                </a:path>
              </a:pathLst>
            </a:custGeom>
            <a:ln w="40651" cap="flat">
              <a:solidFill>
                <a:srgbClr val="000000">
                  <a:alpha val="100000"/>
                </a:srgbClr>
              </a:solidFill>
              <a:prstDash val="solid"/>
              <a:round/>
            </a:ln>
          </p:spPr>
          <p:txBody>
            <a:bodyPr/>
            <a:lstStyle/>
            <a:p>
              <a:endParaRPr/>
            </a:p>
          </p:txBody>
        </p:sp>
        <p:sp>
          <p:nvSpPr>
            <p:cNvPr id="140" name="pl140"/>
            <p:cNvSpPr/>
            <p:nvPr/>
          </p:nvSpPr>
          <p:spPr>
            <a:xfrm>
              <a:off x="768690" y="5675701"/>
              <a:ext cx="1472910" cy="72614"/>
            </a:xfrm>
            <a:custGeom>
              <a:avLst/>
              <a:gdLst/>
              <a:ahLst/>
              <a:cxnLst/>
              <a:rect l="0" t="0" r="0" b="0"/>
              <a:pathLst>
                <a:path w="1472910" h="72614">
                  <a:moveTo>
                    <a:pt x="0" y="36307"/>
                  </a:moveTo>
                  <a:lnTo>
                    <a:pt x="210415" y="48409"/>
                  </a:lnTo>
                  <a:lnTo>
                    <a:pt x="420831" y="0"/>
                  </a:lnTo>
                  <a:lnTo>
                    <a:pt x="631247" y="36307"/>
                  </a:lnTo>
                  <a:lnTo>
                    <a:pt x="841663" y="60512"/>
                  </a:lnTo>
                  <a:lnTo>
                    <a:pt x="1052079" y="60512"/>
                  </a:lnTo>
                  <a:lnTo>
                    <a:pt x="1262495" y="72614"/>
                  </a:lnTo>
                  <a:lnTo>
                    <a:pt x="1472910" y="72614"/>
                  </a:lnTo>
                </a:path>
              </a:pathLst>
            </a:custGeom>
            <a:ln w="35231" cap="flat">
              <a:solidFill>
                <a:srgbClr val="F26A21">
                  <a:alpha val="100000"/>
                </a:srgbClr>
              </a:solidFill>
              <a:prstDash val="solid"/>
              <a:round/>
            </a:ln>
          </p:spPr>
          <p:txBody>
            <a:bodyPr/>
            <a:lstStyle/>
            <a:p>
              <a:endParaRPr/>
            </a:p>
          </p:txBody>
        </p:sp>
        <p:sp>
          <p:nvSpPr>
            <p:cNvPr id="141" name="pl141"/>
            <p:cNvSpPr/>
            <p:nvPr/>
          </p:nvSpPr>
          <p:spPr>
            <a:xfrm>
              <a:off x="695044" y="577252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42" name="tx142"/>
            <p:cNvSpPr/>
            <p:nvPr/>
          </p:nvSpPr>
          <p:spPr>
            <a:xfrm>
              <a:off x="738545" y="554878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43" name="tx143"/>
            <p:cNvSpPr/>
            <p:nvPr/>
          </p:nvSpPr>
          <p:spPr>
            <a:xfrm>
              <a:off x="948961" y="556115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44" name="tx144"/>
            <p:cNvSpPr/>
            <p:nvPr/>
          </p:nvSpPr>
          <p:spPr>
            <a:xfrm>
              <a:off x="1159377" y="551110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45" name="tx145"/>
            <p:cNvSpPr/>
            <p:nvPr/>
          </p:nvSpPr>
          <p:spPr>
            <a:xfrm>
              <a:off x="1369792" y="554878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46" name="tx146"/>
            <p:cNvSpPr/>
            <p:nvPr/>
          </p:nvSpPr>
          <p:spPr>
            <a:xfrm>
              <a:off x="1580208" y="557156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47" name="tx147"/>
            <p:cNvSpPr/>
            <p:nvPr/>
          </p:nvSpPr>
          <p:spPr>
            <a:xfrm>
              <a:off x="1790624" y="557156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48" name="tx148"/>
            <p:cNvSpPr/>
            <p:nvPr/>
          </p:nvSpPr>
          <p:spPr>
            <a:xfrm>
              <a:off x="2001040" y="55850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49" name="tx149"/>
            <p:cNvSpPr/>
            <p:nvPr/>
          </p:nvSpPr>
          <p:spPr>
            <a:xfrm>
              <a:off x="2211456" y="55850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50" name="rc150"/>
            <p:cNvSpPr/>
            <p:nvPr/>
          </p:nvSpPr>
          <p:spPr>
            <a:xfrm>
              <a:off x="2384835" y="875080"/>
              <a:ext cx="1620202" cy="758825"/>
            </a:xfrm>
            <a:prstGeom prst="rect">
              <a:avLst/>
            </a:prstGeom>
            <a:solidFill>
              <a:srgbClr val="EBEBEB">
                <a:alpha val="100000"/>
              </a:srgbClr>
            </a:solidFill>
          </p:spPr>
          <p:txBody>
            <a:bodyPr/>
            <a:lstStyle/>
            <a:p>
              <a:endParaRPr/>
            </a:p>
          </p:txBody>
        </p:sp>
        <p:sp>
          <p:nvSpPr>
            <p:cNvPr id="151" name="pl151"/>
            <p:cNvSpPr/>
            <p:nvPr/>
          </p:nvSpPr>
          <p:spPr>
            <a:xfrm>
              <a:off x="2384835" y="144813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2" name="pl152"/>
            <p:cNvSpPr/>
            <p:nvPr/>
          </p:nvSpPr>
          <p:spPr>
            <a:xfrm>
              <a:off x="2384835" y="114557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3" name="pl153"/>
            <p:cNvSpPr/>
            <p:nvPr/>
          </p:nvSpPr>
          <p:spPr>
            <a:xfrm>
              <a:off x="2384835"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2384835" y="12968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2384835" y="99428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245848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266889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87931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9" name="pl159"/>
            <p:cNvSpPr/>
            <p:nvPr/>
          </p:nvSpPr>
          <p:spPr>
            <a:xfrm>
              <a:off x="308972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330014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351056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372097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393139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458481" y="1502593"/>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165" name="pl165"/>
            <p:cNvSpPr/>
            <p:nvPr/>
          </p:nvSpPr>
          <p:spPr>
            <a:xfrm>
              <a:off x="2458481" y="1454183"/>
              <a:ext cx="1472910" cy="108922"/>
            </a:xfrm>
            <a:custGeom>
              <a:avLst/>
              <a:gdLst/>
              <a:ahLst/>
              <a:cxnLst/>
              <a:rect l="0" t="0" r="0" b="0"/>
              <a:pathLst>
                <a:path w="1472910" h="108922">
                  <a:moveTo>
                    <a:pt x="0" y="108922"/>
                  </a:moveTo>
                  <a:lnTo>
                    <a:pt x="210415" y="108922"/>
                  </a:lnTo>
                  <a:lnTo>
                    <a:pt x="420831" y="108922"/>
                  </a:lnTo>
                  <a:lnTo>
                    <a:pt x="631247" y="108922"/>
                  </a:lnTo>
                  <a:lnTo>
                    <a:pt x="841663" y="0"/>
                  </a:lnTo>
                  <a:lnTo>
                    <a:pt x="1052079" y="108922"/>
                  </a:lnTo>
                  <a:lnTo>
                    <a:pt x="1262495" y="108922"/>
                  </a:lnTo>
                  <a:lnTo>
                    <a:pt x="1472910" y="108922"/>
                  </a:lnTo>
                </a:path>
              </a:pathLst>
            </a:custGeom>
            <a:ln w="40651" cap="flat">
              <a:solidFill>
                <a:srgbClr val="BEBEBE">
                  <a:alpha val="69803"/>
                </a:srgbClr>
              </a:solidFill>
              <a:prstDash val="solid"/>
              <a:round/>
            </a:ln>
          </p:spPr>
          <p:txBody>
            <a:bodyPr/>
            <a:lstStyle/>
            <a:p>
              <a:endParaRPr/>
            </a:p>
          </p:txBody>
        </p:sp>
        <p:sp>
          <p:nvSpPr>
            <p:cNvPr id="166" name="pl166"/>
            <p:cNvSpPr/>
            <p:nvPr/>
          </p:nvSpPr>
          <p:spPr>
            <a:xfrm>
              <a:off x="2458481" y="1454183"/>
              <a:ext cx="1472910" cy="108922"/>
            </a:xfrm>
            <a:custGeom>
              <a:avLst/>
              <a:gdLst/>
              <a:ahLst/>
              <a:cxnLst/>
              <a:rect l="0" t="0" r="0" b="0"/>
              <a:pathLst>
                <a:path w="1472910" h="108922">
                  <a:moveTo>
                    <a:pt x="0" y="108922"/>
                  </a:moveTo>
                  <a:lnTo>
                    <a:pt x="210415" y="108922"/>
                  </a:lnTo>
                  <a:lnTo>
                    <a:pt x="420831" y="108922"/>
                  </a:lnTo>
                  <a:lnTo>
                    <a:pt x="631247" y="108922"/>
                  </a:lnTo>
                  <a:lnTo>
                    <a:pt x="841663" y="0"/>
                  </a:lnTo>
                  <a:lnTo>
                    <a:pt x="1052079" y="108922"/>
                  </a:lnTo>
                  <a:lnTo>
                    <a:pt x="1262495" y="108922"/>
                  </a:lnTo>
                  <a:lnTo>
                    <a:pt x="1472910" y="108922"/>
                  </a:lnTo>
                </a:path>
              </a:pathLst>
            </a:custGeom>
            <a:ln w="35231" cap="flat">
              <a:solidFill>
                <a:srgbClr val="BEBEBE">
                  <a:alpha val="69803"/>
                </a:srgbClr>
              </a:solidFill>
              <a:prstDash val="solid"/>
              <a:round/>
            </a:ln>
          </p:spPr>
          <p:txBody>
            <a:bodyPr/>
            <a:lstStyle/>
            <a:p>
              <a:endParaRPr/>
            </a:p>
          </p:txBody>
        </p:sp>
        <p:sp>
          <p:nvSpPr>
            <p:cNvPr id="167" name="pl167"/>
            <p:cNvSpPr/>
            <p:nvPr/>
          </p:nvSpPr>
          <p:spPr>
            <a:xfrm>
              <a:off x="2458481" y="1502593"/>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168" name="pl168"/>
            <p:cNvSpPr/>
            <p:nvPr/>
          </p:nvSpPr>
          <p:spPr>
            <a:xfrm>
              <a:off x="2458481" y="1454183"/>
              <a:ext cx="1472910" cy="108922"/>
            </a:xfrm>
            <a:custGeom>
              <a:avLst/>
              <a:gdLst/>
              <a:ahLst/>
              <a:cxnLst/>
              <a:rect l="0" t="0" r="0" b="0"/>
              <a:pathLst>
                <a:path w="1472910" h="108922">
                  <a:moveTo>
                    <a:pt x="0" y="108922"/>
                  </a:moveTo>
                  <a:lnTo>
                    <a:pt x="210415" y="108922"/>
                  </a:lnTo>
                  <a:lnTo>
                    <a:pt x="420831" y="108922"/>
                  </a:lnTo>
                  <a:lnTo>
                    <a:pt x="631247" y="108922"/>
                  </a:lnTo>
                  <a:lnTo>
                    <a:pt x="841663" y="0"/>
                  </a:lnTo>
                  <a:lnTo>
                    <a:pt x="1052079" y="108922"/>
                  </a:lnTo>
                  <a:lnTo>
                    <a:pt x="1262495" y="108922"/>
                  </a:lnTo>
                  <a:lnTo>
                    <a:pt x="1472910" y="108922"/>
                  </a:lnTo>
                </a:path>
              </a:pathLst>
            </a:custGeom>
            <a:ln w="40651" cap="flat">
              <a:solidFill>
                <a:srgbClr val="000000">
                  <a:alpha val="100000"/>
                </a:srgbClr>
              </a:solidFill>
              <a:prstDash val="solid"/>
              <a:round/>
            </a:ln>
          </p:spPr>
          <p:txBody>
            <a:bodyPr/>
            <a:lstStyle/>
            <a:p>
              <a:endParaRPr/>
            </a:p>
          </p:txBody>
        </p:sp>
        <p:sp>
          <p:nvSpPr>
            <p:cNvPr id="169" name="pl169"/>
            <p:cNvSpPr/>
            <p:nvPr/>
          </p:nvSpPr>
          <p:spPr>
            <a:xfrm>
              <a:off x="2458481" y="1454183"/>
              <a:ext cx="1472910" cy="108922"/>
            </a:xfrm>
            <a:custGeom>
              <a:avLst/>
              <a:gdLst/>
              <a:ahLst/>
              <a:cxnLst/>
              <a:rect l="0" t="0" r="0" b="0"/>
              <a:pathLst>
                <a:path w="1472910" h="108922">
                  <a:moveTo>
                    <a:pt x="0" y="108922"/>
                  </a:moveTo>
                  <a:lnTo>
                    <a:pt x="210415" y="108922"/>
                  </a:lnTo>
                  <a:lnTo>
                    <a:pt x="420831" y="108922"/>
                  </a:lnTo>
                  <a:lnTo>
                    <a:pt x="631247" y="108922"/>
                  </a:lnTo>
                  <a:lnTo>
                    <a:pt x="841663" y="0"/>
                  </a:lnTo>
                  <a:lnTo>
                    <a:pt x="1052079" y="108922"/>
                  </a:lnTo>
                  <a:lnTo>
                    <a:pt x="1262495" y="108922"/>
                  </a:lnTo>
                  <a:lnTo>
                    <a:pt x="1472910" y="108922"/>
                  </a:lnTo>
                </a:path>
              </a:pathLst>
            </a:custGeom>
            <a:ln w="35231" cap="flat">
              <a:solidFill>
                <a:srgbClr val="F26A21">
                  <a:alpha val="100000"/>
                </a:srgbClr>
              </a:solidFill>
              <a:prstDash val="solid"/>
              <a:round/>
            </a:ln>
          </p:spPr>
          <p:txBody>
            <a:bodyPr/>
            <a:lstStyle/>
            <a:p>
              <a:endParaRPr/>
            </a:p>
          </p:txBody>
        </p:sp>
        <p:sp>
          <p:nvSpPr>
            <p:cNvPr id="170" name="pl170"/>
            <p:cNvSpPr/>
            <p:nvPr/>
          </p:nvSpPr>
          <p:spPr>
            <a:xfrm>
              <a:off x="2384835"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71" name="tx171"/>
            <p:cNvSpPr/>
            <p:nvPr/>
          </p:nvSpPr>
          <p:spPr>
            <a:xfrm>
              <a:off x="2428336" y="139845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72" name="tx172"/>
            <p:cNvSpPr/>
            <p:nvPr/>
          </p:nvSpPr>
          <p:spPr>
            <a:xfrm>
              <a:off x="2638752" y="139845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73" name="tx173"/>
            <p:cNvSpPr/>
            <p:nvPr/>
          </p:nvSpPr>
          <p:spPr>
            <a:xfrm>
              <a:off x="2849168" y="139845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74" name="tx174"/>
            <p:cNvSpPr/>
            <p:nvPr/>
          </p:nvSpPr>
          <p:spPr>
            <a:xfrm>
              <a:off x="3059584" y="139845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75" name="tx175"/>
            <p:cNvSpPr/>
            <p:nvPr/>
          </p:nvSpPr>
          <p:spPr>
            <a:xfrm>
              <a:off x="3239855" y="129090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76" name="tx176"/>
            <p:cNvSpPr/>
            <p:nvPr/>
          </p:nvSpPr>
          <p:spPr>
            <a:xfrm>
              <a:off x="3480415" y="139845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77" name="tx177"/>
            <p:cNvSpPr/>
            <p:nvPr/>
          </p:nvSpPr>
          <p:spPr>
            <a:xfrm>
              <a:off x="3690831" y="139845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78" name="tx178"/>
            <p:cNvSpPr/>
            <p:nvPr/>
          </p:nvSpPr>
          <p:spPr>
            <a:xfrm>
              <a:off x="3901247" y="139845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79" name="rc179"/>
            <p:cNvSpPr/>
            <p:nvPr/>
          </p:nvSpPr>
          <p:spPr>
            <a:xfrm>
              <a:off x="2384835" y="1918357"/>
              <a:ext cx="1620202" cy="758825"/>
            </a:xfrm>
            <a:prstGeom prst="rect">
              <a:avLst/>
            </a:prstGeom>
            <a:solidFill>
              <a:srgbClr val="EBEBEB">
                <a:alpha val="100000"/>
              </a:srgbClr>
            </a:solidFill>
          </p:spPr>
          <p:txBody>
            <a:bodyPr/>
            <a:lstStyle/>
            <a:p>
              <a:endParaRPr/>
            </a:p>
          </p:txBody>
        </p:sp>
        <p:sp>
          <p:nvSpPr>
            <p:cNvPr id="180" name="pl180"/>
            <p:cNvSpPr/>
            <p:nvPr/>
          </p:nvSpPr>
          <p:spPr>
            <a:xfrm>
              <a:off x="2384835" y="249140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1" name="pl181"/>
            <p:cNvSpPr/>
            <p:nvPr/>
          </p:nvSpPr>
          <p:spPr>
            <a:xfrm>
              <a:off x="2384835" y="21888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2" name="pl182"/>
            <p:cNvSpPr/>
            <p:nvPr/>
          </p:nvSpPr>
          <p:spPr>
            <a:xfrm>
              <a:off x="2384835"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2384835" y="234012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2384835" y="203756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245848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66889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7" name="pl187"/>
            <p:cNvSpPr/>
            <p:nvPr/>
          </p:nvSpPr>
          <p:spPr>
            <a:xfrm>
              <a:off x="287931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8" name="pl188"/>
            <p:cNvSpPr/>
            <p:nvPr/>
          </p:nvSpPr>
          <p:spPr>
            <a:xfrm>
              <a:off x="308972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9" name="pl189"/>
            <p:cNvSpPr/>
            <p:nvPr/>
          </p:nvSpPr>
          <p:spPr>
            <a:xfrm>
              <a:off x="330014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351056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372097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393139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458481" y="2545870"/>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194" name="pl194"/>
            <p:cNvSpPr/>
            <p:nvPr/>
          </p:nvSpPr>
          <p:spPr>
            <a:xfrm>
              <a:off x="2458481" y="2509563"/>
              <a:ext cx="1472910" cy="84717"/>
            </a:xfrm>
            <a:custGeom>
              <a:avLst/>
              <a:gdLst/>
              <a:ahLst/>
              <a:cxnLst/>
              <a:rect l="0" t="0" r="0" b="0"/>
              <a:pathLst>
                <a:path w="1472910" h="84717">
                  <a:moveTo>
                    <a:pt x="0" y="0"/>
                  </a:moveTo>
                  <a:lnTo>
                    <a:pt x="210415" y="48409"/>
                  </a:lnTo>
                  <a:lnTo>
                    <a:pt x="420831" y="72614"/>
                  </a:lnTo>
                  <a:lnTo>
                    <a:pt x="631247" y="48409"/>
                  </a:lnTo>
                  <a:lnTo>
                    <a:pt x="841663" y="48409"/>
                  </a:lnTo>
                  <a:lnTo>
                    <a:pt x="1052079" y="72614"/>
                  </a:lnTo>
                  <a:lnTo>
                    <a:pt x="1262495" y="72614"/>
                  </a:lnTo>
                  <a:lnTo>
                    <a:pt x="1472910" y="84717"/>
                  </a:lnTo>
                </a:path>
              </a:pathLst>
            </a:custGeom>
            <a:ln w="40651" cap="flat">
              <a:solidFill>
                <a:srgbClr val="BEBEBE">
                  <a:alpha val="69803"/>
                </a:srgbClr>
              </a:solidFill>
              <a:prstDash val="solid"/>
              <a:round/>
            </a:ln>
          </p:spPr>
          <p:txBody>
            <a:bodyPr/>
            <a:lstStyle/>
            <a:p>
              <a:endParaRPr/>
            </a:p>
          </p:txBody>
        </p:sp>
        <p:sp>
          <p:nvSpPr>
            <p:cNvPr id="195" name="pl195"/>
            <p:cNvSpPr/>
            <p:nvPr/>
          </p:nvSpPr>
          <p:spPr>
            <a:xfrm>
              <a:off x="2458481" y="2509563"/>
              <a:ext cx="1472910" cy="84717"/>
            </a:xfrm>
            <a:custGeom>
              <a:avLst/>
              <a:gdLst/>
              <a:ahLst/>
              <a:cxnLst/>
              <a:rect l="0" t="0" r="0" b="0"/>
              <a:pathLst>
                <a:path w="1472910" h="84717">
                  <a:moveTo>
                    <a:pt x="0" y="0"/>
                  </a:moveTo>
                  <a:lnTo>
                    <a:pt x="210415" y="48409"/>
                  </a:lnTo>
                  <a:lnTo>
                    <a:pt x="420831" y="72614"/>
                  </a:lnTo>
                  <a:lnTo>
                    <a:pt x="631247" y="48409"/>
                  </a:lnTo>
                  <a:lnTo>
                    <a:pt x="841663" y="48409"/>
                  </a:lnTo>
                  <a:lnTo>
                    <a:pt x="1052079" y="72614"/>
                  </a:lnTo>
                  <a:lnTo>
                    <a:pt x="1262495" y="72614"/>
                  </a:lnTo>
                  <a:lnTo>
                    <a:pt x="1472910" y="84717"/>
                  </a:lnTo>
                </a:path>
              </a:pathLst>
            </a:custGeom>
            <a:ln w="35231" cap="flat">
              <a:solidFill>
                <a:srgbClr val="BEBEBE">
                  <a:alpha val="69803"/>
                </a:srgbClr>
              </a:solidFill>
              <a:prstDash val="solid"/>
              <a:round/>
            </a:ln>
          </p:spPr>
          <p:txBody>
            <a:bodyPr/>
            <a:lstStyle/>
            <a:p>
              <a:endParaRPr/>
            </a:p>
          </p:txBody>
        </p:sp>
        <p:sp>
          <p:nvSpPr>
            <p:cNvPr id="196" name="pl196"/>
            <p:cNvSpPr/>
            <p:nvPr/>
          </p:nvSpPr>
          <p:spPr>
            <a:xfrm>
              <a:off x="2458481" y="2545870"/>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197" name="pl197"/>
            <p:cNvSpPr/>
            <p:nvPr/>
          </p:nvSpPr>
          <p:spPr>
            <a:xfrm>
              <a:off x="2458481" y="2509563"/>
              <a:ext cx="1472910" cy="84717"/>
            </a:xfrm>
            <a:custGeom>
              <a:avLst/>
              <a:gdLst/>
              <a:ahLst/>
              <a:cxnLst/>
              <a:rect l="0" t="0" r="0" b="0"/>
              <a:pathLst>
                <a:path w="1472910" h="84717">
                  <a:moveTo>
                    <a:pt x="0" y="0"/>
                  </a:moveTo>
                  <a:lnTo>
                    <a:pt x="210415" y="48409"/>
                  </a:lnTo>
                  <a:lnTo>
                    <a:pt x="420831" y="72614"/>
                  </a:lnTo>
                  <a:lnTo>
                    <a:pt x="631247" y="48409"/>
                  </a:lnTo>
                  <a:lnTo>
                    <a:pt x="841663" y="48409"/>
                  </a:lnTo>
                  <a:lnTo>
                    <a:pt x="1052079" y="72614"/>
                  </a:lnTo>
                  <a:lnTo>
                    <a:pt x="1262495" y="72614"/>
                  </a:lnTo>
                  <a:lnTo>
                    <a:pt x="1472910" y="84717"/>
                  </a:lnTo>
                </a:path>
              </a:pathLst>
            </a:custGeom>
            <a:ln w="40651" cap="flat">
              <a:solidFill>
                <a:srgbClr val="000000">
                  <a:alpha val="100000"/>
                </a:srgbClr>
              </a:solidFill>
              <a:prstDash val="solid"/>
              <a:round/>
            </a:ln>
          </p:spPr>
          <p:txBody>
            <a:bodyPr/>
            <a:lstStyle/>
            <a:p>
              <a:endParaRPr/>
            </a:p>
          </p:txBody>
        </p:sp>
        <p:sp>
          <p:nvSpPr>
            <p:cNvPr id="198" name="pl198"/>
            <p:cNvSpPr/>
            <p:nvPr/>
          </p:nvSpPr>
          <p:spPr>
            <a:xfrm>
              <a:off x="2458481" y="2509563"/>
              <a:ext cx="1472910" cy="84717"/>
            </a:xfrm>
            <a:custGeom>
              <a:avLst/>
              <a:gdLst/>
              <a:ahLst/>
              <a:cxnLst/>
              <a:rect l="0" t="0" r="0" b="0"/>
              <a:pathLst>
                <a:path w="1472910" h="84717">
                  <a:moveTo>
                    <a:pt x="0" y="0"/>
                  </a:moveTo>
                  <a:lnTo>
                    <a:pt x="210415" y="48409"/>
                  </a:lnTo>
                  <a:lnTo>
                    <a:pt x="420831" y="72614"/>
                  </a:lnTo>
                  <a:lnTo>
                    <a:pt x="631247" y="48409"/>
                  </a:lnTo>
                  <a:lnTo>
                    <a:pt x="841663" y="48409"/>
                  </a:lnTo>
                  <a:lnTo>
                    <a:pt x="1052079" y="72614"/>
                  </a:lnTo>
                  <a:lnTo>
                    <a:pt x="1262495" y="72614"/>
                  </a:lnTo>
                  <a:lnTo>
                    <a:pt x="1472910" y="84717"/>
                  </a:lnTo>
                </a:path>
              </a:pathLst>
            </a:custGeom>
            <a:ln w="35231" cap="flat">
              <a:solidFill>
                <a:srgbClr val="F26A21">
                  <a:alpha val="100000"/>
                </a:srgbClr>
              </a:solidFill>
              <a:prstDash val="solid"/>
              <a:round/>
            </a:ln>
          </p:spPr>
          <p:txBody>
            <a:bodyPr/>
            <a:lstStyle/>
            <a:p>
              <a:endParaRPr/>
            </a:p>
          </p:txBody>
        </p:sp>
        <p:sp>
          <p:nvSpPr>
            <p:cNvPr id="199" name="pl199"/>
            <p:cNvSpPr/>
            <p:nvPr/>
          </p:nvSpPr>
          <p:spPr>
            <a:xfrm>
              <a:off x="2384835"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00" name="tx200"/>
            <p:cNvSpPr/>
            <p:nvPr/>
          </p:nvSpPr>
          <p:spPr>
            <a:xfrm>
              <a:off x="2398191" y="234628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01" name="tx201"/>
            <p:cNvSpPr/>
            <p:nvPr/>
          </p:nvSpPr>
          <p:spPr>
            <a:xfrm>
              <a:off x="2638752" y="239602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02" name="tx202"/>
            <p:cNvSpPr/>
            <p:nvPr/>
          </p:nvSpPr>
          <p:spPr>
            <a:xfrm>
              <a:off x="2849168" y="241895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3" name="tx203"/>
            <p:cNvSpPr/>
            <p:nvPr/>
          </p:nvSpPr>
          <p:spPr>
            <a:xfrm>
              <a:off x="3059584" y="239602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04" name="tx204"/>
            <p:cNvSpPr/>
            <p:nvPr/>
          </p:nvSpPr>
          <p:spPr>
            <a:xfrm>
              <a:off x="3269999" y="239602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05" name="tx205"/>
            <p:cNvSpPr/>
            <p:nvPr/>
          </p:nvSpPr>
          <p:spPr>
            <a:xfrm>
              <a:off x="3480415" y="241895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6" name="tx206"/>
            <p:cNvSpPr/>
            <p:nvPr/>
          </p:nvSpPr>
          <p:spPr>
            <a:xfrm>
              <a:off x="3690831" y="241895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7" name="tx207"/>
            <p:cNvSpPr/>
            <p:nvPr/>
          </p:nvSpPr>
          <p:spPr>
            <a:xfrm>
              <a:off x="3901247" y="243132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08" name="rc208"/>
            <p:cNvSpPr/>
            <p:nvPr/>
          </p:nvSpPr>
          <p:spPr>
            <a:xfrm>
              <a:off x="2384835" y="2961634"/>
              <a:ext cx="1620202" cy="758825"/>
            </a:xfrm>
            <a:prstGeom prst="rect">
              <a:avLst/>
            </a:prstGeom>
            <a:solidFill>
              <a:srgbClr val="EBEBEB">
                <a:alpha val="100000"/>
              </a:srgbClr>
            </a:solidFill>
          </p:spPr>
          <p:txBody>
            <a:bodyPr/>
            <a:lstStyle/>
            <a:p>
              <a:endParaRPr/>
            </a:p>
          </p:txBody>
        </p:sp>
        <p:sp>
          <p:nvSpPr>
            <p:cNvPr id="209" name="pl209"/>
            <p:cNvSpPr/>
            <p:nvPr/>
          </p:nvSpPr>
          <p:spPr>
            <a:xfrm>
              <a:off x="2384835" y="35346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0" name="pl210"/>
            <p:cNvSpPr/>
            <p:nvPr/>
          </p:nvSpPr>
          <p:spPr>
            <a:xfrm>
              <a:off x="2384835" y="32321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1" name="pl211"/>
            <p:cNvSpPr/>
            <p:nvPr/>
          </p:nvSpPr>
          <p:spPr>
            <a:xfrm>
              <a:off x="2384835"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2384835" y="338340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2384835" y="308084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5848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5" name="pl215"/>
            <p:cNvSpPr/>
            <p:nvPr/>
          </p:nvSpPr>
          <p:spPr>
            <a:xfrm>
              <a:off x="266889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6" name="pl216"/>
            <p:cNvSpPr/>
            <p:nvPr/>
          </p:nvSpPr>
          <p:spPr>
            <a:xfrm>
              <a:off x="287931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7" name="pl217"/>
            <p:cNvSpPr/>
            <p:nvPr/>
          </p:nvSpPr>
          <p:spPr>
            <a:xfrm>
              <a:off x="308972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8" name="pl218"/>
            <p:cNvSpPr/>
            <p:nvPr/>
          </p:nvSpPr>
          <p:spPr>
            <a:xfrm>
              <a:off x="330014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9" name="pl219"/>
            <p:cNvSpPr/>
            <p:nvPr/>
          </p:nvSpPr>
          <p:spPr>
            <a:xfrm>
              <a:off x="351056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372097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393139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58481" y="3589147"/>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223" name="pl223"/>
            <p:cNvSpPr/>
            <p:nvPr/>
          </p:nvSpPr>
          <p:spPr>
            <a:xfrm>
              <a:off x="2458481" y="3298688"/>
              <a:ext cx="1472910" cy="314664"/>
            </a:xfrm>
            <a:custGeom>
              <a:avLst/>
              <a:gdLst/>
              <a:ahLst/>
              <a:cxnLst/>
              <a:rect l="0" t="0" r="0" b="0"/>
              <a:pathLst>
                <a:path w="1472910" h="314664">
                  <a:moveTo>
                    <a:pt x="0" y="314664"/>
                  </a:moveTo>
                  <a:lnTo>
                    <a:pt x="210415" y="314664"/>
                  </a:lnTo>
                  <a:lnTo>
                    <a:pt x="420831" y="217844"/>
                  </a:lnTo>
                  <a:lnTo>
                    <a:pt x="631247" y="72614"/>
                  </a:lnTo>
                  <a:lnTo>
                    <a:pt x="841663" y="0"/>
                  </a:lnTo>
                  <a:lnTo>
                    <a:pt x="1052079" y="121024"/>
                  </a:lnTo>
                  <a:lnTo>
                    <a:pt x="1262495" y="121024"/>
                  </a:lnTo>
                  <a:lnTo>
                    <a:pt x="1472910" y="121024"/>
                  </a:lnTo>
                </a:path>
              </a:pathLst>
            </a:custGeom>
            <a:ln w="40651" cap="flat">
              <a:solidFill>
                <a:srgbClr val="BEBEBE">
                  <a:alpha val="69803"/>
                </a:srgbClr>
              </a:solidFill>
              <a:prstDash val="solid"/>
              <a:round/>
            </a:ln>
          </p:spPr>
          <p:txBody>
            <a:bodyPr/>
            <a:lstStyle/>
            <a:p>
              <a:endParaRPr/>
            </a:p>
          </p:txBody>
        </p:sp>
        <p:sp>
          <p:nvSpPr>
            <p:cNvPr id="224" name="pl224"/>
            <p:cNvSpPr/>
            <p:nvPr/>
          </p:nvSpPr>
          <p:spPr>
            <a:xfrm>
              <a:off x="2458481" y="3298688"/>
              <a:ext cx="1472910" cy="314664"/>
            </a:xfrm>
            <a:custGeom>
              <a:avLst/>
              <a:gdLst/>
              <a:ahLst/>
              <a:cxnLst/>
              <a:rect l="0" t="0" r="0" b="0"/>
              <a:pathLst>
                <a:path w="1472910" h="314664">
                  <a:moveTo>
                    <a:pt x="0" y="314664"/>
                  </a:moveTo>
                  <a:lnTo>
                    <a:pt x="210415" y="314664"/>
                  </a:lnTo>
                  <a:lnTo>
                    <a:pt x="420831" y="217844"/>
                  </a:lnTo>
                  <a:lnTo>
                    <a:pt x="631247" y="72614"/>
                  </a:lnTo>
                  <a:lnTo>
                    <a:pt x="841663" y="0"/>
                  </a:lnTo>
                  <a:lnTo>
                    <a:pt x="1052079" y="121024"/>
                  </a:lnTo>
                  <a:lnTo>
                    <a:pt x="1262495" y="121024"/>
                  </a:lnTo>
                  <a:lnTo>
                    <a:pt x="1472910" y="121024"/>
                  </a:lnTo>
                </a:path>
              </a:pathLst>
            </a:custGeom>
            <a:ln w="35231" cap="flat">
              <a:solidFill>
                <a:srgbClr val="BEBEBE">
                  <a:alpha val="69803"/>
                </a:srgbClr>
              </a:solidFill>
              <a:prstDash val="solid"/>
              <a:round/>
            </a:ln>
          </p:spPr>
          <p:txBody>
            <a:bodyPr/>
            <a:lstStyle/>
            <a:p>
              <a:endParaRPr/>
            </a:p>
          </p:txBody>
        </p:sp>
        <p:sp>
          <p:nvSpPr>
            <p:cNvPr id="225" name="pl225"/>
            <p:cNvSpPr/>
            <p:nvPr/>
          </p:nvSpPr>
          <p:spPr>
            <a:xfrm>
              <a:off x="2458481" y="3589147"/>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226" name="pl226"/>
            <p:cNvSpPr/>
            <p:nvPr/>
          </p:nvSpPr>
          <p:spPr>
            <a:xfrm>
              <a:off x="2458481" y="3298688"/>
              <a:ext cx="1472910" cy="314664"/>
            </a:xfrm>
            <a:custGeom>
              <a:avLst/>
              <a:gdLst/>
              <a:ahLst/>
              <a:cxnLst/>
              <a:rect l="0" t="0" r="0" b="0"/>
              <a:pathLst>
                <a:path w="1472910" h="314664">
                  <a:moveTo>
                    <a:pt x="0" y="314664"/>
                  </a:moveTo>
                  <a:lnTo>
                    <a:pt x="210415" y="314664"/>
                  </a:lnTo>
                  <a:lnTo>
                    <a:pt x="420831" y="217844"/>
                  </a:lnTo>
                  <a:lnTo>
                    <a:pt x="631247" y="72614"/>
                  </a:lnTo>
                  <a:lnTo>
                    <a:pt x="841663" y="0"/>
                  </a:lnTo>
                  <a:lnTo>
                    <a:pt x="1052079" y="121024"/>
                  </a:lnTo>
                  <a:lnTo>
                    <a:pt x="1262495" y="121024"/>
                  </a:lnTo>
                  <a:lnTo>
                    <a:pt x="1472910" y="121024"/>
                  </a:lnTo>
                </a:path>
              </a:pathLst>
            </a:custGeom>
            <a:ln w="40651" cap="flat">
              <a:solidFill>
                <a:srgbClr val="000000">
                  <a:alpha val="100000"/>
                </a:srgbClr>
              </a:solidFill>
              <a:prstDash val="solid"/>
              <a:round/>
            </a:ln>
          </p:spPr>
          <p:txBody>
            <a:bodyPr/>
            <a:lstStyle/>
            <a:p>
              <a:endParaRPr/>
            </a:p>
          </p:txBody>
        </p:sp>
        <p:sp>
          <p:nvSpPr>
            <p:cNvPr id="227" name="pl227"/>
            <p:cNvSpPr/>
            <p:nvPr/>
          </p:nvSpPr>
          <p:spPr>
            <a:xfrm>
              <a:off x="2458481" y="3298688"/>
              <a:ext cx="1472910" cy="314664"/>
            </a:xfrm>
            <a:custGeom>
              <a:avLst/>
              <a:gdLst/>
              <a:ahLst/>
              <a:cxnLst/>
              <a:rect l="0" t="0" r="0" b="0"/>
              <a:pathLst>
                <a:path w="1472910" h="314664">
                  <a:moveTo>
                    <a:pt x="0" y="314664"/>
                  </a:moveTo>
                  <a:lnTo>
                    <a:pt x="210415" y="314664"/>
                  </a:lnTo>
                  <a:lnTo>
                    <a:pt x="420831" y="217844"/>
                  </a:lnTo>
                  <a:lnTo>
                    <a:pt x="631247" y="72614"/>
                  </a:lnTo>
                  <a:lnTo>
                    <a:pt x="841663" y="0"/>
                  </a:lnTo>
                  <a:lnTo>
                    <a:pt x="1052079" y="121024"/>
                  </a:lnTo>
                  <a:lnTo>
                    <a:pt x="1262495" y="121024"/>
                  </a:lnTo>
                  <a:lnTo>
                    <a:pt x="1472910" y="121024"/>
                  </a:lnTo>
                </a:path>
              </a:pathLst>
            </a:custGeom>
            <a:ln w="35231" cap="flat">
              <a:solidFill>
                <a:srgbClr val="F26A21">
                  <a:alpha val="100000"/>
                </a:srgbClr>
              </a:solidFill>
              <a:prstDash val="solid"/>
              <a:round/>
            </a:ln>
          </p:spPr>
          <p:txBody>
            <a:bodyPr/>
            <a:lstStyle/>
            <a:p>
              <a:endParaRPr/>
            </a:p>
          </p:txBody>
        </p:sp>
        <p:sp>
          <p:nvSpPr>
            <p:cNvPr id="228" name="pl228"/>
            <p:cNvSpPr/>
            <p:nvPr/>
          </p:nvSpPr>
          <p:spPr>
            <a:xfrm>
              <a:off x="2384835"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29" name="tx229"/>
            <p:cNvSpPr/>
            <p:nvPr/>
          </p:nvSpPr>
          <p:spPr>
            <a:xfrm>
              <a:off x="2428336" y="34487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30" name="tx230"/>
            <p:cNvSpPr/>
            <p:nvPr/>
          </p:nvSpPr>
          <p:spPr>
            <a:xfrm>
              <a:off x="2638752" y="34487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31" name="tx231"/>
            <p:cNvSpPr/>
            <p:nvPr/>
          </p:nvSpPr>
          <p:spPr>
            <a:xfrm>
              <a:off x="2819023" y="33532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232" name="tx232"/>
            <p:cNvSpPr/>
            <p:nvPr/>
          </p:nvSpPr>
          <p:spPr>
            <a:xfrm>
              <a:off x="3029439" y="32067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233" name="tx233"/>
            <p:cNvSpPr/>
            <p:nvPr/>
          </p:nvSpPr>
          <p:spPr>
            <a:xfrm>
              <a:off x="3239855" y="31340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234" name="tx234"/>
            <p:cNvSpPr/>
            <p:nvPr/>
          </p:nvSpPr>
          <p:spPr>
            <a:xfrm>
              <a:off x="3450270" y="32564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35" name="tx235"/>
            <p:cNvSpPr/>
            <p:nvPr/>
          </p:nvSpPr>
          <p:spPr>
            <a:xfrm>
              <a:off x="3660686" y="32564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36" name="tx236"/>
            <p:cNvSpPr/>
            <p:nvPr/>
          </p:nvSpPr>
          <p:spPr>
            <a:xfrm>
              <a:off x="3871102" y="32564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37" name="rc237"/>
            <p:cNvSpPr/>
            <p:nvPr/>
          </p:nvSpPr>
          <p:spPr>
            <a:xfrm>
              <a:off x="2384835" y="4004911"/>
              <a:ext cx="1620202" cy="758825"/>
            </a:xfrm>
            <a:prstGeom prst="rect">
              <a:avLst/>
            </a:prstGeom>
            <a:solidFill>
              <a:srgbClr val="EBEBEB">
                <a:alpha val="100000"/>
              </a:srgbClr>
            </a:solidFill>
          </p:spPr>
          <p:txBody>
            <a:bodyPr/>
            <a:lstStyle/>
            <a:p>
              <a:endParaRPr/>
            </a:p>
          </p:txBody>
        </p:sp>
        <p:sp>
          <p:nvSpPr>
            <p:cNvPr id="238" name="pl238"/>
            <p:cNvSpPr/>
            <p:nvPr/>
          </p:nvSpPr>
          <p:spPr>
            <a:xfrm>
              <a:off x="2384835" y="457796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9" name="pl239"/>
            <p:cNvSpPr/>
            <p:nvPr/>
          </p:nvSpPr>
          <p:spPr>
            <a:xfrm>
              <a:off x="2384835" y="427540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0" name="pl240"/>
            <p:cNvSpPr/>
            <p:nvPr/>
          </p:nvSpPr>
          <p:spPr>
            <a:xfrm>
              <a:off x="2384835"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2384835" y="442668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2384835" y="412412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43" name="pl243"/>
            <p:cNvSpPr/>
            <p:nvPr/>
          </p:nvSpPr>
          <p:spPr>
            <a:xfrm>
              <a:off x="245848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4" name="pl244"/>
            <p:cNvSpPr/>
            <p:nvPr/>
          </p:nvSpPr>
          <p:spPr>
            <a:xfrm>
              <a:off x="266889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5" name="pl245"/>
            <p:cNvSpPr/>
            <p:nvPr/>
          </p:nvSpPr>
          <p:spPr>
            <a:xfrm>
              <a:off x="287931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6" name="pl246"/>
            <p:cNvSpPr/>
            <p:nvPr/>
          </p:nvSpPr>
          <p:spPr>
            <a:xfrm>
              <a:off x="308972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7" name="pl247"/>
            <p:cNvSpPr/>
            <p:nvPr/>
          </p:nvSpPr>
          <p:spPr>
            <a:xfrm>
              <a:off x="330014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8" name="pl248"/>
            <p:cNvSpPr/>
            <p:nvPr/>
          </p:nvSpPr>
          <p:spPr>
            <a:xfrm>
              <a:off x="351056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9" name="pl249"/>
            <p:cNvSpPr/>
            <p:nvPr/>
          </p:nvSpPr>
          <p:spPr>
            <a:xfrm>
              <a:off x="372097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393139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2458481" y="4632424"/>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252" name="pl252"/>
            <p:cNvSpPr/>
            <p:nvPr/>
          </p:nvSpPr>
          <p:spPr>
            <a:xfrm>
              <a:off x="2458481" y="4584014"/>
              <a:ext cx="1472910" cy="96819"/>
            </a:xfrm>
            <a:custGeom>
              <a:avLst/>
              <a:gdLst/>
              <a:ahLst/>
              <a:cxnLst/>
              <a:rect l="0" t="0" r="0" b="0"/>
              <a:pathLst>
                <a:path w="1472910" h="96819">
                  <a:moveTo>
                    <a:pt x="0" y="0"/>
                  </a:moveTo>
                  <a:lnTo>
                    <a:pt x="210415" y="24204"/>
                  </a:lnTo>
                  <a:lnTo>
                    <a:pt x="420831" y="72614"/>
                  </a:lnTo>
                  <a:lnTo>
                    <a:pt x="631247" y="84717"/>
                  </a:lnTo>
                  <a:lnTo>
                    <a:pt x="841663" y="96819"/>
                  </a:lnTo>
                  <a:lnTo>
                    <a:pt x="1052079" y="96819"/>
                  </a:lnTo>
                  <a:lnTo>
                    <a:pt x="1262495" y="96819"/>
                  </a:lnTo>
                  <a:lnTo>
                    <a:pt x="1472910" y="96819"/>
                  </a:lnTo>
                </a:path>
              </a:pathLst>
            </a:custGeom>
            <a:ln w="40651" cap="flat">
              <a:solidFill>
                <a:srgbClr val="BEBEBE">
                  <a:alpha val="69803"/>
                </a:srgbClr>
              </a:solidFill>
              <a:prstDash val="solid"/>
              <a:round/>
            </a:ln>
          </p:spPr>
          <p:txBody>
            <a:bodyPr/>
            <a:lstStyle/>
            <a:p>
              <a:endParaRPr/>
            </a:p>
          </p:txBody>
        </p:sp>
        <p:sp>
          <p:nvSpPr>
            <p:cNvPr id="253" name="pl253"/>
            <p:cNvSpPr/>
            <p:nvPr/>
          </p:nvSpPr>
          <p:spPr>
            <a:xfrm>
              <a:off x="2458481" y="4584014"/>
              <a:ext cx="1472910" cy="96819"/>
            </a:xfrm>
            <a:custGeom>
              <a:avLst/>
              <a:gdLst/>
              <a:ahLst/>
              <a:cxnLst/>
              <a:rect l="0" t="0" r="0" b="0"/>
              <a:pathLst>
                <a:path w="1472910" h="96819">
                  <a:moveTo>
                    <a:pt x="0" y="0"/>
                  </a:moveTo>
                  <a:lnTo>
                    <a:pt x="210415" y="24204"/>
                  </a:lnTo>
                  <a:lnTo>
                    <a:pt x="420831" y="72614"/>
                  </a:lnTo>
                  <a:lnTo>
                    <a:pt x="631247" y="84717"/>
                  </a:lnTo>
                  <a:lnTo>
                    <a:pt x="841663" y="96819"/>
                  </a:lnTo>
                  <a:lnTo>
                    <a:pt x="1052079" y="96819"/>
                  </a:lnTo>
                  <a:lnTo>
                    <a:pt x="1262495" y="96819"/>
                  </a:lnTo>
                  <a:lnTo>
                    <a:pt x="1472910" y="96819"/>
                  </a:lnTo>
                </a:path>
              </a:pathLst>
            </a:custGeom>
            <a:ln w="35231" cap="flat">
              <a:solidFill>
                <a:srgbClr val="BEBEBE">
                  <a:alpha val="69803"/>
                </a:srgbClr>
              </a:solidFill>
              <a:prstDash val="solid"/>
              <a:round/>
            </a:ln>
          </p:spPr>
          <p:txBody>
            <a:bodyPr/>
            <a:lstStyle/>
            <a:p>
              <a:endParaRPr/>
            </a:p>
          </p:txBody>
        </p:sp>
        <p:sp>
          <p:nvSpPr>
            <p:cNvPr id="254" name="pl254"/>
            <p:cNvSpPr/>
            <p:nvPr/>
          </p:nvSpPr>
          <p:spPr>
            <a:xfrm>
              <a:off x="2458481" y="4632424"/>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255" name="pl255"/>
            <p:cNvSpPr/>
            <p:nvPr/>
          </p:nvSpPr>
          <p:spPr>
            <a:xfrm>
              <a:off x="2458481" y="4584014"/>
              <a:ext cx="1472910" cy="96819"/>
            </a:xfrm>
            <a:custGeom>
              <a:avLst/>
              <a:gdLst/>
              <a:ahLst/>
              <a:cxnLst/>
              <a:rect l="0" t="0" r="0" b="0"/>
              <a:pathLst>
                <a:path w="1472910" h="96819">
                  <a:moveTo>
                    <a:pt x="0" y="0"/>
                  </a:moveTo>
                  <a:lnTo>
                    <a:pt x="210415" y="24204"/>
                  </a:lnTo>
                  <a:lnTo>
                    <a:pt x="420831" y="72614"/>
                  </a:lnTo>
                  <a:lnTo>
                    <a:pt x="631247" y="84717"/>
                  </a:lnTo>
                  <a:lnTo>
                    <a:pt x="841663" y="96819"/>
                  </a:lnTo>
                  <a:lnTo>
                    <a:pt x="1052079" y="96819"/>
                  </a:lnTo>
                  <a:lnTo>
                    <a:pt x="1262495" y="96819"/>
                  </a:lnTo>
                  <a:lnTo>
                    <a:pt x="1472910" y="96819"/>
                  </a:lnTo>
                </a:path>
              </a:pathLst>
            </a:custGeom>
            <a:ln w="40651" cap="flat">
              <a:solidFill>
                <a:srgbClr val="000000">
                  <a:alpha val="100000"/>
                </a:srgbClr>
              </a:solidFill>
              <a:prstDash val="solid"/>
              <a:round/>
            </a:ln>
          </p:spPr>
          <p:txBody>
            <a:bodyPr/>
            <a:lstStyle/>
            <a:p>
              <a:endParaRPr/>
            </a:p>
          </p:txBody>
        </p:sp>
        <p:sp>
          <p:nvSpPr>
            <p:cNvPr id="256" name="pl256"/>
            <p:cNvSpPr/>
            <p:nvPr/>
          </p:nvSpPr>
          <p:spPr>
            <a:xfrm>
              <a:off x="2458481" y="4584014"/>
              <a:ext cx="1472910" cy="96819"/>
            </a:xfrm>
            <a:custGeom>
              <a:avLst/>
              <a:gdLst/>
              <a:ahLst/>
              <a:cxnLst/>
              <a:rect l="0" t="0" r="0" b="0"/>
              <a:pathLst>
                <a:path w="1472910" h="96819">
                  <a:moveTo>
                    <a:pt x="0" y="0"/>
                  </a:moveTo>
                  <a:lnTo>
                    <a:pt x="210415" y="24204"/>
                  </a:lnTo>
                  <a:lnTo>
                    <a:pt x="420831" y="72614"/>
                  </a:lnTo>
                  <a:lnTo>
                    <a:pt x="631247" y="84717"/>
                  </a:lnTo>
                  <a:lnTo>
                    <a:pt x="841663" y="96819"/>
                  </a:lnTo>
                  <a:lnTo>
                    <a:pt x="1052079" y="96819"/>
                  </a:lnTo>
                  <a:lnTo>
                    <a:pt x="1262495" y="96819"/>
                  </a:lnTo>
                  <a:lnTo>
                    <a:pt x="1472910" y="96819"/>
                  </a:lnTo>
                </a:path>
              </a:pathLst>
            </a:custGeom>
            <a:ln w="35231" cap="flat">
              <a:solidFill>
                <a:srgbClr val="F26A21">
                  <a:alpha val="100000"/>
                </a:srgbClr>
              </a:solidFill>
              <a:prstDash val="solid"/>
              <a:round/>
            </a:ln>
          </p:spPr>
          <p:txBody>
            <a:bodyPr/>
            <a:lstStyle/>
            <a:p>
              <a:endParaRPr/>
            </a:p>
          </p:txBody>
        </p:sp>
        <p:sp>
          <p:nvSpPr>
            <p:cNvPr id="257" name="pl257"/>
            <p:cNvSpPr/>
            <p:nvPr/>
          </p:nvSpPr>
          <p:spPr>
            <a:xfrm>
              <a:off x="2384835"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58" name="tx258"/>
            <p:cNvSpPr/>
            <p:nvPr/>
          </p:nvSpPr>
          <p:spPr>
            <a:xfrm>
              <a:off x="2398191" y="44207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59" name="tx259"/>
            <p:cNvSpPr/>
            <p:nvPr/>
          </p:nvSpPr>
          <p:spPr>
            <a:xfrm>
              <a:off x="2608607" y="44436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60" name="tx260"/>
            <p:cNvSpPr/>
            <p:nvPr/>
          </p:nvSpPr>
          <p:spPr>
            <a:xfrm>
              <a:off x="2849168" y="44920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61" name="tx261"/>
            <p:cNvSpPr/>
            <p:nvPr/>
          </p:nvSpPr>
          <p:spPr>
            <a:xfrm>
              <a:off x="3059584" y="450551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62" name="tx262"/>
            <p:cNvSpPr/>
            <p:nvPr/>
          </p:nvSpPr>
          <p:spPr>
            <a:xfrm>
              <a:off x="3269999" y="451787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63" name="tx263"/>
            <p:cNvSpPr/>
            <p:nvPr/>
          </p:nvSpPr>
          <p:spPr>
            <a:xfrm>
              <a:off x="3480415" y="451787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64" name="tx264"/>
            <p:cNvSpPr/>
            <p:nvPr/>
          </p:nvSpPr>
          <p:spPr>
            <a:xfrm>
              <a:off x="3690831" y="451787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65" name="tx265"/>
            <p:cNvSpPr/>
            <p:nvPr/>
          </p:nvSpPr>
          <p:spPr>
            <a:xfrm>
              <a:off x="3901247" y="451787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66" name="rc266"/>
            <p:cNvSpPr/>
            <p:nvPr/>
          </p:nvSpPr>
          <p:spPr>
            <a:xfrm>
              <a:off x="4074626" y="875080"/>
              <a:ext cx="1620202" cy="758825"/>
            </a:xfrm>
            <a:prstGeom prst="rect">
              <a:avLst/>
            </a:prstGeom>
            <a:solidFill>
              <a:srgbClr val="EBEBEB">
                <a:alpha val="100000"/>
              </a:srgbClr>
            </a:solidFill>
          </p:spPr>
          <p:txBody>
            <a:bodyPr/>
            <a:lstStyle/>
            <a:p>
              <a:endParaRPr/>
            </a:p>
          </p:txBody>
        </p:sp>
        <p:sp>
          <p:nvSpPr>
            <p:cNvPr id="267" name="pl267"/>
            <p:cNvSpPr/>
            <p:nvPr/>
          </p:nvSpPr>
          <p:spPr>
            <a:xfrm>
              <a:off x="4074626" y="144813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8" name="pl268"/>
            <p:cNvSpPr/>
            <p:nvPr/>
          </p:nvSpPr>
          <p:spPr>
            <a:xfrm>
              <a:off x="4074626" y="114557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9" name="pl269"/>
            <p:cNvSpPr/>
            <p:nvPr/>
          </p:nvSpPr>
          <p:spPr>
            <a:xfrm>
              <a:off x="4074626"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074626" y="12968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71" name="pl271"/>
            <p:cNvSpPr/>
            <p:nvPr/>
          </p:nvSpPr>
          <p:spPr>
            <a:xfrm>
              <a:off x="4074626" y="99428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72" name="pl272"/>
            <p:cNvSpPr/>
            <p:nvPr/>
          </p:nvSpPr>
          <p:spPr>
            <a:xfrm>
              <a:off x="414827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3" name="pl273"/>
            <p:cNvSpPr/>
            <p:nvPr/>
          </p:nvSpPr>
          <p:spPr>
            <a:xfrm>
              <a:off x="435868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4" name="pl274"/>
            <p:cNvSpPr/>
            <p:nvPr/>
          </p:nvSpPr>
          <p:spPr>
            <a:xfrm>
              <a:off x="456910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5" name="pl275"/>
            <p:cNvSpPr/>
            <p:nvPr/>
          </p:nvSpPr>
          <p:spPr>
            <a:xfrm>
              <a:off x="477951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6" name="pl276"/>
            <p:cNvSpPr/>
            <p:nvPr/>
          </p:nvSpPr>
          <p:spPr>
            <a:xfrm>
              <a:off x="498993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7" name="pl277"/>
            <p:cNvSpPr/>
            <p:nvPr/>
          </p:nvSpPr>
          <p:spPr>
            <a:xfrm>
              <a:off x="520035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8" name="pl278"/>
            <p:cNvSpPr/>
            <p:nvPr/>
          </p:nvSpPr>
          <p:spPr>
            <a:xfrm>
              <a:off x="541076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9" name="pl279"/>
            <p:cNvSpPr/>
            <p:nvPr/>
          </p:nvSpPr>
          <p:spPr>
            <a:xfrm>
              <a:off x="562118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0" name="pl280"/>
            <p:cNvSpPr/>
            <p:nvPr/>
          </p:nvSpPr>
          <p:spPr>
            <a:xfrm>
              <a:off x="4148272" y="1502593"/>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281" name="pl281"/>
            <p:cNvSpPr/>
            <p:nvPr/>
          </p:nvSpPr>
          <p:spPr>
            <a:xfrm>
              <a:off x="4148272" y="1538901"/>
              <a:ext cx="1472910" cy="60512"/>
            </a:xfrm>
            <a:custGeom>
              <a:avLst/>
              <a:gdLst/>
              <a:ahLst/>
              <a:cxnLst/>
              <a:rect l="0" t="0" r="0" b="0"/>
              <a:pathLst>
                <a:path w="1472910" h="60512">
                  <a:moveTo>
                    <a:pt x="0" y="12102"/>
                  </a:moveTo>
                  <a:lnTo>
                    <a:pt x="210415" y="12102"/>
                  </a:lnTo>
                  <a:lnTo>
                    <a:pt x="420831" y="0"/>
                  </a:lnTo>
                  <a:lnTo>
                    <a:pt x="631247" y="36307"/>
                  </a:lnTo>
                  <a:lnTo>
                    <a:pt x="841663" y="36307"/>
                  </a:lnTo>
                  <a:lnTo>
                    <a:pt x="1052079" y="60512"/>
                  </a:lnTo>
                  <a:lnTo>
                    <a:pt x="1262495" y="60512"/>
                  </a:lnTo>
                  <a:lnTo>
                    <a:pt x="1472910" y="60512"/>
                  </a:lnTo>
                </a:path>
              </a:pathLst>
            </a:custGeom>
            <a:ln w="40651" cap="flat">
              <a:solidFill>
                <a:srgbClr val="BEBEBE">
                  <a:alpha val="69803"/>
                </a:srgbClr>
              </a:solidFill>
              <a:prstDash val="solid"/>
              <a:round/>
            </a:ln>
          </p:spPr>
          <p:txBody>
            <a:bodyPr/>
            <a:lstStyle/>
            <a:p>
              <a:endParaRPr/>
            </a:p>
          </p:txBody>
        </p:sp>
        <p:sp>
          <p:nvSpPr>
            <p:cNvPr id="282" name="pl282"/>
            <p:cNvSpPr/>
            <p:nvPr/>
          </p:nvSpPr>
          <p:spPr>
            <a:xfrm>
              <a:off x="4148272" y="1538901"/>
              <a:ext cx="1472910" cy="60512"/>
            </a:xfrm>
            <a:custGeom>
              <a:avLst/>
              <a:gdLst/>
              <a:ahLst/>
              <a:cxnLst/>
              <a:rect l="0" t="0" r="0" b="0"/>
              <a:pathLst>
                <a:path w="1472910" h="60512">
                  <a:moveTo>
                    <a:pt x="0" y="12102"/>
                  </a:moveTo>
                  <a:lnTo>
                    <a:pt x="210415" y="12102"/>
                  </a:lnTo>
                  <a:lnTo>
                    <a:pt x="420831" y="0"/>
                  </a:lnTo>
                  <a:lnTo>
                    <a:pt x="631247" y="36307"/>
                  </a:lnTo>
                  <a:lnTo>
                    <a:pt x="841663" y="36307"/>
                  </a:lnTo>
                  <a:lnTo>
                    <a:pt x="1052079" y="60512"/>
                  </a:lnTo>
                  <a:lnTo>
                    <a:pt x="1262495" y="60512"/>
                  </a:lnTo>
                  <a:lnTo>
                    <a:pt x="1472910" y="60512"/>
                  </a:lnTo>
                </a:path>
              </a:pathLst>
            </a:custGeom>
            <a:ln w="35231" cap="flat">
              <a:solidFill>
                <a:srgbClr val="BEBEBE">
                  <a:alpha val="69803"/>
                </a:srgbClr>
              </a:solidFill>
              <a:prstDash val="solid"/>
              <a:round/>
            </a:ln>
          </p:spPr>
          <p:txBody>
            <a:bodyPr/>
            <a:lstStyle/>
            <a:p>
              <a:endParaRPr/>
            </a:p>
          </p:txBody>
        </p:sp>
        <p:sp>
          <p:nvSpPr>
            <p:cNvPr id="283" name="pl283"/>
            <p:cNvSpPr/>
            <p:nvPr/>
          </p:nvSpPr>
          <p:spPr>
            <a:xfrm>
              <a:off x="4148272" y="1502593"/>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284" name="pl284"/>
            <p:cNvSpPr/>
            <p:nvPr/>
          </p:nvSpPr>
          <p:spPr>
            <a:xfrm>
              <a:off x="4148272" y="1538901"/>
              <a:ext cx="1472910" cy="60512"/>
            </a:xfrm>
            <a:custGeom>
              <a:avLst/>
              <a:gdLst/>
              <a:ahLst/>
              <a:cxnLst/>
              <a:rect l="0" t="0" r="0" b="0"/>
              <a:pathLst>
                <a:path w="1472910" h="60512">
                  <a:moveTo>
                    <a:pt x="0" y="12102"/>
                  </a:moveTo>
                  <a:lnTo>
                    <a:pt x="210415" y="12102"/>
                  </a:lnTo>
                  <a:lnTo>
                    <a:pt x="420831" y="0"/>
                  </a:lnTo>
                  <a:lnTo>
                    <a:pt x="631247" y="36307"/>
                  </a:lnTo>
                  <a:lnTo>
                    <a:pt x="841663" y="36307"/>
                  </a:lnTo>
                  <a:lnTo>
                    <a:pt x="1052079" y="60512"/>
                  </a:lnTo>
                  <a:lnTo>
                    <a:pt x="1262495" y="60512"/>
                  </a:lnTo>
                  <a:lnTo>
                    <a:pt x="1472910" y="60512"/>
                  </a:lnTo>
                </a:path>
              </a:pathLst>
            </a:custGeom>
            <a:ln w="40651" cap="flat">
              <a:solidFill>
                <a:srgbClr val="000000">
                  <a:alpha val="100000"/>
                </a:srgbClr>
              </a:solidFill>
              <a:prstDash val="solid"/>
              <a:round/>
            </a:ln>
          </p:spPr>
          <p:txBody>
            <a:bodyPr/>
            <a:lstStyle/>
            <a:p>
              <a:endParaRPr/>
            </a:p>
          </p:txBody>
        </p:sp>
        <p:sp>
          <p:nvSpPr>
            <p:cNvPr id="285" name="pl285"/>
            <p:cNvSpPr/>
            <p:nvPr/>
          </p:nvSpPr>
          <p:spPr>
            <a:xfrm>
              <a:off x="4148272" y="1538901"/>
              <a:ext cx="1472910" cy="60512"/>
            </a:xfrm>
            <a:custGeom>
              <a:avLst/>
              <a:gdLst/>
              <a:ahLst/>
              <a:cxnLst/>
              <a:rect l="0" t="0" r="0" b="0"/>
              <a:pathLst>
                <a:path w="1472910" h="60512">
                  <a:moveTo>
                    <a:pt x="0" y="12102"/>
                  </a:moveTo>
                  <a:lnTo>
                    <a:pt x="210415" y="12102"/>
                  </a:lnTo>
                  <a:lnTo>
                    <a:pt x="420831" y="0"/>
                  </a:lnTo>
                  <a:lnTo>
                    <a:pt x="631247" y="36307"/>
                  </a:lnTo>
                  <a:lnTo>
                    <a:pt x="841663" y="36307"/>
                  </a:lnTo>
                  <a:lnTo>
                    <a:pt x="1052079" y="60512"/>
                  </a:lnTo>
                  <a:lnTo>
                    <a:pt x="1262495" y="60512"/>
                  </a:lnTo>
                  <a:lnTo>
                    <a:pt x="1472910" y="60512"/>
                  </a:lnTo>
                </a:path>
              </a:pathLst>
            </a:custGeom>
            <a:ln w="35231" cap="flat">
              <a:solidFill>
                <a:srgbClr val="F26A21">
                  <a:alpha val="100000"/>
                </a:srgbClr>
              </a:solidFill>
              <a:prstDash val="solid"/>
              <a:round/>
            </a:ln>
          </p:spPr>
          <p:txBody>
            <a:bodyPr/>
            <a:lstStyle/>
            <a:p>
              <a:endParaRPr/>
            </a:p>
          </p:txBody>
        </p:sp>
        <p:sp>
          <p:nvSpPr>
            <p:cNvPr id="286" name="pl286"/>
            <p:cNvSpPr/>
            <p:nvPr/>
          </p:nvSpPr>
          <p:spPr>
            <a:xfrm>
              <a:off x="4074626"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87" name="tx287"/>
            <p:cNvSpPr/>
            <p:nvPr/>
          </p:nvSpPr>
          <p:spPr>
            <a:xfrm>
              <a:off x="4118127" y="138804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88" name="tx288"/>
            <p:cNvSpPr/>
            <p:nvPr/>
          </p:nvSpPr>
          <p:spPr>
            <a:xfrm>
              <a:off x="4328543" y="138804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89" name="tx289"/>
            <p:cNvSpPr/>
            <p:nvPr/>
          </p:nvSpPr>
          <p:spPr>
            <a:xfrm>
              <a:off x="4538959" y="137567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90" name="tx290"/>
            <p:cNvSpPr/>
            <p:nvPr/>
          </p:nvSpPr>
          <p:spPr>
            <a:xfrm>
              <a:off x="4749375" y="141193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91" name="tx291"/>
            <p:cNvSpPr/>
            <p:nvPr/>
          </p:nvSpPr>
          <p:spPr>
            <a:xfrm>
              <a:off x="4959790" y="141193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92" name="tx292"/>
            <p:cNvSpPr/>
            <p:nvPr/>
          </p:nvSpPr>
          <p:spPr>
            <a:xfrm>
              <a:off x="5170206"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93" name="tx293"/>
            <p:cNvSpPr/>
            <p:nvPr/>
          </p:nvSpPr>
          <p:spPr>
            <a:xfrm>
              <a:off x="5380622"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94" name="tx294"/>
            <p:cNvSpPr/>
            <p:nvPr/>
          </p:nvSpPr>
          <p:spPr>
            <a:xfrm>
              <a:off x="5591038"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95" name="rc295"/>
            <p:cNvSpPr/>
            <p:nvPr/>
          </p:nvSpPr>
          <p:spPr>
            <a:xfrm>
              <a:off x="4074626" y="1918357"/>
              <a:ext cx="1620202" cy="758825"/>
            </a:xfrm>
            <a:prstGeom prst="rect">
              <a:avLst/>
            </a:prstGeom>
            <a:solidFill>
              <a:srgbClr val="EBEBEB">
                <a:alpha val="100000"/>
              </a:srgbClr>
            </a:solidFill>
          </p:spPr>
          <p:txBody>
            <a:bodyPr/>
            <a:lstStyle/>
            <a:p>
              <a:endParaRPr/>
            </a:p>
          </p:txBody>
        </p:sp>
        <p:sp>
          <p:nvSpPr>
            <p:cNvPr id="296" name="pl296"/>
            <p:cNvSpPr/>
            <p:nvPr/>
          </p:nvSpPr>
          <p:spPr>
            <a:xfrm>
              <a:off x="4074626" y="249140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97" name="pl297"/>
            <p:cNvSpPr/>
            <p:nvPr/>
          </p:nvSpPr>
          <p:spPr>
            <a:xfrm>
              <a:off x="4074626" y="21888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98" name="pl298"/>
            <p:cNvSpPr/>
            <p:nvPr/>
          </p:nvSpPr>
          <p:spPr>
            <a:xfrm>
              <a:off x="4074626"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4074626" y="234012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4074626" y="203756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14827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2" name="pl302"/>
            <p:cNvSpPr/>
            <p:nvPr/>
          </p:nvSpPr>
          <p:spPr>
            <a:xfrm>
              <a:off x="435868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3" name="pl303"/>
            <p:cNvSpPr/>
            <p:nvPr/>
          </p:nvSpPr>
          <p:spPr>
            <a:xfrm>
              <a:off x="456910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4" name="pl304"/>
            <p:cNvSpPr/>
            <p:nvPr/>
          </p:nvSpPr>
          <p:spPr>
            <a:xfrm>
              <a:off x="477951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5" name="pl305"/>
            <p:cNvSpPr/>
            <p:nvPr/>
          </p:nvSpPr>
          <p:spPr>
            <a:xfrm>
              <a:off x="498993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6" name="pl306"/>
            <p:cNvSpPr/>
            <p:nvPr/>
          </p:nvSpPr>
          <p:spPr>
            <a:xfrm>
              <a:off x="520035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7" name="pl307"/>
            <p:cNvSpPr/>
            <p:nvPr/>
          </p:nvSpPr>
          <p:spPr>
            <a:xfrm>
              <a:off x="541076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8" name="pl308"/>
            <p:cNvSpPr/>
            <p:nvPr/>
          </p:nvSpPr>
          <p:spPr>
            <a:xfrm>
              <a:off x="562118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9" name="pl309"/>
            <p:cNvSpPr/>
            <p:nvPr/>
          </p:nvSpPr>
          <p:spPr>
            <a:xfrm>
              <a:off x="4148272" y="2545870"/>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310" name="pl310"/>
            <p:cNvSpPr/>
            <p:nvPr/>
          </p:nvSpPr>
          <p:spPr>
            <a:xfrm>
              <a:off x="4148272" y="2582178"/>
              <a:ext cx="1472910" cy="36307"/>
            </a:xfrm>
            <a:custGeom>
              <a:avLst/>
              <a:gdLst/>
              <a:ahLst/>
              <a:cxnLst/>
              <a:rect l="0" t="0" r="0" b="0"/>
              <a:pathLst>
                <a:path w="1472910" h="36307">
                  <a:moveTo>
                    <a:pt x="0" y="36307"/>
                  </a:moveTo>
                  <a:lnTo>
                    <a:pt x="210415" y="24204"/>
                  </a:lnTo>
                  <a:lnTo>
                    <a:pt x="420831" y="12102"/>
                  </a:lnTo>
                  <a:lnTo>
                    <a:pt x="631247" y="12102"/>
                  </a:lnTo>
                  <a:lnTo>
                    <a:pt x="841663" y="0"/>
                  </a:lnTo>
                  <a:lnTo>
                    <a:pt x="1052079" y="12102"/>
                  </a:lnTo>
                  <a:lnTo>
                    <a:pt x="1262495" y="36307"/>
                  </a:lnTo>
                  <a:lnTo>
                    <a:pt x="1472910" y="24204"/>
                  </a:lnTo>
                </a:path>
              </a:pathLst>
            </a:custGeom>
            <a:ln w="40651" cap="flat">
              <a:solidFill>
                <a:srgbClr val="BEBEBE">
                  <a:alpha val="69803"/>
                </a:srgbClr>
              </a:solidFill>
              <a:prstDash val="solid"/>
              <a:round/>
            </a:ln>
          </p:spPr>
          <p:txBody>
            <a:bodyPr/>
            <a:lstStyle/>
            <a:p>
              <a:endParaRPr/>
            </a:p>
          </p:txBody>
        </p:sp>
        <p:sp>
          <p:nvSpPr>
            <p:cNvPr id="311" name="pl311"/>
            <p:cNvSpPr/>
            <p:nvPr/>
          </p:nvSpPr>
          <p:spPr>
            <a:xfrm>
              <a:off x="4148272" y="2582178"/>
              <a:ext cx="1472910" cy="36307"/>
            </a:xfrm>
            <a:custGeom>
              <a:avLst/>
              <a:gdLst/>
              <a:ahLst/>
              <a:cxnLst/>
              <a:rect l="0" t="0" r="0" b="0"/>
              <a:pathLst>
                <a:path w="1472910" h="36307">
                  <a:moveTo>
                    <a:pt x="0" y="36307"/>
                  </a:moveTo>
                  <a:lnTo>
                    <a:pt x="210415" y="24204"/>
                  </a:lnTo>
                  <a:lnTo>
                    <a:pt x="420831" y="12102"/>
                  </a:lnTo>
                  <a:lnTo>
                    <a:pt x="631247" y="12102"/>
                  </a:lnTo>
                  <a:lnTo>
                    <a:pt x="841663" y="0"/>
                  </a:lnTo>
                  <a:lnTo>
                    <a:pt x="1052079" y="12102"/>
                  </a:lnTo>
                  <a:lnTo>
                    <a:pt x="1262495" y="36307"/>
                  </a:lnTo>
                  <a:lnTo>
                    <a:pt x="1472910" y="24204"/>
                  </a:lnTo>
                </a:path>
              </a:pathLst>
            </a:custGeom>
            <a:ln w="35231" cap="flat">
              <a:solidFill>
                <a:srgbClr val="BEBEBE">
                  <a:alpha val="69803"/>
                </a:srgbClr>
              </a:solidFill>
              <a:prstDash val="solid"/>
              <a:round/>
            </a:ln>
          </p:spPr>
          <p:txBody>
            <a:bodyPr/>
            <a:lstStyle/>
            <a:p>
              <a:endParaRPr/>
            </a:p>
          </p:txBody>
        </p:sp>
        <p:sp>
          <p:nvSpPr>
            <p:cNvPr id="312" name="pl312"/>
            <p:cNvSpPr/>
            <p:nvPr/>
          </p:nvSpPr>
          <p:spPr>
            <a:xfrm>
              <a:off x="4148272" y="2545870"/>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313" name="pl313"/>
            <p:cNvSpPr/>
            <p:nvPr/>
          </p:nvSpPr>
          <p:spPr>
            <a:xfrm>
              <a:off x="4148272" y="2582178"/>
              <a:ext cx="1472910" cy="36307"/>
            </a:xfrm>
            <a:custGeom>
              <a:avLst/>
              <a:gdLst/>
              <a:ahLst/>
              <a:cxnLst/>
              <a:rect l="0" t="0" r="0" b="0"/>
              <a:pathLst>
                <a:path w="1472910" h="36307">
                  <a:moveTo>
                    <a:pt x="0" y="36307"/>
                  </a:moveTo>
                  <a:lnTo>
                    <a:pt x="210415" y="24204"/>
                  </a:lnTo>
                  <a:lnTo>
                    <a:pt x="420831" y="12102"/>
                  </a:lnTo>
                  <a:lnTo>
                    <a:pt x="631247" y="12102"/>
                  </a:lnTo>
                  <a:lnTo>
                    <a:pt x="841663" y="0"/>
                  </a:lnTo>
                  <a:lnTo>
                    <a:pt x="1052079" y="12102"/>
                  </a:lnTo>
                  <a:lnTo>
                    <a:pt x="1262495" y="36307"/>
                  </a:lnTo>
                  <a:lnTo>
                    <a:pt x="1472910" y="24204"/>
                  </a:lnTo>
                </a:path>
              </a:pathLst>
            </a:custGeom>
            <a:ln w="40651" cap="flat">
              <a:solidFill>
                <a:srgbClr val="000000">
                  <a:alpha val="100000"/>
                </a:srgbClr>
              </a:solidFill>
              <a:prstDash val="solid"/>
              <a:round/>
            </a:ln>
          </p:spPr>
          <p:txBody>
            <a:bodyPr/>
            <a:lstStyle/>
            <a:p>
              <a:endParaRPr/>
            </a:p>
          </p:txBody>
        </p:sp>
        <p:sp>
          <p:nvSpPr>
            <p:cNvPr id="314" name="pl314"/>
            <p:cNvSpPr/>
            <p:nvPr/>
          </p:nvSpPr>
          <p:spPr>
            <a:xfrm>
              <a:off x="4148272" y="2582178"/>
              <a:ext cx="1472910" cy="36307"/>
            </a:xfrm>
            <a:custGeom>
              <a:avLst/>
              <a:gdLst/>
              <a:ahLst/>
              <a:cxnLst/>
              <a:rect l="0" t="0" r="0" b="0"/>
              <a:pathLst>
                <a:path w="1472910" h="36307">
                  <a:moveTo>
                    <a:pt x="0" y="36307"/>
                  </a:moveTo>
                  <a:lnTo>
                    <a:pt x="210415" y="24204"/>
                  </a:lnTo>
                  <a:lnTo>
                    <a:pt x="420831" y="12102"/>
                  </a:lnTo>
                  <a:lnTo>
                    <a:pt x="631247" y="12102"/>
                  </a:lnTo>
                  <a:lnTo>
                    <a:pt x="841663" y="0"/>
                  </a:lnTo>
                  <a:lnTo>
                    <a:pt x="1052079" y="12102"/>
                  </a:lnTo>
                  <a:lnTo>
                    <a:pt x="1262495" y="36307"/>
                  </a:lnTo>
                  <a:lnTo>
                    <a:pt x="1472910" y="24204"/>
                  </a:lnTo>
                </a:path>
              </a:pathLst>
            </a:custGeom>
            <a:ln w="35231" cap="flat">
              <a:solidFill>
                <a:srgbClr val="F26A21">
                  <a:alpha val="100000"/>
                </a:srgbClr>
              </a:solidFill>
              <a:prstDash val="solid"/>
              <a:round/>
            </a:ln>
          </p:spPr>
          <p:txBody>
            <a:bodyPr/>
            <a:lstStyle/>
            <a:p>
              <a:endParaRPr/>
            </a:p>
          </p:txBody>
        </p:sp>
        <p:sp>
          <p:nvSpPr>
            <p:cNvPr id="315" name="pl315"/>
            <p:cNvSpPr/>
            <p:nvPr/>
          </p:nvSpPr>
          <p:spPr>
            <a:xfrm>
              <a:off x="4074626"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16" name="tx316"/>
            <p:cNvSpPr/>
            <p:nvPr/>
          </p:nvSpPr>
          <p:spPr>
            <a:xfrm>
              <a:off x="4118127" y="245521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7" name="tx317"/>
            <p:cNvSpPr/>
            <p:nvPr/>
          </p:nvSpPr>
          <p:spPr>
            <a:xfrm>
              <a:off x="4328543" y="244173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8" name="tx318"/>
            <p:cNvSpPr/>
            <p:nvPr/>
          </p:nvSpPr>
          <p:spPr>
            <a:xfrm>
              <a:off x="4538959" y="243132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19" name="tx319"/>
            <p:cNvSpPr/>
            <p:nvPr/>
          </p:nvSpPr>
          <p:spPr>
            <a:xfrm>
              <a:off x="4749375" y="243132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20" name="tx320"/>
            <p:cNvSpPr/>
            <p:nvPr/>
          </p:nvSpPr>
          <p:spPr>
            <a:xfrm>
              <a:off x="4959790" y="241895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21" name="tx321"/>
            <p:cNvSpPr/>
            <p:nvPr/>
          </p:nvSpPr>
          <p:spPr>
            <a:xfrm>
              <a:off x="5170206" y="243132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22" name="tx322"/>
            <p:cNvSpPr/>
            <p:nvPr/>
          </p:nvSpPr>
          <p:spPr>
            <a:xfrm>
              <a:off x="5380622" y="245521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23" name="tx323"/>
            <p:cNvSpPr/>
            <p:nvPr/>
          </p:nvSpPr>
          <p:spPr>
            <a:xfrm>
              <a:off x="5591038" y="244173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24" name="rc324"/>
            <p:cNvSpPr/>
            <p:nvPr/>
          </p:nvSpPr>
          <p:spPr>
            <a:xfrm>
              <a:off x="4074626" y="2961634"/>
              <a:ext cx="1620202" cy="758825"/>
            </a:xfrm>
            <a:prstGeom prst="rect">
              <a:avLst/>
            </a:prstGeom>
            <a:solidFill>
              <a:srgbClr val="EBEBEB">
                <a:alpha val="100000"/>
              </a:srgbClr>
            </a:solidFill>
          </p:spPr>
          <p:txBody>
            <a:bodyPr/>
            <a:lstStyle/>
            <a:p>
              <a:endParaRPr/>
            </a:p>
          </p:txBody>
        </p:sp>
        <p:sp>
          <p:nvSpPr>
            <p:cNvPr id="325" name="pl325"/>
            <p:cNvSpPr/>
            <p:nvPr/>
          </p:nvSpPr>
          <p:spPr>
            <a:xfrm>
              <a:off x="4074626" y="35346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26" name="pl326"/>
            <p:cNvSpPr/>
            <p:nvPr/>
          </p:nvSpPr>
          <p:spPr>
            <a:xfrm>
              <a:off x="4074626" y="32321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27" name="pl327"/>
            <p:cNvSpPr/>
            <p:nvPr/>
          </p:nvSpPr>
          <p:spPr>
            <a:xfrm>
              <a:off x="4074626"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4074626" y="338340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4074626" y="308084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414827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435868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56910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3" name="pl333"/>
            <p:cNvSpPr/>
            <p:nvPr/>
          </p:nvSpPr>
          <p:spPr>
            <a:xfrm>
              <a:off x="477951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4" name="pl334"/>
            <p:cNvSpPr/>
            <p:nvPr/>
          </p:nvSpPr>
          <p:spPr>
            <a:xfrm>
              <a:off x="498993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5" name="pl335"/>
            <p:cNvSpPr/>
            <p:nvPr/>
          </p:nvSpPr>
          <p:spPr>
            <a:xfrm>
              <a:off x="520035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6" name="pl336"/>
            <p:cNvSpPr/>
            <p:nvPr/>
          </p:nvSpPr>
          <p:spPr>
            <a:xfrm>
              <a:off x="541076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7" name="pl337"/>
            <p:cNvSpPr/>
            <p:nvPr/>
          </p:nvSpPr>
          <p:spPr>
            <a:xfrm>
              <a:off x="562118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8" name="pl338"/>
            <p:cNvSpPr/>
            <p:nvPr/>
          </p:nvSpPr>
          <p:spPr>
            <a:xfrm>
              <a:off x="4148272" y="3589147"/>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339" name="pl339"/>
            <p:cNvSpPr/>
            <p:nvPr/>
          </p:nvSpPr>
          <p:spPr>
            <a:xfrm>
              <a:off x="4148272" y="3601250"/>
              <a:ext cx="1472910" cy="84717"/>
            </a:xfrm>
            <a:custGeom>
              <a:avLst/>
              <a:gdLst/>
              <a:ahLst/>
              <a:cxnLst/>
              <a:rect l="0" t="0" r="0" b="0"/>
              <a:pathLst>
                <a:path w="1472910" h="84717">
                  <a:moveTo>
                    <a:pt x="0" y="24204"/>
                  </a:moveTo>
                  <a:lnTo>
                    <a:pt x="210415" y="24204"/>
                  </a:lnTo>
                  <a:lnTo>
                    <a:pt x="420831" y="84717"/>
                  </a:lnTo>
                  <a:lnTo>
                    <a:pt x="631247" y="84717"/>
                  </a:lnTo>
                  <a:lnTo>
                    <a:pt x="841663" y="0"/>
                  </a:lnTo>
                  <a:lnTo>
                    <a:pt x="1052079" y="12102"/>
                  </a:lnTo>
                  <a:lnTo>
                    <a:pt x="1262495" y="12102"/>
                  </a:lnTo>
                  <a:lnTo>
                    <a:pt x="1472910" y="24204"/>
                  </a:lnTo>
                </a:path>
              </a:pathLst>
            </a:custGeom>
            <a:ln w="40651" cap="flat">
              <a:solidFill>
                <a:srgbClr val="BEBEBE">
                  <a:alpha val="69803"/>
                </a:srgbClr>
              </a:solidFill>
              <a:prstDash val="solid"/>
              <a:round/>
            </a:ln>
          </p:spPr>
          <p:txBody>
            <a:bodyPr/>
            <a:lstStyle/>
            <a:p>
              <a:endParaRPr/>
            </a:p>
          </p:txBody>
        </p:sp>
        <p:sp>
          <p:nvSpPr>
            <p:cNvPr id="340" name="pl340"/>
            <p:cNvSpPr/>
            <p:nvPr/>
          </p:nvSpPr>
          <p:spPr>
            <a:xfrm>
              <a:off x="4148272" y="3601250"/>
              <a:ext cx="1472910" cy="84717"/>
            </a:xfrm>
            <a:custGeom>
              <a:avLst/>
              <a:gdLst/>
              <a:ahLst/>
              <a:cxnLst/>
              <a:rect l="0" t="0" r="0" b="0"/>
              <a:pathLst>
                <a:path w="1472910" h="84717">
                  <a:moveTo>
                    <a:pt x="0" y="24204"/>
                  </a:moveTo>
                  <a:lnTo>
                    <a:pt x="210415" y="24204"/>
                  </a:lnTo>
                  <a:lnTo>
                    <a:pt x="420831" y="84717"/>
                  </a:lnTo>
                  <a:lnTo>
                    <a:pt x="631247" y="84717"/>
                  </a:lnTo>
                  <a:lnTo>
                    <a:pt x="841663" y="0"/>
                  </a:lnTo>
                  <a:lnTo>
                    <a:pt x="1052079" y="12102"/>
                  </a:lnTo>
                  <a:lnTo>
                    <a:pt x="1262495" y="12102"/>
                  </a:lnTo>
                  <a:lnTo>
                    <a:pt x="1472910" y="24204"/>
                  </a:lnTo>
                </a:path>
              </a:pathLst>
            </a:custGeom>
            <a:ln w="35231" cap="flat">
              <a:solidFill>
                <a:srgbClr val="BEBEBE">
                  <a:alpha val="69803"/>
                </a:srgbClr>
              </a:solidFill>
              <a:prstDash val="solid"/>
              <a:round/>
            </a:ln>
          </p:spPr>
          <p:txBody>
            <a:bodyPr/>
            <a:lstStyle/>
            <a:p>
              <a:endParaRPr/>
            </a:p>
          </p:txBody>
        </p:sp>
        <p:sp>
          <p:nvSpPr>
            <p:cNvPr id="341" name="pl341"/>
            <p:cNvSpPr/>
            <p:nvPr/>
          </p:nvSpPr>
          <p:spPr>
            <a:xfrm>
              <a:off x="4148272" y="3589147"/>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342" name="pl342"/>
            <p:cNvSpPr/>
            <p:nvPr/>
          </p:nvSpPr>
          <p:spPr>
            <a:xfrm>
              <a:off x="4148272" y="3601250"/>
              <a:ext cx="1472910" cy="84717"/>
            </a:xfrm>
            <a:custGeom>
              <a:avLst/>
              <a:gdLst/>
              <a:ahLst/>
              <a:cxnLst/>
              <a:rect l="0" t="0" r="0" b="0"/>
              <a:pathLst>
                <a:path w="1472910" h="84717">
                  <a:moveTo>
                    <a:pt x="0" y="24204"/>
                  </a:moveTo>
                  <a:lnTo>
                    <a:pt x="210415" y="24204"/>
                  </a:lnTo>
                  <a:lnTo>
                    <a:pt x="420831" y="84717"/>
                  </a:lnTo>
                  <a:lnTo>
                    <a:pt x="631247" y="84717"/>
                  </a:lnTo>
                  <a:lnTo>
                    <a:pt x="841663" y="0"/>
                  </a:lnTo>
                  <a:lnTo>
                    <a:pt x="1052079" y="12102"/>
                  </a:lnTo>
                  <a:lnTo>
                    <a:pt x="1262495" y="12102"/>
                  </a:lnTo>
                  <a:lnTo>
                    <a:pt x="1472910" y="24204"/>
                  </a:lnTo>
                </a:path>
              </a:pathLst>
            </a:custGeom>
            <a:ln w="40651" cap="flat">
              <a:solidFill>
                <a:srgbClr val="000000">
                  <a:alpha val="100000"/>
                </a:srgbClr>
              </a:solidFill>
              <a:prstDash val="solid"/>
              <a:round/>
            </a:ln>
          </p:spPr>
          <p:txBody>
            <a:bodyPr/>
            <a:lstStyle/>
            <a:p>
              <a:endParaRPr/>
            </a:p>
          </p:txBody>
        </p:sp>
        <p:sp>
          <p:nvSpPr>
            <p:cNvPr id="343" name="pl343"/>
            <p:cNvSpPr/>
            <p:nvPr/>
          </p:nvSpPr>
          <p:spPr>
            <a:xfrm>
              <a:off x="4148272" y="3601250"/>
              <a:ext cx="1472910" cy="84717"/>
            </a:xfrm>
            <a:custGeom>
              <a:avLst/>
              <a:gdLst/>
              <a:ahLst/>
              <a:cxnLst/>
              <a:rect l="0" t="0" r="0" b="0"/>
              <a:pathLst>
                <a:path w="1472910" h="84717">
                  <a:moveTo>
                    <a:pt x="0" y="24204"/>
                  </a:moveTo>
                  <a:lnTo>
                    <a:pt x="210415" y="24204"/>
                  </a:lnTo>
                  <a:lnTo>
                    <a:pt x="420831" y="84717"/>
                  </a:lnTo>
                  <a:lnTo>
                    <a:pt x="631247" y="84717"/>
                  </a:lnTo>
                  <a:lnTo>
                    <a:pt x="841663" y="0"/>
                  </a:lnTo>
                  <a:lnTo>
                    <a:pt x="1052079" y="12102"/>
                  </a:lnTo>
                  <a:lnTo>
                    <a:pt x="1262495" y="12102"/>
                  </a:lnTo>
                  <a:lnTo>
                    <a:pt x="1472910" y="24204"/>
                  </a:lnTo>
                </a:path>
              </a:pathLst>
            </a:custGeom>
            <a:ln w="35231" cap="flat">
              <a:solidFill>
                <a:srgbClr val="F26A21">
                  <a:alpha val="100000"/>
                </a:srgbClr>
              </a:solidFill>
              <a:prstDash val="solid"/>
              <a:round/>
            </a:ln>
          </p:spPr>
          <p:txBody>
            <a:bodyPr/>
            <a:lstStyle/>
            <a:p>
              <a:endParaRPr/>
            </a:p>
          </p:txBody>
        </p:sp>
        <p:sp>
          <p:nvSpPr>
            <p:cNvPr id="344" name="pl344"/>
            <p:cNvSpPr/>
            <p:nvPr/>
          </p:nvSpPr>
          <p:spPr>
            <a:xfrm>
              <a:off x="4074626"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45" name="tx345"/>
            <p:cNvSpPr/>
            <p:nvPr/>
          </p:nvSpPr>
          <p:spPr>
            <a:xfrm>
              <a:off x="4118127" y="346223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46" name="tx346"/>
            <p:cNvSpPr/>
            <p:nvPr/>
          </p:nvSpPr>
          <p:spPr>
            <a:xfrm>
              <a:off x="4328543" y="346223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47" name="tx347"/>
            <p:cNvSpPr/>
            <p:nvPr/>
          </p:nvSpPr>
          <p:spPr>
            <a:xfrm>
              <a:off x="4538959"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8" name="tx348"/>
            <p:cNvSpPr/>
            <p:nvPr/>
          </p:nvSpPr>
          <p:spPr>
            <a:xfrm>
              <a:off x="4749375"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9" name="tx349"/>
            <p:cNvSpPr/>
            <p:nvPr/>
          </p:nvSpPr>
          <p:spPr>
            <a:xfrm>
              <a:off x="4959790" y="343929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50" name="tx350"/>
            <p:cNvSpPr/>
            <p:nvPr/>
          </p:nvSpPr>
          <p:spPr>
            <a:xfrm>
              <a:off x="5170206" y="34487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51" name="tx351"/>
            <p:cNvSpPr/>
            <p:nvPr/>
          </p:nvSpPr>
          <p:spPr>
            <a:xfrm>
              <a:off x="5380622" y="34487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52" name="tx352"/>
            <p:cNvSpPr/>
            <p:nvPr/>
          </p:nvSpPr>
          <p:spPr>
            <a:xfrm>
              <a:off x="5591038" y="346223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53" name="rc353"/>
            <p:cNvSpPr/>
            <p:nvPr/>
          </p:nvSpPr>
          <p:spPr>
            <a:xfrm>
              <a:off x="4074626" y="4004911"/>
              <a:ext cx="1620202" cy="758825"/>
            </a:xfrm>
            <a:prstGeom prst="rect">
              <a:avLst/>
            </a:prstGeom>
            <a:solidFill>
              <a:srgbClr val="EBEBEB">
                <a:alpha val="100000"/>
              </a:srgbClr>
            </a:solidFill>
          </p:spPr>
          <p:txBody>
            <a:bodyPr/>
            <a:lstStyle/>
            <a:p>
              <a:endParaRPr/>
            </a:p>
          </p:txBody>
        </p:sp>
        <p:sp>
          <p:nvSpPr>
            <p:cNvPr id="354" name="pl354"/>
            <p:cNvSpPr/>
            <p:nvPr/>
          </p:nvSpPr>
          <p:spPr>
            <a:xfrm>
              <a:off x="4074626" y="457796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5" name="pl355"/>
            <p:cNvSpPr/>
            <p:nvPr/>
          </p:nvSpPr>
          <p:spPr>
            <a:xfrm>
              <a:off x="4074626" y="427540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6" name="pl356"/>
            <p:cNvSpPr/>
            <p:nvPr/>
          </p:nvSpPr>
          <p:spPr>
            <a:xfrm>
              <a:off x="4074626"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4074626" y="442668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4074626" y="412412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414827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435868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456910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477951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498993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4" name="pl364"/>
            <p:cNvSpPr/>
            <p:nvPr/>
          </p:nvSpPr>
          <p:spPr>
            <a:xfrm>
              <a:off x="520035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5" name="pl365"/>
            <p:cNvSpPr/>
            <p:nvPr/>
          </p:nvSpPr>
          <p:spPr>
            <a:xfrm>
              <a:off x="541076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6" name="pl366"/>
            <p:cNvSpPr/>
            <p:nvPr/>
          </p:nvSpPr>
          <p:spPr>
            <a:xfrm>
              <a:off x="562118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7" name="pl367"/>
            <p:cNvSpPr/>
            <p:nvPr/>
          </p:nvSpPr>
          <p:spPr>
            <a:xfrm>
              <a:off x="4148272" y="4632424"/>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368" name="pl368"/>
            <p:cNvSpPr/>
            <p:nvPr/>
          </p:nvSpPr>
          <p:spPr>
            <a:xfrm>
              <a:off x="4148272" y="4668732"/>
              <a:ext cx="1472910" cy="36307"/>
            </a:xfrm>
            <a:custGeom>
              <a:avLst/>
              <a:gdLst/>
              <a:ahLst/>
              <a:cxnLst/>
              <a:rect l="0" t="0" r="0" b="0"/>
              <a:pathLst>
                <a:path w="1472910" h="36307">
                  <a:moveTo>
                    <a:pt x="0" y="36307"/>
                  </a:moveTo>
                  <a:lnTo>
                    <a:pt x="210415" y="12102"/>
                  </a:lnTo>
                  <a:lnTo>
                    <a:pt x="420831" y="12102"/>
                  </a:lnTo>
                  <a:lnTo>
                    <a:pt x="631247" y="12102"/>
                  </a:lnTo>
                  <a:lnTo>
                    <a:pt x="841663" y="12102"/>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369" name="pl369"/>
            <p:cNvSpPr/>
            <p:nvPr/>
          </p:nvSpPr>
          <p:spPr>
            <a:xfrm>
              <a:off x="4148272" y="4668732"/>
              <a:ext cx="1472910" cy="36307"/>
            </a:xfrm>
            <a:custGeom>
              <a:avLst/>
              <a:gdLst/>
              <a:ahLst/>
              <a:cxnLst/>
              <a:rect l="0" t="0" r="0" b="0"/>
              <a:pathLst>
                <a:path w="1472910" h="36307">
                  <a:moveTo>
                    <a:pt x="0" y="36307"/>
                  </a:moveTo>
                  <a:lnTo>
                    <a:pt x="210415" y="12102"/>
                  </a:lnTo>
                  <a:lnTo>
                    <a:pt x="420831" y="12102"/>
                  </a:lnTo>
                  <a:lnTo>
                    <a:pt x="631247" y="12102"/>
                  </a:lnTo>
                  <a:lnTo>
                    <a:pt x="841663" y="12102"/>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370" name="pl370"/>
            <p:cNvSpPr/>
            <p:nvPr/>
          </p:nvSpPr>
          <p:spPr>
            <a:xfrm>
              <a:off x="4148272" y="4632424"/>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371" name="pl371"/>
            <p:cNvSpPr/>
            <p:nvPr/>
          </p:nvSpPr>
          <p:spPr>
            <a:xfrm>
              <a:off x="4148272" y="4668732"/>
              <a:ext cx="1472910" cy="36307"/>
            </a:xfrm>
            <a:custGeom>
              <a:avLst/>
              <a:gdLst/>
              <a:ahLst/>
              <a:cxnLst/>
              <a:rect l="0" t="0" r="0" b="0"/>
              <a:pathLst>
                <a:path w="1472910" h="36307">
                  <a:moveTo>
                    <a:pt x="0" y="36307"/>
                  </a:moveTo>
                  <a:lnTo>
                    <a:pt x="210415" y="12102"/>
                  </a:lnTo>
                  <a:lnTo>
                    <a:pt x="420831" y="12102"/>
                  </a:lnTo>
                  <a:lnTo>
                    <a:pt x="631247" y="12102"/>
                  </a:lnTo>
                  <a:lnTo>
                    <a:pt x="841663" y="12102"/>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372" name="pl372"/>
            <p:cNvSpPr/>
            <p:nvPr/>
          </p:nvSpPr>
          <p:spPr>
            <a:xfrm>
              <a:off x="4148272" y="4668732"/>
              <a:ext cx="1472910" cy="36307"/>
            </a:xfrm>
            <a:custGeom>
              <a:avLst/>
              <a:gdLst/>
              <a:ahLst/>
              <a:cxnLst/>
              <a:rect l="0" t="0" r="0" b="0"/>
              <a:pathLst>
                <a:path w="1472910" h="36307">
                  <a:moveTo>
                    <a:pt x="0" y="36307"/>
                  </a:moveTo>
                  <a:lnTo>
                    <a:pt x="210415" y="12102"/>
                  </a:lnTo>
                  <a:lnTo>
                    <a:pt x="420831" y="12102"/>
                  </a:lnTo>
                  <a:lnTo>
                    <a:pt x="631247" y="12102"/>
                  </a:lnTo>
                  <a:lnTo>
                    <a:pt x="841663" y="12102"/>
                  </a:lnTo>
                  <a:lnTo>
                    <a:pt x="1052079" y="0"/>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373" name="pl373"/>
            <p:cNvSpPr/>
            <p:nvPr/>
          </p:nvSpPr>
          <p:spPr>
            <a:xfrm>
              <a:off x="4074626"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74" name="tx374"/>
            <p:cNvSpPr/>
            <p:nvPr/>
          </p:nvSpPr>
          <p:spPr>
            <a:xfrm>
              <a:off x="4118127" y="45417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75" name="tx375"/>
            <p:cNvSpPr/>
            <p:nvPr/>
          </p:nvSpPr>
          <p:spPr>
            <a:xfrm>
              <a:off x="4328543" y="451787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76" name="tx376"/>
            <p:cNvSpPr/>
            <p:nvPr/>
          </p:nvSpPr>
          <p:spPr>
            <a:xfrm>
              <a:off x="4538959" y="451787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77" name="tx377"/>
            <p:cNvSpPr/>
            <p:nvPr/>
          </p:nvSpPr>
          <p:spPr>
            <a:xfrm>
              <a:off x="4749375" y="451787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78" name="tx378"/>
            <p:cNvSpPr/>
            <p:nvPr/>
          </p:nvSpPr>
          <p:spPr>
            <a:xfrm>
              <a:off x="4959790" y="451787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79" name="tx379"/>
            <p:cNvSpPr/>
            <p:nvPr/>
          </p:nvSpPr>
          <p:spPr>
            <a:xfrm>
              <a:off x="5170206" y="450551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80" name="tx380"/>
            <p:cNvSpPr/>
            <p:nvPr/>
          </p:nvSpPr>
          <p:spPr>
            <a:xfrm>
              <a:off x="5380622" y="450551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81" name="tx381"/>
            <p:cNvSpPr/>
            <p:nvPr/>
          </p:nvSpPr>
          <p:spPr>
            <a:xfrm>
              <a:off x="5591038" y="450551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82" name="rc382"/>
            <p:cNvSpPr/>
            <p:nvPr/>
          </p:nvSpPr>
          <p:spPr>
            <a:xfrm>
              <a:off x="5764417" y="875080"/>
              <a:ext cx="1620202" cy="758825"/>
            </a:xfrm>
            <a:prstGeom prst="rect">
              <a:avLst/>
            </a:prstGeom>
            <a:solidFill>
              <a:srgbClr val="EBEBEB">
                <a:alpha val="100000"/>
              </a:srgbClr>
            </a:solidFill>
          </p:spPr>
          <p:txBody>
            <a:bodyPr/>
            <a:lstStyle/>
            <a:p>
              <a:endParaRPr/>
            </a:p>
          </p:txBody>
        </p:sp>
        <p:sp>
          <p:nvSpPr>
            <p:cNvPr id="383" name="pl383"/>
            <p:cNvSpPr/>
            <p:nvPr/>
          </p:nvSpPr>
          <p:spPr>
            <a:xfrm>
              <a:off x="5764417" y="144813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84" name="pl384"/>
            <p:cNvSpPr/>
            <p:nvPr/>
          </p:nvSpPr>
          <p:spPr>
            <a:xfrm>
              <a:off x="5764417" y="114557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85" name="pl385"/>
            <p:cNvSpPr/>
            <p:nvPr/>
          </p:nvSpPr>
          <p:spPr>
            <a:xfrm>
              <a:off x="5764417"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5764417" y="12968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5764417" y="99428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583806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604847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25889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646931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667972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689014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710055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5" name="pl395"/>
            <p:cNvSpPr/>
            <p:nvPr/>
          </p:nvSpPr>
          <p:spPr>
            <a:xfrm>
              <a:off x="731097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6" name="pl396"/>
            <p:cNvSpPr/>
            <p:nvPr/>
          </p:nvSpPr>
          <p:spPr>
            <a:xfrm>
              <a:off x="5838063" y="1502593"/>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397" name="pl397"/>
            <p:cNvSpPr/>
            <p:nvPr/>
          </p:nvSpPr>
          <p:spPr>
            <a:xfrm>
              <a:off x="5838063" y="1478388"/>
              <a:ext cx="1472910" cy="72614"/>
            </a:xfrm>
            <a:custGeom>
              <a:avLst/>
              <a:gdLst/>
              <a:ahLst/>
              <a:cxnLst/>
              <a:rect l="0" t="0" r="0" b="0"/>
              <a:pathLst>
                <a:path w="1472910" h="72614">
                  <a:moveTo>
                    <a:pt x="0" y="72614"/>
                  </a:moveTo>
                  <a:lnTo>
                    <a:pt x="210415" y="72614"/>
                  </a:lnTo>
                  <a:lnTo>
                    <a:pt x="420831" y="60512"/>
                  </a:lnTo>
                  <a:lnTo>
                    <a:pt x="631247" y="0"/>
                  </a:lnTo>
                  <a:lnTo>
                    <a:pt x="841663" y="24204"/>
                  </a:lnTo>
                  <a:lnTo>
                    <a:pt x="1052079" y="48409"/>
                  </a:lnTo>
                  <a:lnTo>
                    <a:pt x="1262495" y="48409"/>
                  </a:lnTo>
                  <a:lnTo>
                    <a:pt x="1472910" y="48409"/>
                  </a:lnTo>
                </a:path>
              </a:pathLst>
            </a:custGeom>
            <a:ln w="40651" cap="flat">
              <a:solidFill>
                <a:srgbClr val="BEBEBE">
                  <a:alpha val="69803"/>
                </a:srgbClr>
              </a:solidFill>
              <a:prstDash val="solid"/>
              <a:round/>
            </a:ln>
          </p:spPr>
          <p:txBody>
            <a:bodyPr/>
            <a:lstStyle/>
            <a:p>
              <a:endParaRPr/>
            </a:p>
          </p:txBody>
        </p:sp>
        <p:sp>
          <p:nvSpPr>
            <p:cNvPr id="398" name="pl398"/>
            <p:cNvSpPr/>
            <p:nvPr/>
          </p:nvSpPr>
          <p:spPr>
            <a:xfrm>
              <a:off x="5838063" y="1478388"/>
              <a:ext cx="1472910" cy="72614"/>
            </a:xfrm>
            <a:custGeom>
              <a:avLst/>
              <a:gdLst/>
              <a:ahLst/>
              <a:cxnLst/>
              <a:rect l="0" t="0" r="0" b="0"/>
              <a:pathLst>
                <a:path w="1472910" h="72614">
                  <a:moveTo>
                    <a:pt x="0" y="72614"/>
                  </a:moveTo>
                  <a:lnTo>
                    <a:pt x="210415" y="72614"/>
                  </a:lnTo>
                  <a:lnTo>
                    <a:pt x="420831" y="60512"/>
                  </a:lnTo>
                  <a:lnTo>
                    <a:pt x="631247" y="0"/>
                  </a:lnTo>
                  <a:lnTo>
                    <a:pt x="841663" y="24204"/>
                  </a:lnTo>
                  <a:lnTo>
                    <a:pt x="1052079" y="48409"/>
                  </a:lnTo>
                  <a:lnTo>
                    <a:pt x="1262495" y="48409"/>
                  </a:lnTo>
                  <a:lnTo>
                    <a:pt x="1472910" y="48409"/>
                  </a:lnTo>
                </a:path>
              </a:pathLst>
            </a:custGeom>
            <a:ln w="35231" cap="flat">
              <a:solidFill>
                <a:srgbClr val="BEBEBE">
                  <a:alpha val="69803"/>
                </a:srgbClr>
              </a:solidFill>
              <a:prstDash val="solid"/>
              <a:round/>
            </a:ln>
          </p:spPr>
          <p:txBody>
            <a:bodyPr/>
            <a:lstStyle/>
            <a:p>
              <a:endParaRPr/>
            </a:p>
          </p:txBody>
        </p:sp>
        <p:sp>
          <p:nvSpPr>
            <p:cNvPr id="399" name="pl399"/>
            <p:cNvSpPr/>
            <p:nvPr/>
          </p:nvSpPr>
          <p:spPr>
            <a:xfrm>
              <a:off x="5838063" y="1502593"/>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400" name="pl400"/>
            <p:cNvSpPr/>
            <p:nvPr/>
          </p:nvSpPr>
          <p:spPr>
            <a:xfrm>
              <a:off x="5838063" y="1478388"/>
              <a:ext cx="1472910" cy="72614"/>
            </a:xfrm>
            <a:custGeom>
              <a:avLst/>
              <a:gdLst/>
              <a:ahLst/>
              <a:cxnLst/>
              <a:rect l="0" t="0" r="0" b="0"/>
              <a:pathLst>
                <a:path w="1472910" h="72614">
                  <a:moveTo>
                    <a:pt x="0" y="72614"/>
                  </a:moveTo>
                  <a:lnTo>
                    <a:pt x="210415" y="72614"/>
                  </a:lnTo>
                  <a:lnTo>
                    <a:pt x="420831" y="60512"/>
                  </a:lnTo>
                  <a:lnTo>
                    <a:pt x="631247" y="0"/>
                  </a:lnTo>
                  <a:lnTo>
                    <a:pt x="841663" y="24204"/>
                  </a:lnTo>
                  <a:lnTo>
                    <a:pt x="1052079" y="48409"/>
                  </a:lnTo>
                  <a:lnTo>
                    <a:pt x="1262495" y="48409"/>
                  </a:lnTo>
                  <a:lnTo>
                    <a:pt x="1472910" y="48409"/>
                  </a:lnTo>
                </a:path>
              </a:pathLst>
            </a:custGeom>
            <a:ln w="40651" cap="flat">
              <a:solidFill>
                <a:srgbClr val="000000">
                  <a:alpha val="100000"/>
                </a:srgbClr>
              </a:solidFill>
              <a:prstDash val="solid"/>
              <a:round/>
            </a:ln>
          </p:spPr>
          <p:txBody>
            <a:bodyPr/>
            <a:lstStyle/>
            <a:p>
              <a:endParaRPr/>
            </a:p>
          </p:txBody>
        </p:sp>
        <p:sp>
          <p:nvSpPr>
            <p:cNvPr id="401" name="pl401"/>
            <p:cNvSpPr/>
            <p:nvPr/>
          </p:nvSpPr>
          <p:spPr>
            <a:xfrm>
              <a:off x="5838063" y="1478388"/>
              <a:ext cx="1472910" cy="72614"/>
            </a:xfrm>
            <a:custGeom>
              <a:avLst/>
              <a:gdLst/>
              <a:ahLst/>
              <a:cxnLst/>
              <a:rect l="0" t="0" r="0" b="0"/>
              <a:pathLst>
                <a:path w="1472910" h="72614">
                  <a:moveTo>
                    <a:pt x="0" y="72614"/>
                  </a:moveTo>
                  <a:lnTo>
                    <a:pt x="210415" y="72614"/>
                  </a:lnTo>
                  <a:lnTo>
                    <a:pt x="420831" y="60512"/>
                  </a:lnTo>
                  <a:lnTo>
                    <a:pt x="631247" y="0"/>
                  </a:lnTo>
                  <a:lnTo>
                    <a:pt x="841663" y="24204"/>
                  </a:lnTo>
                  <a:lnTo>
                    <a:pt x="1052079" y="48409"/>
                  </a:lnTo>
                  <a:lnTo>
                    <a:pt x="1262495" y="48409"/>
                  </a:lnTo>
                  <a:lnTo>
                    <a:pt x="1472910" y="48409"/>
                  </a:lnTo>
                </a:path>
              </a:pathLst>
            </a:custGeom>
            <a:ln w="35231" cap="flat">
              <a:solidFill>
                <a:srgbClr val="F26A21">
                  <a:alpha val="100000"/>
                </a:srgbClr>
              </a:solidFill>
              <a:prstDash val="solid"/>
              <a:round/>
            </a:ln>
          </p:spPr>
          <p:txBody>
            <a:bodyPr/>
            <a:lstStyle/>
            <a:p>
              <a:endParaRPr/>
            </a:p>
          </p:txBody>
        </p:sp>
        <p:sp>
          <p:nvSpPr>
            <p:cNvPr id="402" name="pl402"/>
            <p:cNvSpPr/>
            <p:nvPr/>
          </p:nvSpPr>
          <p:spPr>
            <a:xfrm>
              <a:off x="5764417"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03" name="tx403"/>
            <p:cNvSpPr/>
            <p:nvPr/>
          </p:nvSpPr>
          <p:spPr>
            <a:xfrm>
              <a:off x="5807918" y="138804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04" name="tx404"/>
            <p:cNvSpPr/>
            <p:nvPr/>
          </p:nvSpPr>
          <p:spPr>
            <a:xfrm>
              <a:off x="6018334" y="138804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05" name="tx405"/>
            <p:cNvSpPr/>
            <p:nvPr/>
          </p:nvSpPr>
          <p:spPr>
            <a:xfrm>
              <a:off x="6228750" y="137567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06" name="tx406"/>
            <p:cNvSpPr/>
            <p:nvPr/>
          </p:nvSpPr>
          <p:spPr>
            <a:xfrm>
              <a:off x="6409021" y="13137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07" name="tx407"/>
            <p:cNvSpPr/>
            <p:nvPr/>
          </p:nvSpPr>
          <p:spPr>
            <a:xfrm>
              <a:off x="6649581" y="133799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08" name="tx408"/>
            <p:cNvSpPr/>
            <p:nvPr/>
          </p:nvSpPr>
          <p:spPr>
            <a:xfrm>
              <a:off x="6859997" y="1362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09" name="tx409"/>
            <p:cNvSpPr/>
            <p:nvPr/>
          </p:nvSpPr>
          <p:spPr>
            <a:xfrm>
              <a:off x="7070413" y="1362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10" name="tx410"/>
            <p:cNvSpPr/>
            <p:nvPr/>
          </p:nvSpPr>
          <p:spPr>
            <a:xfrm>
              <a:off x="7280829" y="1362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11" name="rc411"/>
            <p:cNvSpPr/>
            <p:nvPr/>
          </p:nvSpPr>
          <p:spPr>
            <a:xfrm>
              <a:off x="5764417" y="1918357"/>
              <a:ext cx="1620202" cy="758825"/>
            </a:xfrm>
            <a:prstGeom prst="rect">
              <a:avLst/>
            </a:prstGeom>
            <a:solidFill>
              <a:srgbClr val="EBEBEB">
                <a:alpha val="100000"/>
              </a:srgbClr>
            </a:solidFill>
          </p:spPr>
          <p:txBody>
            <a:bodyPr/>
            <a:lstStyle/>
            <a:p>
              <a:endParaRPr/>
            </a:p>
          </p:txBody>
        </p:sp>
        <p:sp>
          <p:nvSpPr>
            <p:cNvPr id="412" name="pl412"/>
            <p:cNvSpPr/>
            <p:nvPr/>
          </p:nvSpPr>
          <p:spPr>
            <a:xfrm>
              <a:off x="5764417" y="249140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5764417" y="21888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5764417"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5764417" y="234012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5764417" y="203756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583806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604847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25889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46931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67972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689014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710055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731097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5838063" y="2545870"/>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426" name="pl426"/>
            <p:cNvSpPr/>
            <p:nvPr/>
          </p:nvSpPr>
          <p:spPr>
            <a:xfrm>
              <a:off x="5838063" y="2606383"/>
              <a:ext cx="1472910" cy="36307"/>
            </a:xfrm>
            <a:custGeom>
              <a:avLst/>
              <a:gdLst/>
              <a:ahLst/>
              <a:cxnLst/>
              <a:rect l="0" t="0" r="0" b="0"/>
              <a:pathLst>
                <a:path w="1472910" h="36307">
                  <a:moveTo>
                    <a:pt x="0" y="0"/>
                  </a:moveTo>
                  <a:lnTo>
                    <a:pt x="210415" y="36307"/>
                  </a:lnTo>
                  <a:lnTo>
                    <a:pt x="420831" y="36307"/>
                  </a:lnTo>
                  <a:lnTo>
                    <a:pt x="631247" y="36307"/>
                  </a:lnTo>
                  <a:lnTo>
                    <a:pt x="841663" y="12102"/>
                  </a:lnTo>
                  <a:lnTo>
                    <a:pt x="1052079" y="36307"/>
                  </a:lnTo>
                  <a:lnTo>
                    <a:pt x="1262495" y="36307"/>
                  </a:lnTo>
                  <a:lnTo>
                    <a:pt x="1472910" y="36307"/>
                  </a:lnTo>
                </a:path>
              </a:pathLst>
            </a:custGeom>
            <a:ln w="40651" cap="flat">
              <a:solidFill>
                <a:srgbClr val="BEBEBE">
                  <a:alpha val="69803"/>
                </a:srgbClr>
              </a:solidFill>
              <a:prstDash val="solid"/>
              <a:round/>
            </a:ln>
          </p:spPr>
          <p:txBody>
            <a:bodyPr/>
            <a:lstStyle/>
            <a:p>
              <a:endParaRPr/>
            </a:p>
          </p:txBody>
        </p:sp>
        <p:sp>
          <p:nvSpPr>
            <p:cNvPr id="427" name="pl427"/>
            <p:cNvSpPr/>
            <p:nvPr/>
          </p:nvSpPr>
          <p:spPr>
            <a:xfrm>
              <a:off x="5838063" y="2606383"/>
              <a:ext cx="1472910" cy="36307"/>
            </a:xfrm>
            <a:custGeom>
              <a:avLst/>
              <a:gdLst/>
              <a:ahLst/>
              <a:cxnLst/>
              <a:rect l="0" t="0" r="0" b="0"/>
              <a:pathLst>
                <a:path w="1472910" h="36307">
                  <a:moveTo>
                    <a:pt x="0" y="0"/>
                  </a:moveTo>
                  <a:lnTo>
                    <a:pt x="210415" y="36307"/>
                  </a:lnTo>
                  <a:lnTo>
                    <a:pt x="420831" y="36307"/>
                  </a:lnTo>
                  <a:lnTo>
                    <a:pt x="631247" y="36307"/>
                  </a:lnTo>
                  <a:lnTo>
                    <a:pt x="841663" y="12102"/>
                  </a:lnTo>
                  <a:lnTo>
                    <a:pt x="1052079" y="36307"/>
                  </a:lnTo>
                  <a:lnTo>
                    <a:pt x="1262495" y="36307"/>
                  </a:lnTo>
                  <a:lnTo>
                    <a:pt x="1472910" y="36307"/>
                  </a:lnTo>
                </a:path>
              </a:pathLst>
            </a:custGeom>
            <a:ln w="35231" cap="flat">
              <a:solidFill>
                <a:srgbClr val="BEBEBE">
                  <a:alpha val="69803"/>
                </a:srgbClr>
              </a:solidFill>
              <a:prstDash val="solid"/>
              <a:round/>
            </a:ln>
          </p:spPr>
          <p:txBody>
            <a:bodyPr/>
            <a:lstStyle/>
            <a:p>
              <a:endParaRPr/>
            </a:p>
          </p:txBody>
        </p:sp>
        <p:sp>
          <p:nvSpPr>
            <p:cNvPr id="428" name="pl428"/>
            <p:cNvSpPr/>
            <p:nvPr/>
          </p:nvSpPr>
          <p:spPr>
            <a:xfrm>
              <a:off x="5838063" y="2545870"/>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429" name="pl429"/>
            <p:cNvSpPr/>
            <p:nvPr/>
          </p:nvSpPr>
          <p:spPr>
            <a:xfrm>
              <a:off x="5838063" y="2606383"/>
              <a:ext cx="1472910" cy="36307"/>
            </a:xfrm>
            <a:custGeom>
              <a:avLst/>
              <a:gdLst/>
              <a:ahLst/>
              <a:cxnLst/>
              <a:rect l="0" t="0" r="0" b="0"/>
              <a:pathLst>
                <a:path w="1472910" h="36307">
                  <a:moveTo>
                    <a:pt x="0" y="0"/>
                  </a:moveTo>
                  <a:lnTo>
                    <a:pt x="210415" y="36307"/>
                  </a:lnTo>
                  <a:lnTo>
                    <a:pt x="420831" y="36307"/>
                  </a:lnTo>
                  <a:lnTo>
                    <a:pt x="631247" y="36307"/>
                  </a:lnTo>
                  <a:lnTo>
                    <a:pt x="841663" y="12102"/>
                  </a:lnTo>
                  <a:lnTo>
                    <a:pt x="1052079" y="36307"/>
                  </a:lnTo>
                  <a:lnTo>
                    <a:pt x="1262495" y="36307"/>
                  </a:lnTo>
                  <a:lnTo>
                    <a:pt x="1472910" y="36307"/>
                  </a:lnTo>
                </a:path>
              </a:pathLst>
            </a:custGeom>
            <a:ln w="40651" cap="flat">
              <a:solidFill>
                <a:srgbClr val="000000">
                  <a:alpha val="100000"/>
                </a:srgbClr>
              </a:solidFill>
              <a:prstDash val="solid"/>
              <a:round/>
            </a:ln>
          </p:spPr>
          <p:txBody>
            <a:bodyPr/>
            <a:lstStyle/>
            <a:p>
              <a:endParaRPr/>
            </a:p>
          </p:txBody>
        </p:sp>
        <p:sp>
          <p:nvSpPr>
            <p:cNvPr id="430" name="pl430"/>
            <p:cNvSpPr/>
            <p:nvPr/>
          </p:nvSpPr>
          <p:spPr>
            <a:xfrm>
              <a:off x="5838063" y="2606383"/>
              <a:ext cx="1472910" cy="36307"/>
            </a:xfrm>
            <a:custGeom>
              <a:avLst/>
              <a:gdLst/>
              <a:ahLst/>
              <a:cxnLst/>
              <a:rect l="0" t="0" r="0" b="0"/>
              <a:pathLst>
                <a:path w="1472910" h="36307">
                  <a:moveTo>
                    <a:pt x="0" y="0"/>
                  </a:moveTo>
                  <a:lnTo>
                    <a:pt x="210415" y="36307"/>
                  </a:lnTo>
                  <a:lnTo>
                    <a:pt x="420831" y="36307"/>
                  </a:lnTo>
                  <a:lnTo>
                    <a:pt x="631247" y="36307"/>
                  </a:lnTo>
                  <a:lnTo>
                    <a:pt x="841663" y="12102"/>
                  </a:lnTo>
                  <a:lnTo>
                    <a:pt x="1052079" y="36307"/>
                  </a:lnTo>
                  <a:lnTo>
                    <a:pt x="1262495" y="36307"/>
                  </a:lnTo>
                  <a:lnTo>
                    <a:pt x="1472910" y="36307"/>
                  </a:lnTo>
                </a:path>
              </a:pathLst>
            </a:custGeom>
            <a:ln w="35231" cap="flat">
              <a:solidFill>
                <a:srgbClr val="F26A21">
                  <a:alpha val="100000"/>
                </a:srgbClr>
              </a:solidFill>
              <a:prstDash val="solid"/>
              <a:round/>
            </a:ln>
          </p:spPr>
          <p:txBody>
            <a:bodyPr/>
            <a:lstStyle/>
            <a:p>
              <a:endParaRPr/>
            </a:p>
          </p:txBody>
        </p:sp>
        <p:sp>
          <p:nvSpPr>
            <p:cNvPr id="431" name="pl431"/>
            <p:cNvSpPr/>
            <p:nvPr/>
          </p:nvSpPr>
          <p:spPr>
            <a:xfrm>
              <a:off x="5764417"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32" name="tx432"/>
            <p:cNvSpPr/>
            <p:nvPr/>
          </p:nvSpPr>
          <p:spPr>
            <a:xfrm>
              <a:off x="5807918" y="244173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33" name="tx433"/>
            <p:cNvSpPr/>
            <p:nvPr/>
          </p:nvSpPr>
          <p:spPr>
            <a:xfrm>
              <a:off x="6018334"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34" name="tx434"/>
            <p:cNvSpPr/>
            <p:nvPr/>
          </p:nvSpPr>
          <p:spPr>
            <a:xfrm>
              <a:off x="6228750"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35" name="tx435"/>
            <p:cNvSpPr/>
            <p:nvPr/>
          </p:nvSpPr>
          <p:spPr>
            <a:xfrm>
              <a:off x="6439166"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36" name="tx436"/>
            <p:cNvSpPr/>
            <p:nvPr/>
          </p:nvSpPr>
          <p:spPr>
            <a:xfrm>
              <a:off x="6649581" y="245521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37" name="tx437"/>
            <p:cNvSpPr/>
            <p:nvPr/>
          </p:nvSpPr>
          <p:spPr>
            <a:xfrm>
              <a:off x="6859997"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38" name="tx438"/>
            <p:cNvSpPr/>
            <p:nvPr/>
          </p:nvSpPr>
          <p:spPr>
            <a:xfrm>
              <a:off x="7070413"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39" name="tx439"/>
            <p:cNvSpPr/>
            <p:nvPr/>
          </p:nvSpPr>
          <p:spPr>
            <a:xfrm>
              <a:off x="7280829"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0" name="rc440"/>
            <p:cNvSpPr/>
            <p:nvPr/>
          </p:nvSpPr>
          <p:spPr>
            <a:xfrm>
              <a:off x="5764417" y="2961634"/>
              <a:ext cx="1620202" cy="758825"/>
            </a:xfrm>
            <a:prstGeom prst="rect">
              <a:avLst/>
            </a:prstGeom>
            <a:solidFill>
              <a:srgbClr val="EBEBEB">
                <a:alpha val="100000"/>
              </a:srgbClr>
            </a:solidFill>
          </p:spPr>
          <p:txBody>
            <a:bodyPr/>
            <a:lstStyle/>
            <a:p>
              <a:endParaRPr/>
            </a:p>
          </p:txBody>
        </p:sp>
        <p:sp>
          <p:nvSpPr>
            <p:cNvPr id="441" name="pl441"/>
            <p:cNvSpPr/>
            <p:nvPr/>
          </p:nvSpPr>
          <p:spPr>
            <a:xfrm>
              <a:off x="5764417" y="35346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64417" y="32321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64417"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44" name="pl444"/>
            <p:cNvSpPr/>
            <p:nvPr/>
          </p:nvSpPr>
          <p:spPr>
            <a:xfrm>
              <a:off x="5764417" y="338340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45" name="pl445"/>
            <p:cNvSpPr/>
            <p:nvPr/>
          </p:nvSpPr>
          <p:spPr>
            <a:xfrm>
              <a:off x="5764417" y="308084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83806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604847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625889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46931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67972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89014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710055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731097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5838063" y="3589147"/>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455" name="pl455"/>
            <p:cNvSpPr/>
            <p:nvPr/>
          </p:nvSpPr>
          <p:spPr>
            <a:xfrm>
              <a:off x="5838063" y="3613352"/>
              <a:ext cx="1472910" cy="72614"/>
            </a:xfrm>
            <a:custGeom>
              <a:avLst/>
              <a:gdLst/>
              <a:ahLst/>
              <a:cxnLst/>
              <a:rect l="0" t="0" r="0" b="0"/>
              <a:pathLst>
                <a:path w="1472910" h="72614">
                  <a:moveTo>
                    <a:pt x="0" y="60512"/>
                  </a:moveTo>
                  <a:lnTo>
                    <a:pt x="210415" y="60512"/>
                  </a:lnTo>
                  <a:lnTo>
                    <a:pt x="420831" y="36307"/>
                  </a:lnTo>
                  <a:lnTo>
                    <a:pt x="631247" y="0"/>
                  </a:lnTo>
                  <a:lnTo>
                    <a:pt x="841663" y="72614"/>
                  </a:lnTo>
                  <a:lnTo>
                    <a:pt x="1052079" y="72614"/>
                  </a:lnTo>
                  <a:lnTo>
                    <a:pt x="1262495" y="60512"/>
                  </a:lnTo>
                  <a:lnTo>
                    <a:pt x="1472910" y="36307"/>
                  </a:lnTo>
                </a:path>
              </a:pathLst>
            </a:custGeom>
            <a:ln w="40651" cap="flat">
              <a:solidFill>
                <a:srgbClr val="BEBEBE">
                  <a:alpha val="69803"/>
                </a:srgbClr>
              </a:solidFill>
              <a:prstDash val="solid"/>
              <a:round/>
            </a:ln>
          </p:spPr>
          <p:txBody>
            <a:bodyPr/>
            <a:lstStyle/>
            <a:p>
              <a:endParaRPr/>
            </a:p>
          </p:txBody>
        </p:sp>
        <p:sp>
          <p:nvSpPr>
            <p:cNvPr id="456" name="pl456"/>
            <p:cNvSpPr/>
            <p:nvPr/>
          </p:nvSpPr>
          <p:spPr>
            <a:xfrm>
              <a:off x="5838063" y="3613352"/>
              <a:ext cx="1472910" cy="72614"/>
            </a:xfrm>
            <a:custGeom>
              <a:avLst/>
              <a:gdLst/>
              <a:ahLst/>
              <a:cxnLst/>
              <a:rect l="0" t="0" r="0" b="0"/>
              <a:pathLst>
                <a:path w="1472910" h="72614">
                  <a:moveTo>
                    <a:pt x="0" y="60512"/>
                  </a:moveTo>
                  <a:lnTo>
                    <a:pt x="210415" y="60512"/>
                  </a:lnTo>
                  <a:lnTo>
                    <a:pt x="420831" y="36307"/>
                  </a:lnTo>
                  <a:lnTo>
                    <a:pt x="631247" y="0"/>
                  </a:lnTo>
                  <a:lnTo>
                    <a:pt x="841663" y="72614"/>
                  </a:lnTo>
                  <a:lnTo>
                    <a:pt x="1052079" y="72614"/>
                  </a:lnTo>
                  <a:lnTo>
                    <a:pt x="1262495" y="60512"/>
                  </a:lnTo>
                  <a:lnTo>
                    <a:pt x="1472910" y="36307"/>
                  </a:lnTo>
                </a:path>
              </a:pathLst>
            </a:custGeom>
            <a:ln w="35231" cap="flat">
              <a:solidFill>
                <a:srgbClr val="BEBEBE">
                  <a:alpha val="69803"/>
                </a:srgbClr>
              </a:solidFill>
              <a:prstDash val="solid"/>
              <a:round/>
            </a:ln>
          </p:spPr>
          <p:txBody>
            <a:bodyPr/>
            <a:lstStyle/>
            <a:p>
              <a:endParaRPr/>
            </a:p>
          </p:txBody>
        </p:sp>
        <p:sp>
          <p:nvSpPr>
            <p:cNvPr id="457" name="pl457"/>
            <p:cNvSpPr/>
            <p:nvPr/>
          </p:nvSpPr>
          <p:spPr>
            <a:xfrm>
              <a:off x="5838063" y="3589147"/>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458" name="pl458"/>
            <p:cNvSpPr/>
            <p:nvPr/>
          </p:nvSpPr>
          <p:spPr>
            <a:xfrm>
              <a:off x="5838063" y="3613352"/>
              <a:ext cx="1472910" cy="72614"/>
            </a:xfrm>
            <a:custGeom>
              <a:avLst/>
              <a:gdLst/>
              <a:ahLst/>
              <a:cxnLst/>
              <a:rect l="0" t="0" r="0" b="0"/>
              <a:pathLst>
                <a:path w="1472910" h="72614">
                  <a:moveTo>
                    <a:pt x="0" y="60512"/>
                  </a:moveTo>
                  <a:lnTo>
                    <a:pt x="210415" y="60512"/>
                  </a:lnTo>
                  <a:lnTo>
                    <a:pt x="420831" y="36307"/>
                  </a:lnTo>
                  <a:lnTo>
                    <a:pt x="631247" y="0"/>
                  </a:lnTo>
                  <a:lnTo>
                    <a:pt x="841663" y="72614"/>
                  </a:lnTo>
                  <a:lnTo>
                    <a:pt x="1052079" y="72614"/>
                  </a:lnTo>
                  <a:lnTo>
                    <a:pt x="1262495" y="60512"/>
                  </a:lnTo>
                  <a:lnTo>
                    <a:pt x="1472910" y="36307"/>
                  </a:lnTo>
                </a:path>
              </a:pathLst>
            </a:custGeom>
            <a:ln w="40651" cap="flat">
              <a:solidFill>
                <a:srgbClr val="000000">
                  <a:alpha val="100000"/>
                </a:srgbClr>
              </a:solidFill>
              <a:prstDash val="solid"/>
              <a:round/>
            </a:ln>
          </p:spPr>
          <p:txBody>
            <a:bodyPr/>
            <a:lstStyle/>
            <a:p>
              <a:endParaRPr/>
            </a:p>
          </p:txBody>
        </p:sp>
        <p:sp>
          <p:nvSpPr>
            <p:cNvPr id="459" name="pl459"/>
            <p:cNvSpPr/>
            <p:nvPr/>
          </p:nvSpPr>
          <p:spPr>
            <a:xfrm>
              <a:off x="5838063" y="3613352"/>
              <a:ext cx="1472910" cy="72614"/>
            </a:xfrm>
            <a:custGeom>
              <a:avLst/>
              <a:gdLst/>
              <a:ahLst/>
              <a:cxnLst/>
              <a:rect l="0" t="0" r="0" b="0"/>
              <a:pathLst>
                <a:path w="1472910" h="72614">
                  <a:moveTo>
                    <a:pt x="0" y="60512"/>
                  </a:moveTo>
                  <a:lnTo>
                    <a:pt x="210415" y="60512"/>
                  </a:lnTo>
                  <a:lnTo>
                    <a:pt x="420831" y="36307"/>
                  </a:lnTo>
                  <a:lnTo>
                    <a:pt x="631247" y="0"/>
                  </a:lnTo>
                  <a:lnTo>
                    <a:pt x="841663" y="72614"/>
                  </a:lnTo>
                  <a:lnTo>
                    <a:pt x="1052079" y="72614"/>
                  </a:lnTo>
                  <a:lnTo>
                    <a:pt x="1262495" y="60512"/>
                  </a:lnTo>
                  <a:lnTo>
                    <a:pt x="1472910" y="36307"/>
                  </a:lnTo>
                </a:path>
              </a:pathLst>
            </a:custGeom>
            <a:ln w="35231" cap="flat">
              <a:solidFill>
                <a:srgbClr val="F26A21">
                  <a:alpha val="100000"/>
                </a:srgbClr>
              </a:solidFill>
              <a:prstDash val="solid"/>
              <a:round/>
            </a:ln>
          </p:spPr>
          <p:txBody>
            <a:bodyPr/>
            <a:lstStyle/>
            <a:p>
              <a:endParaRPr/>
            </a:p>
          </p:txBody>
        </p:sp>
        <p:sp>
          <p:nvSpPr>
            <p:cNvPr id="460" name="pl460"/>
            <p:cNvSpPr/>
            <p:nvPr/>
          </p:nvSpPr>
          <p:spPr>
            <a:xfrm>
              <a:off x="5764417"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61" name="tx461"/>
            <p:cNvSpPr/>
            <p:nvPr/>
          </p:nvSpPr>
          <p:spPr>
            <a:xfrm>
              <a:off x="5807918" y="351059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62" name="tx462"/>
            <p:cNvSpPr/>
            <p:nvPr/>
          </p:nvSpPr>
          <p:spPr>
            <a:xfrm>
              <a:off x="6018334" y="351059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63" name="tx463"/>
            <p:cNvSpPr/>
            <p:nvPr/>
          </p:nvSpPr>
          <p:spPr>
            <a:xfrm>
              <a:off x="6228750" y="348500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64" name="tx464"/>
            <p:cNvSpPr/>
            <p:nvPr/>
          </p:nvSpPr>
          <p:spPr>
            <a:xfrm>
              <a:off x="6439166" y="34487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65" name="tx465"/>
            <p:cNvSpPr/>
            <p:nvPr/>
          </p:nvSpPr>
          <p:spPr>
            <a:xfrm>
              <a:off x="6649581"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6" name="tx466"/>
            <p:cNvSpPr/>
            <p:nvPr/>
          </p:nvSpPr>
          <p:spPr>
            <a:xfrm>
              <a:off x="6859997"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7" name="tx467"/>
            <p:cNvSpPr/>
            <p:nvPr/>
          </p:nvSpPr>
          <p:spPr>
            <a:xfrm>
              <a:off x="7070413" y="351059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68" name="tx468"/>
            <p:cNvSpPr/>
            <p:nvPr/>
          </p:nvSpPr>
          <p:spPr>
            <a:xfrm>
              <a:off x="7280829" y="348500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69" name="rc469"/>
            <p:cNvSpPr/>
            <p:nvPr/>
          </p:nvSpPr>
          <p:spPr>
            <a:xfrm>
              <a:off x="5764417" y="4004911"/>
              <a:ext cx="1620202" cy="758825"/>
            </a:xfrm>
            <a:prstGeom prst="rect">
              <a:avLst/>
            </a:prstGeom>
            <a:solidFill>
              <a:srgbClr val="EBEBEB">
                <a:alpha val="100000"/>
              </a:srgbClr>
            </a:solidFill>
          </p:spPr>
          <p:txBody>
            <a:bodyPr/>
            <a:lstStyle/>
            <a:p>
              <a:endParaRPr/>
            </a:p>
          </p:txBody>
        </p:sp>
        <p:sp>
          <p:nvSpPr>
            <p:cNvPr id="470" name="pl470"/>
            <p:cNvSpPr/>
            <p:nvPr/>
          </p:nvSpPr>
          <p:spPr>
            <a:xfrm>
              <a:off x="5764417" y="457796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71" name="pl471"/>
            <p:cNvSpPr/>
            <p:nvPr/>
          </p:nvSpPr>
          <p:spPr>
            <a:xfrm>
              <a:off x="5764417" y="427540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5764417"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73" name="pl473"/>
            <p:cNvSpPr/>
            <p:nvPr/>
          </p:nvSpPr>
          <p:spPr>
            <a:xfrm>
              <a:off x="5764417" y="442668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74" name="pl474"/>
            <p:cNvSpPr/>
            <p:nvPr/>
          </p:nvSpPr>
          <p:spPr>
            <a:xfrm>
              <a:off x="5764417" y="412412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75" name="pl475"/>
            <p:cNvSpPr/>
            <p:nvPr/>
          </p:nvSpPr>
          <p:spPr>
            <a:xfrm>
              <a:off x="583806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6" name="pl476"/>
            <p:cNvSpPr/>
            <p:nvPr/>
          </p:nvSpPr>
          <p:spPr>
            <a:xfrm>
              <a:off x="604847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625889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646931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667972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689014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710055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731097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5838063" y="4632424"/>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484" name="pl484"/>
            <p:cNvSpPr/>
            <p:nvPr/>
          </p:nvSpPr>
          <p:spPr>
            <a:xfrm>
              <a:off x="5838063" y="4656629"/>
              <a:ext cx="1472910" cy="60512"/>
            </a:xfrm>
            <a:custGeom>
              <a:avLst/>
              <a:gdLst/>
              <a:ahLst/>
              <a:cxnLst/>
              <a:rect l="0" t="0" r="0" b="0"/>
              <a:pathLst>
                <a:path w="1472910" h="60512">
                  <a:moveTo>
                    <a:pt x="0" y="24204"/>
                  </a:moveTo>
                  <a:lnTo>
                    <a:pt x="210415" y="36307"/>
                  </a:lnTo>
                  <a:lnTo>
                    <a:pt x="420831" y="12102"/>
                  </a:lnTo>
                  <a:lnTo>
                    <a:pt x="631247" y="0"/>
                  </a:lnTo>
                  <a:lnTo>
                    <a:pt x="841663" y="12102"/>
                  </a:lnTo>
                  <a:lnTo>
                    <a:pt x="1052079" y="24204"/>
                  </a:lnTo>
                  <a:lnTo>
                    <a:pt x="1262495" y="36307"/>
                  </a:lnTo>
                  <a:lnTo>
                    <a:pt x="1472910" y="60512"/>
                  </a:lnTo>
                </a:path>
              </a:pathLst>
            </a:custGeom>
            <a:ln w="40651" cap="flat">
              <a:solidFill>
                <a:srgbClr val="BEBEBE">
                  <a:alpha val="69803"/>
                </a:srgbClr>
              </a:solidFill>
              <a:prstDash val="solid"/>
              <a:round/>
            </a:ln>
          </p:spPr>
          <p:txBody>
            <a:bodyPr/>
            <a:lstStyle/>
            <a:p>
              <a:endParaRPr/>
            </a:p>
          </p:txBody>
        </p:sp>
        <p:sp>
          <p:nvSpPr>
            <p:cNvPr id="485" name="pl485"/>
            <p:cNvSpPr/>
            <p:nvPr/>
          </p:nvSpPr>
          <p:spPr>
            <a:xfrm>
              <a:off x="5838063" y="4656629"/>
              <a:ext cx="1472910" cy="60512"/>
            </a:xfrm>
            <a:custGeom>
              <a:avLst/>
              <a:gdLst/>
              <a:ahLst/>
              <a:cxnLst/>
              <a:rect l="0" t="0" r="0" b="0"/>
              <a:pathLst>
                <a:path w="1472910" h="60512">
                  <a:moveTo>
                    <a:pt x="0" y="24204"/>
                  </a:moveTo>
                  <a:lnTo>
                    <a:pt x="210415" y="36307"/>
                  </a:lnTo>
                  <a:lnTo>
                    <a:pt x="420831" y="12102"/>
                  </a:lnTo>
                  <a:lnTo>
                    <a:pt x="631247" y="0"/>
                  </a:lnTo>
                  <a:lnTo>
                    <a:pt x="841663" y="12102"/>
                  </a:lnTo>
                  <a:lnTo>
                    <a:pt x="1052079" y="24204"/>
                  </a:lnTo>
                  <a:lnTo>
                    <a:pt x="1262495" y="36307"/>
                  </a:lnTo>
                  <a:lnTo>
                    <a:pt x="1472910" y="60512"/>
                  </a:lnTo>
                </a:path>
              </a:pathLst>
            </a:custGeom>
            <a:ln w="35231" cap="flat">
              <a:solidFill>
                <a:srgbClr val="BEBEBE">
                  <a:alpha val="69803"/>
                </a:srgbClr>
              </a:solidFill>
              <a:prstDash val="solid"/>
              <a:round/>
            </a:ln>
          </p:spPr>
          <p:txBody>
            <a:bodyPr/>
            <a:lstStyle/>
            <a:p>
              <a:endParaRPr/>
            </a:p>
          </p:txBody>
        </p:sp>
        <p:sp>
          <p:nvSpPr>
            <p:cNvPr id="486" name="pl486"/>
            <p:cNvSpPr/>
            <p:nvPr/>
          </p:nvSpPr>
          <p:spPr>
            <a:xfrm>
              <a:off x="5838063" y="4632424"/>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487" name="pl487"/>
            <p:cNvSpPr/>
            <p:nvPr/>
          </p:nvSpPr>
          <p:spPr>
            <a:xfrm>
              <a:off x="5838063" y="4656629"/>
              <a:ext cx="1472910" cy="60512"/>
            </a:xfrm>
            <a:custGeom>
              <a:avLst/>
              <a:gdLst/>
              <a:ahLst/>
              <a:cxnLst/>
              <a:rect l="0" t="0" r="0" b="0"/>
              <a:pathLst>
                <a:path w="1472910" h="60512">
                  <a:moveTo>
                    <a:pt x="0" y="24204"/>
                  </a:moveTo>
                  <a:lnTo>
                    <a:pt x="210415" y="36307"/>
                  </a:lnTo>
                  <a:lnTo>
                    <a:pt x="420831" y="12102"/>
                  </a:lnTo>
                  <a:lnTo>
                    <a:pt x="631247" y="0"/>
                  </a:lnTo>
                  <a:lnTo>
                    <a:pt x="841663" y="12102"/>
                  </a:lnTo>
                  <a:lnTo>
                    <a:pt x="1052079" y="24204"/>
                  </a:lnTo>
                  <a:lnTo>
                    <a:pt x="1262495" y="36307"/>
                  </a:lnTo>
                  <a:lnTo>
                    <a:pt x="1472910" y="60512"/>
                  </a:lnTo>
                </a:path>
              </a:pathLst>
            </a:custGeom>
            <a:ln w="40651" cap="flat">
              <a:solidFill>
                <a:srgbClr val="000000">
                  <a:alpha val="100000"/>
                </a:srgbClr>
              </a:solidFill>
              <a:prstDash val="solid"/>
              <a:round/>
            </a:ln>
          </p:spPr>
          <p:txBody>
            <a:bodyPr/>
            <a:lstStyle/>
            <a:p>
              <a:endParaRPr/>
            </a:p>
          </p:txBody>
        </p:sp>
        <p:sp>
          <p:nvSpPr>
            <p:cNvPr id="488" name="pl488"/>
            <p:cNvSpPr/>
            <p:nvPr/>
          </p:nvSpPr>
          <p:spPr>
            <a:xfrm>
              <a:off x="5838063" y="4656629"/>
              <a:ext cx="1472910" cy="60512"/>
            </a:xfrm>
            <a:custGeom>
              <a:avLst/>
              <a:gdLst/>
              <a:ahLst/>
              <a:cxnLst/>
              <a:rect l="0" t="0" r="0" b="0"/>
              <a:pathLst>
                <a:path w="1472910" h="60512">
                  <a:moveTo>
                    <a:pt x="0" y="24204"/>
                  </a:moveTo>
                  <a:lnTo>
                    <a:pt x="210415" y="36307"/>
                  </a:lnTo>
                  <a:lnTo>
                    <a:pt x="420831" y="12102"/>
                  </a:lnTo>
                  <a:lnTo>
                    <a:pt x="631247" y="0"/>
                  </a:lnTo>
                  <a:lnTo>
                    <a:pt x="841663" y="12102"/>
                  </a:lnTo>
                  <a:lnTo>
                    <a:pt x="1052079" y="24204"/>
                  </a:lnTo>
                  <a:lnTo>
                    <a:pt x="1262495" y="36307"/>
                  </a:lnTo>
                  <a:lnTo>
                    <a:pt x="1472910" y="60512"/>
                  </a:lnTo>
                </a:path>
              </a:pathLst>
            </a:custGeom>
            <a:ln w="35231" cap="flat">
              <a:solidFill>
                <a:srgbClr val="F26A21">
                  <a:alpha val="100000"/>
                </a:srgbClr>
              </a:solidFill>
              <a:prstDash val="solid"/>
              <a:round/>
            </a:ln>
          </p:spPr>
          <p:txBody>
            <a:bodyPr/>
            <a:lstStyle/>
            <a:p>
              <a:endParaRPr/>
            </a:p>
          </p:txBody>
        </p:sp>
        <p:sp>
          <p:nvSpPr>
            <p:cNvPr id="489" name="pl489"/>
            <p:cNvSpPr/>
            <p:nvPr/>
          </p:nvSpPr>
          <p:spPr>
            <a:xfrm>
              <a:off x="5764417"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90" name="tx490"/>
            <p:cNvSpPr/>
            <p:nvPr/>
          </p:nvSpPr>
          <p:spPr>
            <a:xfrm>
              <a:off x="5807918" y="451787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91" name="tx491"/>
            <p:cNvSpPr/>
            <p:nvPr/>
          </p:nvSpPr>
          <p:spPr>
            <a:xfrm>
              <a:off x="6018334" y="45282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92" name="tx492"/>
            <p:cNvSpPr/>
            <p:nvPr/>
          </p:nvSpPr>
          <p:spPr>
            <a:xfrm>
              <a:off x="6228750" y="450551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93" name="tx493"/>
            <p:cNvSpPr/>
            <p:nvPr/>
          </p:nvSpPr>
          <p:spPr>
            <a:xfrm>
              <a:off x="6439166" y="44920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94" name="tx494"/>
            <p:cNvSpPr/>
            <p:nvPr/>
          </p:nvSpPr>
          <p:spPr>
            <a:xfrm>
              <a:off x="6649581" y="450551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95" name="tx495"/>
            <p:cNvSpPr/>
            <p:nvPr/>
          </p:nvSpPr>
          <p:spPr>
            <a:xfrm>
              <a:off x="6859997" y="451787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96" name="tx496"/>
            <p:cNvSpPr/>
            <p:nvPr/>
          </p:nvSpPr>
          <p:spPr>
            <a:xfrm>
              <a:off x="7070413" y="45282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97" name="tx497"/>
            <p:cNvSpPr/>
            <p:nvPr/>
          </p:nvSpPr>
          <p:spPr>
            <a:xfrm>
              <a:off x="7280829" y="45538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98" name="rc498"/>
            <p:cNvSpPr/>
            <p:nvPr/>
          </p:nvSpPr>
          <p:spPr>
            <a:xfrm>
              <a:off x="7454208" y="875080"/>
              <a:ext cx="1620202" cy="758825"/>
            </a:xfrm>
            <a:prstGeom prst="rect">
              <a:avLst/>
            </a:prstGeom>
            <a:solidFill>
              <a:srgbClr val="EBEBEB">
                <a:alpha val="100000"/>
              </a:srgbClr>
            </a:solidFill>
          </p:spPr>
          <p:txBody>
            <a:bodyPr/>
            <a:lstStyle/>
            <a:p>
              <a:endParaRPr/>
            </a:p>
          </p:txBody>
        </p:sp>
        <p:sp>
          <p:nvSpPr>
            <p:cNvPr id="499" name="pl499"/>
            <p:cNvSpPr/>
            <p:nvPr/>
          </p:nvSpPr>
          <p:spPr>
            <a:xfrm>
              <a:off x="7454208" y="144813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00" name="pl500"/>
            <p:cNvSpPr/>
            <p:nvPr/>
          </p:nvSpPr>
          <p:spPr>
            <a:xfrm>
              <a:off x="7454208" y="114557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01" name="pl501"/>
            <p:cNvSpPr/>
            <p:nvPr/>
          </p:nvSpPr>
          <p:spPr>
            <a:xfrm>
              <a:off x="7454208"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02" name="pl502"/>
            <p:cNvSpPr/>
            <p:nvPr/>
          </p:nvSpPr>
          <p:spPr>
            <a:xfrm>
              <a:off x="7454208" y="12968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03" name="pl503"/>
            <p:cNvSpPr/>
            <p:nvPr/>
          </p:nvSpPr>
          <p:spPr>
            <a:xfrm>
              <a:off x="7454208" y="99428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04" name="pl504"/>
            <p:cNvSpPr/>
            <p:nvPr/>
          </p:nvSpPr>
          <p:spPr>
            <a:xfrm>
              <a:off x="752785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5" name="pl505"/>
            <p:cNvSpPr/>
            <p:nvPr/>
          </p:nvSpPr>
          <p:spPr>
            <a:xfrm>
              <a:off x="773827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6" name="pl506"/>
            <p:cNvSpPr/>
            <p:nvPr/>
          </p:nvSpPr>
          <p:spPr>
            <a:xfrm>
              <a:off x="794868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7" name="pl507"/>
            <p:cNvSpPr/>
            <p:nvPr/>
          </p:nvSpPr>
          <p:spPr>
            <a:xfrm>
              <a:off x="815910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836951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857993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879034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900076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7527854" y="1502593"/>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513" name="pl513"/>
            <p:cNvSpPr/>
            <p:nvPr/>
          </p:nvSpPr>
          <p:spPr>
            <a:xfrm>
              <a:off x="7527854" y="1575208"/>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514" name="pl514"/>
            <p:cNvSpPr/>
            <p:nvPr/>
          </p:nvSpPr>
          <p:spPr>
            <a:xfrm>
              <a:off x="7527854" y="1575208"/>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515" name="pl515"/>
            <p:cNvSpPr/>
            <p:nvPr/>
          </p:nvSpPr>
          <p:spPr>
            <a:xfrm>
              <a:off x="7527854" y="1502593"/>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516" name="pl516"/>
            <p:cNvSpPr/>
            <p:nvPr/>
          </p:nvSpPr>
          <p:spPr>
            <a:xfrm>
              <a:off x="7527854" y="1575208"/>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517" name="pl517"/>
            <p:cNvSpPr/>
            <p:nvPr/>
          </p:nvSpPr>
          <p:spPr>
            <a:xfrm>
              <a:off x="7527854" y="1575208"/>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518" name="pl518"/>
            <p:cNvSpPr/>
            <p:nvPr/>
          </p:nvSpPr>
          <p:spPr>
            <a:xfrm>
              <a:off x="7454208"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19" name="tx519"/>
            <p:cNvSpPr/>
            <p:nvPr/>
          </p:nvSpPr>
          <p:spPr>
            <a:xfrm>
              <a:off x="7497709" y="141193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0" name="tx520"/>
            <p:cNvSpPr/>
            <p:nvPr/>
          </p:nvSpPr>
          <p:spPr>
            <a:xfrm>
              <a:off x="7708125" y="141193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1" name="tx521"/>
            <p:cNvSpPr/>
            <p:nvPr/>
          </p:nvSpPr>
          <p:spPr>
            <a:xfrm>
              <a:off x="7918541" y="141193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2" name="tx522"/>
            <p:cNvSpPr/>
            <p:nvPr/>
          </p:nvSpPr>
          <p:spPr>
            <a:xfrm>
              <a:off x="8128957" y="141193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3" name="tx523"/>
            <p:cNvSpPr/>
            <p:nvPr/>
          </p:nvSpPr>
          <p:spPr>
            <a:xfrm>
              <a:off x="8339373" y="141193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4" name="tx524"/>
            <p:cNvSpPr/>
            <p:nvPr/>
          </p:nvSpPr>
          <p:spPr>
            <a:xfrm>
              <a:off x="8549788" y="141193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5" name="tx525"/>
            <p:cNvSpPr/>
            <p:nvPr/>
          </p:nvSpPr>
          <p:spPr>
            <a:xfrm>
              <a:off x="8760204" y="141193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6" name="tx526"/>
            <p:cNvSpPr/>
            <p:nvPr/>
          </p:nvSpPr>
          <p:spPr>
            <a:xfrm>
              <a:off x="8970620" y="141193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7" name="rc527"/>
            <p:cNvSpPr/>
            <p:nvPr/>
          </p:nvSpPr>
          <p:spPr>
            <a:xfrm>
              <a:off x="7454208" y="1918357"/>
              <a:ext cx="1620202" cy="758825"/>
            </a:xfrm>
            <a:prstGeom prst="rect">
              <a:avLst/>
            </a:prstGeom>
            <a:solidFill>
              <a:srgbClr val="EBEBEB">
                <a:alpha val="100000"/>
              </a:srgbClr>
            </a:solidFill>
          </p:spPr>
          <p:txBody>
            <a:bodyPr/>
            <a:lstStyle/>
            <a:p>
              <a:endParaRPr/>
            </a:p>
          </p:txBody>
        </p:sp>
        <p:sp>
          <p:nvSpPr>
            <p:cNvPr id="528" name="pl528"/>
            <p:cNvSpPr/>
            <p:nvPr/>
          </p:nvSpPr>
          <p:spPr>
            <a:xfrm>
              <a:off x="7454208" y="249140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29" name="pl529"/>
            <p:cNvSpPr/>
            <p:nvPr/>
          </p:nvSpPr>
          <p:spPr>
            <a:xfrm>
              <a:off x="7454208" y="21888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30" name="pl530"/>
            <p:cNvSpPr/>
            <p:nvPr/>
          </p:nvSpPr>
          <p:spPr>
            <a:xfrm>
              <a:off x="7454208"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31" name="pl531"/>
            <p:cNvSpPr/>
            <p:nvPr/>
          </p:nvSpPr>
          <p:spPr>
            <a:xfrm>
              <a:off x="7454208" y="234012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32" name="pl532"/>
            <p:cNvSpPr/>
            <p:nvPr/>
          </p:nvSpPr>
          <p:spPr>
            <a:xfrm>
              <a:off x="7454208" y="203756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33" name="pl533"/>
            <p:cNvSpPr/>
            <p:nvPr/>
          </p:nvSpPr>
          <p:spPr>
            <a:xfrm>
              <a:off x="752785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4" name="pl534"/>
            <p:cNvSpPr/>
            <p:nvPr/>
          </p:nvSpPr>
          <p:spPr>
            <a:xfrm>
              <a:off x="773827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5" name="pl535"/>
            <p:cNvSpPr/>
            <p:nvPr/>
          </p:nvSpPr>
          <p:spPr>
            <a:xfrm>
              <a:off x="794868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6" name="pl536"/>
            <p:cNvSpPr/>
            <p:nvPr/>
          </p:nvSpPr>
          <p:spPr>
            <a:xfrm>
              <a:off x="815910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7" name="pl537"/>
            <p:cNvSpPr/>
            <p:nvPr/>
          </p:nvSpPr>
          <p:spPr>
            <a:xfrm>
              <a:off x="836951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8" name="pl538"/>
            <p:cNvSpPr/>
            <p:nvPr/>
          </p:nvSpPr>
          <p:spPr>
            <a:xfrm>
              <a:off x="857993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879034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900076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527854" y="2545870"/>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542" name="pl542"/>
            <p:cNvSpPr/>
            <p:nvPr/>
          </p:nvSpPr>
          <p:spPr>
            <a:xfrm>
              <a:off x="7527854" y="2473255"/>
              <a:ext cx="1472910" cy="121024"/>
            </a:xfrm>
            <a:custGeom>
              <a:avLst/>
              <a:gdLst/>
              <a:ahLst/>
              <a:cxnLst/>
              <a:rect l="0" t="0" r="0" b="0"/>
              <a:pathLst>
                <a:path w="1472910" h="121024">
                  <a:moveTo>
                    <a:pt x="0" y="121024"/>
                  </a:moveTo>
                  <a:lnTo>
                    <a:pt x="210415" y="48409"/>
                  </a:lnTo>
                  <a:lnTo>
                    <a:pt x="420831" y="12102"/>
                  </a:lnTo>
                  <a:lnTo>
                    <a:pt x="631247" y="0"/>
                  </a:lnTo>
                  <a:lnTo>
                    <a:pt x="841663" y="0"/>
                  </a:lnTo>
                  <a:lnTo>
                    <a:pt x="1052079" y="24204"/>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543" name="pl543"/>
            <p:cNvSpPr/>
            <p:nvPr/>
          </p:nvSpPr>
          <p:spPr>
            <a:xfrm>
              <a:off x="7527854" y="2473255"/>
              <a:ext cx="1472910" cy="121024"/>
            </a:xfrm>
            <a:custGeom>
              <a:avLst/>
              <a:gdLst/>
              <a:ahLst/>
              <a:cxnLst/>
              <a:rect l="0" t="0" r="0" b="0"/>
              <a:pathLst>
                <a:path w="1472910" h="121024">
                  <a:moveTo>
                    <a:pt x="0" y="121024"/>
                  </a:moveTo>
                  <a:lnTo>
                    <a:pt x="210415" y="48409"/>
                  </a:lnTo>
                  <a:lnTo>
                    <a:pt x="420831" y="12102"/>
                  </a:lnTo>
                  <a:lnTo>
                    <a:pt x="631247" y="0"/>
                  </a:lnTo>
                  <a:lnTo>
                    <a:pt x="841663" y="0"/>
                  </a:lnTo>
                  <a:lnTo>
                    <a:pt x="1052079" y="24204"/>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544" name="pl544"/>
            <p:cNvSpPr/>
            <p:nvPr/>
          </p:nvSpPr>
          <p:spPr>
            <a:xfrm>
              <a:off x="7527854" y="2545870"/>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545" name="pl545"/>
            <p:cNvSpPr/>
            <p:nvPr/>
          </p:nvSpPr>
          <p:spPr>
            <a:xfrm>
              <a:off x="7527854" y="2473255"/>
              <a:ext cx="1472910" cy="121024"/>
            </a:xfrm>
            <a:custGeom>
              <a:avLst/>
              <a:gdLst/>
              <a:ahLst/>
              <a:cxnLst/>
              <a:rect l="0" t="0" r="0" b="0"/>
              <a:pathLst>
                <a:path w="1472910" h="121024">
                  <a:moveTo>
                    <a:pt x="0" y="121024"/>
                  </a:moveTo>
                  <a:lnTo>
                    <a:pt x="210415" y="48409"/>
                  </a:lnTo>
                  <a:lnTo>
                    <a:pt x="420831" y="12102"/>
                  </a:lnTo>
                  <a:lnTo>
                    <a:pt x="631247" y="0"/>
                  </a:lnTo>
                  <a:lnTo>
                    <a:pt x="841663" y="0"/>
                  </a:lnTo>
                  <a:lnTo>
                    <a:pt x="1052079" y="24204"/>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546" name="pl546"/>
            <p:cNvSpPr/>
            <p:nvPr/>
          </p:nvSpPr>
          <p:spPr>
            <a:xfrm>
              <a:off x="7527854" y="2473255"/>
              <a:ext cx="1472910" cy="121024"/>
            </a:xfrm>
            <a:custGeom>
              <a:avLst/>
              <a:gdLst/>
              <a:ahLst/>
              <a:cxnLst/>
              <a:rect l="0" t="0" r="0" b="0"/>
              <a:pathLst>
                <a:path w="1472910" h="121024">
                  <a:moveTo>
                    <a:pt x="0" y="121024"/>
                  </a:moveTo>
                  <a:lnTo>
                    <a:pt x="210415" y="48409"/>
                  </a:lnTo>
                  <a:lnTo>
                    <a:pt x="420831" y="12102"/>
                  </a:lnTo>
                  <a:lnTo>
                    <a:pt x="631247" y="0"/>
                  </a:lnTo>
                  <a:lnTo>
                    <a:pt x="841663" y="0"/>
                  </a:lnTo>
                  <a:lnTo>
                    <a:pt x="1052079" y="24204"/>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547" name="pl547"/>
            <p:cNvSpPr/>
            <p:nvPr/>
          </p:nvSpPr>
          <p:spPr>
            <a:xfrm>
              <a:off x="7454208"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48" name="tx548"/>
            <p:cNvSpPr/>
            <p:nvPr/>
          </p:nvSpPr>
          <p:spPr>
            <a:xfrm>
              <a:off x="7497709" y="243132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49" name="tx549"/>
            <p:cNvSpPr/>
            <p:nvPr/>
          </p:nvSpPr>
          <p:spPr>
            <a:xfrm>
              <a:off x="7677980" y="23570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50" name="tx550"/>
            <p:cNvSpPr/>
            <p:nvPr/>
          </p:nvSpPr>
          <p:spPr>
            <a:xfrm>
              <a:off x="7888396" y="23207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51" name="tx551"/>
            <p:cNvSpPr/>
            <p:nvPr/>
          </p:nvSpPr>
          <p:spPr>
            <a:xfrm>
              <a:off x="8098812" y="230998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552" name="tx552"/>
            <p:cNvSpPr/>
            <p:nvPr/>
          </p:nvSpPr>
          <p:spPr>
            <a:xfrm>
              <a:off x="8309228" y="230998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553" name="tx553"/>
            <p:cNvSpPr/>
            <p:nvPr/>
          </p:nvSpPr>
          <p:spPr>
            <a:xfrm>
              <a:off x="8519644" y="233418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554" name="tx554"/>
            <p:cNvSpPr/>
            <p:nvPr/>
          </p:nvSpPr>
          <p:spPr>
            <a:xfrm>
              <a:off x="8730059" y="230998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555" name="tx555"/>
            <p:cNvSpPr/>
            <p:nvPr/>
          </p:nvSpPr>
          <p:spPr>
            <a:xfrm>
              <a:off x="8940475" y="230998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556" name="rc556"/>
            <p:cNvSpPr/>
            <p:nvPr/>
          </p:nvSpPr>
          <p:spPr>
            <a:xfrm>
              <a:off x="7454208" y="2961634"/>
              <a:ext cx="1620202" cy="758825"/>
            </a:xfrm>
            <a:prstGeom prst="rect">
              <a:avLst/>
            </a:prstGeom>
            <a:solidFill>
              <a:srgbClr val="EBEBEB">
                <a:alpha val="100000"/>
              </a:srgbClr>
            </a:solidFill>
          </p:spPr>
          <p:txBody>
            <a:bodyPr/>
            <a:lstStyle/>
            <a:p>
              <a:endParaRPr/>
            </a:p>
          </p:txBody>
        </p:sp>
        <p:sp>
          <p:nvSpPr>
            <p:cNvPr id="557" name="pl557"/>
            <p:cNvSpPr/>
            <p:nvPr/>
          </p:nvSpPr>
          <p:spPr>
            <a:xfrm>
              <a:off x="7454208" y="35346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58" name="pl558"/>
            <p:cNvSpPr/>
            <p:nvPr/>
          </p:nvSpPr>
          <p:spPr>
            <a:xfrm>
              <a:off x="7454208" y="32321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59" name="pl559"/>
            <p:cNvSpPr/>
            <p:nvPr/>
          </p:nvSpPr>
          <p:spPr>
            <a:xfrm>
              <a:off x="7454208"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7454208" y="338340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7454208" y="308084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62" name="pl562"/>
            <p:cNvSpPr/>
            <p:nvPr/>
          </p:nvSpPr>
          <p:spPr>
            <a:xfrm>
              <a:off x="752785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3" name="pl563"/>
            <p:cNvSpPr/>
            <p:nvPr/>
          </p:nvSpPr>
          <p:spPr>
            <a:xfrm>
              <a:off x="773827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4" name="pl564"/>
            <p:cNvSpPr/>
            <p:nvPr/>
          </p:nvSpPr>
          <p:spPr>
            <a:xfrm>
              <a:off x="794868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5" name="pl565"/>
            <p:cNvSpPr/>
            <p:nvPr/>
          </p:nvSpPr>
          <p:spPr>
            <a:xfrm>
              <a:off x="815910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6" name="pl566"/>
            <p:cNvSpPr/>
            <p:nvPr/>
          </p:nvSpPr>
          <p:spPr>
            <a:xfrm>
              <a:off x="836951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7" name="pl567"/>
            <p:cNvSpPr/>
            <p:nvPr/>
          </p:nvSpPr>
          <p:spPr>
            <a:xfrm>
              <a:off x="857993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8" name="pl568"/>
            <p:cNvSpPr/>
            <p:nvPr/>
          </p:nvSpPr>
          <p:spPr>
            <a:xfrm>
              <a:off x="879034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9" name="pl569"/>
            <p:cNvSpPr/>
            <p:nvPr/>
          </p:nvSpPr>
          <p:spPr>
            <a:xfrm>
              <a:off x="900076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7527854" y="3589147"/>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571" name="pl571"/>
            <p:cNvSpPr/>
            <p:nvPr/>
          </p:nvSpPr>
          <p:spPr>
            <a:xfrm>
              <a:off x="7527854" y="3540737"/>
              <a:ext cx="1472910" cy="72614"/>
            </a:xfrm>
            <a:custGeom>
              <a:avLst/>
              <a:gdLst/>
              <a:ahLst/>
              <a:cxnLst/>
              <a:rect l="0" t="0" r="0" b="0"/>
              <a:pathLst>
                <a:path w="1472910" h="72614">
                  <a:moveTo>
                    <a:pt x="0" y="0"/>
                  </a:moveTo>
                  <a:lnTo>
                    <a:pt x="210415" y="12102"/>
                  </a:lnTo>
                  <a:lnTo>
                    <a:pt x="420831" y="12102"/>
                  </a:lnTo>
                  <a:lnTo>
                    <a:pt x="631247" y="36307"/>
                  </a:lnTo>
                  <a:lnTo>
                    <a:pt x="841663" y="24204"/>
                  </a:lnTo>
                  <a:lnTo>
                    <a:pt x="1052079" y="24204"/>
                  </a:lnTo>
                  <a:lnTo>
                    <a:pt x="1262495" y="24204"/>
                  </a:lnTo>
                  <a:lnTo>
                    <a:pt x="1472910" y="72614"/>
                  </a:lnTo>
                </a:path>
              </a:pathLst>
            </a:custGeom>
            <a:ln w="40651" cap="flat">
              <a:solidFill>
                <a:srgbClr val="BEBEBE">
                  <a:alpha val="69803"/>
                </a:srgbClr>
              </a:solidFill>
              <a:prstDash val="solid"/>
              <a:round/>
            </a:ln>
          </p:spPr>
          <p:txBody>
            <a:bodyPr/>
            <a:lstStyle/>
            <a:p>
              <a:endParaRPr/>
            </a:p>
          </p:txBody>
        </p:sp>
        <p:sp>
          <p:nvSpPr>
            <p:cNvPr id="572" name="pl572"/>
            <p:cNvSpPr/>
            <p:nvPr/>
          </p:nvSpPr>
          <p:spPr>
            <a:xfrm>
              <a:off x="7527854" y="3540737"/>
              <a:ext cx="1472910" cy="72614"/>
            </a:xfrm>
            <a:custGeom>
              <a:avLst/>
              <a:gdLst/>
              <a:ahLst/>
              <a:cxnLst/>
              <a:rect l="0" t="0" r="0" b="0"/>
              <a:pathLst>
                <a:path w="1472910" h="72614">
                  <a:moveTo>
                    <a:pt x="0" y="0"/>
                  </a:moveTo>
                  <a:lnTo>
                    <a:pt x="210415" y="12102"/>
                  </a:lnTo>
                  <a:lnTo>
                    <a:pt x="420831" y="12102"/>
                  </a:lnTo>
                  <a:lnTo>
                    <a:pt x="631247" y="36307"/>
                  </a:lnTo>
                  <a:lnTo>
                    <a:pt x="841663" y="24204"/>
                  </a:lnTo>
                  <a:lnTo>
                    <a:pt x="1052079" y="24204"/>
                  </a:lnTo>
                  <a:lnTo>
                    <a:pt x="1262495" y="24204"/>
                  </a:lnTo>
                  <a:lnTo>
                    <a:pt x="1472910" y="72614"/>
                  </a:lnTo>
                </a:path>
              </a:pathLst>
            </a:custGeom>
            <a:ln w="35231" cap="flat">
              <a:solidFill>
                <a:srgbClr val="BEBEBE">
                  <a:alpha val="69803"/>
                </a:srgbClr>
              </a:solidFill>
              <a:prstDash val="solid"/>
              <a:round/>
            </a:ln>
          </p:spPr>
          <p:txBody>
            <a:bodyPr/>
            <a:lstStyle/>
            <a:p>
              <a:endParaRPr/>
            </a:p>
          </p:txBody>
        </p:sp>
        <p:sp>
          <p:nvSpPr>
            <p:cNvPr id="573" name="pl573"/>
            <p:cNvSpPr/>
            <p:nvPr/>
          </p:nvSpPr>
          <p:spPr>
            <a:xfrm>
              <a:off x="7527854" y="3589147"/>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574" name="pl574"/>
            <p:cNvSpPr/>
            <p:nvPr/>
          </p:nvSpPr>
          <p:spPr>
            <a:xfrm>
              <a:off x="7527854" y="3540737"/>
              <a:ext cx="1472910" cy="72614"/>
            </a:xfrm>
            <a:custGeom>
              <a:avLst/>
              <a:gdLst/>
              <a:ahLst/>
              <a:cxnLst/>
              <a:rect l="0" t="0" r="0" b="0"/>
              <a:pathLst>
                <a:path w="1472910" h="72614">
                  <a:moveTo>
                    <a:pt x="0" y="0"/>
                  </a:moveTo>
                  <a:lnTo>
                    <a:pt x="210415" y="12102"/>
                  </a:lnTo>
                  <a:lnTo>
                    <a:pt x="420831" y="12102"/>
                  </a:lnTo>
                  <a:lnTo>
                    <a:pt x="631247" y="36307"/>
                  </a:lnTo>
                  <a:lnTo>
                    <a:pt x="841663" y="24204"/>
                  </a:lnTo>
                  <a:lnTo>
                    <a:pt x="1052079" y="24204"/>
                  </a:lnTo>
                  <a:lnTo>
                    <a:pt x="1262495" y="24204"/>
                  </a:lnTo>
                  <a:lnTo>
                    <a:pt x="1472910" y="72614"/>
                  </a:lnTo>
                </a:path>
              </a:pathLst>
            </a:custGeom>
            <a:ln w="40651" cap="flat">
              <a:solidFill>
                <a:srgbClr val="000000">
                  <a:alpha val="100000"/>
                </a:srgbClr>
              </a:solidFill>
              <a:prstDash val="solid"/>
              <a:round/>
            </a:ln>
          </p:spPr>
          <p:txBody>
            <a:bodyPr/>
            <a:lstStyle/>
            <a:p>
              <a:endParaRPr/>
            </a:p>
          </p:txBody>
        </p:sp>
        <p:sp>
          <p:nvSpPr>
            <p:cNvPr id="575" name="pl575"/>
            <p:cNvSpPr/>
            <p:nvPr/>
          </p:nvSpPr>
          <p:spPr>
            <a:xfrm>
              <a:off x="7527854" y="3540737"/>
              <a:ext cx="1472910" cy="72614"/>
            </a:xfrm>
            <a:custGeom>
              <a:avLst/>
              <a:gdLst/>
              <a:ahLst/>
              <a:cxnLst/>
              <a:rect l="0" t="0" r="0" b="0"/>
              <a:pathLst>
                <a:path w="1472910" h="72614">
                  <a:moveTo>
                    <a:pt x="0" y="0"/>
                  </a:moveTo>
                  <a:lnTo>
                    <a:pt x="210415" y="12102"/>
                  </a:lnTo>
                  <a:lnTo>
                    <a:pt x="420831" y="12102"/>
                  </a:lnTo>
                  <a:lnTo>
                    <a:pt x="631247" y="36307"/>
                  </a:lnTo>
                  <a:lnTo>
                    <a:pt x="841663" y="24204"/>
                  </a:lnTo>
                  <a:lnTo>
                    <a:pt x="1052079" y="24204"/>
                  </a:lnTo>
                  <a:lnTo>
                    <a:pt x="1262495" y="24204"/>
                  </a:lnTo>
                  <a:lnTo>
                    <a:pt x="1472910" y="72614"/>
                  </a:lnTo>
                </a:path>
              </a:pathLst>
            </a:custGeom>
            <a:ln w="35231" cap="flat">
              <a:solidFill>
                <a:srgbClr val="F26A21">
                  <a:alpha val="100000"/>
                </a:srgbClr>
              </a:solidFill>
              <a:prstDash val="solid"/>
              <a:round/>
            </a:ln>
          </p:spPr>
          <p:txBody>
            <a:bodyPr/>
            <a:lstStyle/>
            <a:p>
              <a:endParaRPr/>
            </a:p>
          </p:txBody>
        </p:sp>
        <p:sp>
          <p:nvSpPr>
            <p:cNvPr id="576" name="pl576"/>
            <p:cNvSpPr/>
            <p:nvPr/>
          </p:nvSpPr>
          <p:spPr>
            <a:xfrm>
              <a:off x="7454208"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77" name="tx577"/>
            <p:cNvSpPr/>
            <p:nvPr/>
          </p:nvSpPr>
          <p:spPr>
            <a:xfrm>
              <a:off x="7467564" y="33774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578" name="tx578"/>
            <p:cNvSpPr/>
            <p:nvPr/>
          </p:nvSpPr>
          <p:spPr>
            <a:xfrm>
              <a:off x="7677980" y="338956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79" name="tx579"/>
            <p:cNvSpPr/>
            <p:nvPr/>
          </p:nvSpPr>
          <p:spPr>
            <a:xfrm>
              <a:off x="7888396" y="338956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80" name="tx580"/>
            <p:cNvSpPr/>
            <p:nvPr/>
          </p:nvSpPr>
          <p:spPr>
            <a:xfrm>
              <a:off x="8128957" y="341244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81" name="tx581"/>
            <p:cNvSpPr/>
            <p:nvPr/>
          </p:nvSpPr>
          <p:spPr>
            <a:xfrm>
              <a:off x="8309228" y="34003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82" name="tx582"/>
            <p:cNvSpPr/>
            <p:nvPr/>
          </p:nvSpPr>
          <p:spPr>
            <a:xfrm>
              <a:off x="8519644" y="34003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83" name="tx583"/>
            <p:cNvSpPr/>
            <p:nvPr/>
          </p:nvSpPr>
          <p:spPr>
            <a:xfrm>
              <a:off x="8730059" y="34003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84" name="tx584"/>
            <p:cNvSpPr/>
            <p:nvPr/>
          </p:nvSpPr>
          <p:spPr>
            <a:xfrm>
              <a:off x="8970620" y="34487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85" name="rc585"/>
            <p:cNvSpPr/>
            <p:nvPr/>
          </p:nvSpPr>
          <p:spPr>
            <a:xfrm>
              <a:off x="7454208" y="4004911"/>
              <a:ext cx="1620202" cy="758825"/>
            </a:xfrm>
            <a:prstGeom prst="rect">
              <a:avLst/>
            </a:prstGeom>
            <a:solidFill>
              <a:srgbClr val="EBEBEB">
                <a:alpha val="100000"/>
              </a:srgbClr>
            </a:solidFill>
          </p:spPr>
          <p:txBody>
            <a:bodyPr/>
            <a:lstStyle/>
            <a:p>
              <a:endParaRPr/>
            </a:p>
          </p:txBody>
        </p:sp>
        <p:sp>
          <p:nvSpPr>
            <p:cNvPr id="586" name="pl586"/>
            <p:cNvSpPr/>
            <p:nvPr/>
          </p:nvSpPr>
          <p:spPr>
            <a:xfrm>
              <a:off x="7454208" y="457796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87" name="pl587"/>
            <p:cNvSpPr/>
            <p:nvPr/>
          </p:nvSpPr>
          <p:spPr>
            <a:xfrm>
              <a:off x="7454208" y="427540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88" name="pl588"/>
            <p:cNvSpPr/>
            <p:nvPr/>
          </p:nvSpPr>
          <p:spPr>
            <a:xfrm>
              <a:off x="7454208"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7454208" y="442668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7454208" y="412412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91" name="pl591"/>
            <p:cNvSpPr/>
            <p:nvPr/>
          </p:nvSpPr>
          <p:spPr>
            <a:xfrm>
              <a:off x="752785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2" name="pl592"/>
            <p:cNvSpPr/>
            <p:nvPr/>
          </p:nvSpPr>
          <p:spPr>
            <a:xfrm>
              <a:off x="773827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3" name="pl593"/>
            <p:cNvSpPr/>
            <p:nvPr/>
          </p:nvSpPr>
          <p:spPr>
            <a:xfrm>
              <a:off x="794868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4" name="pl594"/>
            <p:cNvSpPr/>
            <p:nvPr/>
          </p:nvSpPr>
          <p:spPr>
            <a:xfrm>
              <a:off x="815910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5" name="pl595"/>
            <p:cNvSpPr/>
            <p:nvPr/>
          </p:nvSpPr>
          <p:spPr>
            <a:xfrm>
              <a:off x="836951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6" name="pl596"/>
            <p:cNvSpPr/>
            <p:nvPr/>
          </p:nvSpPr>
          <p:spPr>
            <a:xfrm>
              <a:off x="857993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7" name="pl597"/>
            <p:cNvSpPr/>
            <p:nvPr/>
          </p:nvSpPr>
          <p:spPr>
            <a:xfrm>
              <a:off x="879034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8" name="pl598"/>
            <p:cNvSpPr/>
            <p:nvPr/>
          </p:nvSpPr>
          <p:spPr>
            <a:xfrm>
              <a:off x="900076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9" name="pl599"/>
            <p:cNvSpPr/>
            <p:nvPr/>
          </p:nvSpPr>
          <p:spPr>
            <a:xfrm>
              <a:off x="7527854" y="4632424"/>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BEBEBE">
                  <a:alpha val="69803"/>
                </a:srgbClr>
              </a:solidFill>
              <a:prstDash val="solid"/>
              <a:round/>
            </a:ln>
          </p:spPr>
          <p:txBody>
            <a:bodyPr/>
            <a:lstStyle/>
            <a:p>
              <a:endParaRPr/>
            </a:p>
          </p:txBody>
        </p:sp>
        <p:sp>
          <p:nvSpPr>
            <p:cNvPr id="600" name="pl600"/>
            <p:cNvSpPr/>
            <p:nvPr/>
          </p:nvSpPr>
          <p:spPr>
            <a:xfrm>
              <a:off x="7527854" y="4608219"/>
              <a:ext cx="1472910" cy="84717"/>
            </a:xfrm>
            <a:custGeom>
              <a:avLst/>
              <a:gdLst/>
              <a:ahLst/>
              <a:cxnLst/>
              <a:rect l="0" t="0" r="0" b="0"/>
              <a:pathLst>
                <a:path w="1472910" h="84717">
                  <a:moveTo>
                    <a:pt x="0" y="72614"/>
                  </a:moveTo>
                  <a:lnTo>
                    <a:pt x="210415" y="48409"/>
                  </a:lnTo>
                  <a:lnTo>
                    <a:pt x="420831" y="60512"/>
                  </a:lnTo>
                  <a:lnTo>
                    <a:pt x="631247" y="84717"/>
                  </a:lnTo>
                  <a:lnTo>
                    <a:pt x="841663" y="0"/>
                  </a:lnTo>
                  <a:lnTo>
                    <a:pt x="1052079" y="12102"/>
                  </a:lnTo>
                  <a:lnTo>
                    <a:pt x="1262495" y="36307"/>
                  </a:lnTo>
                  <a:lnTo>
                    <a:pt x="1472910" y="60512"/>
                  </a:lnTo>
                </a:path>
              </a:pathLst>
            </a:custGeom>
            <a:ln w="40651" cap="flat">
              <a:solidFill>
                <a:srgbClr val="BEBEBE">
                  <a:alpha val="69803"/>
                </a:srgbClr>
              </a:solidFill>
              <a:prstDash val="solid"/>
              <a:round/>
            </a:ln>
          </p:spPr>
          <p:txBody>
            <a:bodyPr/>
            <a:lstStyle/>
            <a:p>
              <a:endParaRPr/>
            </a:p>
          </p:txBody>
        </p:sp>
        <p:sp>
          <p:nvSpPr>
            <p:cNvPr id="601" name="pl601"/>
            <p:cNvSpPr/>
            <p:nvPr/>
          </p:nvSpPr>
          <p:spPr>
            <a:xfrm>
              <a:off x="7527854" y="4608219"/>
              <a:ext cx="1472910" cy="84717"/>
            </a:xfrm>
            <a:custGeom>
              <a:avLst/>
              <a:gdLst/>
              <a:ahLst/>
              <a:cxnLst/>
              <a:rect l="0" t="0" r="0" b="0"/>
              <a:pathLst>
                <a:path w="1472910" h="84717">
                  <a:moveTo>
                    <a:pt x="0" y="72614"/>
                  </a:moveTo>
                  <a:lnTo>
                    <a:pt x="210415" y="48409"/>
                  </a:lnTo>
                  <a:lnTo>
                    <a:pt x="420831" y="60512"/>
                  </a:lnTo>
                  <a:lnTo>
                    <a:pt x="631247" y="84717"/>
                  </a:lnTo>
                  <a:lnTo>
                    <a:pt x="841663" y="0"/>
                  </a:lnTo>
                  <a:lnTo>
                    <a:pt x="1052079" y="12102"/>
                  </a:lnTo>
                  <a:lnTo>
                    <a:pt x="1262495" y="36307"/>
                  </a:lnTo>
                  <a:lnTo>
                    <a:pt x="1472910" y="60512"/>
                  </a:lnTo>
                </a:path>
              </a:pathLst>
            </a:custGeom>
            <a:ln w="35231" cap="flat">
              <a:solidFill>
                <a:srgbClr val="BEBEBE">
                  <a:alpha val="69803"/>
                </a:srgbClr>
              </a:solidFill>
              <a:prstDash val="solid"/>
              <a:round/>
            </a:ln>
          </p:spPr>
          <p:txBody>
            <a:bodyPr/>
            <a:lstStyle/>
            <a:p>
              <a:endParaRPr/>
            </a:p>
          </p:txBody>
        </p:sp>
        <p:sp>
          <p:nvSpPr>
            <p:cNvPr id="602" name="pl602"/>
            <p:cNvSpPr/>
            <p:nvPr/>
          </p:nvSpPr>
          <p:spPr>
            <a:xfrm>
              <a:off x="7527854" y="4632424"/>
              <a:ext cx="1472910" cy="36307"/>
            </a:xfrm>
            <a:custGeom>
              <a:avLst/>
              <a:gdLst/>
              <a:ahLst/>
              <a:cxnLst/>
              <a:rect l="0" t="0" r="0" b="0"/>
              <a:pathLst>
                <a:path w="1472910" h="36307">
                  <a:moveTo>
                    <a:pt x="0" y="24204"/>
                  </a:moveTo>
                  <a:lnTo>
                    <a:pt x="210415" y="36307"/>
                  </a:lnTo>
                  <a:lnTo>
                    <a:pt x="420831" y="12102"/>
                  </a:lnTo>
                  <a:lnTo>
                    <a:pt x="631247" y="0"/>
                  </a:lnTo>
                  <a:lnTo>
                    <a:pt x="841663" y="0"/>
                  </a:lnTo>
                  <a:lnTo>
                    <a:pt x="1052079" y="12102"/>
                  </a:lnTo>
                  <a:lnTo>
                    <a:pt x="1262495" y="12102"/>
                  </a:lnTo>
                  <a:lnTo>
                    <a:pt x="1472910" y="24204"/>
                  </a:lnTo>
                </a:path>
              </a:pathLst>
            </a:custGeom>
            <a:ln w="20325" cap="flat">
              <a:solidFill>
                <a:srgbClr val="6B6B6B">
                  <a:alpha val="100000"/>
                </a:srgbClr>
              </a:solidFill>
              <a:prstDash val="solid"/>
              <a:round/>
            </a:ln>
          </p:spPr>
          <p:txBody>
            <a:bodyPr/>
            <a:lstStyle/>
            <a:p>
              <a:endParaRPr/>
            </a:p>
          </p:txBody>
        </p:sp>
        <p:sp>
          <p:nvSpPr>
            <p:cNvPr id="603" name="pl603"/>
            <p:cNvSpPr/>
            <p:nvPr/>
          </p:nvSpPr>
          <p:spPr>
            <a:xfrm>
              <a:off x="7527854" y="4608219"/>
              <a:ext cx="1472910" cy="84717"/>
            </a:xfrm>
            <a:custGeom>
              <a:avLst/>
              <a:gdLst/>
              <a:ahLst/>
              <a:cxnLst/>
              <a:rect l="0" t="0" r="0" b="0"/>
              <a:pathLst>
                <a:path w="1472910" h="84717">
                  <a:moveTo>
                    <a:pt x="0" y="72614"/>
                  </a:moveTo>
                  <a:lnTo>
                    <a:pt x="210415" y="48409"/>
                  </a:lnTo>
                  <a:lnTo>
                    <a:pt x="420831" y="60512"/>
                  </a:lnTo>
                  <a:lnTo>
                    <a:pt x="631247" y="84717"/>
                  </a:lnTo>
                  <a:lnTo>
                    <a:pt x="841663" y="0"/>
                  </a:lnTo>
                  <a:lnTo>
                    <a:pt x="1052079" y="12102"/>
                  </a:lnTo>
                  <a:lnTo>
                    <a:pt x="1262495" y="36307"/>
                  </a:lnTo>
                  <a:lnTo>
                    <a:pt x="1472910" y="60512"/>
                  </a:lnTo>
                </a:path>
              </a:pathLst>
            </a:custGeom>
            <a:ln w="40651" cap="flat">
              <a:solidFill>
                <a:srgbClr val="000000">
                  <a:alpha val="100000"/>
                </a:srgbClr>
              </a:solidFill>
              <a:prstDash val="solid"/>
              <a:round/>
            </a:ln>
          </p:spPr>
          <p:txBody>
            <a:bodyPr/>
            <a:lstStyle/>
            <a:p>
              <a:endParaRPr/>
            </a:p>
          </p:txBody>
        </p:sp>
        <p:sp>
          <p:nvSpPr>
            <p:cNvPr id="604" name="pl604"/>
            <p:cNvSpPr/>
            <p:nvPr/>
          </p:nvSpPr>
          <p:spPr>
            <a:xfrm>
              <a:off x="7527854" y="4608219"/>
              <a:ext cx="1472910" cy="84717"/>
            </a:xfrm>
            <a:custGeom>
              <a:avLst/>
              <a:gdLst/>
              <a:ahLst/>
              <a:cxnLst/>
              <a:rect l="0" t="0" r="0" b="0"/>
              <a:pathLst>
                <a:path w="1472910" h="84717">
                  <a:moveTo>
                    <a:pt x="0" y="72614"/>
                  </a:moveTo>
                  <a:lnTo>
                    <a:pt x="210415" y="48409"/>
                  </a:lnTo>
                  <a:lnTo>
                    <a:pt x="420831" y="60512"/>
                  </a:lnTo>
                  <a:lnTo>
                    <a:pt x="631247" y="84717"/>
                  </a:lnTo>
                  <a:lnTo>
                    <a:pt x="841663" y="0"/>
                  </a:lnTo>
                  <a:lnTo>
                    <a:pt x="1052079" y="12102"/>
                  </a:lnTo>
                  <a:lnTo>
                    <a:pt x="1262495" y="36307"/>
                  </a:lnTo>
                  <a:lnTo>
                    <a:pt x="1472910" y="60512"/>
                  </a:lnTo>
                </a:path>
              </a:pathLst>
            </a:custGeom>
            <a:ln w="35231" cap="flat">
              <a:solidFill>
                <a:srgbClr val="F26A21">
                  <a:alpha val="100000"/>
                </a:srgbClr>
              </a:solidFill>
              <a:prstDash val="solid"/>
              <a:round/>
            </a:ln>
          </p:spPr>
          <p:txBody>
            <a:bodyPr/>
            <a:lstStyle/>
            <a:p>
              <a:endParaRPr/>
            </a:p>
          </p:txBody>
        </p:sp>
        <p:sp>
          <p:nvSpPr>
            <p:cNvPr id="605" name="pl605"/>
            <p:cNvSpPr/>
            <p:nvPr/>
          </p:nvSpPr>
          <p:spPr>
            <a:xfrm>
              <a:off x="7454208"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06" name="tx606"/>
            <p:cNvSpPr/>
            <p:nvPr/>
          </p:nvSpPr>
          <p:spPr>
            <a:xfrm>
              <a:off x="7497709" y="451787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07" name="tx607"/>
            <p:cNvSpPr/>
            <p:nvPr/>
          </p:nvSpPr>
          <p:spPr>
            <a:xfrm>
              <a:off x="7708125" y="44920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08" name="tx608"/>
            <p:cNvSpPr/>
            <p:nvPr/>
          </p:nvSpPr>
          <p:spPr>
            <a:xfrm>
              <a:off x="7918541" y="450551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09" name="tx609"/>
            <p:cNvSpPr/>
            <p:nvPr/>
          </p:nvSpPr>
          <p:spPr>
            <a:xfrm>
              <a:off x="8128957" y="45282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10" name="tx610"/>
            <p:cNvSpPr/>
            <p:nvPr/>
          </p:nvSpPr>
          <p:spPr>
            <a:xfrm>
              <a:off x="8309228" y="44436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611" name="tx611"/>
            <p:cNvSpPr/>
            <p:nvPr/>
          </p:nvSpPr>
          <p:spPr>
            <a:xfrm>
              <a:off x="8549788" y="44557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12" name="tx612"/>
            <p:cNvSpPr/>
            <p:nvPr/>
          </p:nvSpPr>
          <p:spPr>
            <a:xfrm>
              <a:off x="8760204" y="448257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13" name="tx613"/>
            <p:cNvSpPr/>
            <p:nvPr/>
          </p:nvSpPr>
          <p:spPr>
            <a:xfrm>
              <a:off x="8970620" y="450551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14" name="tx614"/>
            <p:cNvSpPr/>
            <p:nvPr/>
          </p:nvSpPr>
          <p:spPr>
            <a:xfrm>
              <a:off x="1247382" y="4899447"/>
              <a:ext cx="51552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Zimbabwe</a:t>
              </a:r>
            </a:p>
          </p:txBody>
        </p:sp>
        <p:sp>
          <p:nvSpPr>
            <p:cNvPr id="615" name="tx615"/>
            <p:cNvSpPr/>
            <p:nvPr/>
          </p:nvSpPr>
          <p:spPr>
            <a:xfrm>
              <a:off x="1200752" y="3854751"/>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South Africa</a:t>
              </a:r>
            </a:p>
          </p:txBody>
        </p:sp>
        <p:sp>
          <p:nvSpPr>
            <p:cNvPr id="616" name="tx616"/>
            <p:cNvSpPr/>
            <p:nvPr/>
          </p:nvSpPr>
          <p:spPr>
            <a:xfrm>
              <a:off x="2871798" y="3854751"/>
              <a:ext cx="6462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South Sudan</a:t>
              </a:r>
            </a:p>
          </p:txBody>
        </p:sp>
        <p:sp>
          <p:nvSpPr>
            <p:cNvPr id="617" name="tx617"/>
            <p:cNvSpPr/>
            <p:nvPr/>
          </p:nvSpPr>
          <p:spPr>
            <a:xfrm>
              <a:off x="4654850" y="3856170"/>
              <a:ext cx="45975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Tanzania</a:t>
              </a:r>
            </a:p>
          </p:txBody>
        </p:sp>
        <p:sp>
          <p:nvSpPr>
            <p:cNvPr id="618" name="tx618"/>
            <p:cNvSpPr/>
            <p:nvPr/>
          </p:nvSpPr>
          <p:spPr>
            <a:xfrm>
              <a:off x="6378775" y="3833960"/>
              <a:ext cx="39148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Uganda</a:t>
              </a:r>
            </a:p>
          </p:txBody>
        </p:sp>
        <p:sp>
          <p:nvSpPr>
            <p:cNvPr id="619" name="tx619"/>
            <p:cNvSpPr/>
            <p:nvPr/>
          </p:nvSpPr>
          <p:spPr>
            <a:xfrm>
              <a:off x="8077979" y="3856170"/>
              <a:ext cx="37266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Zambia</a:t>
              </a:r>
            </a:p>
          </p:txBody>
        </p:sp>
        <p:sp>
          <p:nvSpPr>
            <p:cNvPr id="620" name="tx620"/>
            <p:cNvSpPr/>
            <p:nvPr/>
          </p:nvSpPr>
          <p:spPr>
            <a:xfrm>
              <a:off x="1331257" y="2812893"/>
              <a:ext cx="3477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Malawi</a:t>
              </a:r>
            </a:p>
          </p:txBody>
        </p:sp>
        <p:sp>
          <p:nvSpPr>
            <p:cNvPr id="621" name="tx621"/>
            <p:cNvSpPr/>
            <p:nvPr/>
          </p:nvSpPr>
          <p:spPr>
            <a:xfrm>
              <a:off x="2875018" y="2791992"/>
              <a:ext cx="63983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Mozambique</a:t>
              </a:r>
            </a:p>
          </p:txBody>
        </p:sp>
        <p:sp>
          <p:nvSpPr>
            <p:cNvPr id="622" name="tx622"/>
            <p:cNvSpPr/>
            <p:nvPr/>
          </p:nvSpPr>
          <p:spPr>
            <a:xfrm>
              <a:off x="4679761" y="2812893"/>
              <a:ext cx="40993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Namibia</a:t>
              </a:r>
            </a:p>
          </p:txBody>
        </p:sp>
        <p:sp>
          <p:nvSpPr>
            <p:cNvPr id="623" name="tx623"/>
            <p:cNvSpPr/>
            <p:nvPr/>
          </p:nvSpPr>
          <p:spPr>
            <a:xfrm>
              <a:off x="6369498" y="2812893"/>
              <a:ext cx="4100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Rwanda</a:t>
              </a:r>
            </a:p>
          </p:txBody>
        </p:sp>
        <p:sp>
          <p:nvSpPr>
            <p:cNvPr id="624" name="tx624"/>
            <p:cNvSpPr/>
            <p:nvPr/>
          </p:nvSpPr>
          <p:spPr>
            <a:xfrm>
              <a:off x="8062427" y="2811474"/>
              <a:ext cx="4037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Somalia</a:t>
              </a:r>
            </a:p>
          </p:txBody>
        </p:sp>
        <p:sp>
          <p:nvSpPr>
            <p:cNvPr id="625" name="tx625"/>
            <p:cNvSpPr/>
            <p:nvPr/>
          </p:nvSpPr>
          <p:spPr>
            <a:xfrm>
              <a:off x="1297069" y="1769616"/>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Eswatini</a:t>
              </a:r>
            </a:p>
          </p:txBody>
        </p:sp>
        <p:sp>
          <p:nvSpPr>
            <p:cNvPr id="626" name="tx626"/>
            <p:cNvSpPr/>
            <p:nvPr/>
          </p:nvSpPr>
          <p:spPr>
            <a:xfrm>
              <a:off x="2992999" y="1748715"/>
              <a:ext cx="403874"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Ethiopia</a:t>
              </a:r>
            </a:p>
          </p:txBody>
        </p:sp>
        <p:sp>
          <p:nvSpPr>
            <p:cNvPr id="627" name="tx627"/>
            <p:cNvSpPr/>
            <p:nvPr/>
          </p:nvSpPr>
          <p:spPr>
            <a:xfrm>
              <a:off x="4726282" y="1747406"/>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Kenya</a:t>
              </a:r>
            </a:p>
          </p:txBody>
        </p:sp>
        <p:sp>
          <p:nvSpPr>
            <p:cNvPr id="628" name="tx628"/>
            <p:cNvSpPr/>
            <p:nvPr/>
          </p:nvSpPr>
          <p:spPr>
            <a:xfrm>
              <a:off x="6375664" y="1769616"/>
              <a:ext cx="3977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Lesotho</a:t>
              </a:r>
            </a:p>
          </p:txBody>
        </p:sp>
        <p:sp>
          <p:nvSpPr>
            <p:cNvPr id="629" name="tx629"/>
            <p:cNvSpPr/>
            <p:nvPr/>
          </p:nvSpPr>
          <p:spPr>
            <a:xfrm>
              <a:off x="7956806" y="1747406"/>
              <a:ext cx="61500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Madagascar</a:t>
              </a:r>
            </a:p>
          </p:txBody>
        </p:sp>
        <p:sp>
          <p:nvSpPr>
            <p:cNvPr id="630" name="tx630"/>
            <p:cNvSpPr/>
            <p:nvPr/>
          </p:nvSpPr>
          <p:spPr>
            <a:xfrm>
              <a:off x="1331148" y="704129"/>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Angola</a:t>
              </a:r>
            </a:p>
          </p:txBody>
        </p:sp>
        <p:sp>
          <p:nvSpPr>
            <p:cNvPr id="631" name="tx631"/>
            <p:cNvSpPr/>
            <p:nvPr/>
          </p:nvSpPr>
          <p:spPr>
            <a:xfrm>
              <a:off x="2949534" y="726339"/>
              <a:ext cx="49080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Botswana</a:t>
              </a:r>
            </a:p>
          </p:txBody>
        </p:sp>
        <p:sp>
          <p:nvSpPr>
            <p:cNvPr id="632" name="tx632"/>
            <p:cNvSpPr/>
            <p:nvPr/>
          </p:nvSpPr>
          <p:spPr>
            <a:xfrm>
              <a:off x="4692121" y="72633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Burundi</a:t>
              </a:r>
            </a:p>
          </p:txBody>
        </p:sp>
        <p:sp>
          <p:nvSpPr>
            <p:cNvPr id="633" name="tx633"/>
            <p:cNvSpPr/>
            <p:nvPr/>
          </p:nvSpPr>
          <p:spPr>
            <a:xfrm>
              <a:off x="6347833" y="724920"/>
              <a:ext cx="45337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Comoros</a:t>
              </a:r>
            </a:p>
          </p:txBody>
        </p:sp>
        <p:sp>
          <p:nvSpPr>
            <p:cNvPr id="634" name="tx634"/>
            <p:cNvSpPr/>
            <p:nvPr/>
          </p:nvSpPr>
          <p:spPr>
            <a:xfrm>
              <a:off x="8099725" y="726339"/>
              <a:ext cx="32916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Eritrea</a:t>
              </a:r>
            </a:p>
          </p:txBody>
        </p:sp>
        <p:sp>
          <p:nvSpPr>
            <p:cNvPr id="635" name="pl635"/>
            <p:cNvSpPr/>
            <p:nvPr/>
          </p:nvSpPr>
          <p:spPr>
            <a:xfrm>
              <a:off x="7686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6" name="pl636"/>
            <p:cNvSpPr/>
            <p:nvPr/>
          </p:nvSpPr>
          <p:spPr>
            <a:xfrm>
              <a:off x="9791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7" name="pl637"/>
            <p:cNvSpPr/>
            <p:nvPr/>
          </p:nvSpPr>
          <p:spPr>
            <a:xfrm>
              <a:off x="118952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8" name="pl638"/>
            <p:cNvSpPr/>
            <p:nvPr/>
          </p:nvSpPr>
          <p:spPr>
            <a:xfrm>
              <a:off x="139993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9" name="pl639"/>
            <p:cNvSpPr/>
            <p:nvPr/>
          </p:nvSpPr>
          <p:spPr>
            <a:xfrm>
              <a:off x="161035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0" name="pl640"/>
            <p:cNvSpPr/>
            <p:nvPr/>
          </p:nvSpPr>
          <p:spPr>
            <a:xfrm>
              <a:off x="18207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1" name="pl641"/>
            <p:cNvSpPr/>
            <p:nvPr/>
          </p:nvSpPr>
          <p:spPr>
            <a:xfrm>
              <a:off x="20311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2" name="pl642"/>
            <p:cNvSpPr/>
            <p:nvPr/>
          </p:nvSpPr>
          <p:spPr>
            <a:xfrm>
              <a:off x="224160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3" name="tx643"/>
            <p:cNvSpPr/>
            <p:nvPr/>
          </p:nvSpPr>
          <p:spPr>
            <a:xfrm rot="-5400000">
              <a:off x="64353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44" name="tx644"/>
            <p:cNvSpPr/>
            <p:nvPr/>
          </p:nvSpPr>
          <p:spPr>
            <a:xfrm rot="-5400000">
              <a:off x="8539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45" name="tx645"/>
            <p:cNvSpPr/>
            <p:nvPr/>
          </p:nvSpPr>
          <p:spPr>
            <a:xfrm rot="-5400000">
              <a:off x="106436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46" name="tx646"/>
            <p:cNvSpPr/>
            <p:nvPr/>
          </p:nvSpPr>
          <p:spPr>
            <a:xfrm rot="-5400000">
              <a:off x="127478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47" name="tx647"/>
            <p:cNvSpPr/>
            <p:nvPr/>
          </p:nvSpPr>
          <p:spPr>
            <a:xfrm rot="-5400000">
              <a:off x="148519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48" name="tx648"/>
            <p:cNvSpPr/>
            <p:nvPr/>
          </p:nvSpPr>
          <p:spPr>
            <a:xfrm rot="-5400000">
              <a:off x="169558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49" name="tx649"/>
            <p:cNvSpPr/>
            <p:nvPr/>
          </p:nvSpPr>
          <p:spPr>
            <a:xfrm rot="-5400000">
              <a:off x="19060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50" name="tx650"/>
            <p:cNvSpPr/>
            <p:nvPr/>
          </p:nvSpPr>
          <p:spPr>
            <a:xfrm rot="-5400000">
              <a:off x="211644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51" name="pl651"/>
            <p:cNvSpPr/>
            <p:nvPr/>
          </p:nvSpPr>
          <p:spPr>
            <a:xfrm>
              <a:off x="2458481"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266889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pl653"/>
            <p:cNvSpPr/>
            <p:nvPr/>
          </p:nvSpPr>
          <p:spPr>
            <a:xfrm>
              <a:off x="287931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4" name="pl654"/>
            <p:cNvSpPr/>
            <p:nvPr/>
          </p:nvSpPr>
          <p:spPr>
            <a:xfrm>
              <a:off x="3089728"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5" name="pl655"/>
            <p:cNvSpPr/>
            <p:nvPr/>
          </p:nvSpPr>
          <p:spPr>
            <a:xfrm>
              <a:off x="330014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6" name="pl656"/>
            <p:cNvSpPr/>
            <p:nvPr/>
          </p:nvSpPr>
          <p:spPr>
            <a:xfrm>
              <a:off x="351056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7" name="pl657"/>
            <p:cNvSpPr/>
            <p:nvPr/>
          </p:nvSpPr>
          <p:spPr>
            <a:xfrm>
              <a:off x="372097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8" name="pl658"/>
            <p:cNvSpPr/>
            <p:nvPr/>
          </p:nvSpPr>
          <p:spPr>
            <a:xfrm>
              <a:off x="393139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9" name="tx659"/>
            <p:cNvSpPr/>
            <p:nvPr/>
          </p:nvSpPr>
          <p:spPr>
            <a:xfrm rot="-5400000">
              <a:off x="2333324"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60" name="tx660"/>
            <p:cNvSpPr/>
            <p:nvPr/>
          </p:nvSpPr>
          <p:spPr>
            <a:xfrm rot="-5400000">
              <a:off x="254374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1" name="tx661"/>
            <p:cNvSpPr/>
            <p:nvPr/>
          </p:nvSpPr>
          <p:spPr>
            <a:xfrm rot="-5400000">
              <a:off x="2754156"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2" name="tx662"/>
            <p:cNvSpPr/>
            <p:nvPr/>
          </p:nvSpPr>
          <p:spPr>
            <a:xfrm rot="-5400000">
              <a:off x="2964571"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3" name="tx663"/>
            <p:cNvSpPr/>
            <p:nvPr/>
          </p:nvSpPr>
          <p:spPr>
            <a:xfrm rot="-5400000">
              <a:off x="317498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4" name="tx664"/>
            <p:cNvSpPr/>
            <p:nvPr/>
          </p:nvSpPr>
          <p:spPr>
            <a:xfrm rot="-5400000">
              <a:off x="3385376"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5" name="tx665"/>
            <p:cNvSpPr/>
            <p:nvPr/>
          </p:nvSpPr>
          <p:spPr>
            <a:xfrm rot="-5400000">
              <a:off x="359581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6" name="tx666"/>
            <p:cNvSpPr/>
            <p:nvPr/>
          </p:nvSpPr>
          <p:spPr>
            <a:xfrm rot="-5400000">
              <a:off x="380623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7" name="pl667"/>
            <p:cNvSpPr/>
            <p:nvPr/>
          </p:nvSpPr>
          <p:spPr>
            <a:xfrm>
              <a:off x="414827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4358688"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9" name="pl669"/>
            <p:cNvSpPr/>
            <p:nvPr/>
          </p:nvSpPr>
          <p:spPr>
            <a:xfrm>
              <a:off x="456910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0" name="pl670"/>
            <p:cNvSpPr/>
            <p:nvPr/>
          </p:nvSpPr>
          <p:spPr>
            <a:xfrm>
              <a:off x="477951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1" name="pl671"/>
            <p:cNvSpPr/>
            <p:nvPr/>
          </p:nvSpPr>
          <p:spPr>
            <a:xfrm>
              <a:off x="498993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2" name="pl672"/>
            <p:cNvSpPr/>
            <p:nvPr/>
          </p:nvSpPr>
          <p:spPr>
            <a:xfrm>
              <a:off x="5200351"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3" name="pl673"/>
            <p:cNvSpPr/>
            <p:nvPr/>
          </p:nvSpPr>
          <p:spPr>
            <a:xfrm>
              <a:off x="541076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4" name="pl674"/>
            <p:cNvSpPr/>
            <p:nvPr/>
          </p:nvSpPr>
          <p:spPr>
            <a:xfrm>
              <a:off x="562118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5" name="tx675"/>
            <p:cNvSpPr/>
            <p:nvPr/>
          </p:nvSpPr>
          <p:spPr>
            <a:xfrm rot="-5400000">
              <a:off x="402311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6" name="tx676"/>
            <p:cNvSpPr/>
            <p:nvPr/>
          </p:nvSpPr>
          <p:spPr>
            <a:xfrm rot="-5400000">
              <a:off x="4233531"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7" name="tx677"/>
            <p:cNvSpPr/>
            <p:nvPr/>
          </p:nvSpPr>
          <p:spPr>
            <a:xfrm rot="-5400000">
              <a:off x="444394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78" name="tx678"/>
            <p:cNvSpPr/>
            <p:nvPr/>
          </p:nvSpPr>
          <p:spPr>
            <a:xfrm rot="-5400000">
              <a:off x="465436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79" name="tx679"/>
            <p:cNvSpPr/>
            <p:nvPr/>
          </p:nvSpPr>
          <p:spPr>
            <a:xfrm rot="-5400000">
              <a:off x="486477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80" name="tx680"/>
            <p:cNvSpPr/>
            <p:nvPr/>
          </p:nvSpPr>
          <p:spPr>
            <a:xfrm rot="-5400000">
              <a:off x="5075167"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81" name="tx681"/>
            <p:cNvSpPr/>
            <p:nvPr/>
          </p:nvSpPr>
          <p:spPr>
            <a:xfrm rot="-5400000">
              <a:off x="528561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82" name="tx682"/>
            <p:cNvSpPr/>
            <p:nvPr/>
          </p:nvSpPr>
          <p:spPr>
            <a:xfrm rot="-5400000">
              <a:off x="5496026"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83" name="pl683"/>
            <p:cNvSpPr/>
            <p:nvPr/>
          </p:nvSpPr>
          <p:spPr>
            <a:xfrm>
              <a:off x="583806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4" name="pl684"/>
            <p:cNvSpPr/>
            <p:nvPr/>
          </p:nvSpPr>
          <p:spPr>
            <a:xfrm>
              <a:off x="604847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5" name="pl685"/>
            <p:cNvSpPr/>
            <p:nvPr/>
          </p:nvSpPr>
          <p:spPr>
            <a:xfrm>
              <a:off x="625889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6" name="pl686"/>
            <p:cNvSpPr/>
            <p:nvPr/>
          </p:nvSpPr>
          <p:spPr>
            <a:xfrm>
              <a:off x="646931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7" name="pl687"/>
            <p:cNvSpPr/>
            <p:nvPr/>
          </p:nvSpPr>
          <p:spPr>
            <a:xfrm>
              <a:off x="667972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8" name="pl688"/>
            <p:cNvSpPr/>
            <p:nvPr/>
          </p:nvSpPr>
          <p:spPr>
            <a:xfrm>
              <a:off x="689014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9" name="pl689"/>
            <p:cNvSpPr/>
            <p:nvPr/>
          </p:nvSpPr>
          <p:spPr>
            <a:xfrm>
              <a:off x="7100558"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0" name="pl690"/>
            <p:cNvSpPr/>
            <p:nvPr/>
          </p:nvSpPr>
          <p:spPr>
            <a:xfrm>
              <a:off x="731097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1" name="tx691"/>
            <p:cNvSpPr/>
            <p:nvPr/>
          </p:nvSpPr>
          <p:spPr>
            <a:xfrm rot="-5400000">
              <a:off x="5712906"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92" name="tx692"/>
            <p:cNvSpPr/>
            <p:nvPr/>
          </p:nvSpPr>
          <p:spPr>
            <a:xfrm rot="-5400000">
              <a:off x="592332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93" name="tx693"/>
            <p:cNvSpPr/>
            <p:nvPr/>
          </p:nvSpPr>
          <p:spPr>
            <a:xfrm rot="-5400000">
              <a:off x="613373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94" name="tx694"/>
            <p:cNvSpPr/>
            <p:nvPr/>
          </p:nvSpPr>
          <p:spPr>
            <a:xfrm rot="-5400000">
              <a:off x="634415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95" name="tx695"/>
            <p:cNvSpPr/>
            <p:nvPr/>
          </p:nvSpPr>
          <p:spPr>
            <a:xfrm rot="-5400000">
              <a:off x="655456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6" name="tx696"/>
            <p:cNvSpPr/>
            <p:nvPr/>
          </p:nvSpPr>
          <p:spPr>
            <a:xfrm rot="-5400000">
              <a:off x="6764958"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97" name="tx697"/>
            <p:cNvSpPr/>
            <p:nvPr/>
          </p:nvSpPr>
          <p:spPr>
            <a:xfrm rot="-5400000">
              <a:off x="6975401"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98" name="tx698"/>
            <p:cNvSpPr/>
            <p:nvPr/>
          </p:nvSpPr>
          <p:spPr>
            <a:xfrm rot="-5400000">
              <a:off x="718581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99" name="pl699"/>
            <p:cNvSpPr/>
            <p:nvPr/>
          </p:nvSpPr>
          <p:spPr>
            <a:xfrm>
              <a:off x="752785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773827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1" name="pl701"/>
            <p:cNvSpPr/>
            <p:nvPr/>
          </p:nvSpPr>
          <p:spPr>
            <a:xfrm>
              <a:off x="794868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2" name="pl702"/>
            <p:cNvSpPr/>
            <p:nvPr/>
          </p:nvSpPr>
          <p:spPr>
            <a:xfrm>
              <a:off x="815910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3" name="pl703"/>
            <p:cNvSpPr/>
            <p:nvPr/>
          </p:nvSpPr>
          <p:spPr>
            <a:xfrm>
              <a:off x="836951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4" name="pl704"/>
            <p:cNvSpPr/>
            <p:nvPr/>
          </p:nvSpPr>
          <p:spPr>
            <a:xfrm>
              <a:off x="857993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5" name="pl705"/>
            <p:cNvSpPr/>
            <p:nvPr/>
          </p:nvSpPr>
          <p:spPr>
            <a:xfrm>
              <a:off x="879034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6" name="pl706"/>
            <p:cNvSpPr/>
            <p:nvPr/>
          </p:nvSpPr>
          <p:spPr>
            <a:xfrm>
              <a:off x="900076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7" name="tx707"/>
            <p:cNvSpPr/>
            <p:nvPr/>
          </p:nvSpPr>
          <p:spPr>
            <a:xfrm rot="-5400000">
              <a:off x="740269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8" name="tx708"/>
            <p:cNvSpPr/>
            <p:nvPr/>
          </p:nvSpPr>
          <p:spPr>
            <a:xfrm rot="-5400000">
              <a:off x="761311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9" name="tx709"/>
            <p:cNvSpPr/>
            <p:nvPr/>
          </p:nvSpPr>
          <p:spPr>
            <a:xfrm rot="-5400000">
              <a:off x="782352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10" name="tx710"/>
            <p:cNvSpPr/>
            <p:nvPr/>
          </p:nvSpPr>
          <p:spPr>
            <a:xfrm rot="-5400000">
              <a:off x="803394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11" name="tx711"/>
            <p:cNvSpPr/>
            <p:nvPr/>
          </p:nvSpPr>
          <p:spPr>
            <a:xfrm rot="-5400000">
              <a:off x="824436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12" name="tx712"/>
            <p:cNvSpPr/>
            <p:nvPr/>
          </p:nvSpPr>
          <p:spPr>
            <a:xfrm rot="-5400000">
              <a:off x="8454749"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13" name="tx713"/>
            <p:cNvSpPr/>
            <p:nvPr/>
          </p:nvSpPr>
          <p:spPr>
            <a:xfrm rot="-5400000">
              <a:off x="866519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14" name="tx714"/>
            <p:cNvSpPr/>
            <p:nvPr/>
          </p:nvSpPr>
          <p:spPr>
            <a:xfrm rot="-5400000">
              <a:off x="887560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15" name="tx715"/>
            <p:cNvSpPr/>
            <p:nvPr/>
          </p:nvSpPr>
          <p:spPr>
            <a:xfrm>
              <a:off x="570259" y="155772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16" name="tx716"/>
            <p:cNvSpPr/>
            <p:nvPr/>
          </p:nvSpPr>
          <p:spPr>
            <a:xfrm>
              <a:off x="508103" y="12551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17" name="tx717"/>
            <p:cNvSpPr/>
            <p:nvPr/>
          </p:nvSpPr>
          <p:spPr>
            <a:xfrm>
              <a:off x="508103" y="95259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8" name="pl718"/>
            <p:cNvSpPr/>
            <p:nvPr/>
          </p:nvSpPr>
          <p:spPr>
            <a:xfrm>
              <a:off x="660250" y="159941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9" name="pl719"/>
            <p:cNvSpPr/>
            <p:nvPr/>
          </p:nvSpPr>
          <p:spPr>
            <a:xfrm>
              <a:off x="660250" y="129685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0" name="pl720"/>
            <p:cNvSpPr/>
            <p:nvPr/>
          </p:nvSpPr>
          <p:spPr>
            <a:xfrm>
              <a:off x="660250" y="99428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1" name="tx721"/>
            <p:cNvSpPr/>
            <p:nvPr/>
          </p:nvSpPr>
          <p:spPr>
            <a:xfrm>
              <a:off x="570259" y="260099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22" name="tx722"/>
            <p:cNvSpPr/>
            <p:nvPr/>
          </p:nvSpPr>
          <p:spPr>
            <a:xfrm>
              <a:off x="508103" y="229843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23" name="tx723"/>
            <p:cNvSpPr/>
            <p:nvPr/>
          </p:nvSpPr>
          <p:spPr>
            <a:xfrm>
              <a:off x="508103" y="199587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4" name="pl724"/>
            <p:cNvSpPr/>
            <p:nvPr/>
          </p:nvSpPr>
          <p:spPr>
            <a:xfrm>
              <a:off x="660250" y="264269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5" name="pl725"/>
            <p:cNvSpPr/>
            <p:nvPr/>
          </p:nvSpPr>
          <p:spPr>
            <a:xfrm>
              <a:off x="660250" y="234012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6" name="pl726"/>
            <p:cNvSpPr/>
            <p:nvPr/>
          </p:nvSpPr>
          <p:spPr>
            <a:xfrm>
              <a:off x="660250" y="203756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7" name="tx727"/>
            <p:cNvSpPr/>
            <p:nvPr/>
          </p:nvSpPr>
          <p:spPr>
            <a:xfrm>
              <a:off x="570259" y="364427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28" name="tx728"/>
            <p:cNvSpPr/>
            <p:nvPr/>
          </p:nvSpPr>
          <p:spPr>
            <a:xfrm>
              <a:off x="508103" y="334171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29" name="tx729"/>
            <p:cNvSpPr/>
            <p:nvPr/>
          </p:nvSpPr>
          <p:spPr>
            <a:xfrm>
              <a:off x="508103" y="303915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0" name="pl730"/>
            <p:cNvSpPr/>
            <p:nvPr/>
          </p:nvSpPr>
          <p:spPr>
            <a:xfrm>
              <a:off x="660250" y="368596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1" name="pl731"/>
            <p:cNvSpPr/>
            <p:nvPr/>
          </p:nvSpPr>
          <p:spPr>
            <a:xfrm>
              <a:off x="660250" y="338340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2" name="pl732"/>
            <p:cNvSpPr/>
            <p:nvPr/>
          </p:nvSpPr>
          <p:spPr>
            <a:xfrm>
              <a:off x="660250" y="308084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3" name="tx733"/>
            <p:cNvSpPr/>
            <p:nvPr/>
          </p:nvSpPr>
          <p:spPr>
            <a:xfrm>
              <a:off x="570259" y="46875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34" name="tx734"/>
            <p:cNvSpPr/>
            <p:nvPr/>
          </p:nvSpPr>
          <p:spPr>
            <a:xfrm>
              <a:off x="508103" y="438499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35" name="tx735"/>
            <p:cNvSpPr/>
            <p:nvPr/>
          </p:nvSpPr>
          <p:spPr>
            <a:xfrm>
              <a:off x="508103" y="408242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6" name="pl736"/>
            <p:cNvSpPr/>
            <p:nvPr/>
          </p:nvSpPr>
          <p:spPr>
            <a:xfrm>
              <a:off x="660250" y="472924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7" name="pl737"/>
            <p:cNvSpPr/>
            <p:nvPr/>
          </p:nvSpPr>
          <p:spPr>
            <a:xfrm>
              <a:off x="660250" y="442668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8" name="pl738"/>
            <p:cNvSpPr/>
            <p:nvPr/>
          </p:nvSpPr>
          <p:spPr>
            <a:xfrm>
              <a:off x="660250" y="412412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9" name="tx739"/>
            <p:cNvSpPr/>
            <p:nvPr/>
          </p:nvSpPr>
          <p:spPr>
            <a:xfrm>
              <a:off x="570259" y="573082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40" name="tx740"/>
            <p:cNvSpPr/>
            <p:nvPr/>
          </p:nvSpPr>
          <p:spPr>
            <a:xfrm>
              <a:off x="508103" y="542826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41" name="tx741"/>
            <p:cNvSpPr/>
            <p:nvPr/>
          </p:nvSpPr>
          <p:spPr>
            <a:xfrm>
              <a:off x="508103" y="512570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42" name="pl742"/>
            <p:cNvSpPr/>
            <p:nvPr/>
          </p:nvSpPr>
          <p:spPr>
            <a:xfrm>
              <a:off x="660250" y="577252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3" name="pl743"/>
            <p:cNvSpPr/>
            <p:nvPr/>
          </p:nvSpPr>
          <p:spPr>
            <a:xfrm>
              <a:off x="660250" y="546995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4" name="pl744"/>
            <p:cNvSpPr/>
            <p:nvPr/>
          </p:nvSpPr>
          <p:spPr>
            <a:xfrm>
              <a:off x="660250" y="516739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5" name="tx745"/>
            <p:cNvSpPr/>
            <p:nvPr/>
          </p:nvSpPr>
          <p:spPr>
            <a:xfrm rot="-5400000">
              <a:off x="-21439" y="3275494"/>
              <a:ext cx="7995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a:t>
              </a:r>
            </a:p>
          </p:txBody>
        </p:sp>
        <p:sp>
          <p:nvSpPr>
            <p:cNvPr id="746" name="tx746"/>
            <p:cNvSpPr/>
            <p:nvPr/>
          </p:nvSpPr>
          <p:spPr>
            <a:xfrm>
              <a:off x="695044" y="398022"/>
              <a:ext cx="522737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Drop-out between DTP1 and DTP3 (%), by country, ESAR, 2018-2025</a:t>
              </a:r>
            </a:p>
          </p:txBody>
        </p:sp>
        <p:sp>
          <p:nvSpPr>
            <p:cNvPr id="747" name="tx747"/>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48" name="tx748"/>
            <p:cNvSpPr/>
            <p:nvPr/>
          </p:nvSpPr>
          <p:spPr>
            <a:xfrm>
              <a:off x="6148514" y="6447866"/>
              <a:ext cx="29258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dropout for reference</a:t>
              </a:r>
            </a:p>
          </p:txBody>
        </p:sp>
        <p:sp>
          <p:nvSpPr>
            <p:cNvPr id="749" name="tx749"/>
            <p:cNvSpPr/>
            <p:nvPr/>
          </p:nvSpPr>
          <p:spPr>
            <a:xfrm>
              <a:off x="5791297" y="656856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7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trends in drop-out rates between DTP1 and DTP3 by country.
In 2025, Angola and Mozambique had the highest drop-out with 22% of children who received DTP1 not receiving DTP3.
Burundi, Eswatini, and Lesotho had the lowest DTP drop-out (0%). Zero drop-out indicates that near enough all children that received DTP1 also received DTP3.
3 countries had DTP drop-out of more than 10%.</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758825"/>
            </a:xfrm>
            <a:prstGeom prst="rect">
              <a:avLst/>
            </a:prstGeom>
            <a:solidFill>
              <a:srgbClr val="EBEBEB">
                <a:alpha val="100000"/>
              </a:srgbClr>
            </a:solidFill>
          </p:spPr>
          <p:txBody>
            <a:bodyPr/>
            <a:lstStyle/>
            <a:p>
              <a:endParaRPr/>
            </a:p>
          </p:txBody>
        </p:sp>
        <p:sp>
          <p:nvSpPr>
            <p:cNvPr id="6" name="pl6"/>
            <p:cNvSpPr/>
            <p:nvPr/>
          </p:nvSpPr>
          <p:spPr>
            <a:xfrm>
              <a:off x="695044" y="138130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12768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50811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2544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695044" y="100087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6869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97910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18952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39993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61035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82076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03118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24160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768690" y="1396519"/>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20" name="pl20"/>
            <p:cNvSpPr/>
            <p:nvPr/>
          </p:nvSpPr>
          <p:spPr>
            <a:xfrm>
              <a:off x="768690" y="1244348"/>
              <a:ext cx="1472910" cy="324631"/>
            </a:xfrm>
            <a:custGeom>
              <a:avLst/>
              <a:gdLst/>
              <a:ahLst/>
              <a:cxnLst/>
              <a:rect l="0" t="0" r="0" b="0"/>
              <a:pathLst>
                <a:path w="1472910" h="324631">
                  <a:moveTo>
                    <a:pt x="0" y="10144"/>
                  </a:moveTo>
                  <a:lnTo>
                    <a:pt x="210415" y="101447"/>
                  </a:lnTo>
                  <a:lnTo>
                    <a:pt x="420831" y="71013"/>
                  </a:lnTo>
                  <a:lnTo>
                    <a:pt x="631247" y="0"/>
                  </a:lnTo>
                  <a:lnTo>
                    <a:pt x="841663" y="50723"/>
                  </a:lnTo>
                  <a:lnTo>
                    <a:pt x="1052079" y="60868"/>
                  </a:lnTo>
                  <a:lnTo>
                    <a:pt x="1262495" y="20289"/>
                  </a:lnTo>
                  <a:lnTo>
                    <a:pt x="1472910" y="324631"/>
                  </a:lnTo>
                </a:path>
              </a:pathLst>
            </a:custGeom>
            <a:ln w="40651" cap="flat">
              <a:solidFill>
                <a:srgbClr val="BEBEBE">
                  <a:alpha val="69803"/>
                </a:srgbClr>
              </a:solidFill>
              <a:prstDash val="solid"/>
              <a:round/>
            </a:ln>
          </p:spPr>
          <p:txBody>
            <a:bodyPr/>
            <a:lstStyle/>
            <a:p>
              <a:endParaRPr/>
            </a:p>
          </p:txBody>
        </p:sp>
        <p:sp>
          <p:nvSpPr>
            <p:cNvPr id="21" name="pl21"/>
            <p:cNvSpPr/>
            <p:nvPr/>
          </p:nvSpPr>
          <p:spPr>
            <a:xfrm>
              <a:off x="768690" y="1244348"/>
              <a:ext cx="1472910" cy="324631"/>
            </a:xfrm>
            <a:custGeom>
              <a:avLst/>
              <a:gdLst/>
              <a:ahLst/>
              <a:cxnLst/>
              <a:rect l="0" t="0" r="0" b="0"/>
              <a:pathLst>
                <a:path w="1472910" h="324631">
                  <a:moveTo>
                    <a:pt x="0" y="10144"/>
                  </a:moveTo>
                  <a:lnTo>
                    <a:pt x="210415" y="101447"/>
                  </a:lnTo>
                  <a:lnTo>
                    <a:pt x="420831" y="71013"/>
                  </a:lnTo>
                  <a:lnTo>
                    <a:pt x="631247" y="0"/>
                  </a:lnTo>
                  <a:lnTo>
                    <a:pt x="841663" y="50723"/>
                  </a:lnTo>
                  <a:lnTo>
                    <a:pt x="1052079" y="60868"/>
                  </a:lnTo>
                  <a:lnTo>
                    <a:pt x="1262495" y="20289"/>
                  </a:lnTo>
                  <a:lnTo>
                    <a:pt x="1472910" y="324631"/>
                  </a:lnTo>
                </a:path>
              </a:pathLst>
            </a:custGeom>
            <a:ln w="35231" cap="flat">
              <a:solidFill>
                <a:srgbClr val="BEBEBE">
                  <a:alpha val="69803"/>
                </a:srgbClr>
              </a:solidFill>
              <a:prstDash val="solid"/>
              <a:round/>
            </a:ln>
          </p:spPr>
          <p:txBody>
            <a:bodyPr/>
            <a:lstStyle/>
            <a:p>
              <a:endParaRPr/>
            </a:p>
          </p:txBody>
        </p:sp>
        <p:sp>
          <p:nvSpPr>
            <p:cNvPr id="22" name="pl22"/>
            <p:cNvSpPr/>
            <p:nvPr/>
          </p:nvSpPr>
          <p:spPr>
            <a:xfrm>
              <a:off x="768690" y="1396519"/>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23" name="pl23"/>
            <p:cNvSpPr/>
            <p:nvPr/>
          </p:nvSpPr>
          <p:spPr>
            <a:xfrm>
              <a:off x="768690" y="1244348"/>
              <a:ext cx="1472910" cy="324631"/>
            </a:xfrm>
            <a:custGeom>
              <a:avLst/>
              <a:gdLst/>
              <a:ahLst/>
              <a:cxnLst/>
              <a:rect l="0" t="0" r="0" b="0"/>
              <a:pathLst>
                <a:path w="1472910" h="324631">
                  <a:moveTo>
                    <a:pt x="0" y="10144"/>
                  </a:moveTo>
                  <a:lnTo>
                    <a:pt x="210415" y="101447"/>
                  </a:lnTo>
                  <a:lnTo>
                    <a:pt x="420831" y="71013"/>
                  </a:lnTo>
                  <a:lnTo>
                    <a:pt x="631247" y="0"/>
                  </a:lnTo>
                  <a:lnTo>
                    <a:pt x="841663" y="50723"/>
                  </a:lnTo>
                  <a:lnTo>
                    <a:pt x="1052079" y="60868"/>
                  </a:lnTo>
                  <a:lnTo>
                    <a:pt x="1262495" y="20289"/>
                  </a:lnTo>
                  <a:lnTo>
                    <a:pt x="1472910" y="324631"/>
                  </a:lnTo>
                </a:path>
              </a:pathLst>
            </a:custGeom>
            <a:ln w="40651" cap="flat">
              <a:solidFill>
                <a:srgbClr val="000000">
                  <a:alpha val="100000"/>
                </a:srgbClr>
              </a:solidFill>
              <a:prstDash val="solid"/>
              <a:round/>
            </a:ln>
          </p:spPr>
          <p:txBody>
            <a:bodyPr/>
            <a:lstStyle/>
            <a:p>
              <a:endParaRPr/>
            </a:p>
          </p:txBody>
        </p:sp>
        <p:sp>
          <p:nvSpPr>
            <p:cNvPr id="24" name="pl24"/>
            <p:cNvSpPr/>
            <p:nvPr/>
          </p:nvSpPr>
          <p:spPr>
            <a:xfrm>
              <a:off x="768690" y="1244348"/>
              <a:ext cx="1472910" cy="324631"/>
            </a:xfrm>
            <a:custGeom>
              <a:avLst/>
              <a:gdLst/>
              <a:ahLst/>
              <a:cxnLst/>
              <a:rect l="0" t="0" r="0" b="0"/>
              <a:pathLst>
                <a:path w="1472910" h="324631">
                  <a:moveTo>
                    <a:pt x="0" y="10144"/>
                  </a:moveTo>
                  <a:lnTo>
                    <a:pt x="210415" y="101447"/>
                  </a:lnTo>
                  <a:lnTo>
                    <a:pt x="420831" y="71013"/>
                  </a:lnTo>
                  <a:lnTo>
                    <a:pt x="631247" y="0"/>
                  </a:lnTo>
                  <a:lnTo>
                    <a:pt x="841663" y="50723"/>
                  </a:lnTo>
                  <a:lnTo>
                    <a:pt x="1052079" y="60868"/>
                  </a:lnTo>
                  <a:lnTo>
                    <a:pt x="1262495" y="20289"/>
                  </a:lnTo>
                  <a:lnTo>
                    <a:pt x="1472910" y="324631"/>
                  </a:lnTo>
                </a:path>
              </a:pathLst>
            </a:custGeom>
            <a:ln w="35231" cap="flat">
              <a:solidFill>
                <a:srgbClr val="F26A21">
                  <a:alpha val="100000"/>
                </a:srgbClr>
              </a:solidFill>
              <a:prstDash val="solid"/>
              <a:round/>
            </a:ln>
          </p:spPr>
          <p:txBody>
            <a:bodyPr/>
            <a:lstStyle/>
            <a:p>
              <a:endParaRPr/>
            </a:p>
          </p:txBody>
        </p:sp>
        <p:sp>
          <p:nvSpPr>
            <p:cNvPr id="25" name="pl25"/>
            <p:cNvSpPr/>
            <p:nvPr/>
          </p:nvSpPr>
          <p:spPr>
            <a:xfrm>
              <a:off x="695044" y="150811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6" name="tx26"/>
            <p:cNvSpPr/>
            <p:nvPr/>
          </p:nvSpPr>
          <p:spPr>
            <a:xfrm>
              <a:off x="708400" y="10898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27" name="tx27"/>
            <p:cNvSpPr/>
            <p:nvPr/>
          </p:nvSpPr>
          <p:spPr>
            <a:xfrm>
              <a:off x="918816" y="11811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8" name="tx28"/>
            <p:cNvSpPr/>
            <p:nvPr/>
          </p:nvSpPr>
          <p:spPr>
            <a:xfrm>
              <a:off x="1129232" y="11507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29" name="tx29"/>
            <p:cNvSpPr/>
            <p:nvPr/>
          </p:nvSpPr>
          <p:spPr>
            <a:xfrm>
              <a:off x="1339648" y="1079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30" name="tx30"/>
            <p:cNvSpPr/>
            <p:nvPr/>
          </p:nvSpPr>
          <p:spPr>
            <a:xfrm>
              <a:off x="1550063" y="113179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31" name="tx31"/>
            <p:cNvSpPr/>
            <p:nvPr/>
          </p:nvSpPr>
          <p:spPr>
            <a:xfrm>
              <a:off x="1760479" y="11406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32" name="tx32"/>
            <p:cNvSpPr/>
            <p:nvPr/>
          </p:nvSpPr>
          <p:spPr>
            <a:xfrm>
              <a:off x="1970895" y="11013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33" name="tx33"/>
            <p:cNvSpPr/>
            <p:nvPr/>
          </p:nvSpPr>
          <p:spPr>
            <a:xfrm>
              <a:off x="2193406" y="140438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4" name="rc34"/>
            <p:cNvSpPr/>
            <p:nvPr/>
          </p:nvSpPr>
          <p:spPr>
            <a:xfrm>
              <a:off x="695044" y="1918357"/>
              <a:ext cx="1620202" cy="758825"/>
            </a:xfrm>
            <a:prstGeom prst="rect">
              <a:avLst/>
            </a:prstGeom>
            <a:solidFill>
              <a:srgbClr val="EBEBEB">
                <a:alpha val="100000"/>
              </a:srgbClr>
            </a:solidFill>
          </p:spPr>
          <p:txBody>
            <a:bodyPr/>
            <a:lstStyle/>
            <a:p>
              <a:endParaRPr/>
            </a:p>
          </p:txBody>
        </p:sp>
        <p:sp>
          <p:nvSpPr>
            <p:cNvPr id="35" name="pl35"/>
            <p:cNvSpPr/>
            <p:nvPr/>
          </p:nvSpPr>
          <p:spPr>
            <a:xfrm>
              <a:off x="695044" y="242457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217096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695044" y="255138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695044" y="229776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695044" y="20441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76869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97910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18952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39993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61035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82076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203118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224160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768690" y="2439796"/>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49" name="pl49"/>
            <p:cNvSpPr/>
            <p:nvPr/>
          </p:nvSpPr>
          <p:spPr>
            <a:xfrm>
              <a:off x="768690" y="2389072"/>
              <a:ext cx="1472910" cy="213039"/>
            </a:xfrm>
            <a:custGeom>
              <a:avLst/>
              <a:gdLst/>
              <a:ahLst/>
              <a:cxnLst/>
              <a:rect l="0" t="0" r="0" b="0"/>
              <a:pathLst>
                <a:path w="1472910" h="213039">
                  <a:moveTo>
                    <a:pt x="0" y="50723"/>
                  </a:moveTo>
                  <a:lnTo>
                    <a:pt x="210415" y="0"/>
                  </a:lnTo>
                  <a:lnTo>
                    <a:pt x="420831" y="30434"/>
                  </a:lnTo>
                  <a:lnTo>
                    <a:pt x="631247" y="91302"/>
                  </a:lnTo>
                  <a:lnTo>
                    <a:pt x="841663" y="0"/>
                  </a:lnTo>
                  <a:lnTo>
                    <a:pt x="1052079" y="121736"/>
                  </a:lnTo>
                  <a:lnTo>
                    <a:pt x="1262495" y="91302"/>
                  </a:lnTo>
                  <a:lnTo>
                    <a:pt x="1472910" y="213039"/>
                  </a:lnTo>
                </a:path>
              </a:pathLst>
            </a:custGeom>
            <a:ln w="40651" cap="flat">
              <a:solidFill>
                <a:srgbClr val="BEBEBE">
                  <a:alpha val="69803"/>
                </a:srgbClr>
              </a:solidFill>
              <a:prstDash val="solid"/>
              <a:round/>
            </a:ln>
          </p:spPr>
          <p:txBody>
            <a:bodyPr/>
            <a:lstStyle/>
            <a:p>
              <a:endParaRPr/>
            </a:p>
          </p:txBody>
        </p:sp>
        <p:sp>
          <p:nvSpPr>
            <p:cNvPr id="50" name="pl50"/>
            <p:cNvSpPr/>
            <p:nvPr/>
          </p:nvSpPr>
          <p:spPr>
            <a:xfrm>
              <a:off x="768690" y="2389072"/>
              <a:ext cx="1472910" cy="213039"/>
            </a:xfrm>
            <a:custGeom>
              <a:avLst/>
              <a:gdLst/>
              <a:ahLst/>
              <a:cxnLst/>
              <a:rect l="0" t="0" r="0" b="0"/>
              <a:pathLst>
                <a:path w="1472910" h="213039">
                  <a:moveTo>
                    <a:pt x="0" y="50723"/>
                  </a:moveTo>
                  <a:lnTo>
                    <a:pt x="210415" y="0"/>
                  </a:lnTo>
                  <a:lnTo>
                    <a:pt x="420831" y="30434"/>
                  </a:lnTo>
                  <a:lnTo>
                    <a:pt x="631247" y="91302"/>
                  </a:lnTo>
                  <a:lnTo>
                    <a:pt x="841663" y="0"/>
                  </a:lnTo>
                  <a:lnTo>
                    <a:pt x="1052079" y="121736"/>
                  </a:lnTo>
                  <a:lnTo>
                    <a:pt x="1262495" y="91302"/>
                  </a:lnTo>
                  <a:lnTo>
                    <a:pt x="1472910" y="213039"/>
                  </a:lnTo>
                </a:path>
              </a:pathLst>
            </a:custGeom>
            <a:ln w="35231" cap="flat">
              <a:solidFill>
                <a:srgbClr val="BEBEBE">
                  <a:alpha val="69803"/>
                </a:srgbClr>
              </a:solidFill>
              <a:prstDash val="solid"/>
              <a:round/>
            </a:ln>
          </p:spPr>
          <p:txBody>
            <a:bodyPr/>
            <a:lstStyle/>
            <a:p>
              <a:endParaRPr/>
            </a:p>
          </p:txBody>
        </p:sp>
        <p:sp>
          <p:nvSpPr>
            <p:cNvPr id="51" name="pl51"/>
            <p:cNvSpPr/>
            <p:nvPr/>
          </p:nvSpPr>
          <p:spPr>
            <a:xfrm>
              <a:off x="768690" y="2439796"/>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52" name="pl52"/>
            <p:cNvSpPr/>
            <p:nvPr/>
          </p:nvSpPr>
          <p:spPr>
            <a:xfrm>
              <a:off x="768690" y="2389072"/>
              <a:ext cx="1472910" cy="213039"/>
            </a:xfrm>
            <a:custGeom>
              <a:avLst/>
              <a:gdLst/>
              <a:ahLst/>
              <a:cxnLst/>
              <a:rect l="0" t="0" r="0" b="0"/>
              <a:pathLst>
                <a:path w="1472910" h="213039">
                  <a:moveTo>
                    <a:pt x="0" y="50723"/>
                  </a:moveTo>
                  <a:lnTo>
                    <a:pt x="210415" y="0"/>
                  </a:lnTo>
                  <a:lnTo>
                    <a:pt x="420831" y="30434"/>
                  </a:lnTo>
                  <a:lnTo>
                    <a:pt x="631247" y="91302"/>
                  </a:lnTo>
                  <a:lnTo>
                    <a:pt x="841663" y="0"/>
                  </a:lnTo>
                  <a:lnTo>
                    <a:pt x="1052079" y="121736"/>
                  </a:lnTo>
                  <a:lnTo>
                    <a:pt x="1262495" y="91302"/>
                  </a:lnTo>
                  <a:lnTo>
                    <a:pt x="1472910" y="213039"/>
                  </a:lnTo>
                </a:path>
              </a:pathLst>
            </a:custGeom>
            <a:ln w="40651" cap="flat">
              <a:solidFill>
                <a:srgbClr val="000000">
                  <a:alpha val="100000"/>
                </a:srgbClr>
              </a:solidFill>
              <a:prstDash val="solid"/>
              <a:round/>
            </a:ln>
          </p:spPr>
          <p:txBody>
            <a:bodyPr/>
            <a:lstStyle/>
            <a:p>
              <a:endParaRPr/>
            </a:p>
          </p:txBody>
        </p:sp>
        <p:sp>
          <p:nvSpPr>
            <p:cNvPr id="53" name="pl53"/>
            <p:cNvSpPr/>
            <p:nvPr/>
          </p:nvSpPr>
          <p:spPr>
            <a:xfrm>
              <a:off x="768690" y="2389072"/>
              <a:ext cx="1472910" cy="213039"/>
            </a:xfrm>
            <a:custGeom>
              <a:avLst/>
              <a:gdLst/>
              <a:ahLst/>
              <a:cxnLst/>
              <a:rect l="0" t="0" r="0" b="0"/>
              <a:pathLst>
                <a:path w="1472910" h="213039">
                  <a:moveTo>
                    <a:pt x="0" y="50723"/>
                  </a:moveTo>
                  <a:lnTo>
                    <a:pt x="210415" y="0"/>
                  </a:lnTo>
                  <a:lnTo>
                    <a:pt x="420831" y="30434"/>
                  </a:lnTo>
                  <a:lnTo>
                    <a:pt x="631247" y="91302"/>
                  </a:lnTo>
                  <a:lnTo>
                    <a:pt x="841663" y="0"/>
                  </a:lnTo>
                  <a:lnTo>
                    <a:pt x="1052079" y="121736"/>
                  </a:lnTo>
                  <a:lnTo>
                    <a:pt x="1262495" y="91302"/>
                  </a:lnTo>
                  <a:lnTo>
                    <a:pt x="1472910" y="213039"/>
                  </a:lnTo>
                </a:path>
              </a:pathLst>
            </a:custGeom>
            <a:ln w="35231" cap="flat">
              <a:solidFill>
                <a:srgbClr val="F26A21">
                  <a:alpha val="100000"/>
                </a:srgbClr>
              </a:solidFill>
              <a:prstDash val="solid"/>
              <a:round/>
            </a:ln>
          </p:spPr>
          <p:txBody>
            <a:bodyPr/>
            <a:lstStyle/>
            <a:p>
              <a:endParaRPr/>
            </a:p>
          </p:txBody>
        </p:sp>
        <p:sp>
          <p:nvSpPr>
            <p:cNvPr id="54" name="pl54"/>
            <p:cNvSpPr/>
            <p:nvPr/>
          </p:nvSpPr>
          <p:spPr>
            <a:xfrm>
              <a:off x="695044" y="255138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5" name="tx55"/>
            <p:cNvSpPr/>
            <p:nvPr/>
          </p:nvSpPr>
          <p:spPr>
            <a:xfrm>
              <a:off x="708400" y="22765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6" name="tx56"/>
            <p:cNvSpPr/>
            <p:nvPr/>
          </p:nvSpPr>
          <p:spPr>
            <a:xfrm>
              <a:off x="918816" y="22244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57" name="tx57"/>
            <p:cNvSpPr/>
            <p:nvPr/>
          </p:nvSpPr>
          <p:spPr>
            <a:xfrm>
              <a:off x="1129232" y="225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8" name="tx58"/>
            <p:cNvSpPr/>
            <p:nvPr/>
          </p:nvSpPr>
          <p:spPr>
            <a:xfrm>
              <a:off x="1369792" y="231842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9" name="tx59"/>
            <p:cNvSpPr/>
            <p:nvPr/>
          </p:nvSpPr>
          <p:spPr>
            <a:xfrm>
              <a:off x="1550063" y="22244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60" name="tx60"/>
            <p:cNvSpPr/>
            <p:nvPr/>
          </p:nvSpPr>
          <p:spPr>
            <a:xfrm>
              <a:off x="1790624" y="234785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1" name="tx61"/>
            <p:cNvSpPr/>
            <p:nvPr/>
          </p:nvSpPr>
          <p:spPr>
            <a:xfrm>
              <a:off x="2001040" y="231842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2" name="tx62"/>
            <p:cNvSpPr/>
            <p:nvPr/>
          </p:nvSpPr>
          <p:spPr>
            <a:xfrm>
              <a:off x="2193406" y="2438890"/>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3" name="rc63"/>
            <p:cNvSpPr/>
            <p:nvPr/>
          </p:nvSpPr>
          <p:spPr>
            <a:xfrm>
              <a:off x="695044" y="2961634"/>
              <a:ext cx="1620202" cy="758825"/>
            </a:xfrm>
            <a:prstGeom prst="rect">
              <a:avLst/>
            </a:prstGeom>
            <a:solidFill>
              <a:srgbClr val="EBEBEB">
                <a:alpha val="100000"/>
              </a:srgbClr>
            </a:solidFill>
          </p:spPr>
          <p:txBody>
            <a:bodyPr/>
            <a:lstStyle/>
            <a:p>
              <a:endParaRPr/>
            </a:p>
          </p:txBody>
        </p:sp>
        <p:sp>
          <p:nvSpPr>
            <p:cNvPr id="64" name="pl64"/>
            <p:cNvSpPr/>
            <p:nvPr/>
          </p:nvSpPr>
          <p:spPr>
            <a:xfrm>
              <a:off x="695044" y="346785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5" name="pl65"/>
            <p:cNvSpPr/>
            <p:nvPr/>
          </p:nvSpPr>
          <p:spPr>
            <a:xfrm>
              <a:off x="695044" y="321423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6" name="pl66"/>
            <p:cNvSpPr/>
            <p:nvPr/>
          </p:nvSpPr>
          <p:spPr>
            <a:xfrm>
              <a:off x="695044" y="359466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695044" y="334104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695044" y="308742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76869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97910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18952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139993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161035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82076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203118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224160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768690" y="3483073"/>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78" name="pl78"/>
            <p:cNvSpPr/>
            <p:nvPr/>
          </p:nvSpPr>
          <p:spPr>
            <a:xfrm>
              <a:off x="768690" y="3503362"/>
              <a:ext cx="1472910" cy="40578"/>
            </a:xfrm>
            <a:custGeom>
              <a:avLst/>
              <a:gdLst/>
              <a:ahLst/>
              <a:cxnLst/>
              <a:rect l="0" t="0" r="0" b="0"/>
              <a:pathLst>
                <a:path w="1472910" h="40578">
                  <a:moveTo>
                    <a:pt x="0" y="0"/>
                  </a:moveTo>
                  <a:lnTo>
                    <a:pt x="210415" y="40578"/>
                  </a:lnTo>
                  <a:lnTo>
                    <a:pt x="420831" y="40578"/>
                  </a:lnTo>
                  <a:lnTo>
                    <a:pt x="631247" y="40578"/>
                  </a:lnTo>
                  <a:lnTo>
                    <a:pt x="841663" y="10144"/>
                  </a:lnTo>
                  <a:lnTo>
                    <a:pt x="1052079" y="10144"/>
                  </a:lnTo>
                  <a:lnTo>
                    <a:pt x="1262495" y="40578"/>
                  </a:lnTo>
                  <a:lnTo>
                    <a:pt x="1472910" y="30434"/>
                  </a:lnTo>
                </a:path>
              </a:pathLst>
            </a:custGeom>
            <a:ln w="40651" cap="flat">
              <a:solidFill>
                <a:srgbClr val="BEBEBE">
                  <a:alpha val="69803"/>
                </a:srgbClr>
              </a:solidFill>
              <a:prstDash val="solid"/>
              <a:round/>
            </a:ln>
          </p:spPr>
          <p:txBody>
            <a:bodyPr/>
            <a:lstStyle/>
            <a:p>
              <a:endParaRPr/>
            </a:p>
          </p:txBody>
        </p:sp>
        <p:sp>
          <p:nvSpPr>
            <p:cNvPr id="79" name="pl79"/>
            <p:cNvSpPr/>
            <p:nvPr/>
          </p:nvSpPr>
          <p:spPr>
            <a:xfrm>
              <a:off x="768690" y="3503362"/>
              <a:ext cx="1472910" cy="40578"/>
            </a:xfrm>
            <a:custGeom>
              <a:avLst/>
              <a:gdLst/>
              <a:ahLst/>
              <a:cxnLst/>
              <a:rect l="0" t="0" r="0" b="0"/>
              <a:pathLst>
                <a:path w="1472910" h="40578">
                  <a:moveTo>
                    <a:pt x="0" y="0"/>
                  </a:moveTo>
                  <a:lnTo>
                    <a:pt x="210415" y="40578"/>
                  </a:lnTo>
                  <a:lnTo>
                    <a:pt x="420831" y="40578"/>
                  </a:lnTo>
                  <a:lnTo>
                    <a:pt x="631247" y="40578"/>
                  </a:lnTo>
                  <a:lnTo>
                    <a:pt x="841663" y="10144"/>
                  </a:lnTo>
                  <a:lnTo>
                    <a:pt x="1052079" y="10144"/>
                  </a:lnTo>
                  <a:lnTo>
                    <a:pt x="1262495" y="40578"/>
                  </a:lnTo>
                  <a:lnTo>
                    <a:pt x="1472910" y="30434"/>
                  </a:lnTo>
                </a:path>
              </a:pathLst>
            </a:custGeom>
            <a:ln w="35231" cap="flat">
              <a:solidFill>
                <a:srgbClr val="BEBEBE">
                  <a:alpha val="69803"/>
                </a:srgbClr>
              </a:solidFill>
              <a:prstDash val="solid"/>
              <a:round/>
            </a:ln>
          </p:spPr>
          <p:txBody>
            <a:bodyPr/>
            <a:lstStyle/>
            <a:p>
              <a:endParaRPr/>
            </a:p>
          </p:txBody>
        </p:sp>
        <p:sp>
          <p:nvSpPr>
            <p:cNvPr id="80" name="pl80"/>
            <p:cNvSpPr/>
            <p:nvPr/>
          </p:nvSpPr>
          <p:spPr>
            <a:xfrm>
              <a:off x="768690" y="3483073"/>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81" name="pl81"/>
            <p:cNvSpPr/>
            <p:nvPr/>
          </p:nvSpPr>
          <p:spPr>
            <a:xfrm>
              <a:off x="768690" y="3503362"/>
              <a:ext cx="1472910" cy="40578"/>
            </a:xfrm>
            <a:custGeom>
              <a:avLst/>
              <a:gdLst/>
              <a:ahLst/>
              <a:cxnLst/>
              <a:rect l="0" t="0" r="0" b="0"/>
              <a:pathLst>
                <a:path w="1472910" h="40578">
                  <a:moveTo>
                    <a:pt x="0" y="0"/>
                  </a:moveTo>
                  <a:lnTo>
                    <a:pt x="210415" y="40578"/>
                  </a:lnTo>
                  <a:lnTo>
                    <a:pt x="420831" y="40578"/>
                  </a:lnTo>
                  <a:lnTo>
                    <a:pt x="631247" y="40578"/>
                  </a:lnTo>
                  <a:lnTo>
                    <a:pt x="841663" y="10144"/>
                  </a:lnTo>
                  <a:lnTo>
                    <a:pt x="1052079" y="10144"/>
                  </a:lnTo>
                  <a:lnTo>
                    <a:pt x="1262495" y="40578"/>
                  </a:lnTo>
                  <a:lnTo>
                    <a:pt x="1472910" y="30434"/>
                  </a:lnTo>
                </a:path>
              </a:pathLst>
            </a:custGeom>
            <a:ln w="40651" cap="flat">
              <a:solidFill>
                <a:srgbClr val="000000">
                  <a:alpha val="100000"/>
                </a:srgbClr>
              </a:solidFill>
              <a:prstDash val="solid"/>
              <a:round/>
            </a:ln>
          </p:spPr>
          <p:txBody>
            <a:bodyPr/>
            <a:lstStyle/>
            <a:p>
              <a:endParaRPr/>
            </a:p>
          </p:txBody>
        </p:sp>
        <p:sp>
          <p:nvSpPr>
            <p:cNvPr id="82" name="pl82"/>
            <p:cNvSpPr/>
            <p:nvPr/>
          </p:nvSpPr>
          <p:spPr>
            <a:xfrm>
              <a:off x="768690" y="3503362"/>
              <a:ext cx="1472910" cy="40578"/>
            </a:xfrm>
            <a:custGeom>
              <a:avLst/>
              <a:gdLst/>
              <a:ahLst/>
              <a:cxnLst/>
              <a:rect l="0" t="0" r="0" b="0"/>
              <a:pathLst>
                <a:path w="1472910" h="40578">
                  <a:moveTo>
                    <a:pt x="0" y="0"/>
                  </a:moveTo>
                  <a:lnTo>
                    <a:pt x="210415" y="40578"/>
                  </a:lnTo>
                  <a:lnTo>
                    <a:pt x="420831" y="40578"/>
                  </a:lnTo>
                  <a:lnTo>
                    <a:pt x="631247" y="40578"/>
                  </a:lnTo>
                  <a:lnTo>
                    <a:pt x="841663" y="10144"/>
                  </a:lnTo>
                  <a:lnTo>
                    <a:pt x="1052079" y="10144"/>
                  </a:lnTo>
                  <a:lnTo>
                    <a:pt x="1262495" y="40578"/>
                  </a:lnTo>
                  <a:lnTo>
                    <a:pt x="1472910" y="30434"/>
                  </a:lnTo>
                </a:path>
              </a:pathLst>
            </a:custGeom>
            <a:ln w="35231" cap="flat">
              <a:solidFill>
                <a:srgbClr val="F26A21">
                  <a:alpha val="100000"/>
                </a:srgbClr>
              </a:solidFill>
              <a:prstDash val="solid"/>
              <a:round/>
            </a:ln>
          </p:spPr>
          <p:txBody>
            <a:bodyPr/>
            <a:lstStyle/>
            <a:p>
              <a:endParaRPr/>
            </a:p>
          </p:txBody>
        </p:sp>
        <p:sp>
          <p:nvSpPr>
            <p:cNvPr id="83" name="pl83"/>
            <p:cNvSpPr/>
            <p:nvPr/>
          </p:nvSpPr>
          <p:spPr>
            <a:xfrm>
              <a:off x="695044" y="359466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4" name="tx84"/>
            <p:cNvSpPr/>
            <p:nvPr/>
          </p:nvSpPr>
          <p:spPr>
            <a:xfrm>
              <a:off x="738545" y="333876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5" name="tx85"/>
            <p:cNvSpPr/>
            <p:nvPr/>
          </p:nvSpPr>
          <p:spPr>
            <a:xfrm>
              <a:off x="948961" y="338071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6" name="tx86"/>
            <p:cNvSpPr/>
            <p:nvPr/>
          </p:nvSpPr>
          <p:spPr>
            <a:xfrm>
              <a:off x="1159377" y="338071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7" name="tx87"/>
            <p:cNvSpPr/>
            <p:nvPr/>
          </p:nvSpPr>
          <p:spPr>
            <a:xfrm>
              <a:off x="1369792" y="338071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8" name="tx88"/>
            <p:cNvSpPr/>
            <p:nvPr/>
          </p:nvSpPr>
          <p:spPr>
            <a:xfrm>
              <a:off x="1580208" y="33489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9" name="tx89"/>
            <p:cNvSpPr/>
            <p:nvPr/>
          </p:nvSpPr>
          <p:spPr>
            <a:xfrm>
              <a:off x="1790624" y="33489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90" name="tx90"/>
            <p:cNvSpPr/>
            <p:nvPr/>
          </p:nvSpPr>
          <p:spPr>
            <a:xfrm>
              <a:off x="2001040" y="338071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91" name="tx91"/>
            <p:cNvSpPr/>
            <p:nvPr/>
          </p:nvSpPr>
          <p:spPr>
            <a:xfrm>
              <a:off x="2211456" y="33691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92" name="rc92"/>
            <p:cNvSpPr/>
            <p:nvPr/>
          </p:nvSpPr>
          <p:spPr>
            <a:xfrm>
              <a:off x="695044" y="4004911"/>
              <a:ext cx="1620202" cy="758825"/>
            </a:xfrm>
            <a:prstGeom prst="rect">
              <a:avLst/>
            </a:prstGeom>
            <a:solidFill>
              <a:srgbClr val="EBEBEB">
                <a:alpha val="100000"/>
              </a:srgbClr>
            </a:solidFill>
          </p:spPr>
          <p:txBody>
            <a:bodyPr/>
            <a:lstStyle/>
            <a:p>
              <a:endParaRPr/>
            </a:p>
          </p:txBody>
        </p:sp>
        <p:sp>
          <p:nvSpPr>
            <p:cNvPr id="93" name="pl93"/>
            <p:cNvSpPr/>
            <p:nvPr/>
          </p:nvSpPr>
          <p:spPr>
            <a:xfrm>
              <a:off x="695044" y="451113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4" name="pl94"/>
            <p:cNvSpPr/>
            <p:nvPr/>
          </p:nvSpPr>
          <p:spPr>
            <a:xfrm>
              <a:off x="695044" y="425751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5" name="pl95"/>
            <p:cNvSpPr/>
            <p:nvPr/>
          </p:nvSpPr>
          <p:spPr>
            <a:xfrm>
              <a:off x="695044" y="463794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695044" y="438432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695044" y="413070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76869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97910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118952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139993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161035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182076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203118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224160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768690" y="4526350"/>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107" name="pl107"/>
            <p:cNvSpPr/>
            <p:nvPr/>
          </p:nvSpPr>
          <p:spPr>
            <a:xfrm>
              <a:off x="768690" y="4587218"/>
              <a:ext cx="1472910" cy="50723"/>
            </a:xfrm>
            <a:custGeom>
              <a:avLst/>
              <a:gdLst/>
              <a:ahLst/>
              <a:cxnLst/>
              <a:rect l="0" t="0" r="0" b="0"/>
              <a:pathLst>
                <a:path w="1472910" h="50723">
                  <a:moveTo>
                    <a:pt x="0" y="10144"/>
                  </a:moveTo>
                  <a:lnTo>
                    <a:pt x="210415" y="0"/>
                  </a:lnTo>
                  <a:lnTo>
                    <a:pt x="420831" y="0"/>
                  </a:lnTo>
                  <a:lnTo>
                    <a:pt x="631247" y="10144"/>
                  </a:lnTo>
                  <a:lnTo>
                    <a:pt x="841663" y="40578"/>
                  </a:lnTo>
                  <a:lnTo>
                    <a:pt x="1052079" y="40578"/>
                  </a:lnTo>
                  <a:lnTo>
                    <a:pt x="1262495" y="50723"/>
                  </a:lnTo>
                  <a:lnTo>
                    <a:pt x="1472910" y="40578"/>
                  </a:lnTo>
                </a:path>
              </a:pathLst>
            </a:custGeom>
            <a:ln w="40651" cap="flat">
              <a:solidFill>
                <a:srgbClr val="BEBEBE">
                  <a:alpha val="69803"/>
                </a:srgbClr>
              </a:solidFill>
              <a:prstDash val="solid"/>
              <a:round/>
            </a:ln>
          </p:spPr>
          <p:txBody>
            <a:bodyPr/>
            <a:lstStyle/>
            <a:p>
              <a:endParaRPr/>
            </a:p>
          </p:txBody>
        </p:sp>
        <p:sp>
          <p:nvSpPr>
            <p:cNvPr id="108" name="pl108"/>
            <p:cNvSpPr/>
            <p:nvPr/>
          </p:nvSpPr>
          <p:spPr>
            <a:xfrm>
              <a:off x="768690" y="4587218"/>
              <a:ext cx="1472910" cy="50723"/>
            </a:xfrm>
            <a:custGeom>
              <a:avLst/>
              <a:gdLst/>
              <a:ahLst/>
              <a:cxnLst/>
              <a:rect l="0" t="0" r="0" b="0"/>
              <a:pathLst>
                <a:path w="1472910" h="50723">
                  <a:moveTo>
                    <a:pt x="0" y="10144"/>
                  </a:moveTo>
                  <a:lnTo>
                    <a:pt x="210415" y="0"/>
                  </a:lnTo>
                  <a:lnTo>
                    <a:pt x="420831" y="0"/>
                  </a:lnTo>
                  <a:lnTo>
                    <a:pt x="631247" y="10144"/>
                  </a:lnTo>
                  <a:lnTo>
                    <a:pt x="841663" y="40578"/>
                  </a:lnTo>
                  <a:lnTo>
                    <a:pt x="1052079" y="40578"/>
                  </a:lnTo>
                  <a:lnTo>
                    <a:pt x="1262495" y="50723"/>
                  </a:lnTo>
                  <a:lnTo>
                    <a:pt x="1472910" y="40578"/>
                  </a:lnTo>
                </a:path>
              </a:pathLst>
            </a:custGeom>
            <a:ln w="35231" cap="flat">
              <a:solidFill>
                <a:srgbClr val="BEBEBE">
                  <a:alpha val="69803"/>
                </a:srgbClr>
              </a:solidFill>
              <a:prstDash val="solid"/>
              <a:round/>
            </a:ln>
          </p:spPr>
          <p:txBody>
            <a:bodyPr/>
            <a:lstStyle/>
            <a:p>
              <a:endParaRPr/>
            </a:p>
          </p:txBody>
        </p:sp>
        <p:sp>
          <p:nvSpPr>
            <p:cNvPr id="109" name="pl109"/>
            <p:cNvSpPr/>
            <p:nvPr/>
          </p:nvSpPr>
          <p:spPr>
            <a:xfrm>
              <a:off x="768690" y="4526350"/>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110" name="pl110"/>
            <p:cNvSpPr/>
            <p:nvPr/>
          </p:nvSpPr>
          <p:spPr>
            <a:xfrm>
              <a:off x="768690" y="4587218"/>
              <a:ext cx="1472910" cy="50723"/>
            </a:xfrm>
            <a:custGeom>
              <a:avLst/>
              <a:gdLst/>
              <a:ahLst/>
              <a:cxnLst/>
              <a:rect l="0" t="0" r="0" b="0"/>
              <a:pathLst>
                <a:path w="1472910" h="50723">
                  <a:moveTo>
                    <a:pt x="0" y="10144"/>
                  </a:moveTo>
                  <a:lnTo>
                    <a:pt x="210415" y="0"/>
                  </a:lnTo>
                  <a:lnTo>
                    <a:pt x="420831" y="0"/>
                  </a:lnTo>
                  <a:lnTo>
                    <a:pt x="631247" y="10144"/>
                  </a:lnTo>
                  <a:lnTo>
                    <a:pt x="841663" y="40578"/>
                  </a:lnTo>
                  <a:lnTo>
                    <a:pt x="1052079" y="40578"/>
                  </a:lnTo>
                  <a:lnTo>
                    <a:pt x="1262495" y="50723"/>
                  </a:lnTo>
                  <a:lnTo>
                    <a:pt x="1472910" y="40578"/>
                  </a:lnTo>
                </a:path>
              </a:pathLst>
            </a:custGeom>
            <a:ln w="40651" cap="flat">
              <a:solidFill>
                <a:srgbClr val="000000">
                  <a:alpha val="100000"/>
                </a:srgbClr>
              </a:solidFill>
              <a:prstDash val="solid"/>
              <a:round/>
            </a:ln>
          </p:spPr>
          <p:txBody>
            <a:bodyPr/>
            <a:lstStyle/>
            <a:p>
              <a:endParaRPr/>
            </a:p>
          </p:txBody>
        </p:sp>
        <p:sp>
          <p:nvSpPr>
            <p:cNvPr id="111" name="pl111"/>
            <p:cNvSpPr/>
            <p:nvPr/>
          </p:nvSpPr>
          <p:spPr>
            <a:xfrm>
              <a:off x="768690" y="4587218"/>
              <a:ext cx="1472910" cy="50723"/>
            </a:xfrm>
            <a:custGeom>
              <a:avLst/>
              <a:gdLst/>
              <a:ahLst/>
              <a:cxnLst/>
              <a:rect l="0" t="0" r="0" b="0"/>
              <a:pathLst>
                <a:path w="1472910" h="50723">
                  <a:moveTo>
                    <a:pt x="0" y="10144"/>
                  </a:moveTo>
                  <a:lnTo>
                    <a:pt x="210415" y="0"/>
                  </a:lnTo>
                  <a:lnTo>
                    <a:pt x="420831" y="0"/>
                  </a:lnTo>
                  <a:lnTo>
                    <a:pt x="631247" y="10144"/>
                  </a:lnTo>
                  <a:lnTo>
                    <a:pt x="841663" y="40578"/>
                  </a:lnTo>
                  <a:lnTo>
                    <a:pt x="1052079" y="40578"/>
                  </a:lnTo>
                  <a:lnTo>
                    <a:pt x="1262495" y="50723"/>
                  </a:lnTo>
                  <a:lnTo>
                    <a:pt x="1472910" y="40578"/>
                  </a:lnTo>
                </a:path>
              </a:pathLst>
            </a:custGeom>
            <a:ln w="35231" cap="flat">
              <a:solidFill>
                <a:srgbClr val="F26A21">
                  <a:alpha val="100000"/>
                </a:srgbClr>
              </a:solidFill>
              <a:prstDash val="solid"/>
              <a:round/>
            </a:ln>
          </p:spPr>
          <p:txBody>
            <a:bodyPr/>
            <a:lstStyle/>
            <a:p>
              <a:endParaRPr/>
            </a:p>
          </p:txBody>
        </p:sp>
        <p:sp>
          <p:nvSpPr>
            <p:cNvPr id="112" name="pl112"/>
            <p:cNvSpPr/>
            <p:nvPr/>
          </p:nvSpPr>
          <p:spPr>
            <a:xfrm>
              <a:off x="695044" y="463794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13" name="tx113"/>
            <p:cNvSpPr/>
            <p:nvPr/>
          </p:nvSpPr>
          <p:spPr>
            <a:xfrm>
              <a:off x="738545" y="443440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4" name="tx114"/>
            <p:cNvSpPr/>
            <p:nvPr/>
          </p:nvSpPr>
          <p:spPr>
            <a:xfrm>
              <a:off x="948961" y="442399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5" name="tx115"/>
            <p:cNvSpPr/>
            <p:nvPr/>
          </p:nvSpPr>
          <p:spPr>
            <a:xfrm>
              <a:off x="1159377" y="442399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6" name="tx116"/>
            <p:cNvSpPr/>
            <p:nvPr/>
          </p:nvSpPr>
          <p:spPr>
            <a:xfrm>
              <a:off x="1369792" y="443440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7" name="tx117"/>
            <p:cNvSpPr/>
            <p:nvPr/>
          </p:nvSpPr>
          <p:spPr>
            <a:xfrm>
              <a:off x="1580208" y="446452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8" name="tx118"/>
            <p:cNvSpPr/>
            <p:nvPr/>
          </p:nvSpPr>
          <p:spPr>
            <a:xfrm>
              <a:off x="1790624" y="446452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9" name="tx119"/>
            <p:cNvSpPr/>
            <p:nvPr/>
          </p:nvSpPr>
          <p:spPr>
            <a:xfrm>
              <a:off x="2001040" y="44733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20" name="tx120"/>
            <p:cNvSpPr/>
            <p:nvPr/>
          </p:nvSpPr>
          <p:spPr>
            <a:xfrm>
              <a:off x="2211456" y="446452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21" name="rc121"/>
            <p:cNvSpPr/>
            <p:nvPr/>
          </p:nvSpPr>
          <p:spPr>
            <a:xfrm>
              <a:off x="695044" y="5048188"/>
              <a:ext cx="1620202" cy="758825"/>
            </a:xfrm>
            <a:prstGeom prst="rect">
              <a:avLst/>
            </a:prstGeom>
            <a:solidFill>
              <a:srgbClr val="EBEBEB">
                <a:alpha val="100000"/>
              </a:srgbClr>
            </a:solidFill>
          </p:spPr>
          <p:txBody>
            <a:bodyPr/>
            <a:lstStyle/>
            <a:p>
              <a:endParaRPr/>
            </a:p>
          </p:txBody>
        </p:sp>
        <p:sp>
          <p:nvSpPr>
            <p:cNvPr id="122" name="pl122"/>
            <p:cNvSpPr/>
            <p:nvPr/>
          </p:nvSpPr>
          <p:spPr>
            <a:xfrm>
              <a:off x="695044" y="555440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3" name="pl123"/>
            <p:cNvSpPr/>
            <p:nvPr/>
          </p:nvSpPr>
          <p:spPr>
            <a:xfrm>
              <a:off x="695044" y="530079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4" name="pl124"/>
            <p:cNvSpPr/>
            <p:nvPr/>
          </p:nvSpPr>
          <p:spPr>
            <a:xfrm>
              <a:off x="695044" y="568121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695044" y="542760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695044" y="517398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76869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97910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118952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139993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161035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182076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203118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224160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768690" y="5569626"/>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136" name="pl136"/>
            <p:cNvSpPr/>
            <p:nvPr/>
          </p:nvSpPr>
          <p:spPr>
            <a:xfrm>
              <a:off x="768690" y="5579771"/>
              <a:ext cx="1472910" cy="71013"/>
            </a:xfrm>
            <a:custGeom>
              <a:avLst/>
              <a:gdLst/>
              <a:ahLst/>
              <a:cxnLst/>
              <a:rect l="0" t="0" r="0" b="0"/>
              <a:pathLst>
                <a:path w="1472910" h="71013">
                  <a:moveTo>
                    <a:pt x="0" y="40578"/>
                  </a:moveTo>
                  <a:lnTo>
                    <a:pt x="210415" y="0"/>
                  </a:lnTo>
                  <a:lnTo>
                    <a:pt x="420831" y="10144"/>
                  </a:lnTo>
                  <a:lnTo>
                    <a:pt x="631247" y="50723"/>
                  </a:lnTo>
                  <a:lnTo>
                    <a:pt x="841663" y="71013"/>
                  </a:lnTo>
                  <a:lnTo>
                    <a:pt x="1052079" y="71013"/>
                  </a:lnTo>
                  <a:lnTo>
                    <a:pt x="1262495" y="71013"/>
                  </a:lnTo>
                  <a:lnTo>
                    <a:pt x="1472910" y="71013"/>
                  </a:lnTo>
                </a:path>
              </a:pathLst>
            </a:custGeom>
            <a:ln w="40651" cap="flat">
              <a:solidFill>
                <a:srgbClr val="BEBEBE">
                  <a:alpha val="69803"/>
                </a:srgbClr>
              </a:solidFill>
              <a:prstDash val="solid"/>
              <a:round/>
            </a:ln>
          </p:spPr>
          <p:txBody>
            <a:bodyPr/>
            <a:lstStyle/>
            <a:p>
              <a:endParaRPr/>
            </a:p>
          </p:txBody>
        </p:sp>
        <p:sp>
          <p:nvSpPr>
            <p:cNvPr id="137" name="pl137"/>
            <p:cNvSpPr/>
            <p:nvPr/>
          </p:nvSpPr>
          <p:spPr>
            <a:xfrm>
              <a:off x="768690" y="5579771"/>
              <a:ext cx="1472910" cy="71013"/>
            </a:xfrm>
            <a:custGeom>
              <a:avLst/>
              <a:gdLst/>
              <a:ahLst/>
              <a:cxnLst/>
              <a:rect l="0" t="0" r="0" b="0"/>
              <a:pathLst>
                <a:path w="1472910" h="71013">
                  <a:moveTo>
                    <a:pt x="0" y="40578"/>
                  </a:moveTo>
                  <a:lnTo>
                    <a:pt x="210415" y="0"/>
                  </a:lnTo>
                  <a:lnTo>
                    <a:pt x="420831" y="10144"/>
                  </a:lnTo>
                  <a:lnTo>
                    <a:pt x="631247" y="50723"/>
                  </a:lnTo>
                  <a:lnTo>
                    <a:pt x="841663" y="71013"/>
                  </a:lnTo>
                  <a:lnTo>
                    <a:pt x="1052079" y="71013"/>
                  </a:lnTo>
                  <a:lnTo>
                    <a:pt x="1262495" y="71013"/>
                  </a:lnTo>
                  <a:lnTo>
                    <a:pt x="1472910" y="71013"/>
                  </a:lnTo>
                </a:path>
              </a:pathLst>
            </a:custGeom>
            <a:ln w="35231" cap="flat">
              <a:solidFill>
                <a:srgbClr val="BEBEBE">
                  <a:alpha val="69803"/>
                </a:srgbClr>
              </a:solidFill>
              <a:prstDash val="solid"/>
              <a:round/>
            </a:ln>
          </p:spPr>
          <p:txBody>
            <a:bodyPr/>
            <a:lstStyle/>
            <a:p>
              <a:endParaRPr/>
            </a:p>
          </p:txBody>
        </p:sp>
        <p:sp>
          <p:nvSpPr>
            <p:cNvPr id="138" name="pl138"/>
            <p:cNvSpPr/>
            <p:nvPr/>
          </p:nvSpPr>
          <p:spPr>
            <a:xfrm>
              <a:off x="768690" y="5569626"/>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139" name="pl139"/>
            <p:cNvSpPr/>
            <p:nvPr/>
          </p:nvSpPr>
          <p:spPr>
            <a:xfrm>
              <a:off x="768690" y="5579771"/>
              <a:ext cx="1472910" cy="71013"/>
            </a:xfrm>
            <a:custGeom>
              <a:avLst/>
              <a:gdLst/>
              <a:ahLst/>
              <a:cxnLst/>
              <a:rect l="0" t="0" r="0" b="0"/>
              <a:pathLst>
                <a:path w="1472910" h="71013">
                  <a:moveTo>
                    <a:pt x="0" y="40578"/>
                  </a:moveTo>
                  <a:lnTo>
                    <a:pt x="210415" y="0"/>
                  </a:lnTo>
                  <a:lnTo>
                    <a:pt x="420831" y="10144"/>
                  </a:lnTo>
                  <a:lnTo>
                    <a:pt x="631247" y="50723"/>
                  </a:lnTo>
                  <a:lnTo>
                    <a:pt x="841663" y="71013"/>
                  </a:lnTo>
                  <a:lnTo>
                    <a:pt x="1052079" y="71013"/>
                  </a:lnTo>
                  <a:lnTo>
                    <a:pt x="1262495" y="71013"/>
                  </a:lnTo>
                  <a:lnTo>
                    <a:pt x="1472910" y="71013"/>
                  </a:lnTo>
                </a:path>
              </a:pathLst>
            </a:custGeom>
            <a:ln w="40651" cap="flat">
              <a:solidFill>
                <a:srgbClr val="000000">
                  <a:alpha val="100000"/>
                </a:srgbClr>
              </a:solidFill>
              <a:prstDash val="solid"/>
              <a:round/>
            </a:ln>
          </p:spPr>
          <p:txBody>
            <a:bodyPr/>
            <a:lstStyle/>
            <a:p>
              <a:endParaRPr/>
            </a:p>
          </p:txBody>
        </p:sp>
        <p:sp>
          <p:nvSpPr>
            <p:cNvPr id="140" name="pl140"/>
            <p:cNvSpPr/>
            <p:nvPr/>
          </p:nvSpPr>
          <p:spPr>
            <a:xfrm>
              <a:off x="768690" y="5579771"/>
              <a:ext cx="1472910" cy="71013"/>
            </a:xfrm>
            <a:custGeom>
              <a:avLst/>
              <a:gdLst/>
              <a:ahLst/>
              <a:cxnLst/>
              <a:rect l="0" t="0" r="0" b="0"/>
              <a:pathLst>
                <a:path w="1472910" h="71013">
                  <a:moveTo>
                    <a:pt x="0" y="40578"/>
                  </a:moveTo>
                  <a:lnTo>
                    <a:pt x="210415" y="0"/>
                  </a:lnTo>
                  <a:lnTo>
                    <a:pt x="420831" y="10144"/>
                  </a:lnTo>
                  <a:lnTo>
                    <a:pt x="631247" y="50723"/>
                  </a:lnTo>
                  <a:lnTo>
                    <a:pt x="841663" y="71013"/>
                  </a:lnTo>
                  <a:lnTo>
                    <a:pt x="1052079" y="71013"/>
                  </a:lnTo>
                  <a:lnTo>
                    <a:pt x="1262495" y="71013"/>
                  </a:lnTo>
                  <a:lnTo>
                    <a:pt x="1472910" y="71013"/>
                  </a:lnTo>
                </a:path>
              </a:pathLst>
            </a:custGeom>
            <a:ln w="35231" cap="flat">
              <a:solidFill>
                <a:srgbClr val="F26A21">
                  <a:alpha val="100000"/>
                </a:srgbClr>
              </a:solidFill>
              <a:prstDash val="solid"/>
              <a:round/>
            </a:ln>
          </p:spPr>
          <p:txBody>
            <a:bodyPr/>
            <a:lstStyle/>
            <a:p>
              <a:endParaRPr/>
            </a:p>
          </p:txBody>
        </p:sp>
        <p:sp>
          <p:nvSpPr>
            <p:cNvPr id="141" name="pl141"/>
            <p:cNvSpPr/>
            <p:nvPr/>
          </p:nvSpPr>
          <p:spPr>
            <a:xfrm>
              <a:off x="695044" y="568121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42" name="tx142"/>
            <p:cNvSpPr/>
            <p:nvPr/>
          </p:nvSpPr>
          <p:spPr>
            <a:xfrm>
              <a:off x="738545" y="545575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43" name="tx143"/>
            <p:cNvSpPr/>
            <p:nvPr/>
          </p:nvSpPr>
          <p:spPr>
            <a:xfrm>
              <a:off x="918816" y="54151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44" name="tx144"/>
            <p:cNvSpPr/>
            <p:nvPr/>
          </p:nvSpPr>
          <p:spPr>
            <a:xfrm>
              <a:off x="1159377" y="54253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45" name="tx145"/>
            <p:cNvSpPr/>
            <p:nvPr/>
          </p:nvSpPr>
          <p:spPr>
            <a:xfrm>
              <a:off x="1369792" y="546727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46" name="tx146"/>
            <p:cNvSpPr/>
            <p:nvPr/>
          </p:nvSpPr>
          <p:spPr>
            <a:xfrm>
              <a:off x="1580208" y="548613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47" name="tx147"/>
            <p:cNvSpPr/>
            <p:nvPr/>
          </p:nvSpPr>
          <p:spPr>
            <a:xfrm>
              <a:off x="1790624" y="548613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48" name="tx148"/>
            <p:cNvSpPr/>
            <p:nvPr/>
          </p:nvSpPr>
          <p:spPr>
            <a:xfrm>
              <a:off x="2001040" y="548613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49" name="tx149"/>
            <p:cNvSpPr/>
            <p:nvPr/>
          </p:nvSpPr>
          <p:spPr>
            <a:xfrm>
              <a:off x="2211456" y="548613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50" name="rc150"/>
            <p:cNvSpPr/>
            <p:nvPr/>
          </p:nvSpPr>
          <p:spPr>
            <a:xfrm>
              <a:off x="2384835" y="875080"/>
              <a:ext cx="1620202" cy="758825"/>
            </a:xfrm>
            <a:prstGeom prst="rect">
              <a:avLst/>
            </a:prstGeom>
            <a:solidFill>
              <a:srgbClr val="EBEBEB">
                <a:alpha val="100000"/>
              </a:srgbClr>
            </a:solidFill>
          </p:spPr>
          <p:txBody>
            <a:bodyPr/>
            <a:lstStyle/>
            <a:p>
              <a:endParaRPr/>
            </a:p>
          </p:txBody>
        </p:sp>
        <p:sp>
          <p:nvSpPr>
            <p:cNvPr id="151" name="pl151"/>
            <p:cNvSpPr/>
            <p:nvPr/>
          </p:nvSpPr>
          <p:spPr>
            <a:xfrm>
              <a:off x="2384835" y="138130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2" name="pl152"/>
            <p:cNvSpPr/>
            <p:nvPr/>
          </p:nvSpPr>
          <p:spPr>
            <a:xfrm>
              <a:off x="2384835" y="112768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3" name="pl153"/>
            <p:cNvSpPr/>
            <p:nvPr/>
          </p:nvSpPr>
          <p:spPr>
            <a:xfrm>
              <a:off x="2384835" y="150811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2384835" y="12544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2384835" y="100087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245848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266889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87931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9" name="pl159"/>
            <p:cNvSpPr/>
            <p:nvPr/>
          </p:nvSpPr>
          <p:spPr>
            <a:xfrm>
              <a:off x="308972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330014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351056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372097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393139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458481" y="1396519"/>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165" name="pl165"/>
            <p:cNvSpPr/>
            <p:nvPr/>
          </p:nvSpPr>
          <p:spPr>
            <a:xfrm>
              <a:off x="2458481" y="1355940"/>
              <a:ext cx="1472910" cy="142026"/>
            </a:xfrm>
            <a:custGeom>
              <a:avLst/>
              <a:gdLst/>
              <a:ahLst/>
              <a:cxnLst/>
              <a:rect l="0" t="0" r="0" b="0"/>
              <a:pathLst>
                <a:path w="1472910" h="142026">
                  <a:moveTo>
                    <a:pt x="0" y="142026"/>
                  </a:moveTo>
                  <a:lnTo>
                    <a:pt x="210415" y="142026"/>
                  </a:lnTo>
                  <a:lnTo>
                    <a:pt x="420831" y="40578"/>
                  </a:lnTo>
                  <a:lnTo>
                    <a:pt x="631247" y="142026"/>
                  </a:lnTo>
                  <a:lnTo>
                    <a:pt x="841663" y="71013"/>
                  </a:lnTo>
                  <a:lnTo>
                    <a:pt x="1052079" y="142026"/>
                  </a:lnTo>
                  <a:lnTo>
                    <a:pt x="1262495" y="142026"/>
                  </a:lnTo>
                  <a:lnTo>
                    <a:pt x="1472910" y="0"/>
                  </a:lnTo>
                </a:path>
              </a:pathLst>
            </a:custGeom>
            <a:ln w="40651" cap="flat">
              <a:solidFill>
                <a:srgbClr val="BEBEBE">
                  <a:alpha val="69803"/>
                </a:srgbClr>
              </a:solidFill>
              <a:prstDash val="solid"/>
              <a:round/>
            </a:ln>
          </p:spPr>
          <p:txBody>
            <a:bodyPr/>
            <a:lstStyle/>
            <a:p>
              <a:endParaRPr/>
            </a:p>
          </p:txBody>
        </p:sp>
        <p:sp>
          <p:nvSpPr>
            <p:cNvPr id="166" name="pl166"/>
            <p:cNvSpPr/>
            <p:nvPr/>
          </p:nvSpPr>
          <p:spPr>
            <a:xfrm>
              <a:off x="2458481" y="1355940"/>
              <a:ext cx="1472910" cy="142026"/>
            </a:xfrm>
            <a:custGeom>
              <a:avLst/>
              <a:gdLst/>
              <a:ahLst/>
              <a:cxnLst/>
              <a:rect l="0" t="0" r="0" b="0"/>
              <a:pathLst>
                <a:path w="1472910" h="142026">
                  <a:moveTo>
                    <a:pt x="0" y="142026"/>
                  </a:moveTo>
                  <a:lnTo>
                    <a:pt x="210415" y="142026"/>
                  </a:lnTo>
                  <a:lnTo>
                    <a:pt x="420831" y="40578"/>
                  </a:lnTo>
                  <a:lnTo>
                    <a:pt x="631247" y="142026"/>
                  </a:lnTo>
                  <a:lnTo>
                    <a:pt x="841663" y="71013"/>
                  </a:lnTo>
                  <a:lnTo>
                    <a:pt x="1052079" y="142026"/>
                  </a:lnTo>
                  <a:lnTo>
                    <a:pt x="1262495" y="142026"/>
                  </a:lnTo>
                  <a:lnTo>
                    <a:pt x="1472910" y="0"/>
                  </a:lnTo>
                </a:path>
              </a:pathLst>
            </a:custGeom>
            <a:ln w="35231" cap="flat">
              <a:solidFill>
                <a:srgbClr val="BEBEBE">
                  <a:alpha val="69803"/>
                </a:srgbClr>
              </a:solidFill>
              <a:prstDash val="solid"/>
              <a:round/>
            </a:ln>
          </p:spPr>
          <p:txBody>
            <a:bodyPr/>
            <a:lstStyle/>
            <a:p>
              <a:endParaRPr/>
            </a:p>
          </p:txBody>
        </p:sp>
        <p:sp>
          <p:nvSpPr>
            <p:cNvPr id="167" name="pl167"/>
            <p:cNvSpPr/>
            <p:nvPr/>
          </p:nvSpPr>
          <p:spPr>
            <a:xfrm>
              <a:off x="2458481" y="1396519"/>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168" name="pl168"/>
            <p:cNvSpPr/>
            <p:nvPr/>
          </p:nvSpPr>
          <p:spPr>
            <a:xfrm>
              <a:off x="2458481" y="1355940"/>
              <a:ext cx="1472910" cy="142026"/>
            </a:xfrm>
            <a:custGeom>
              <a:avLst/>
              <a:gdLst/>
              <a:ahLst/>
              <a:cxnLst/>
              <a:rect l="0" t="0" r="0" b="0"/>
              <a:pathLst>
                <a:path w="1472910" h="142026">
                  <a:moveTo>
                    <a:pt x="0" y="142026"/>
                  </a:moveTo>
                  <a:lnTo>
                    <a:pt x="210415" y="142026"/>
                  </a:lnTo>
                  <a:lnTo>
                    <a:pt x="420831" y="40578"/>
                  </a:lnTo>
                  <a:lnTo>
                    <a:pt x="631247" y="142026"/>
                  </a:lnTo>
                  <a:lnTo>
                    <a:pt x="841663" y="71013"/>
                  </a:lnTo>
                  <a:lnTo>
                    <a:pt x="1052079" y="142026"/>
                  </a:lnTo>
                  <a:lnTo>
                    <a:pt x="1262495" y="142026"/>
                  </a:lnTo>
                  <a:lnTo>
                    <a:pt x="1472910" y="0"/>
                  </a:lnTo>
                </a:path>
              </a:pathLst>
            </a:custGeom>
            <a:ln w="40651" cap="flat">
              <a:solidFill>
                <a:srgbClr val="000000">
                  <a:alpha val="100000"/>
                </a:srgbClr>
              </a:solidFill>
              <a:prstDash val="solid"/>
              <a:round/>
            </a:ln>
          </p:spPr>
          <p:txBody>
            <a:bodyPr/>
            <a:lstStyle/>
            <a:p>
              <a:endParaRPr/>
            </a:p>
          </p:txBody>
        </p:sp>
        <p:sp>
          <p:nvSpPr>
            <p:cNvPr id="169" name="pl169"/>
            <p:cNvSpPr/>
            <p:nvPr/>
          </p:nvSpPr>
          <p:spPr>
            <a:xfrm>
              <a:off x="2458481" y="1355940"/>
              <a:ext cx="1472910" cy="142026"/>
            </a:xfrm>
            <a:custGeom>
              <a:avLst/>
              <a:gdLst/>
              <a:ahLst/>
              <a:cxnLst/>
              <a:rect l="0" t="0" r="0" b="0"/>
              <a:pathLst>
                <a:path w="1472910" h="142026">
                  <a:moveTo>
                    <a:pt x="0" y="142026"/>
                  </a:moveTo>
                  <a:lnTo>
                    <a:pt x="210415" y="142026"/>
                  </a:lnTo>
                  <a:lnTo>
                    <a:pt x="420831" y="40578"/>
                  </a:lnTo>
                  <a:lnTo>
                    <a:pt x="631247" y="142026"/>
                  </a:lnTo>
                  <a:lnTo>
                    <a:pt x="841663" y="71013"/>
                  </a:lnTo>
                  <a:lnTo>
                    <a:pt x="1052079" y="142026"/>
                  </a:lnTo>
                  <a:lnTo>
                    <a:pt x="1262495" y="142026"/>
                  </a:lnTo>
                  <a:lnTo>
                    <a:pt x="1472910" y="0"/>
                  </a:lnTo>
                </a:path>
              </a:pathLst>
            </a:custGeom>
            <a:ln w="35231" cap="flat">
              <a:solidFill>
                <a:srgbClr val="F26A21">
                  <a:alpha val="100000"/>
                </a:srgbClr>
              </a:solidFill>
              <a:prstDash val="solid"/>
              <a:round/>
            </a:ln>
          </p:spPr>
          <p:txBody>
            <a:bodyPr/>
            <a:lstStyle/>
            <a:p>
              <a:endParaRPr/>
            </a:p>
          </p:txBody>
        </p:sp>
        <p:sp>
          <p:nvSpPr>
            <p:cNvPr id="170" name="pl170"/>
            <p:cNvSpPr/>
            <p:nvPr/>
          </p:nvSpPr>
          <p:spPr>
            <a:xfrm>
              <a:off x="2384835" y="150811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71" name="tx171"/>
            <p:cNvSpPr/>
            <p:nvPr/>
          </p:nvSpPr>
          <p:spPr>
            <a:xfrm>
              <a:off x="2428336" y="13346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2" name="tx172"/>
            <p:cNvSpPr/>
            <p:nvPr/>
          </p:nvSpPr>
          <p:spPr>
            <a:xfrm>
              <a:off x="2638752" y="13346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3" name="tx173"/>
            <p:cNvSpPr/>
            <p:nvPr/>
          </p:nvSpPr>
          <p:spPr>
            <a:xfrm>
              <a:off x="2819023" y="123324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74" name="tx174"/>
            <p:cNvSpPr/>
            <p:nvPr/>
          </p:nvSpPr>
          <p:spPr>
            <a:xfrm>
              <a:off x="3059584" y="13346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5" name="tx175"/>
            <p:cNvSpPr/>
            <p:nvPr/>
          </p:nvSpPr>
          <p:spPr>
            <a:xfrm>
              <a:off x="3269999" y="126235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76" name="tx176"/>
            <p:cNvSpPr/>
            <p:nvPr/>
          </p:nvSpPr>
          <p:spPr>
            <a:xfrm>
              <a:off x="3480415" y="13346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7" name="tx177"/>
            <p:cNvSpPr/>
            <p:nvPr/>
          </p:nvSpPr>
          <p:spPr>
            <a:xfrm>
              <a:off x="3690831" y="13346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8" name="tx178"/>
            <p:cNvSpPr/>
            <p:nvPr/>
          </p:nvSpPr>
          <p:spPr>
            <a:xfrm>
              <a:off x="3871102" y="11913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79" name="rc179"/>
            <p:cNvSpPr/>
            <p:nvPr/>
          </p:nvSpPr>
          <p:spPr>
            <a:xfrm>
              <a:off x="2384835" y="1918357"/>
              <a:ext cx="1620202" cy="758825"/>
            </a:xfrm>
            <a:prstGeom prst="rect">
              <a:avLst/>
            </a:prstGeom>
            <a:solidFill>
              <a:srgbClr val="EBEBEB">
                <a:alpha val="100000"/>
              </a:srgbClr>
            </a:solidFill>
          </p:spPr>
          <p:txBody>
            <a:bodyPr/>
            <a:lstStyle/>
            <a:p>
              <a:endParaRPr/>
            </a:p>
          </p:txBody>
        </p:sp>
        <p:sp>
          <p:nvSpPr>
            <p:cNvPr id="180" name="pl180"/>
            <p:cNvSpPr/>
            <p:nvPr/>
          </p:nvSpPr>
          <p:spPr>
            <a:xfrm>
              <a:off x="2384835" y="242457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1" name="pl181"/>
            <p:cNvSpPr/>
            <p:nvPr/>
          </p:nvSpPr>
          <p:spPr>
            <a:xfrm>
              <a:off x="2384835" y="217096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2" name="pl182"/>
            <p:cNvSpPr/>
            <p:nvPr/>
          </p:nvSpPr>
          <p:spPr>
            <a:xfrm>
              <a:off x="2384835" y="255138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2384835" y="229776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2384835" y="20441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245848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66889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7" name="pl187"/>
            <p:cNvSpPr/>
            <p:nvPr/>
          </p:nvSpPr>
          <p:spPr>
            <a:xfrm>
              <a:off x="287931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8" name="pl188"/>
            <p:cNvSpPr/>
            <p:nvPr/>
          </p:nvSpPr>
          <p:spPr>
            <a:xfrm>
              <a:off x="308972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9" name="pl189"/>
            <p:cNvSpPr/>
            <p:nvPr/>
          </p:nvSpPr>
          <p:spPr>
            <a:xfrm>
              <a:off x="330014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351056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372097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393139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458481" y="2439796"/>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194" name="pl194"/>
            <p:cNvSpPr/>
            <p:nvPr/>
          </p:nvSpPr>
          <p:spPr>
            <a:xfrm>
              <a:off x="2458481" y="2368783"/>
              <a:ext cx="1472910" cy="101447"/>
            </a:xfrm>
            <a:custGeom>
              <a:avLst/>
              <a:gdLst/>
              <a:ahLst/>
              <a:cxnLst/>
              <a:rect l="0" t="0" r="0" b="0"/>
              <a:pathLst>
                <a:path w="1472910" h="101447">
                  <a:moveTo>
                    <a:pt x="0" y="0"/>
                  </a:moveTo>
                  <a:lnTo>
                    <a:pt x="210415" y="50723"/>
                  </a:lnTo>
                  <a:lnTo>
                    <a:pt x="420831" y="71013"/>
                  </a:lnTo>
                  <a:lnTo>
                    <a:pt x="631247" y="60868"/>
                  </a:lnTo>
                  <a:lnTo>
                    <a:pt x="841663" y="60868"/>
                  </a:lnTo>
                  <a:lnTo>
                    <a:pt x="1052079" y="81157"/>
                  </a:lnTo>
                  <a:lnTo>
                    <a:pt x="1262495" y="91302"/>
                  </a:lnTo>
                  <a:lnTo>
                    <a:pt x="1472910" y="101447"/>
                  </a:lnTo>
                </a:path>
              </a:pathLst>
            </a:custGeom>
            <a:ln w="40651" cap="flat">
              <a:solidFill>
                <a:srgbClr val="BEBEBE">
                  <a:alpha val="69803"/>
                </a:srgbClr>
              </a:solidFill>
              <a:prstDash val="solid"/>
              <a:round/>
            </a:ln>
          </p:spPr>
          <p:txBody>
            <a:bodyPr/>
            <a:lstStyle/>
            <a:p>
              <a:endParaRPr/>
            </a:p>
          </p:txBody>
        </p:sp>
        <p:sp>
          <p:nvSpPr>
            <p:cNvPr id="195" name="pl195"/>
            <p:cNvSpPr/>
            <p:nvPr/>
          </p:nvSpPr>
          <p:spPr>
            <a:xfrm>
              <a:off x="2458481" y="2368783"/>
              <a:ext cx="1472910" cy="101447"/>
            </a:xfrm>
            <a:custGeom>
              <a:avLst/>
              <a:gdLst/>
              <a:ahLst/>
              <a:cxnLst/>
              <a:rect l="0" t="0" r="0" b="0"/>
              <a:pathLst>
                <a:path w="1472910" h="101447">
                  <a:moveTo>
                    <a:pt x="0" y="0"/>
                  </a:moveTo>
                  <a:lnTo>
                    <a:pt x="210415" y="50723"/>
                  </a:lnTo>
                  <a:lnTo>
                    <a:pt x="420831" y="71013"/>
                  </a:lnTo>
                  <a:lnTo>
                    <a:pt x="631247" y="60868"/>
                  </a:lnTo>
                  <a:lnTo>
                    <a:pt x="841663" y="60868"/>
                  </a:lnTo>
                  <a:lnTo>
                    <a:pt x="1052079" y="81157"/>
                  </a:lnTo>
                  <a:lnTo>
                    <a:pt x="1262495" y="91302"/>
                  </a:lnTo>
                  <a:lnTo>
                    <a:pt x="1472910" y="101447"/>
                  </a:lnTo>
                </a:path>
              </a:pathLst>
            </a:custGeom>
            <a:ln w="35231" cap="flat">
              <a:solidFill>
                <a:srgbClr val="BEBEBE">
                  <a:alpha val="69803"/>
                </a:srgbClr>
              </a:solidFill>
              <a:prstDash val="solid"/>
              <a:round/>
            </a:ln>
          </p:spPr>
          <p:txBody>
            <a:bodyPr/>
            <a:lstStyle/>
            <a:p>
              <a:endParaRPr/>
            </a:p>
          </p:txBody>
        </p:sp>
        <p:sp>
          <p:nvSpPr>
            <p:cNvPr id="196" name="pl196"/>
            <p:cNvSpPr/>
            <p:nvPr/>
          </p:nvSpPr>
          <p:spPr>
            <a:xfrm>
              <a:off x="2458481" y="2439796"/>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197" name="pl197"/>
            <p:cNvSpPr/>
            <p:nvPr/>
          </p:nvSpPr>
          <p:spPr>
            <a:xfrm>
              <a:off x="2458481" y="2368783"/>
              <a:ext cx="1472910" cy="101447"/>
            </a:xfrm>
            <a:custGeom>
              <a:avLst/>
              <a:gdLst/>
              <a:ahLst/>
              <a:cxnLst/>
              <a:rect l="0" t="0" r="0" b="0"/>
              <a:pathLst>
                <a:path w="1472910" h="101447">
                  <a:moveTo>
                    <a:pt x="0" y="0"/>
                  </a:moveTo>
                  <a:lnTo>
                    <a:pt x="210415" y="50723"/>
                  </a:lnTo>
                  <a:lnTo>
                    <a:pt x="420831" y="71013"/>
                  </a:lnTo>
                  <a:lnTo>
                    <a:pt x="631247" y="60868"/>
                  </a:lnTo>
                  <a:lnTo>
                    <a:pt x="841663" y="60868"/>
                  </a:lnTo>
                  <a:lnTo>
                    <a:pt x="1052079" y="81157"/>
                  </a:lnTo>
                  <a:lnTo>
                    <a:pt x="1262495" y="91302"/>
                  </a:lnTo>
                  <a:lnTo>
                    <a:pt x="1472910" y="101447"/>
                  </a:lnTo>
                </a:path>
              </a:pathLst>
            </a:custGeom>
            <a:ln w="40651" cap="flat">
              <a:solidFill>
                <a:srgbClr val="000000">
                  <a:alpha val="100000"/>
                </a:srgbClr>
              </a:solidFill>
              <a:prstDash val="solid"/>
              <a:round/>
            </a:ln>
          </p:spPr>
          <p:txBody>
            <a:bodyPr/>
            <a:lstStyle/>
            <a:p>
              <a:endParaRPr/>
            </a:p>
          </p:txBody>
        </p:sp>
        <p:sp>
          <p:nvSpPr>
            <p:cNvPr id="198" name="pl198"/>
            <p:cNvSpPr/>
            <p:nvPr/>
          </p:nvSpPr>
          <p:spPr>
            <a:xfrm>
              <a:off x="2458481" y="2368783"/>
              <a:ext cx="1472910" cy="101447"/>
            </a:xfrm>
            <a:custGeom>
              <a:avLst/>
              <a:gdLst/>
              <a:ahLst/>
              <a:cxnLst/>
              <a:rect l="0" t="0" r="0" b="0"/>
              <a:pathLst>
                <a:path w="1472910" h="101447">
                  <a:moveTo>
                    <a:pt x="0" y="0"/>
                  </a:moveTo>
                  <a:lnTo>
                    <a:pt x="210415" y="50723"/>
                  </a:lnTo>
                  <a:lnTo>
                    <a:pt x="420831" y="71013"/>
                  </a:lnTo>
                  <a:lnTo>
                    <a:pt x="631247" y="60868"/>
                  </a:lnTo>
                  <a:lnTo>
                    <a:pt x="841663" y="60868"/>
                  </a:lnTo>
                  <a:lnTo>
                    <a:pt x="1052079" y="81157"/>
                  </a:lnTo>
                  <a:lnTo>
                    <a:pt x="1262495" y="91302"/>
                  </a:lnTo>
                  <a:lnTo>
                    <a:pt x="1472910" y="101447"/>
                  </a:lnTo>
                </a:path>
              </a:pathLst>
            </a:custGeom>
            <a:ln w="35231" cap="flat">
              <a:solidFill>
                <a:srgbClr val="F26A21">
                  <a:alpha val="100000"/>
                </a:srgbClr>
              </a:solidFill>
              <a:prstDash val="solid"/>
              <a:round/>
            </a:ln>
          </p:spPr>
          <p:txBody>
            <a:bodyPr/>
            <a:lstStyle/>
            <a:p>
              <a:endParaRPr/>
            </a:p>
          </p:txBody>
        </p:sp>
        <p:sp>
          <p:nvSpPr>
            <p:cNvPr id="199" name="pl199"/>
            <p:cNvSpPr/>
            <p:nvPr/>
          </p:nvSpPr>
          <p:spPr>
            <a:xfrm>
              <a:off x="2384835" y="255138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00" name="tx200"/>
            <p:cNvSpPr/>
            <p:nvPr/>
          </p:nvSpPr>
          <p:spPr>
            <a:xfrm>
              <a:off x="2398191" y="22041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201" name="tx201"/>
            <p:cNvSpPr/>
            <p:nvPr/>
          </p:nvSpPr>
          <p:spPr>
            <a:xfrm>
              <a:off x="2608607" y="225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02" name="tx202"/>
            <p:cNvSpPr/>
            <p:nvPr/>
          </p:nvSpPr>
          <p:spPr>
            <a:xfrm>
              <a:off x="2819023" y="22765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03" name="tx203"/>
            <p:cNvSpPr/>
            <p:nvPr/>
          </p:nvSpPr>
          <p:spPr>
            <a:xfrm>
              <a:off x="3029439" y="22663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04" name="tx204"/>
            <p:cNvSpPr/>
            <p:nvPr/>
          </p:nvSpPr>
          <p:spPr>
            <a:xfrm>
              <a:off x="3239855" y="22663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05" name="tx205"/>
            <p:cNvSpPr/>
            <p:nvPr/>
          </p:nvSpPr>
          <p:spPr>
            <a:xfrm>
              <a:off x="3450270" y="22853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06" name="tx206"/>
            <p:cNvSpPr/>
            <p:nvPr/>
          </p:nvSpPr>
          <p:spPr>
            <a:xfrm>
              <a:off x="3690831" y="229548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07" name="tx207"/>
            <p:cNvSpPr/>
            <p:nvPr/>
          </p:nvSpPr>
          <p:spPr>
            <a:xfrm>
              <a:off x="3901247" y="23056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08" name="rc208"/>
            <p:cNvSpPr/>
            <p:nvPr/>
          </p:nvSpPr>
          <p:spPr>
            <a:xfrm>
              <a:off x="2384835" y="2961634"/>
              <a:ext cx="1620202" cy="758825"/>
            </a:xfrm>
            <a:prstGeom prst="rect">
              <a:avLst/>
            </a:prstGeom>
            <a:solidFill>
              <a:srgbClr val="EBEBEB">
                <a:alpha val="100000"/>
              </a:srgbClr>
            </a:solidFill>
          </p:spPr>
          <p:txBody>
            <a:bodyPr/>
            <a:lstStyle/>
            <a:p>
              <a:endParaRPr/>
            </a:p>
          </p:txBody>
        </p:sp>
        <p:sp>
          <p:nvSpPr>
            <p:cNvPr id="209" name="pl209"/>
            <p:cNvSpPr/>
            <p:nvPr/>
          </p:nvSpPr>
          <p:spPr>
            <a:xfrm>
              <a:off x="2384835" y="346785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0" name="pl210"/>
            <p:cNvSpPr/>
            <p:nvPr/>
          </p:nvSpPr>
          <p:spPr>
            <a:xfrm>
              <a:off x="2384835" y="321423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1" name="pl211"/>
            <p:cNvSpPr/>
            <p:nvPr/>
          </p:nvSpPr>
          <p:spPr>
            <a:xfrm>
              <a:off x="2384835" y="359466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2384835" y="334104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2384835" y="308742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5848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5" name="pl215"/>
            <p:cNvSpPr/>
            <p:nvPr/>
          </p:nvSpPr>
          <p:spPr>
            <a:xfrm>
              <a:off x="266889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6" name="pl216"/>
            <p:cNvSpPr/>
            <p:nvPr/>
          </p:nvSpPr>
          <p:spPr>
            <a:xfrm>
              <a:off x="287931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7" name="pl217"/>
            <p:cNvSpPr/>
            <p:nvPr/>
          </p:nvSpPr>
          <p:spPr>
            <a:xfrm>
              <a:off x="308972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8" name="pl218"/>
            <p:cNvSpPr/>
            <p:nvPr/>
          </p:nvSpPr>
          <p:spPr>
            <a:xfrm>
              <a:off x="330014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9" name="pl219"/>
            <p:cNvSpPr/>
            <p:nvPr/>
          </p:nvSpPr>
          <p:spPr>
            <a:xfrm>
              <a:off x="351056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372097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393139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58481" y="3483073"/>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223" name="pl223"/>
            <p:cNvSpPr/>
            <p:nvPr/>
          </p:nvSpPr>
          <p:spPr>
            <a:xfrm>
              <a:off x="2458481" y="3310612"/>
              <a:ext cx="1472910" cy="202894"/>
            </a:xfrm>
            <a:custGeom>
              <a:avLst/>
              <a:gdLst/>
              <a:ahLst/>
              <a:cxnLst/>
              <a:rect l="0" t="0" r="0" b="0"/>
              <a:pathLst>
                <a:path w="1472910" h="202894">
                  <a:moveTo>
                    <a:pt x="0" y="202894"/>
                  </a:moveTo>
                  <a:lnTo>
                    <a:pt x="210415" y="202894"/>
                  </a:lnTo>
                  <a:lnTo>
                    <a:pt x="420831" y="162315"/>
                  </a:lnTo>
                  <a:lnTo>
                    <a:pt x="631247" y="101447"/>
                  </a:lnTo>
                  <a:lnTo>
                    <a:pt x="841663" y="60868"/>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224" name="pl224"/>
            <p:cNvSpPr/>
            <p:nvPr/>
          </p:nvSpPr>
          <p:spPr>
            <a:xfrm>
              <a:off x="2458481" y="3310612"/>
              <a:ext cx="1472910" cy="202894"/>
            </a:xfrm>
            <a:custGeom>
              <a:avLst/>
              <a:gdLst/>
              <a:ahLst/>
              <a:cxnLst/>
              <a:rect l="0" t="0" r="0" b="0"/>
              <a:pathLst>
                <a:path w="1472910" h="202894">
                  <a:moveTo>
                    <a:pt x="0" y="202894"/>
                  </a:moveTo>
                  <a:lnTo>
                    <a:pt x="210415" y="202894"/>
                  </a:lnTo>
                  <a:lnTo>
                    <a:pt x="420831" y="162315"/>
                  </a:lnTo>
                  <a:lnTo>
                    <a:pt x="631247" y="101447"/>
                  </a:lnTo>
                  <a:lnTo>
                    <a:pt x="841663" y="60868"/>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225" name="pl225"/>
            <p:cNvSpPr/>
            <p:nvPr/>
          </p:nvSpPr>
          <p:spPr>
            <a:xfrm>
              <a:off x="2458481" y="3483073"/>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226" name="pl226"/>
            <p:cNvSpPr/>
            <p:nvPr/>
          </p:nvSpPr>
          <p:spPr>
            <a:xfrm>
              <a:off x="2458481" y="3310612"/>
              <a:ext cx="1472910" cy="202894"/>
            </a:xfrm>
            <a:custGeom>
              <a:avLst/>
              <a:gdLst/>
              <a:ahLst/>
              <a:cxnLst/>
              <a:rect l="0" t="0" r="0" b="0"/>
              <a:pathLst>
                <a:path w="1472910" h="202894">
                  <a:moveTo>
                    <a:pt x="0" y="202894"/>
                  </a:moveTo>
                  <a:lnTo>
                    <a:pt x="210415" y="202894"/>
                  </a:lnTo>
                  <a:lnTo>
                    <a:pt x="420831" y="162315"/>
                  </a:lnTo>
                  <a:lnTo>
                    <a:pt x="631247" y="101447"/>
                  </a:lnTo>
                  <a:lnTo>
                    <a:pt x="841663" y="60868"/>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227" name="pl227"/>
            <p:cNvSpPr/>
            <p:nvPr/>
          </p:nvSpPr>
          <p:spPr>
            <a:xfrm>
              <a:off x="2458481" y="3310612"/>
              <a:ext cx="1472910" cy="202894"/>
            </a:xfrm>
            <a:custGeom>
              <a:avLst/>
              <a:gdLst/>
              <a:ahLst/>
              <a:cxnLst/>
              <a:rect l="0" t="0" r="0" b="0"/>
              <a:pathLst>
                <a:path w="1472910" h="202894">
                  <a:moveTo>
                    <a:pt x="0" y="202894"/>
                  </a:moveTo>
                  <a:lnTo>
                    <a:pt x="210415" y="202894"/>
                  </a:lnTo>
                  <a:lnTo>
                    <a:pt x="420831" y="162315"/>
                  </a:lnTo>
                  <a:lnTo>
                    <a:pt x="631247" y="101447"/>
                  </a:lnTo>
                  <a:lnTo>
                    <a:pt x="841663" y="60868"/>
                  </a:lnTo>
                  <a:lnTo>
                    <a:pt x="1052079" y="0"/>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228" name="pl228"/>
            <p:cNvSpPr/>
            <p:nvPr/>
          </p:nvSpPr>
          <p:spPr>
            <a:xfrm>
              <a:off x="2384835" y="359466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29" name="tx229"/>
            <p:cNvSpPr/>
            <p:nvPr/>
          </p:nvSpPr>
          <p:spPr>
            <a:xfrm>
              <a:off x="2428336" y="33489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30" name="tx230"/>
            <p:cNvSpPr/>
            <p:nvPr/>
          </p:nvSpPr>
          <p:spPr>
            <a:xfrm>
              <a:off x="2638752" y="33489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31" name="tx231"/>
            <p:cNvSpPr/>
            <p:nvPr/>
          </p:nvSpPr>
          <p:spPr>
            <a:xfrm>
              <a:off x="2819023" y="33096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32" name="tx232"/>
            <p:cNvSpPr/>
            <p:nvPr/>
          </p:nvSpPr>
          <p:spPr>
            <a:xfrm>
              <a:off x="3029439" y="32474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233" name="tx233"/>
            <p:cNvSpPr/>
            <p:nvPr/>
          </p:nvSpPr>
          <p:spPr>
            <a:xfrm>
              <a:off x="3239855" y="32082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34" name="tx234"/>
            <p:cNvSpPr/>
            <p:nvPr/>
          </p:nvSpPr>
          <p:spPr>
            <a:xfrm>
              <a:off x="3450270" y="31460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235" name="tx235"/>
            <p:cNvSpPr/>
            <p:nvPr/>
          </p:nvSpPr>
          <p:spPr>
            <a:xfrm>
              <a:off x="3660686" y="31460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236" name="tx236"/>
            <p:cNvSpPr/>
            <p:nvPr/>
          </p:nvSpPr>
          <p:spPr>
            <a:xfrm>
              <a:off x="3871102" y="31460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237" name="rc237"/>
            <p:cNvSpPr/>
            <p:nvPr/>
          </p:nvSpPr>
          <p:spPr>
            <a:xfrm>
              <a:off x="2384835" y="4004911"/>
              <a:ext cx="1620202" cy="758825"/>
            </a:xfrm>
            <a:prstGeom prst="rect">
              <a:avLst/>
            </a:prstGeom>
            <a:solidFill>
              <a:srgbClr val="EBEBEB">
                <a:alpha val="100000"/>
              </a:srgbClr>
            </a:solidFill>
          </p:spPr>
          <p:txBody>
            <a:bodyPr/>
            <a:lstStyle/>
            <a:p>
              <a:endParaRPr/>
            </a:p>
          </p:txBody>
        </p:sp>
        <p:sp>
          <p:nvSpPr>
            <p:cNvPr id="238" name="pl238"/>
            <p:cNvSpPr/>
            <p:nvPr/>
          </p:nvSpPr>
          <p:spPr>
            <a:xfrm>
              <a:off x="2384835" y="451113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9" name="pl239"/>
            <p:cNvSpPr/>
            <p:nvPr/>
          </p:nvSpPr>
          <p:spPr>
            <a:xfrm>
              <a:off x="2384835" y="425751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0" name="pl240"/>
            <p:cNvSpPr/>
            <p:nvPr/>
          </p:nvSpPr>
          <p:spPr>
            <a:xfrm>
              <a:off x="2384835" y="463794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2384835" y="438432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2384835" y="413070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43" name="pl243"/>
            <p:cNvSpPr/>
            <p:nvPr/>
          </p:nvSpPr>
          <p:spPr>
            <a:xfrm>
              <a:off x="245848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4" name="pl244"/>
            <p:cNvSpPr/>
            <p:nvPr/>
          </p:nvSpPr>
          <p:spPr>
            <a:xfrm>
              <a:off x="266889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5" name="pl245"/>
            <p:cNvSpPr/>
            <p:nvPr/>
          </p:nvSpPr>
          <p:spPr>
            <a:xfrm>
              <a:off x="287931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6" name="pl246"/>
            <p:cNvSpPr/>
            <p:nvPr/>
          </p:nvSpPr>
          <p:spPr>
            <a:xfrm>
              <a:off x="308972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7" name="pl247"/>
            <p:cNvSpPr/>
            <p:nvPr/>
          </p:nvSpPr>
          <p:spPr>
            <a:xfrm>
              <a:off x="330014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8" name="pl248"/>
            <p:cNvSpPr/>
            <p:nvPr/>
          </p:nvSpPr>
          <p:spPr>
            <a:xfrm>
              <a:off x="351056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9" name="pl249"/>
            <p:cNvSpPr/>
            <p:nvPr/>
          </p:nvSpPr>
          <p:spPr>
            <a:xfrm>
              <a:off x="372097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393139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2458481" y="4526350"/>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252" name="pl252"/>
            <p:cNvSpPr/>
            <p:nvPr/>
          </p:nvSpPr>
          <p:spPr>
            <a:xfrm>
              <a:off x="2458481" y="4546639"/>
              <a:ext cx="1472910" cy="101447"/>
            </a:xfrm>
            <a:custGeom>
              <a:avLst/>
              <a:gdLst/>
              <a:ahLst/>
              <a:cxnLst/>
              <a:rect l="0" t="0" r="0" b="0"/>
              <a:pathLst>
                <a:path w="1472910" h="101447">
                  <a:moveTo>
                    <a:pt x="0" y="0"/>
                  </a:moveTo>
                  <a:lnTo>
                    <a:pt x="210415" y="50723"/>
                  </a:lnTo>
                  <a:lnTo>
                    <a:pt x="420831" y="60868"/>
                  </a:lnTo>
                  <a:lnTo>
                    <a:pt x="631247" y="101447"/>
                  </a:lnTo>
                  <a:lnTo>
                    <a:pt x="841663" y="40578"/>
                  </a:lnTo>
                  <a:lnTo>
                    <a:pt x="1052079" y="40578"/>
                  </a:lnTo>
                  <a:lnTo>
                    <a:pt x="1262495" y="40578"/>
                  </a:lnTo>
                  <a:lnTo>
                    <a:pt x="1472910" y="40578"/>
                  </a:lnTo>
                </a:path>
              </a:pathLst>
            </a:custGeom>
            <a:ln w="40651" cap="flat">
              <a:solidFill>
                <a:srgbClr val="BEBEBE">
                  <a:alpha val="69803"/>
                </a:srgbClr>
              </a:solidFill>
              <a:prstDash val="solid"/>
              <a:round/>
            </a:ln>
          </p:spPr>
          <p:txBody>
            <a:bodyPr/>
            <a:lstStyle/>
            <a:p>
              <a:endParaRPr/>
            </a:p>
          </p:txBody>
        </p:sp>
        <p:sp>
          <p:nvSpPr>
            <p:cNvPr id="253" name="pl253"/>
            <p:cNvSpPr/>
            <p:nvPr/>
          </p:nvSpPr>
          <p:spPr>
            <a:xfrm>
              <a:off x="2458481" y="4546639"/>
              <a:ext cx="1472910" cy="101447"/>
            </a:xfrm>
            <a:custGeom>
              <a:avLst/>
              <a:gdLst/>
              <a:ahLst/>
              <a:cxnLst/>
              <a:rect l="0" t="0" r="0" b="0"/>
              <a:pathLst>
                <a:path w="1472910" h="101447">
                  <a:moveTo>
                    <a:pt x="0" y="0"/>
                  </a:moveTo>
                  <a:lnTo>
                    <a:pt x="210415" y="50723"/>
                  </a:lnTo>
                  <a:lnTo>
                    <a:pt x="420831" y="60868"/>
                  </a:lnTo>
                  <a:lnTo>
                    <a:pt x="631247" y="101447"/>
                  </a:lnTo>
                  <a:lnTo>
                    <a:pt x="841663" y="40578"/>
                  </a:lnTo>
                  <a:lnTo>
                    <a:pt x="1052079" y="40578"/>
                  </a:lnTo>
                  <a:lnTo>
                    <a:pt x="1262495" y="40578"/>
                  </a:lnTo>
                  <a:lnTo>
                    <a:pt x="1472910" y="40578"/>
                  </a:lnTo>
                </a:path>
              </a:pathLst>
            </a:custGeom>
            <a:ln w="35231" cap="flat">
              <a:solidFill>
                <a:srgbClr val="BEBEBE">
                  <a:alpha val="69803"/>
                </a:srgbClr>
              </a:solidFill>
              <a:prstDash val="solid"/>
              <a:round/>
            </a:ln>
          </p:spPr>
          <p:txBody>
            <a:bodyPr/>
            <a:lstStyle/>
            <a:p>
              <a:endParaRPr/>
            </a:p>
          </p:txBody>
        </p:sp>
        <p:sp>
          <p:nvSpPr>
            <p:cNvPr id="254" name="pl254"/>
            <p:cNvSpPr/>
            <p:nvPr/>
          </p:nvSpPr>
          <p:spPr>
            <a:xfrm>
              <a:off x="2458481" y="4526350"/>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255" name="pl255"/>
            <p:cNvSpPr/>
            <p:nvPr/>
          </p:nvSpPr>
          <p:spPr>
            <a:xfrm>
              <a:off x="2458481" y="4546639"/>
              <a:ext cx="1472910" cy="101447"/>
            </a:xfrm>
            <a:custGeom>
              <a:avLst/>
              <a:gdLst/>
              <a:ahLst/>
              <a:cxnLst/>
              <a:rect l="0" t="0" r="0" b="0"/>
              <a:pathLst>
                <a:path w="1472910" h="101447">
                  <a:moveTo>
                    <a:pt x="0" y="0"/>
                  </a:moveTo>
                  <a:lnTo>
                    <a:pt x="210415" y="50723"/>
                  </a:lnTo>
                  <a:lnTo>
                    <a:pt x="420831" y="60868"/>
                  </a:lnTo>
                  <a:lnTo>
                    <a:pt x="631247" y="101447"/>
                  </a:lnTo>
                  <a:lnTo>
                    <a:pt x="841663" y="40578"/>
                  </a:lnTo>
                  <a:lnTo>
                    <a:pt x="1052079" y="40578"/>
                  </a:lnTo>
                  <a:lnTo>
                    <a:pt x="1262495" y="40578"/>
                  </a:lnTo>
                  <a:lnTo>
                    <a:pt x="1472910" y="40578"/>
                  </a:lnTo>
                </a:path>
              </a:pathLst>
            </a:custGeom>
            <a:ln w="40651" cap="flat">
              <a:solidFill>
                <a:srgbClr val="000000">
                  <a:alpha val="100000"/>
                </a:srgbClr>
              </a:solidFill>
              <a:prstDash val="solid"/>
              <a:round/>
            </a:ln>
          </p:spPr>
          <p:txBody>
            <a:bodyPr/>
            <a:lstStyle/>
            <a:p>
              <a:endParaRPr/>
            </a:p>
          </p:txBody>
        </p:sp>
        <p:sp>
          <p:nvSpPr>
            <p:cNvPr id="256" name="pl256"/>
            <p:cNvSpPr/>
            <p:nvPr/>
          </p:nvSpPr>
          <p:spPr>
            <a:xfrm>
              <a:off x="2458481" y="4546639"/>
              <a:ext cx="1472910" cy="101447"/>
            </a:xfrm>
            <a:custGeom>
              <a:avLst/>
              <a:gdLst/>
              <a:ahLst/>
              <a:cxnLst/>
              <a:rect l="0" t="0" r="0" b="0"/>
              <a:pathLst>
                <a:path w="1472910" h="101447">
                  <a:moveTo>
                    <a:pt x="0" y="0"/>
                  </a:moveTo>
                  <a:lnTo>
                    <a:pt x="210415" y="50723"/>
                  </a:lnTo>
                  <a:lnTo>
                    <a:pt x="420831" y="60868"/>
                  </a:lnTo>
                  <a:lnTo>
                    <a:pt x="631247" y="101447"/>
                  </a:lnTo>
                  <a:lnTo>
                    <a:pt x="841663" y="40578"/>
                  </a:lnTo>
                  <a:lnTo>
                    <a:pt x="1052079" y="40578"/>
                  </a:lnTo>
                  <a:lnTo>
                    <a:pt x="1262495" y="40578"/>
                  </a:lnTo>
                  <a:lnTo>
                    <a:pt x="1472910" y="40578"/>
                  </a:lnTo>
                </a:path>
              </a:pathLst>
            </a:custGeom>
            <a:ln w="35231" cap="flat">
              <a:solidFill>
                <a:srgbClr val="F26A21">
                  <a:alpha val="100000"/>
                </a:srgbClr>
              </a:solidFill>
              <a:prstDash val="solid"/>
              <a:round/>
            </a:ln>
          </p:spPr>
          <p:txBody>
            <a:bodyPr/>
            <a:lstStyle/>
            <a:p>
              <a:endParaRPr/>
            </a:p>
          </p:txBody>
        </p:sp>
        <p:sp>
          <p:nvSpPr>
            <p:cNvPr id="257" name="pl257"/>
            <p:cNvSpPr/>
            <p:nvPr/>
          </p:nvSpPr>
          <p:spPr>
            <a:xfrm>
              <a:off x="2384835" y="463794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58" name="tx258"/>
            <p:cNvSpPr/>
            <p:nvPr/>
          </p:nvSpPr>
          <p:spPr>
            <a:xfrm>
              <a:off x="2428336" y="43820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59" name="tx259"/>
            <p:cNvSpPr/>
            <p:nvPr/>
          </p:nvSpPr>
          <p:spPr>
            <a:xfrm>
              <a:off x="2638752" y="443440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60" name="tx260"/>
            <p:cNvSpPr/>
            <p:nvPr/>
          </p:nvSpPr>
          <p:spPr>
            <a:xfrm>
              <a:off x="2849168" y="444285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61" name="tx261"/>
            <p:cNvSpPr/>
            <p:nvPr/>
          </p:nvSpPr>
          <p:spPr>
            <a:xfrm>
              <a:off x="3041534" y="448481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62" name="tx262"/>
            <p:cNvSpPr/>
            <p:nvPr/>
          </p:nvSpPr>
          <p:spPr>
            <a:xfrm>
              <a:off x="3269999" y="442399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63" name="tx263"/>
            <p:cNvSpPr/>
            <p:nvPr/>
          </p:nvSpPr>
          <p:spPr>
            <a:xfrm>
              <a:off x="3480415" y="442399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64" name="tx264"/>
            <p:cNvSpPr/>
            <p:nvPr/>
          </p:nvSpPr>
          <p:spPr>
            <a:xfrm>
              <a:off x="3690831" y="442399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65" name="tx265"/>
            <p:cNvSpPr/>
            <p:nvPr/>
          </p:nvSpPr>
          <p:spPr>
            <a:xfrm>
              <a:off x="3901247" y="442399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66" name="rc266"/>
            <p:cNvSpPr/>
            <p:nvPr/>
          </p:nvSpPr>
          <p:spPr>
            <a:xfrm>
              <a:off x="4074626" y="875080"/>
              <a:ext cx="1620202" cy="758825"/>
            </a:xfrm>
            <a:prstGeom prst="rect">
              <a:avLst/>
            </a:prstGeom>
            <a:solidFill>
              <a:srgbClr val="EBEBEB">
                <a:alpha val="100000"/>
              </a:srgbClr>
            </a:solidFill>
          </p:spPr>
          <p:txBody>
            <a:bodyPr/>
            <a:lstStyle/>
            <a:p>
              <a:endParaRPr/>
            </a:p>
          </p:txBody>
        </p:sp>
        <p:sp>
          <p:nvSpPr>
            <p:cNvPr id="267" name="pl267"/>
            <p:cNvSpPr/>
            <p:nvPr/>
          </p:nvSpPr>
          <p:spPr>
            <a:xfrm>
              <a:off x="4074626" y="138130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8" name="pl268"/>
            <p:cNvSpPr/>
            <p:nvPr/>
          </p:nvSpPr>
          <p:spPr>
            <a:xfrm>
              <a:off x="4074626" y="112768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9" name="pl269"/>
            <p:cNvSpPr/>
            <p:nvPr/>
          </p:nvSpPr>
          <p:spPr>
            <a:xfrm>
              <a:off x="4074626" y="150811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074626" y="12544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71" name="pl271"/>
            <p:cNvSpPr/>
            <p:nvPr/>
          </p:nvSpPr>
          <p:spPr>
            <a:xfrm>
              <a:off x="4074626" y="100087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72" name="pl272"/>
            <p:cNvSpPr/>
            <p:nvPr/>
          </p:nvSpPr>
          <p:spPr>
            <a:xfrm>
              <a:off x="414827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3" name="pl273"/>
            <p:cNvSpPr/>
            <p:nvPr/>
          </p:nvSpPr>
          <p:spPr>
            <a:xfrm>
              <a:off x="435868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4" name="pl274"/>
            <p:cNvSpPr/>
            <p:nvPr/>
          </p:nvSpPr>
          <p:spPr>
            <a:xfrm>
              <a:off x="456910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5" name="pl275"/>
            <p:cNvSpPr/>
            <p:nvPr/>
          </p:nvSpPr>
          <p:spPr>
            <a:xfrm>
              <a:off x="477951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6" name="pl276"/>
            <p:cNvSpPr/>
            <p:nvPr/>
          </p:nvSpPr>
          <p:spPr>
            <a:xfrm>
              <a:off x="498993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7" name="pl277"/>
            <p:cNvSpPr/>
            <p:nvPr/>
          </p:nvSpPr>
          <p:spPr>
            <a:xfrm>
              <a:off x="520035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8" name="pl278"/>
            <p:cNvSpPr/>
            <p:nvPr/>
          </p:nvSpPr>
          <p:spPr>
            <a:xfrm>
              <a:off x="541076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9" name="pl279"/>
            <p:cNvSpPr/>
            <p:nvPr/>
          </p:nvSpPr>
          <p:spPr>
            <a:xfrm>
              <a:off x="562118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0" name="pl280"/>
            <p:cNvSpPr/>
            <p:nvPr/>
          </p:nvSpPr>
          <p:spPr>
            <a:xfrm>
              <a:off x="4148272" y="1396519"/>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281" name="pl281"/>
            <p:cNvSpPr/>
            <p:nvPr/>
          </p:nvSpPr>
          <p:spPr>
            <a:xfrm>
              <a:off x="4148272" y="1426953"/>
              <a:ext cx="1472910" cy="50723"/>
            </a:xfrm>
            <a:custGeom>
              <a:avLst/>
              <a:gdLst/>
              <a:ahLst/>
              <a:cxnLst/>
              <a:rect l="0" t="0" r="0" b="0"/>
              <a:pathLst>
                <a:path w="1472910" h="50723">
                  <a:moveTo>
                    <a:pt x="0" y="20289"/>
                  </a:moveTo>
                  <a:lnTo>
                    <a:pt x="210415" y="30434"/>
                  </a:lnTo>
                  <a:lnTo>
                    <a:pt x="420831" y="0"/>
                  </a:lnTo>
                  <a:lnTo>
                    <a:pt x="631247" y="20289"/>
                  </a:lnTo>
                  <a:lnTo>
                    <a:pt x="841663" y="40578"/>
                  </a:lnTo>
                  <a:lnTo>
                    <a:pt x="1052079" y="50723"/>
                  </a:lnTo>
                  <a:lnTo>
                    <a:pt x="1262495" y="50723"/>
                  </a:lnTo>
                  <a:lnTo>
                    <a:pt x="1472910" y="50723"/>
                  </a:lnTo>
                </a:path>
              </a:pathLst>
            </a:custGeom>
            <a:ln w="40651" cap="flat">
              <a:solidFill>
                <a:srgbClr val="BEBEBE">
                  <a:alpha val="69803"/>
                </a:srgbClr>
              </a:solidFill>
              <a:prstDash val="solid"/>
              <a:round/>
            </a:ln>
          </p:spPr>
          <p:txBody>
            <a:bodyPr/>
            <a:lstStyle/>
            <a:p>
              <a:endParaRPr/>
            </a:p>
          </p:txBody>
        </p:sp>
        <p:sp>
          <p:nvSpPr>
            <p:cNvPr id="282" name="pl282"/>
            <p:cNvSpPr/>
            <p:nvPr/>
          </p:nvSpPr>
          <p:spPr>
            <a:xfrm>
              <a:off x="4148272" y="1426953"/>
              <a:ext cx="1472910" cy="50723"/>
            </a:xfrm>
            <a:custGeom>
              <a:avLst/>
              <a:gdLst/>
              <a:ahLst/>
              <a:cxnLst/>
              <a:rect l="0" t="0" r="0" b="0"/>
              <a:pathLst>
                <a:path w="1472910" h="50723">
                  <a:moveTo>
                    <a:pt x="0" y="20289"/>
                  </a:moveTo>
                  <a:lnTo>
                    <a:pt x="210415" y="30434"/>
                  </a:lnTo>
                  <a:lnTo>
                    <a:pt x="420831" y="0"/>
                  </a:lnTo>
                  <a:lnTo>
                    <a:pt x="631247" y="20289"/>
                  </a:lnTo>
                  <a:lnTo>
                    <a:pt x="841663" y="40578"/>
                  </a:lnTo>
                  <a:lnTo>
                    <a:pt x="1052079" y="50723"/>
                  </a:lnTo>
                  <a:lnTo>
                    <a:pt x="1262495" y="50723"/>
                  </a:lnTo>
                  <a:lnTo>
                    <a:pt x="1472910" y="50723"/>
                  </a:lnTo>
                </a:path>
              </a:pathLst>
            </a:custGeom>
            <a:ln w="35231" cap="flat">
              <a:solidFill>
                <a:srgbClr val="BEBEBE">
                  <a:alpha val="69803"/>
                </a:srgbClr>
              </a:solidFill>
              <a:prstDash val="solid"/>
              <a:round/>
            </a:ln>
          </p:spPr>
          <p:txBody>
            <a:bodyPr/>
            <a:lstStyle/>
            <a:p>
              <a:endParaRPr/>
            </a:p>
          </p:txBody>
        </p:sp>
        <p:sp>
          <p:nvSpPr>
            <p:cNvPr id="283" name="pl283"/>
            <p:cNvSpPr/>
            <p:nvPr/>
          </p:nvSpPr>
          <p:spPr>
            <a:xfrm>
              <a:off x="4148272" y="1396519"/>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284" name="pl284"/>
            <p:cNvSpPr/>
            <p:nvPr/>
          </p:nvSpPr>
          <p:spPr>
            <a:xfrm>
              <a:off x="4148272" y="1426953"/>
              <a:ext cx="1472910" cy="50723"/>
            </a:xfrm>
            <a:custGeom>
              <a:avLst/>
              <a:gdLst/>
              <a:ahLst/>
              <a:cxnLst/>
              <a:rect l="0" t="0" r="0" b="0"/>
              <a:pathLst>
                <a:path w="1472910" h="50723">
                  <a:moveTo>
                    <a:pt x="0" y="20289"/>
                  </a:moveTo>
                  <a:lnTo>
                    <a:pt x="210415" y="30434"/>
                  </a:lnTo>
                  <a:lnTo>
                    <a:pt x="420831" y="0"/>
                  </a:lnTo>
                  <a:lnTo>
                    <a:pt x="631247" y="20289"/>
                  </a:lnTo>
                  <a:lnTo>
                    <a:pt x="841663" y="40578"/>
                  </a:lnTo>
                  <a:lnTo>
                    <a:pt x="1052079" y="50723"/>
                  </a:lnTo>
                  <a:lnTo>
                    <a:pt x="1262495" y="50723"/>
                  </a:lnTo>
                  <a:lnTo>
                    <a:pt x="1472910" y="50723"/>
                  </a:lnTo>
                </a:path>
              </a:pathLst>
            </a:custGeom>
            <a:ln w="40651" cap="flat">
              <a:solidFill>
                <a:srgbClr val="000000">
                  <a:alpha val="100000"/>
                </a:srgbClr>
              </a:solidFill>
              <a:prstDash val="solid"/>
              <a:round/>
            </a:ln>
          </p:spPr>
          <p:txBody>
            <a:bodyPr/>
            <a:lstStyle/>
            <a:p>
              <a:endParaRPr/>
            </a:p>
          </p:txBody>
        </p:sp>
        <p:sp>
          <p:nvSpPr>
            <p:cNvPr id="285" name="pl285"/>
            <p:cNvSpPr/>
            <p:nvPr/>
          </p:nvSpPr>
          <p:spPr>
            <a:xfrm>
              <a:off x="4148272" y="1426953"/>
              <a:ext cx="1472910" cy="50723"/>
            </a:xfrm>
            <a:custGeom>
              <a:avLst/>
              <a:gdLst/>
              <a:ahLst/>
              <a:cxnLst/>
              <a:rect l="0" t="0" r="0" b="0"/>
              <a:pathLst>
                <a:path w="1472910" h="50723">
                  <a:moveTo>
                    <a:pt x="0" y="20289"/>
                  </a:moveTo>
                  <a:lnTo>
                    <a:pt x="210415" y="30434"/>
                  </a:lnTo>
                  <a:lnTo>
                    <a:pt x="420831" y="0"/>
                  </a:lnTo>
                  <a:lnTo>
                    <a:pt x="631247" y="20289"/>
                  </a:lnTo>
                  <a:lnTo>
                    <a:pt x="841663" y="40578"/>
                  </a:lnTo>
                  <a:lnTo>
                    <a:pt x="1052079" y="50723"/>
                  </a:lnTo>
                  <a:lnTo>
                    <a:pt x="1262495" y="50723"/>
                  </a:lnTo>
                  <a:lnTo>
                    <a:pt x="1472910" y="50723"/>
                  </a:lnTo>
                </a:path>
              </a:pathLst>
            </a:custGeom>
            <a:ln w="35231" cap="flat">
              <a:solidFill>
                <a:srgbClr val="F26A21">
                  <a:alpha val="100000"/>
                </a:srgbClr>
              </a:solidFill>
              <a:prstDash val="solid"/>
              <a:round/>
            </a:ln>
          </p:spPr>
          <p:txBody>
            <a:bodyPr/>
            <a:lstStyle/>
            <a:p>
              <a:endParaRPr/>
            </a:p>
          </p:txBody>
        </p:sp>
        <p:sp>
          <p:nvSpPr>
            <p:cNvPr id="286" name="pl286"/>
            <p:cNvSpPr/>
            <p:nvPr/>
          </p:nvSpPr>
          <p:spPr>
            <a:xfrm>
              <a:off x="4074626" y="150811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87" name="tx287"/>
            <p:cNvSpPr/>
            <p:nvPr/>
          </p:nvSpPr>
          <p:spPr>
            <a:xfrm>
              <a:off x="4118127" y="128264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88" name="tx288"/>
            <p:cNvSpPr/>
            <p:nvPr/>
          </p:nvSpPr>
          <p:spPr>
            <a:xfrm>
              <a:off x="4328543" y="129416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89" name="tx289"/>
            <p:cNvSpPr/>
            <p:nvPr/>
          </p:nvSpPr>
          <p:spPr>
            <a:xfrm>
              <a:off x="4538959" y="126235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90" name="tx290"/>
            <p:cNvSpPr/>
            <p:nvPr/>
          </p:nvSpPr>
          <p:spPr>
            <a:xfrm>
              <a:off x="4749375" y="128264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91" name="tx291"/>
            <p:cNvSpPr/>
            <p:nvPr/>
          </p:nvSpPr>
          <p:spPr>
            <a:xfrm>
              <a:off x="4959790" y="130457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92" name="tx292"/>
            <p:cNvSpPr/>
            <p:nvPr/>
          </p:nvSpPr>
          <p:spPr>
            <a:xfrm>
              <a:off x="5170206" y="131302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93" name="tx293"/>
            <p:cNvSpPr/>
            <p:nvPr/>
          </p:nvSpPr>
          <p:spPr>
            <a:xfrm>
              <a:off x="5380622" y="131302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94" name="tx294"/>
            <p:cNvSpPr/>
            <p:nvPr/>
          </p:nvSpPr>
          <p:spPr>
            <a:xfrm>
              <a:off x="5591038" y="131302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95" name="rc295"/>
            <p:cNvSpPr/>
            <p:nvPr/>
          </p:nvSpPr>
          <p:spPr>
            <a:xfrm>
              <a:off x="4074626" y="1918357"/>
              <a:ext cx="1620202" cy="758825"/>
            </a:xfrm>
            <a:prstGeom prst="rect">
              <a:avLst/>
            </a:prstGeom>
            <a:solidFill>
              <a:srgbClr val="EBEBEB">
                <a:alpha val="100000"/>
              </a:srgbClr>
            </a:solidFill>
          </p:spPr>
          <p:txBody>
            <a:bodyPr/>
            <a:lstStyle/>
            <a:p>
              <a:endParaRPr/>
            </a:p>
          </p:txBody>
        </p:sp>
        <p:sp>
          <p:nvSpPr>
            <p:cNvPr id="296" name="pl296"/>
            <p:cNvSpPr/>
            <p:nvPr/>
          </p:nvSpPr>
          <p:spPr>
            <a:xfrm>
              <a:off x="4074626" y="242457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97" name="pl297"/>
            <p:cNvSpPr/>
            <p:nvPr/>
          </p:nvSpPr>
          <p:spPr>
            <a:xfrm>
              <a:off x="4074626" y="217096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98" name="pl298"/>
            <p:cNvSpPr/>
            <p:nvPr/>
          </p:nvSpPr>
          <p:spPr>
            <a:xfrm>
              <a:off x="4074626" y="255138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4074626" y="229776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4074626" y="20441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14827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2" name="pl302"/>
            <p:cNvSpPr/>
            <p:nvPr/>
          </p:nvSpPr>
          <p:spPr>
            <a:xfrm>
              <a:off x="435868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3" name="pl303"/>
            <p:cNvSpPr/>
            <p:nvPr/>
          </p:nvSpPr>
          <p:spPr>
            <a:xfrm>
              <a:off x="456910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4" name="pl304"/>
            <p:cNvSpPr/>
            <p:nvPr/>
          </p:nvSpPr>
          <p:spPr>
            <a:xfrm>
              <a:off x="477951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5" name="pl305"/>
            <p:cNvSpPr/>
            <p:nvPr/>
          </p:nvSpPr>
          <p:spPr>
            <a:xfrm>
              <a:off x="498993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6" name="pl306"/>
            <p:cNvSpPr/>
            <p:nvPr/>
          </p:nvSpPr>
          <p:spPr>
            <a:xfrm>
              <a:off x="520035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7" name="pl307"/>
            <p:cNvSpPr/>
            <p:nvPr/>
          </p:nvSpPr>
          <p:spPr>
            <a:xfrm>
              <a:off x="541076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8" name="pl308"/>
            <p:cNvSpPr/>
            <p:nvPr/>
          </p:nvSpPr>
          <p:spPr>
            <a:xfrm>
              <a:off x="562118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9" name="pl309"/>
            <p:cNvSpPr/>
            <p:nvPr/>
          </p:nvSpPr>
          <p:spPr>
            <a:xfrm>
              <a:off x="4148272" y="2439796"/>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310" name="pl310"/>
            <p:cNvSpPr/>
            <p:nvPr/>
          </p:nvSpPr>
          <p:spPr>
            <a:xfrm>
              <a:off x="4148272" y="2409361"/>
              <a:ext cx="1472910" cy="131881"/>
            </a:xfrm>
            <a:custGeom>
              <a:avLst/>
              <a:gdLst/>
              <a:ahLst/>
              <a:cxnLst/>
              <a:rect l="0" t="0" r="0" b="0"/>
              <a:pathLst>
                <a:path w="1472910" h="131881">
                  <a:moveTo>
                    <a:pt x="0" y="131881"/>
                  </a:moveTo>
                  <a:lnTo>
                    <a:pt x="210415" y="101447"/>
                  </a:lnTo>
                  <a:lnTo>
                    <a:pt x="420831" y="60868"/>
                  </a:lnTo>
                  <a:lnTo>
                    <a:pt x="631247" y="30434"/>
                  </a:lnTo>
                  <a:lnTo>
                    <a:pt x="841663" y="0"/>
                  </a:lnTo>
                  <a:lnTo>
                    <a:pt x="1052079" y="20289"/>
                  </a:lnTo>
                  <a:lnTo>
                    <a:pt x="1262495" y="20289"/>
                  </a:lnTo>
                  <a:lnTo>
                    <a:pt x="1472910" y="20289"/>
                  </a:lnTo>
                </a:path>
              </a:pathLst>
            </a:custGeom>
            <a:ln w="40651" cap="flat">
              <a:solidFill>
                <a:srgbClr val="BEBEBE">
                  <a:alpha val="69803"/>
                </a:srgbClr>
              </a:solidFill>
              <a:prstDash val="solid"/>
              <a:round/>
            </a:ln>
          </p:spPr>
          <p:txBody>
            <a:bodyPr/>
            <a:lstStyle/>
            <a:p>
              <a:endParaRPr/>
            </a:p>
          </p:txBody>
        </p:sp>
        <p:sp>
          <p:nvSpPr>
            <p:cNvPr id="311" name="pl311"/>
            <p:cNvSpPr/>
            <p:nvPr/>
          </p:nvSpPr>
          <p:spPr>
            <a:xfrm>
              <a:off x="4148272" y="2409361"/>
              <a:ext cx="1472910" cy="131881"/>
            </a:xfrm>
            <a:custGeom>
              <a:avLst/>
              <a:gdLst/>
              <a:ahLst/>
              <a:cxnLst/>
              <a:rect l="0" t="0" r="0" b="0"/>
              <a:pathLst>
                <a:path w="1472910" h="131881">
                  <a:moveTo>
                    <a:pt x="0" y="131881"/>
                  </a:moveTo>
                  <a:lnTo>
                    <a:pt x="210415" y="101447"/>
                  </a:lnTo>
                  <a:lnTo>
                    <a:pt x="420831" y="60868"/>
                  </a:lnTo>
                  <a:lnTo>
                    <a:pt x="631247" y="30434"/>
                  </a:lnTo>
                  <a:lnTo>
                    <a:pt x="841663" y="0"/>
                  </a:lnTo>
                  <a:lnTo>
                    <a:pt x="1052079" y="20289"/>
                  </a:lnTo>
                  <a:lnTo>
                    <a:pt x="1262495" y="20289"/>
                  </a:lnTo>
                  <a:lnTo>
                    <a:pt x="1472910" y="20289"/>
                  </a:lnTo>
                </a:path>
              </a:pathLst>
            </a:custGeom>
            <a:ln w="35231" cap="flat">
              <a:solidFill>
                <a:srgbClr val="BEBEBE">
                  <a:alpha val="69803"/>
                </a:srgbClr>
              </a:solidFill>
              <a:prstDash val="solid"/>
              <a:round/>
            </a:ln>
          </p:spPr>
          <p:txBody>
            <a:bodyPr/>
            <a:lstStyle/>
            <a:p>
              <a:endParaRPr/>
            </a:p>
          </p:txBody>
        </p:sp>
        <p:sp>
          <p:nvSpPr>
            <p:cNvPr id="312" name="pl312"/>
            <p:cNvSpPr/>
            <p:nvPr/>
          </p:nvSpPr>
          <p:spPr>
            <a:xfrm>
              <a:off x="4148272" y="2439796"/>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313" name="pl313"/>
            <p:cNvSpPr/>
            <p:nvPr/>
          </p:nvSpPr>
          <p:spPr>
            <a:xfrm>
              <a:off x="4148272" y="2409361"/>
              <a:ext cx="1472910" cy="131881"/>
            </a:xfrm>
            <a:custGeom>
              <a:avLst/>
              <a:gdLst/>
              <a:ahLst/>
              <a:cxnLst/>
              <a:rect l="0" t="0" r="0" b="0"/>
              <a:pathLst>
                <a:path w="1472910" h="131881">
                  <a:moveTo>
                    <a:pt x="0" y="131881"/>
                  </a:moveTo>
                  <a:lnTo>
                    <a:pt x="210415" y="101447"/>
                  </a:lnTo>
                  <a:lnTo>
                    <a:pt x="420831" y="60868"/>
                  </a:lnTo>
                  <a:lnTo>
                    <a:pt x="631247" y="30434"/>
                  </a:lnTo>
                  <a:lnTo>
                    <a:pt x="841663" y="0"/>
                  </a:lnTo>
                  <a:lnTo>
                    <a:pt x="1052079" y="20289"/>
                  </a:lnTo>
                  <a:lnTo>
                    <a:pt x="1262495" y="20289"/>
                  </a:lnTo>
                  <a:lnTo>
                    <a:pt x="1472910" y="20289"/>
                  </a:lnTo>
                </a:path>
              </a:pathLst>
            </a:custGeom>
            <a:ln w="40651" cap="flat">
              <a:solidFill>
                <a:srgbClr val="000000">
                  <a:alpha val="100000"/>
                </a:srgbClr>
              </a:solidFill>
              <a:prstDash val="solid"/>
              <a:round/>
            </a:ln>
          </p:spPr>
          <p:txBody>
            <a:bodyPr/>
            <a:lstStyle/>
            <a:p>
              <a:endParaRPr/>
            </a:p>
          </p:txBody>
        </p:sp>
        <p:sp>
          <p:nvSpPr>
            <p:cNvPr id="314" name="pl314"/>
            <p:cNvSpPr/>
            <p:nvPr/>
          </p:nvSpPr>
          <p:spPr>
            <a:xfrm>
              <a:off x="4148272" y="2409361"/>
              <a:ext cx="1472910" cy="131881"/>
            </a:xfrm>
            <a:custGeom>
              <a:avLst/>
              <a:gdLst/>
              <a:ahLst/>
              <a:cxnLst/>
              <a:rect l="0" t="0" r="0" b="0"/>
              <a:pathLst>
                <a:path w="1472910" h="131881">
                  <a:moveTo>
                    <a:pt x="0" y="131881"/>
                  </a:moveTo>
                  <a:lnTo>
                    <a:pt x="210415" y="101447"/>
                  </a:lnTo>
                  <a:lnTo>
                    <a:pt x="420831" y="60868"/>
                  </a:lnTo>
                  <a:lnTo>
                    <a:pt x="631247" y="30434"/>
                  </a:lnTo>
                  <a:lnTo>
                    <a:pt x="841663" y="0"/>
                  </a:lnTo>
                  <a:lnTo>
                    <a:pt x="1052079" y="20289"/>
                  </a:lnTo>
                  <a:lnTo>
                    <a:pt x="1262495" y="20289"/>
                  </a:lnTo>
                  <a:lnTo>
                    <a:pt x="1472910" y="20289"/>
                  </a:lnTo>
                </a:path>
              </a:pathLst>
            </a:custGeom>
            <a:ln w="35231" cap="flat">
              <a:solidFill>
                <a:srgbClr val="F26A21">
                  <a:alpha val="100000"/>
                </a:srgbClr>
              </a:solidFill>
              <a:prstDash val="solid"/>
              <a:round/>
            </a:ln>
          </p:spPr>
          <p:txBody>
            <a:bodyPr/>
            <a:lstStyle/>
            <a:p>
              <a:endParaRPr/>
            </a:p>
          </p:txBody>
        </p:sp>
        <p:sp>
          <p:nvSpPr>
            <p:cNvPr id="315" name="pl315"/>
            <p:cNvSpPr/>
            <p:nvPr/>
          </p:nvSpPr>
          <p:spPr>
            <a:xfrm>
              <a:off x="4074626" y="255138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16" name="tx316"/>
            <p:cNvSpPr/>
            <p:nvPr/>
          </p:nvSpPr>
          <p:spPr>
            <a:xfrm>
              <a:off x="4118127" y="237796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17" name="tx317"/>
            <p:cNvSpPr/>
            <p:nvPr/>
          </p:nvSpPr>
          <p:spPr>
            <a:xfrm>
              <a:off x="4328543" y="234785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18" name="tx318"/>
            <p:cNvSpPr/>
            <p:nvPr/>
          </p:nvSpPr>
          <p:spPr>
            <a:xfrm>
              <a:off x="4538959" y="23056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19" name="tx319"/>
            <p:cNvSpPr/>
            <p:nvPr/>
          </p:nvSpPr>
          <p:spPr>
            <a:xfrm>
              <a:off x="4719230" y="22765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20" name="tx320"/>
            <p:cNvSpPr/>
            <p:nvPr/>
          </p:nvSpPr>
          <p:spPr>
            <a:xfrm>
              <a:off x="4929646" y="22460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321" name="tx321"/>
            <p:cNvSpPr/>
            <p:nvPr/>
          </p:nvSpPr>
          <p:spPr>
            <a:xfrm>
              <a:off x="5140061" y="22663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22" name="tx322"/>
            <p:cNvSpPr/>
            <p:nvPr/>
          </p:nvSpPr>
          <p:spPr>
            <a:xfrm>
              <a:off x="5350477" y="22663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23" name="tx323"/>
            <p:cNvSpPr/>
            <p:nvPr/>
          </p:nvSpPr>
          <p:spPr>
            <a:xfrm>
              <a:off x="5560893" y="22663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24" name="rc324"/>
            <p:cNvSpPr/>
            <p:nvPr/>
          </p:nvSpPr>
          <p:spPr>
            <a:xfrm>
              <a:off x="4074626" y="2961634"/>
              <a:ext cx="1620202" cy="758825"/>
            </a:xfrm>
            <a:prstGeom prst="rect">
              <a:avLst/>
            </a:prstGeom>
            <a:solidFill>
              <a:srgbClr val="EBEBEB">
                <a:alpha val="100000"/>
              </a:srgbClr>
            </a:solidFill>
          </p:spPr>
          <p:txBody>
            <a:bodyPr/>
            <a:lstStyle/>
            <a:p>
              <a:endParaRPr/>
            </a:p>
          </p:txBody>
        </p:sp>
        <p:sp>
          <p:nvSpPr>
            <p:cNvPr id="325" name="pl325"/>
            <p:cNvSpPr/>
            <p:nvPr/>
          </p:nvSpPr>
          <p:spPr>
            <a:xfrm>
              <a:off x="4074626" y="346785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26" name="pl326"/>
            <p:cNvSpPr/>
            <p:nvPr/>
          </p:nvSpPr>
          <p:spPr>
            <a:xfrm>
              <a:off x="4074626" y="321423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27" name="pl327"/>
            <p:cNvSpPr/>
            <p:nvPr/>
          </p:nvSpPr>
          <p:spPr>
            <a:xfrm>
              <a:off x="4074626" y="359466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4074626" y="334104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4074626" y="308742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414827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435868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56910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3" name="pl333"/>
            <p:cNvSpPr/>
            <p:nvPr/>
          </p:nvSpPr>
          <p:spPr>
            <a:xfrm>
              <a:off x="477951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4" name="pl334"/>
            <p:cNvSpPr/>
            <p:nvPr/>
          </p:nvSpPr>
          <p:spPr>
            <a:xfrm>
              <a:off x="498993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5" name="pl335"/>
            <p:cNvSpPr/>
            <p:nvPr/>
          </p:nvSpPr>
          <p:spPr>
            <a:xfrm>
              <a:off x="520035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6" name="pl336"/>
            <p:cNvSpPr/>
            <p:nvPr/>
          </p:nvSpPr>
          <p:spPr>
            <a:xfrm>
              <a:off x="541076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7" name="pl337"/>
            <p:cNvSpPr/>
            <p:nvPr/>
          </p:nvSpPr>
          <p:spPr>
            <a:xfrm>
              <a:off x="562118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8" name="pl338"/>
            <p:cNvSpPr/>
            <p:nvPr/>
          </p:nvSpPr>
          <p:spPr>
            <a:xfrm>
              <a:off x="4148272" y="3483073"/>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339" name="pl339"/>
            <p:cNvSpPr/>
            <p:nvPr/>
          </p:nvSpPr>
          <p:spPr>
            <a:xfrm>
              <a:off x="4148272" y="3462783"/>
              <a:ext cx="1472910" cy="131881"/>
            </a:xfrm>
            <a:custGeom>
              <a:avLst/>
              <a:gdLst/>
              <a:ahLst/>
              <a:cxnLst/>
              <a:rect l="0" t="0" r="0" b="0"/>
              <a:pathLst>
                <a:path w="1472910" h="131881">
                  <a:moveTo>
                    <a:pt x="0" y="0"/>
                  </a:moveTo>
                  <a:lnTo>
                    <a:pt x="210415" y="0"/>
                  </a:lnTo>
                  <a:lnTo>
                    <a:pt x="420831" y="101447"/>
                  </a:lnTo>
                  <a:lnTo>
                    <a:pt x="631247" y="101447"/>
                  </a:lnTo>
                  <a:lnTo>
                    <a:pt x="841663" y="121736"/>
                  </a:lnTo>
                  <a:lnTo>
                    <a:pt x="1052079" y="111591"/>
                  </a:lnTo>
                  <a:lnTo>
                    <a:pt x="1262495" y="131881"/>
                  </a:lnTo>
                  <a:lnTo>
                    <a:pt x="1472910" y="111591"/>
                  </a:lnTo>
                </a:path>
              </a:pathLst>
            </a:custGeom>
            <a:ln w="40651" cap="flat">
              <a:solidFill>
                <a:srgbClr val="BEBEBE">
                  <a:alpha val="69803"/>
                </a:srgbClr>
              </a:solidFill>
              <a:prstDash val="solid"/>
              <a:round/>
            </a:ln>
          </p:spPr>
          <p:txBody>
            <a:bodyPr/>
            <a:lstStyle/>
            <a:p>
              <a:endParaRPr/>
            </a:p>
          </p:txBody>
        </p:sp>
        <p:sp>
          <p:nvSpPr>
            <p:cNvPr id="340" name="pl340"/>
            <p:cNvSpPr/>
            <p:nvPr/>
          </p:nvSpPr>
          <p:spPr>
            <a:xfrm>
              <a:off x="4148272" y="3462783"/>
              <a:ext cx="1472910" cy="131881"/>
            </a:xfrm>
            <a:custGeom>
              <a:avLst/>
              <a:gdLst/>
              <a:ahLst/>
              <a:cxnLst/>
              <a:rect l="0" t="0" r="0" b="0"/>
              <a:pathLst>
                <a:path w="1472910" h="131881">
                  <a:moveTo>
                    <a:pt x="0" y="0"/>
                  </a:moveTo>
                  <a:lnTo>
                    <a:pt x="210415" y="0"/>
                  </a:lnTo>
                  <a:lnTo>
                    <a:pt x="420831" y="101447"/>
                  </a:lnTo>
                  <a:lnTo>
                    <a:pt x="631247" y="101447"/>
                  </a:lnTo>
                  <a:lnTo>
                    <a:pt x="841663" y="121736"/>
                  </a:lnTo>
                  <a:lnTo>
                    <a:pt x="1052079" y="111591"/>
                  </a:lnTo>
                  <a:lnTo>
                    <a:pt x="1262495" y="131881"/>
                  </a:lnTo>
                  <a:lnTo>
                    <a:pt x="1472910" y="111591"/>
                  </a:lnTo>
                </a:path>
              </a:pathLst>
            </a:custGeom>
            <a:ln w="35231" cap="flat">
              <a:solidFill>
                <a:srgbClr val="BEBEBE">
                  <a:alpha val="69803"/>
                </a:srgbClr>
              </a:solidFill>
              <a:prstDash val="solid"/>
              <a:round/>
            </a:ln>
          </p:spPr>
          <p:txBody>
            <a:bodyPr/>
            <a:lstStyle/>
            <a:p>
              <a:endParaRPr/>
            </a:p>
          </p:txBody>
        </p:sp>
        <p:sp>
          <p:nvSpPr>
            <p:cNvPr id="341" name="pl341"/>
            <p:cNvSpPr/>
            <p:nvPr/>
          </p:nvSpPr>
          <p:spPr>
            <a:xfrm>
              <a:off x="4148272" y="3483073"/>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342" name="pl342"/>
            <p:cNvSpPr/>
            <p:nvPr/>
          </p:nvSpPr>
          <p:spPr>
            <a:xfrm>
              <a:off x="4148272" y="3462783"/>
              <a:ext cx="1472910" cy="131881"/>
            </a:xfrm>
            <a:custGeom>
              <a:avLst/>
              <a:gdLst/>
              <a:ahLst/>
              <a:cxnLst/>
              <a:rect l="0" t="0" r="0" b="0"/>
              <a:pathLst>
                <a:path w="1472910" h="131881">
                  <a:moveTo>
                    <a:pt x="0" y="0"/>
                  </a:moveTo>
                  <a:lnTo>
                    <a:pt x="210415" y="0"/>
                  </a:lnTo>
                  <a:lnTo>
                    <a:pt x="420831" y="101447"/>
                  </a:lnTo>
                  <a:lnTo>
                    <a:pt x="631247" y="101447"/>
                  </a:lnTo>
                  <a:lnTo>
                    <a:pt x="841663" y="121736"/>
                  </a:lnTo>
                  <a:lnTo>
                    <a:pt x="1052079" y="111591"/>
                  </a:lnTo>
                  <a:lnTo>
                    <a:pt x="1262495" y="131881"/>
                  </a:lnTo>
                  <a:lnTo>
                    <a:pt x="1472910" y="111591"/>
                  </a:lnTo>
                </a:path>
              </a:pathLst>
            </a:custGeom>
            <a:ln w="40651" cap="flat">
              <a:solidFill>
                <a:srgbClr val="000000">
                  <a:alpha val="100000"/>
                </a:srgbClr>
              </a:solidFill>
              <a:prstDash val="solid"/>
              <a:round/>
            </a:ln>
          </p:spPr>
          <p:txBody>
            <a:bodyPr/>
            <a:lstStyle/>
            <a:p>
              <a:endParaRPr/>
            </a:p>
          </p:txBody>
        </p:sp>
        <p:sp>
          <p:nvSpPr>
            <p:cNvPr id="343" name="pl343"/>
            <p:cNvSpPr/>
            <p:nvPr/>
          </p:nvSpPr>
          <p:spPr>
            <a:xfrm>
              <a:off x="4148272" y="3462783"/>
              <a:ext cx="1472910" cy="131881"/>
            </a:xfrm>
            <a:custGeom>
              <a:avLst/>
              <a:gdLst/>
              <a:ahLst/>
              <a:cxnLst/>
              <a:rect l="0" t="0" r="0" b="0"/>
              <a:pathLst>
                <a:path w="1472910" h="131881">
                  <a:moveTo>
                    <a:pt x="0" y="0"/>
                  </a:moveTo>
                  <a:lnTo>
                    <a:pt x="210415" y="0"/>
                  </a:lnTo>
                  <a:lnTo>
                    <a:pt x="420831" y="101447"/>
                  </a:lnTo>
                  <a:lnTo>
                    <a:pt x="631247" y="101447"/>
                  </a:lnTo>
                  <a:lnTo>
                    <a:pt x="841663" y="121736"/>
                  </a:lnTo>
                  <a:lnTo>
                    <a:pt x="1052079" y="111591"/>
                  </a:lnTo>
                  <a:lnTo>
                    <a:pt x="1262495" y="131881"/>
                  </a:lnTo>
                  <a:lnTo>
                    <a:pt x="1472910" y="111591"/>
                  </a:lnTo>
                </a:path>
              </a:pathLst>
            </a:custGeom>
            <a:ln w="35231" cap="flat">
              <a:solidFill>
                <a:srgbClr val="F26A21">
                  <a:alpha val="100000"/>
                </a:srgbClr>
              </a:solidFill>
              <a:prstDash val="solid"/>
              <a:round/>
            </a:ln>
          </p:spPr>
          <p:txBody>
            <a:bodyPr/>
            <a:lstStyle/>
            <a:p>
              <a:endParaRPr/>
            </a:p>
          </p:txBody>
        </p:sp>
        <p:sp>
          <p:nvSpPr>
            <p:cNvPr id="344" name="pl344"/>
            <p:cNvSpPr/>
            <p:nvPr/>
          </p:nvSpPr>
          <p:spPr>
            <a:xfrm>
              <a:off x="4074626" y="359466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45" name="tx345"/>
            <p:cNvSpPr/>
            <p:nvPr/>
          </p:nvSpPr>
          <p:spPr>
            <a:xfrm>
              <a:off x="4087982" y="32981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46" name="tx346"/>
            <p:cNvSpPr/>
            <p:nvPr/>
          </p:nvSpPr>
          <p:spPr>
            <a:xfrm>
              <a:off x="4298398" y="32981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47" name="tx347"/>
            <p:cNvSpPr/>
            <p:nvPr/>
          </p:nvSpPr>
          <p:spPr>
            <a:xfrm>
              <a:off x="4538959" y="339958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48" name="tx348"/>
            <p:cNvSpPr/>
            <p:nvPr/>
          </p:nvSpPr>
          <p:spPr>
            <a:xfrm>
              <a:off x="4749375" y="339958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49" name="tx349"/>
            <p:cNvSpPr/>
            <p:nvPr/>
          </p:nvSpPr>
          <p:spPr>
            <a:xfrm>
              <a:off x="4959790" y="342124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50" name="tx350"/>
            <p:cNvSpPr/>
            <p:nvPr/>
          </p:nvSpPr>
          <p:spPr>
            <a:xfrm>
              <a:off x="5170206" y="34111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51" name="tx351"/>
            <p:cNvSpPr/>
            <p:nvPr/>
          </p:nvSpPr>
          <p:spPr>
            <a:xfrm>
              <a:off x="5380622" y="343006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2" name="tx352"/>
            <p:cNvSpPr/>
            <p:nvPr/>
          </p:nvSpPr>
          <p:spPr>
            <a:xfrm>
              <a:off x="5591038" y="34111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53" name="rc353"/>
            <p:cNvSpPr/>
            <p:nvPr/>
          </p:nvSpPr>
          <p:spPr>
            <a:xfrm>
              <a:off x="4074626" y="4004911"/>
              <a:ext cx="1620202" cy="758825"/>
            </a:xfrm>
            <a:prstGeom prst="rect">
              <a:avLst/>
            </a:prstGeom>
            <a:solidFill>
              <a:srgbClr val="EBEBEB">
                <a:alpha val="100000"/>
              </a:srgbClr>
            </a:solidFill>
          </p:spPr>
          <p:txBody>
            <a:bodyPr/>
            <a:lstStyle/>
            <a:p>
              <a:endParaRPr/>
            </a:p>
          </p:txBody>
        </p:sp>
        <p:sp>
          <p:nvSpPr>
            <p:cNvPr id="354" name="pl354"/>
            <p:cNvSpPr/>
            <p:nvPr/>
          </p:nvSpPr>
          <p:spPr>
            <a:xfrm>
              <a:off x="4074626" y="451113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5" name="pl355"/>
            <p:cNvSpPr/>
            <p:nvPr/>
          </p:nvSpPr>
          <p:spPr>
            <a:xfrm>
              <a:off x="4074626" y="425751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6" name="pl356"/>
            <p:cNvSpPr/>
            <p:nvPr/>
          </p:nvSpPr>
          <p:spPr>
            <a:xfrm>
              <a:off x="4074626" y="463794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4074626" y="438432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4074626" y="413070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414827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435868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456910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477951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498993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4" name="pl364"/>
            <p:cNvSpPr/>
            <p:nvPr/>
          </p:nvSpPr>
          <p:spPr>
            <a:xfrm>
              <a:off x="520035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5" name="pl365"/>
            <p:cNvSpPr/>
            <p:nvPr/>
          </p:nvSpPr>
          <p:spPr>
            <a:xfrm>
              <a:off x="541076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6" name="pl366"/>
            <p:cNvSpPr/>
            <p:nvPr/>
          </p:nvSpPr>
          <p:spPr>
            <a:xfrm>
              <a:off x="562118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7" name="pl367"/>
            <p:cNvSpPr/>
            <p:nvPr/>
          </p:nvSpPr>
          <p:spPr>
            <a:xfrm>
              <a:off x="4148272" y="4526350"/>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368" name="pl368"/>
            <p:cNvSpPr/>
            <p:nvPr/>
          </p:nvSpPr>
          <p:spPr>
            <a:xfrm>
              <a:off x="4148272" y="4526350"/>
              <a:ext cx="1472910" cy="81157"/>
            </a:xfrm>
            <a:custGeom>
              <a:avLst/>
              <a:gdLst/>
              <a:ahLst/>
              <a:cxnLst/>
              <a:rect l="0" t="0" r="0" b="0"/>
              <a:pathLst>
                <a:path w="1472910" h="81157">
                  <a:moveTo>
                    <a:pt x="0" y="81157"/>
                  </a:moveTo>
                  <a:lnTo>
                    <a:pt x="210415" y="50723"/>
                  </a:lnTo>
                  <a:lnTo>
                    <a:pt x="420831" y="30434"/>
                  </a:lnTo>
                  <a:lnTo>
                    <a:pt x="631247" y="0"/>
                  </a:lnTo>
                  <a:lnTo>
                    <a:pt x="841663" y="30434"/>
                  </a:lnTo>
                  <a:lnTo>
                    <a:pt x="1052079" y="81157"/>
                  </a:lnTo>
                  <a:lnTo>
                    <a:pt x="1262495" y="81157"/>
                  </a:lnTo>
                  <a:lnTo>
                    <a:pt x="1472910" y="81157"/>
                  </a:lnTo>
                </a:path>
              </a:pathLst>
            </a:custGeom>
            <a:ln w="40651" cap="flat">
              <a:solidFill>
                <a:srgbClr val="BEBEBE">
                  <a:alpha val="69803"/>
                </a:srgbClr>
              </a:solidFill>
              <a:prstDash val="solid"/>
              <a:round/>
            </a:ln>
          </p:spPr>
          <p:txBody>
            <a:bodyPr/>
            <a:lstStyle/>
            <a:p>
              <a:endParaRPr/>
            </a:p>
          </p:txBody>
        </p:sp>
        <p:sp>
          <p:nvSpPr>
            <p:cNvPr id="369" name="pl369"/>
            <p:cNvSpPr/>
            <p:nvPr/>
          </p:nvSpPr>
          <p:spPr>
            <a:xfrm>
              <a:off x="4148272" y="4526350"/>
              <a:ext cx="1472910" cy="81157"/>
            </a:xfrm>
            <a:custGeom>
              <a:avLst/>
              <a:gdLst/>
              <a:ahLst/>
              <a:cxnLst/>
              <a:rect l="0" t="0" r="0" b="0"/>
              <a:pathLst>
                <a:path w="1472910" h="81157">
                  <a:moveTo>
                    <a:pt x="0" y="81157"/>
                  </a:moveTo>
                  <a:lnTo>
                    <a:pt x="210415" y="50723"/>
                  </a:lnTo>
                  <a:lnTo>
                    <a:pt x="420831" y="30434"/>
                  </a:lnTo>
                  <a:lnTo>
                    <a:pt x="631247" y="0"/>
                  </a:lnTo>
                  <a:lnTo>
                    <a:pt x="841663" y="30434"/>
                  </a:lnTo>
                  <a:lnTo>
                    <a:pt x="1052079" y="81157"/>
                  </a:lnTo>
                  <a:lnTo>
                    <a:pt x="1262495" y="81157"/>
                  </a:lnTo>
                  <a:lnTo>
                    <a:pt x="1472910" y="81157"/>
                  </a:lnTo>
                </a:path>
              </a:pathLst>
            </a:custGeom>
            <a:ln w="35231" cap="flat">
              <a:solidFill>
                <a:srgbClr val="BEBEBE">
                  <a:alpha val="69803"/>
                </a:srgbClr>
              </a:solidFill>
              <a:prstDash val="solid"/>
              <a:round/>
            </a:ln>
          </p:spPr>
          <p:txBody>
            <a:bodyPr/>
            <a:lstStyle/>
            <a:p>
              <a:endParaRPr/>
            </a:p>
          </p:txBody>
        </p:sp>
        <p:sp>
          <p:nvSpPr>
            <p:cNvPr id="370" name="pl370"/>
            <p:cNvSpPr/>
            <p:nvPr/>
          </p:nvSpPr>
          <p:spPr>
            <a:xfrm>
              <a:off x="4148272" y="4526350"/>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371" name="pl371"/>
            <p:cNvSpPr/>
            <p:nvPr/>
          </p:nvSpPr>
          <p:spPr>
            <a:xfrm>
              <a:off x="4148272" y="4526350"/>
              <a:ext cx="1472910" cy="81157"/>
            </a:xfrm>
            <a:custGeom>
              <a:avLst/>
              <a:gdLst/>
              <a:ahLst/>
              <a:cxnLst/>
              <a:rect l="0" t="0" r="0" b="0"/>
              <a:pathLst>
                <a:path w="1472910" h="81157">
                  <a:moveTo>
                    <a:pt x="0" y="81157"/>
                  </a:moveTo>
                  <a:lnTo>
                    <a:pt x="210415" y="50723"/>
                  </a:lnTo>
                  <a:lnTo>
                    <a:pt x="420831" y="30434"/>
                  </a:lnTo>
                  <a:lnTo>
                    <a:pt x="631247" y="0"/>
                  </a:lnTo>
                  <a:lnTo>
                    <a:pt x="841663" y="30434"/>
                  </a:lnTo>
                  <a:lnTo>
                    <a:pt x="1052079" y="81157"/>
                  </a:lnTo>
                  <a:lnTo>
                    <a:pt x="1262495" y="81157"/>
                  </a:lnTo>
                  <a:lnTo>
                    <a:pt x="1472910" y="81157"/>
                  </a:lnTo>
                </a:path>
              </a:pathLst>
            </a:custGeom>
            <a:ln w="40651" cap="flat">
              <a:solidFill>
                <a:srgbClr val="000000">
                  <a:alpha val="100000"/>
                </a:srgbClr>
              </a:solidFill>
              <a:prstDash val="solid"/>
              <a:round/>
            </a:ln>
          </p:spPr>
          <p:txBody>
            <a:bodyPr/>
            <a:lstStyle/>
            <a:p>
              <a:endParaRPr/>
            </a:p>
          </p:txBody>
        </p:sp>
        <p:sp>
          <p:nvSpPr>
            <p:cNvPr id="372" name="pl372"/>
            <p:cNvSpPr/>
            <p:nvPr/>
          </p:nvSpPr>
          <p:spPr>
            <a:xfrm>
              <a:off x="4148272" y="4526350"/>
              <a:ext cx="1472910" cy="81157"/>
            </a:xfrm>
            <a:custGeom>
              <a:avLst/>
              <a:gdLst/>
              <a:ahLst/>
              <a:cxnLst/>
              <a:rect l="0" t="0" r="0" b="0"/>
              <a:pathLst>
                <a:path w="1472910" h="81157">
                  <a:moveTo>
                    <a:pt x="0" y="81157"/>
                  </a:moveTo>
                  <a:lnTo>
                    <a:pt x="210415" y="50723"/>
                  </a:lnTo>
                  <a:lnTo>
                    <a:pt x="420831" y="30434"/>
                  </a:lnTo>
                  <a:lnTo>
                    <a:pt x="631247" y="0"/>
                  </a:lnTo>
                  <a:lnTo>
                    <a:pt x="841663" y="30434"/>
                  </a:lnTo>
                  <a:lnTo>
                    <a:pt x="1052079" y="81157"/>
                  </a:lnTo>
                  <a:lnTo>
                    <a:pt x="1262495" y="81157"/>
                  </a:lnTo>
                  <a:lnTo>
                    <a:pt x="1472910" y="81157"/>
                  </a:lnTo>
                </a:path>
              </a:pathLst>
            </a:custGeom>
            <a:ln w="35231" cap="flat">
              <a:solidFill>
                <a:srgbClr val="F26A21">
                  <a:alpha val="100000"/>
                </a:srgbClr>
              </a:solidFill>
              <a:prstDash val="solid"/>
              <a:round/>
            </a:ln>
          </p:spPr>
          <p:txBody>
            <a:bodyPr/>
            <a:lstStyle/>
            <a:p>
              <a:endParaRPr/>
            </a:p>
          </p:txBody>
        </p:sp>
        <p:sp>
          <p:nvSpPr>
            <p:cNvPr id="373" name="pl373"/>
            <p:cNvSpPr/>
            <p:nvPr/>
          </p:nvSpPr>
          <p:spPr>
            <a:xfrm>
              <a:off x="4074626" y="463794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74" name="tx374"/>
            <p:cNvSpPr/>
            <p:nvPr/>
          </p:nvSpPr>
          <p:spPr>
            <a:xfrm>
              <a:off x="4118127" y="444285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75" name="tx375"/>
            <p:cNvSpPr/>
            <p:nvPr/>
          </p:nvSpPr>
          <p:spPr>
            <a:xfrm>
              <a:off x="4328543" y="44124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76" name="tx376"/>
            <p:cNvSpPr/>
            <p:nvPr/>
          </p:nvSpPr>
          <p:spPr>
            <a:xfrm>
              <a:off x="4538959" y="43921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77" name="tx377"/>
            <p:cNvSpPr/>
            <p:nvPr/>
          </p:nvSpPr>
          <p:spPr>
            <a:xfrm>
              <a:off x="4719230" y="43630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78" name="tx378"/>
            <p:cNvSpPr/>
            <p:nvPr/>
          </p:nvSpPr>
          <p:spPr>
            <a:xfrm>
              <a:off x="4959790" y="43921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79" name="tx379"/>
            <p:cNvSpPr/>
            <p:nvPr/>
          </p:nvSpPr>
          <p:spPr>
            <a:xfrm>
              <a:off x="5170206" y="444285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80" name="tx380"/>
            <p:cNvSpPr/>
            <p:nvPr/>
          </p:nvSpPr>
          <p:spPr>
            <a:xfrm>
              <a:off x="5380622" y="444285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81" name="tx381"/>
            <p:cNvSpPr/>
            <p:nvPr/>
          </p:nvSpPr>
          <p:spPr>
            <a:xfrm>
              <a:off x="5591038" y="444285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82" name="rc382"/>
            <p:cNvSpPr/>
            <p:nvPr/>
          </p:nvSpPr>
          <p:spPr>
            <a:xfrm>
              <a:off x="5764417" y="875080"/>
              <a:ext cx="1620202" cy="758825"/>
            </a:xfrm>
            <a:prstGeom prst="rect">
              <a:avLst/>
            </a:prstGeom>
            <a:solidFill>
              <a:srgbClr val="EBEBEB">
                <a:alpha val="100000"/>
              </a:srgbClr>
            </a:solidFill>
          </p:spPr>
          <p:txBody>
            <a:bodyPr/>
            <a:lstStyle/>
            <a:p>
              <a:endParaRPr/>
            </a:p>
          </p:txBody>
        </p:sp>
        <p:sp>
          <p:nvSpPr>
            <p:cNvPr id="383" name="pl383"/>
            <p:cNvSpPr/>
            <p:nvPr/>
          </p:nvSpPr>
          <p:spPr>
            <a:xfrm>
              <a:off x="5764417" y="138130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84" name="pl384"/>
            <p:cNvSpPr/>
            <p:nvPr/>
          </p:nvSpPr>
          <p:spPr>
            <a:xfrm>
              <a:off x="5764417" y="112768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85" name="pl385"/>
            <p:cNvSpPr/>
            <p:nvPr/>
          </p:nvSpPr>
          <p:spPr>
            <a:xfrm>
              <a:off x="5764417" y="150811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5764417" y="12544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5764417" y="100087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583806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604847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25889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646931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667972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689014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710055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5" name="pl395"/>
            <p:cNvSpPr/>
            <p:nvPr/>
          </p:nvSpPr>
          <p:spPr>
            <a:xfrm>
              <a:off x="731097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6" name="pl396"/>
            <p:cNvSpPr/>
            <p:nvPr/>
          </p:nvSpPr>
          <p:spPr>
            <a:xfrm>
              <a:off x="5838063" y="1396519"/>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397" name="pl397"/>
            <p:cNvSpPr/>
            <p:nvPr/>
          </p:nvSpPr>
          <p:spPr>
            <a:xfrm>
              <a:off x="5838063" y="1345795"/>
              <a:ext cx="1472910" cy="121736"/>
            </a:xfrm>
            <a:custGeom>
              <a:avLst/>
              <a:gdLst/>
              <a:ahLst/>
              <a:cxnLst/>
              <a:rect l="0" t="0" r="0" b="0"/>
              <a:pathLst>
                <a:path w="1472910" h="121736">
                  <a:moveTo>
                    <a:pt x="0" y="81157"/>
                  </a:moveTo>
                  <a:lnTo>
                    <a:pt x="210415" y="101447"/>
                  </a:lnTo>
                  <a:lnTo>
                    <a:pt x="420831" y="121736"/>
                  </a:lnTo>
                  <a:lnTo>
                    <a:pt x="631247" y="10144"/>
                  </a:lnTo>
                  <a:lnTo>
                    <a:pt x="841663" y="0"/>
                  </a:lnTo>
                  <a:lnTo>
                    <a:pt x="1052079" y="30434"/>
                  </a:lnTo>
                  <a:lnTo>
                    <a:pt x="1262495" y="30434"/>
                  </a:lnTo>
                  <a:lnTo>
                    <a:pt x="1472910" y="40578"/>
                  </a:lnTo>
                </a:path>
              </a:pathLst>
            </a:custGeom>
            <a:ln w="40651" cap="flat">
              <a:solidFill>
                <a:srgbClr val="BEBEBE">
                  <a:alpha val="69803"/>
                </a:srgbClr>
              </a:solidFill>
              <a:prstDash val="solid"/>
              <a:round/>
            </a:ln>
          </p:spPr>
          <p:txBody>
            <a:bodyPr/>
            <a:lstStyle/>
            <a:p>
              <a:endParaRPr/>
            </a:p>
          </p:txBody>
        </p:sp>
        <p:sp>
          <p:nvSpPr>
            <p:cNvPr id="398" name="pl398"/>
            <p:cNvSpPr/>
            <p:nvPr/>
          </p:nvSpPr>
          <p:spPr>
            <a:xfrm>
              <a:off x="5838063" y="1345795"/>
              <a:ext cx="1472910" cy="121736"/>
            </a:xfrm>
            <a:custGeom>
              <a:avLst/>
              <a:gdLst/>
              <a:ahLst/>
              <a:cxnLst/>
              <a:rect l="0" t="0" r="0" b="0"/>
              <a:pathLst>
                <a:path w="1472910" h="121736">
                  <a:moveTo>
                    <a:pt x="0" y="81157"/>
                  </a:moveTo>
                  <a:lnTo>
                    <a:pt x="210415" y="101447"/>
                  </a:lnTo>
                  <a:lnTo>
                    <a:pt x="420831" y="121736"/>
                  </a:lnTo>
                  <a:lnTo>
                    <a:pt x="631247" y="10144"/>
                  </a:lnTo>
                  <a:lnTo>
                    <a:pt x="841663" y="0"/>
                  </a:lnTo>
                  <a:lnTo>
                    <a:pt x="1052079" y="30434"/>
                  </a:lnTo>
                  <a:lnTo>
                    <a:pt x="1262495" y="30434"/>
                  </a:lnTo>
                  <a:lnTo>
                    <a:pt x="1472910" y="40578"/>
                  </a:lnTo>
                </a:path>
              </a:pathLst>
            </a:custGeom>
            <a:ln w="35231" cap="flat">
              <a:solidFill>
                <a:srgbClr val="BEBEBE">
                  <a:alpha val="69803"/>
                </a:srgbClr>
              </a:solidFill>
              <a:prstDash val="solid"/>
              <a:round/>
            </a:ln>
          </p:spPr>
          <p:txBody>
            <a:bodyPr/>
            <a:lstStyle/>
            <a:p>
              <a:endParaRPr/>
            </a:p>
          </p:txBody>
        </p:sp>
        <p:sp>
          <p:nvSpPr>
            <p:cNvPr id="399" name="pl399"/>
            <p:cNvSpPr/>
            <p:nvPr/>
          </p:nvSpPr>
          <p:spPr>
            <a:xfrm>
              <a:off x="5838063" y="1396519"/>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400" name="pl400"/>
            <p:cNvSpPr/>
            <p:nvPr/>
          </p:nvSpPr>
          <p:spPr>
            <a:xfrm>
              <a:off x="5838063" y="1345795"/>
              <a:ext cx="1472910" cy="121736"/>
            </a:xfrm>
            <a:custGeom>
              <a:avLst/>
              <a:gdLst/>
              <a:ahLst/>
              <a:cxnLst/>
              <a:rect l="0" t="0" r="0" b="0"/>
              <a:pathLst>
                <a:path w="1472910" h="121736">
                  <a:moveTo>
                    <a:pt x="0" y="81157"/>
                  </a:moveTo>
                  <a:lnTo>
                    <a:pt x="210415" y="101447"/>
                  </a:lnTo>
                  <a:lnTo>
                    <a:pt x="420831" y="121736"/>
                  </a:lnTo>
                  <a:lnTo>
                    <a:pt x="631247" y="10144"/>
                  </a:lnTo>
                  <a:lnTo>
                    <a:pt x="841663" y="0"/>
                  </a:lnTo>
                  <a:lnTo>
                    <a:pt x="1052079" y="30434"/>
                  </a:lnTo>
                  <a:lnTo>
                    <a:pt x="1262495" y="30434"/>
                  </a:lnTo>
                  <a:lnTo>
                    <a:pt x="1472910" y="40578"/>
                  </a:lnTo>
                </a:path>
              </a:pathLst>
            </a:custGeom>
            <a:ln w="40651" cap="flat">
              <a:solidFill>
                <a:srgbClr val="000000">
                  <a:alpha val="100000"/>
                </a:srgbClr>
              </a:solidFill>
              <a:prstDash val="solid"/>
              <a:round/>
            </a:ln>
          </p:spPr>
          <p:txBody>
            <a:bodyPr/>
            <a:lstStyle/>
            <a:p>
              <a:endParaRPr/>
            </a:p>
          </p:txBody>
        </p:sp>
        <p:sp>
          <p:nvSpPr>
            <p:cNvPr id="401" name="pl401"/>
            <p:cNvSpPr/>
            <p:nvPr/>
          </p:nvSpPr>
          <p:spPr>
            <a:xfrm>
              <a:off x="5838063" y="1345795"/>
              <a:ext cx="1472910" cy="121736"/>
            </a:xfrm>
            <a:custGeom>
              <a:avLst/>
              <a:gdLst/>
              <a:ahLst/>
              <a:cxnLst/>
              <a:rect l="0" t="0" r="0" b="0"/>
              <a:pathLst>
                <a:path w="1472910" h="121736">
                  <a:moveTo>
                    <a:pt x="0" y="81157"/>
                  </a:moveTo>
                  <a:lnTo>
                    <a:pt x="210415" y="101447"/>
                  </a:lnTo>
                  <a:lnTo>
                    <a:pt x="420831" y="121736"/>
                  </a:lnTo>
                  <a:lnTo>
                    <a:pt x="631247" y="10144"/>
                  </a:lnTo>
                  <a:lnTo>
                    <a:pt x="841663" y="0"/>
                  </a:lnTo>
                  <a:lnTo>
                    <a:pt x="1052079" y="30434"/>
                  </a:lnTo>
                  <a:lnTo>
                    <a:pt x="1262495" y="30434"/>
                  </a:lnTo>
                  <a:lnTo>
                    <a:pt x="1472910" y="40578"/>
                  </a:lnTo>
                </a:path>
              </a:pathLst>
            </a:custGeom>
            <a:ln w="35231" cap="flat">
              <a:solidFill>
                <a:srgbClr val="F26A21">
                  <a:alpha val="100000"/>
                </a:srgbClr>
              </a:solidFill>
              <a:prstDash val="solid"/>
              <a:round/>
            </a:ln>
          </p:spPr>
          <p:txBody>
            <a:bodyPr/>
            <a:lstStyle/>
            <a:p>
              <a:endParaRPr/>
            </a:p>
          </p:txBody>
        </p:sp>
        <p:sp>
          <p:nvSpPr>
            <p:cNvPr id="402" name="pl402"/>
            <p:cNvSpPr/>
            <p:nvPr/>
          </p:nvSpPr>
          <p:spPr>
            <a:xfrm>
              <a:off x="5764417" y="150811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03" name="tx403"/>
            <p:cNvSpPr/>
            <p:nvPr/>
          </p:nvSpPr>
          <p:spPr>
            <a:xfrm>
              <a:off x="5807918" y="126235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04" name="tx404"/>
            <p:cNvSpPr/>
            <p:nvPr/>
          </p:nvSpPr>
          <p:spPr>
            <a:xfrm>
              <a:off x="6018334" y="128264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05" name="tx405"/>
            <p:cNvSpPr/>
            <p:nvPr/>
          </p:nvSpPr>
          <p:spPr>
            <a:xfrm>
              <a:off x="6228750" y="130457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06" name="tx406"/>
            <p:cNvSpPr/>
            <p:nvPr/>
          </p:nvSpPr>
          <p:spPr>
            <a:xfrm>
              <a:off x="6409021" y="11913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07" name="tx407"/>
            <p:cNvSpPr/>
            <p:nvPr/>
          </p:nvSpPr>
          <p:spPr>
            <a:xfrm>
              <a:off x="6619437" y="11811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408" name="tx408"/>
            <p:cNvSpPr/>
            <p:nvPr/>
          </p:nvSpPr>
          <p:spPr>
            <a:xfrm>
              <a:off x="6829852" y="121157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09" name="tx409"/>
            <p:cNvSpPr/>
            <p:nvPr/>
          </p:nvSpPr>
          <p:spPr>
            <a:xfrm>
              <a:off x="7040268" y="121157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10" name="tx410"/>
            <p:cNvSpPr/>
            <p:nvPr/>
          </p:nvSpPr>
          <p:spPr>
            <a:xfrm>
              <a:off x="7250684" y="12231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11" name="rc411"/>
            <p:cNvSpPr/>
            <p:nvPr/>
          </p:nvSpPr>
          <p:spPr>
            <a:xfrm>
              <a:off x="5764417" y="1918357"/>
              <a:ext cx="1620202" cy="758825"/>
            </a:xfrm>
            <a:prstGeom prst="rect">
              <a:avLst/>
            </a:prstGeom>
            <a:solidFill>
              <a:srgbClr val="EBEBEB">
                <a:alpha val="100000"/>
              </a:srgbClr>
            </a:solidFill>
          </p:spPr>
          <p:txBody>
            <a:bodyPr/>
            <a:lstStyle/>
            <a:p>
              <a:endParaRPr/>
            </a:p>
          </p:txBody>
        </p:sp>
        <p:sp>
          <p:nvSpPr>
            <p:cNvPr id="412" name="pl412"/>
            <p:cNvSpPr/>
            <p:nvPr/>
          </p:nvSpPr>
          <p:spPr>
            <a:xfrm>
              <a:off x="5764417" y="242457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5764417" y="217096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5764417" y="255138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5764417" y="229776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5764417" y="20441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583806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604847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25889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46931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67972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689014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710055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731097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5838063" y="2439796"/>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426" name="pl426"/>
            <p:cNvSpPr/>
            <p:nvPr/>
          </p:nvSpPr>
          <p:spPr>
            <a:xfrm>
              <a:off x="5838063" y="2389072"/>
              <a:ext cx="1472910" cy="213039"/>
            </a:xfrm>
            <a:custGeom>
              <a:avLst/>
              <a:gdLst/>
              <a:ahLst/>
              <a:cxnLst/>
              <a:rect l="0" t="0" r="0" b="0"/>
              <a:pathLst>
                <a:path w="1472910" h="213039">
                  <a:moveTo>
                    <a:pt x="0" y="121736"/>
                  </a:moveTo>
                  <a:lnTo>
                    <a:pt x="210415" y="142026"/>
                  </a:lnTo>
                  <a:lnTo>
                    <a:pt x="420831" y="131881"/>
                  </a:lnTo>
                  <a:lnTo>
                    <a:pt x="631247" y="111591"/>
                  </a:lnTo>
                  <a:lnTo>
                    <a:pt x="841663" y="50723"/>
                  </a:lnTo>
                  <a:lnTo>
                    <a:pt x="1052079" y="0"/>
                  </a:lnTo>
                  <a:lnTo>
                    <a:pt x="1262495" y="213039"/>
                  </a:lnTo>
                  <a:lnTo>
                    <a:pt x="1472910" y="71013"/>
                  </a:lnTo>
                </a:path>
              </a:pathLst>
            </a:custGeom>
            <a:ln w="40651" cap="flat">
              <a:solidFill>
                <a:srgbClr val="BEBEBE">
                  <a:alpha val="69803"/>
                </a:srgbClr>
              </a:solidFill>
              <a:prstDash val="solid"/>
              <a:round/>
            </a:ln>
          </p:spPr>
          <p:txBody>
            <a:bodyPr/>
            <a:lstStyle/>
            <a:p>
              <a:endParaRPr/>
            </a:p>
          </p:txBody>
        </p:sp>
        <p:sp>
          <p:nvSpPr>
            <p:cNvPr id="427" name="pl427"/>
            <p:cNvSpPr/>
            <p:nvPr/>
          </p:nvSpPr>
          <p:spPr>
            <a:xfrm>
              <a:off x="5838063" y="2389072"/>
              <a:ext cx="1472910" cy="213039"/>
            </a:xfrm>
            <a:custGeom>
              <a:avLst/>
              <a:gdLst/>
              <a:ahLst/>
              <a:cxnLst/>
              <a:rect l="0" t="0" r="0" b="0"/>
              <a:pathLst>
                <a:path w="1472910" h="213039">
                  <a:moveTo>
                    <a:pt x="0" y="121736"/>
                  </a:moveTo>
                  <a:lnTo>
                    <a:pt x="210415" y="142026"/>
                  </a:lnTo>
                  <a:lnTo>
                    <a:pt x="420831" y="131881"/>
                  </a:lnTo>
                  <a:lnTo>
                    <a:pt x="631247" y="111591"/>
                  </a:lnTo>
                  <a:lnTo>
                    <a:pt x="841663" y="50723"/>
                  </a:lnTo>
                  <a:lnTo>
                    <a:pt x="1052079" y="0"/>
                  </a:lnTo>
                  <a:lnTo>
                    <a:pt x="1262495" y="213039"/>
                  </a:lnTo>
                  <a:lnTo>
                    <a:pt x="1472910" y="71013"/>
                  </a:lnTo>
                </a:path>
              </a:pathLst>
            </a:custGeom>
            <a:ln w="35231" cap="flat">
              <a:solidFill>
                <a:srgbClr val="BEBEBE">
                  <a:alpha val="69803"/>
                </a:srgbClr>
              </a:solidFill>
              <a:prstDash val="solid"/>
              <a:round/>
            </a:ln>
          </p:spPr>
          <p:txBody>
            <a:bodyPr/>
            <a:lstStyle/>
            <a:p>
              <a:endParaRPr/>
            </a:p>
          </p:txBody>
        </p:sp>
        <p:sp>
          <p:nvSpPr>
            <p:cNvPr id="428" name="pl428"/>
            <p:cNvSpPr/>
            <p:nvPr/>
          </p:nvSpPr>
          <p:spPr>
            <a:xfrm>
              <a:off x="5838063" y="2439796"/>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429" name="pl429"/>
            <p:cNvSpPr/>
            <p:nvPr/>
          </p:nvSpPr>
          <p:spPr>
            <a:xfrm>
              <a:off x="5838063" y="2389072"/>
              <a:ext cx="1472910" cy="213039"/>
            </a:xfrm>
            <a:custGeom>
              <a:avLst/>
              <a:gdLst/>
              <a:ahLst/>
              <a:cxnLst/>
              <a:rect l="0" t="0" r="0" b="0"/>
              <a:pathLst>
                <a:path w="1472910" h="213039">
                  <a:moveTo>
                    <a:pt x="0" y="121736"/>
                  </a:moveTo>
                  <a:lnTo>
                    <a:pt x="210415" y="142026"/>
                  </a:lnTo>
                  <a:lnTo>
                    <a:pt x="420831" y="131881"/>
                  </a:lnTo>
                  <a:lnTo>
                    <a:pt x="631247" y="111591"/>
                  </a:lnTo>
                  <a:lnTo>
                    <a:pt x="841663" y="50723"/>
                  </a:lnTo>
                  <a:lnTo>
                    <a:pt x="1052079" y="0"/>
                  </a:lnTo>
                  <a:lnTo>
                    <a:pt x="1262495" y="213039"/>
                  </a:lnTo>
                  <a:lnTo>
                    <a:pt x="1472910" y="71013"/>
                  </a:lnTo>
                </a:path>
              </a:pathLst>
            </a:custGeom>
            <a:ln w="40651" cap="flat">
              <a:solidFill>
                <a:srgbClr val="000000">
                  <a:alpha val="100000"/>
                </a:srgbClr>
              </a:solidFill>
              <a:prstDash val="solid"/>
              <a:round/>
            </a:ln>
          </p:spPr>
          <p:txBody>
            <a:bodyPr/>
            <a:lstStyle/>
            <a:p>
              <a:endParaRPr/>
            </a:p>
          </p:txBody>
        </p:sp>
        <p:sp>
          <p:nvSpPr>
            <p:cNvPr id="430" name="pl430"/>
            <p:cNvSpPr/>
            <p:nvPr/>
          </p:nvSpPr>
          <p:spPr>
            <a:xfrm>
              <a:off x="5838063" y="2389072"/>
              <a:ext cx="1472910" cy="213039"/>
            </a:xfrm>
            <a:custGeom>
              <a:avLst/>
              <a:gdLst/>
              <a:ahLst/>
              <a:cxnLst/>
              <a:rect l="0" t="0" r="0" b="0"/>
              <a:pathLst>
                <a:path w="1472910" h="213039">
                  <a:moveTo>
                    <a:pt x="0" y="121736"/>
                  </a:moveTo>
                  <a:lnTo>
                    <a:pt x="210415" y="142026"/>
                  </a:lnTo>
                  <a:lnTo>
                    <a:pt x="420831" y="131881"/>
                  </a:lnTo>
                  <a:lnTo>
                    <a:pt x="631247" y="111591"/>
                  </a:lnTo>
                  <a:lnTo>
                    <a:pt x="841663" y="50723"/>
                  </a:lnTo>
                  <a:lnTo>
                    <a:pt x="1052079" y="0"/>
                  </a:lnTo>
                  <a:lnTo>
                    <a:pt x="1262495" y="213039"/>
                  </a:lnTo>
                  <a:lnTo>
                    <a:pt x="1472910" y="71013"/>
                  </a:lnTo>
                </a:path>
              </a:pathLst>
            </a:custGeom>
            <a:ln w="35231" cap="flat">
              <a:solidFill>
                <a:srgbClr val="F26A21">
                  <a:alpha val="100000"/>
                </a:srgbClr>
              </a:solidFill>
              <a:prstDash val="solid"/>
              <a:round/>
            </a:ln>
          </p:spPr>
          <p:txBody>
            <a:bodyPr/>
            <a:lstStyle/>
            <a:p>
              <a:endParaRPr/>
            </a:p>
          </p:txBody>
        </p:sp>
        <p:sp>
          <p:nvSpPr>
            <p:cNvPr id="431" name="pl431"/>
            <p:cNvSpPr/>
            <p:nvPr/>
          </p:nvSpPr>
          <p:spPr>
            <a:xfrm>
              <a:off x="5764417" y="255138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32" name="tx432"/>
            <p:cNvSpPr/>
            <p:nvPr/>
          </p:nvSpPr>
          <p:spPr>
            <a:xfrm>
              <a:off x="5807918" y="234785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33" name="tx433"/>
            <p:cNvSpPr/>
            <p:nvPr/>
          </p:nvSpPr>
          <p:spPr>
            <a:xfrm>
              <a:off x="6018334" y="236782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34" name="tx434"/>
            <p:cNvSpPr/>
            <p:nvPr/>
          </p:nvSpPr>
          <p:spPr>
            <a:xfrm>
              <a:off x="6228750" y="235630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35" name="tx435"/>
            <p:cNvSpPr/>
            <p:nvPr/>
          </p:nvSpPr>
          <p:spPr>
            <a:xfrm>
              <a:off x="6439166" y="233744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36" name="tx436"/>
            <p:cNvSpPr/>
            <p:nvPr/>
          </p:nvSpPr>
          <p:spPr>
            <a:xfrm>
              <a:off x="6619437" y="22765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37" name="tx437"/>
            <p:cNvSpPr/>
            <p:nvPr/>
          </p:nvSpPr>
          <p:spPr>
            <a:xfrm>
              <a:off x="6829852" y="22244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438" name="tx438"/>
            <p:cNvSpPr/>
            <p:nvPr/>
          </p:nvSpPr>
          <p:spPr>
            <a:xfrm>
              <a:off x="7052363" y="2438890"/>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39" name="tx439"/>
            <p:cNvSpPr/>
            <p:nvPr/>
          </p:nvSpPr>
          <p:spPr>
            <a:xfrm>
              <a:off x="7280829" y="229548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40" name="rc440"/>
            <p:cNvSpPr/>
            <p:nvPr/>
          </p:nvSpPr>
          <p:spPr>
            <a:xfrm>
              <a:off x="5764417" y="2961634"/>
              <a:ext cx="1620202" cy="758825"/>
            </a:xfrm>
            <a:prstGeom prst="rect">
              <a:avLst/>
            </a:prstGeom>
            <a:solidFill>
              <a:srgbClr val="EBEBEB">
                <a:alpha val="100000"/>
              </a:srgbClr>
            </a:solidFill>
          </p:spPr>
          <p:txBody>
            <a:bodyPr/>
            <a:lstStyle/>
            <a:p>
              <a:endParaRPr/>
            </a:p>
          </p:txBody>
        </p:sp>
        <p:sp>
          <p:nvSpPr>
            <p:cNvPr id="441" name="pl441"/>
            <p:cNvSpPr/>
            <p:nvPr/>
          </p:nvSpPr>
          <p:spPr>
            <a:xfrm>
              <a:off x="5764417" y="346785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64417" y="321423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64417" y="359466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44" name="pl444"/>
            <p:cNvSpPr/>
            <p:nvPr/>
          </p:nvSpPr>
          <p:spPr>
            <a:xfrm>
              <a:off x="5764417" y="334104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45" name="pl445"/>
            <p:cNvSpPr/>
            <p:nvPr/>
          </p:nvSpPr>
          <p:spPr>
            <a:xfrm>
              <a:off x="5764417" y="308742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83806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604847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625889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46931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67972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89014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710055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731097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5838063" y="3483073"/>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455" name="pl455"/>
            <p:cNvSpPr/>
            <p:nvPr/>
          </p:nvSpPr>
          <p:spPr>
            <a:xfrm>
              <a:off x="5838063" y="3523651"/>
              <a:ext cx="1472910" cy="91302"/>
            </a:xfrm>
            <a:custGeom>
              <a:avLst/>
              <a:gdLst/>
              <a:ahLst/>
              <a:cxnLst/>
              <a:rect l="0" t="0" r="0" b="0"/>
              <a:pathLst>
                <a:path w="1472910" h="91302">
                  <a:moveTo>
                    <a:pt x="0" y="81157"/>
                  </a:moveTo>
                  <a:lnTo>
                    <a:pt x="210415" y="40578"/>
                  </a:lnTo>
                  <a:lnTo>
                    <a:pt x="420831" y="71013"/>
                  </a:lnTo>
                  <a:lnTo>
                    <a:pt x="631247" y="0"/>
                  </a:lnTo>
                  <a:lnTo>
                    <a:pt x="841663" y="81157"/>
                  </a:lnTo>
                  <a:lnTo>
                    <a:pt x="1052079" y="91302"/>
                  </a:lnTo>
                  <a:lnTo>
                    <a:pt x="1262495" y="50723"/>
                  </a:lnTo>
                  <a:lnTo>
                    <a:pt x="1472910" y="20289"/>
                  </a:lnTo>
                </a:path>
              </a:pathLst>
            </a:custGeom>
            <a:ln w="40651" cap="flat">
              <a:solidFill>
                <a:srgbClr val="BEBEBE">
                  <a:alpha val="69803"/>
                </a:srgbClr>
              </a:solidFill>
              <a:prstDash val="solid"/>
              <a:round/>
            </a:ln>
          </p:spPr>
          <p:txBody>
            <a:bodyPr/>
            <a:lstStyle/>
            <a:p>
              <a:endParaRPr/>
            </a:p>
          </p:txBody>
        </p:sp>
        <p:sp>
          <p:nvSpPr>
            <p:cNvPr id="456" name="pl456"/>
            <p:cNvSpPr/>
            <p:nvPr/>
          </p:nvSpPr>
          <p:spPr>
            <a:xfrm>
              <a:off x="5838063" y="3523651"/>
              <a:ext cx="1472910" cy="91302"/>
            </a:xfrm>
            <a:custGeom>
              <a:avLst/>
              <a:gdLst/>
              <a:ahLst/>
              <a:cxnLst/>
              <a:rect l="0" t="0" r="0" b="0"/>
              <a:pathLst>
                <a:path w="1472910" h="91302">
                  <a:moveTo>
                    <a:pt x="0" y="81157"/>
                  </a:moveTo>
                  <a:lnTo>
                    <a:pt x="210415" y="40578"/>
                  </a:lnTo>
                  <a:lnTo>
                    <a:pt x="420831" y="71013"/>
                  </a:lnTo>
                  <a:lnTo>
                    <a:pt x="631247" y="0"/>
                  </a:lnTo>
                  <a:lnTo>
                    <a:pt x="841663" y="81157"/>
                  </a:lnTo>
                  <a:lnTo>
                    <a:pt x="1052079" y="91302"/>
                  </a:lnTo>
                  <a:lnTo>
                    <a:pt x="1262495" y="50723"/>
                  </a:lnTo>
                  <a:lnTo>
                    <a:pt x="1472910" y="20289"/>
                  </a:lnTo>
                </a:path>
              </a:pathLst>
            </a:custGeom>
            <a:ln w="35231" cap="flat">
              <a:solidFill>
                <a:srgbClr val="BEBEBE">
                  <a:alpha val="69803"/>
                </a:srgbClr>
              </a:solidFill>
              <a:prstDash val="solid"/>
              <a:round/>
            </a:ln>
          </p:spPr>
          <p:txBody>
            <a:bodyPr/>
            <a:lstStyle/>
            <a:p>
              <a:endParaRPr/>
            </a:p>
          </p:txBody>
        </p:sp>
        <p:sp>
          <p:nvSpPr>
            <p:cNvPr id="457" name="pl457"/>
            <p:cNvSpPr/>
            <p:nvPr/>
          </p:nvSpPr>
          <p:spPr>
            <a:xfrm>
              <a:off x="5838063" y="3483073"/>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458" name="pl458"/>
            <p:cNvSpPr/>
            <p:nvPr/>
          </p:nvSpPr>
          <p:spPr>
            <a:xfrm>
              <a:off x="5838063" y="3523651"/>
              <a:ext cx="1472910" cy="91302"/>
            </a:xfrm>
            <a:custGeom>
              <a:avLst/>
              <a:gdLst/>
              <a:ahLst/>
              <a:cxnLst/>
              <a:rect l="0" t="0" r="0" b="0"/>
              <a:pathLst>
                <a:path w="1472910" h="91302">
                  <a:moveTo>
                    <a:pt x="0" y="81157"/>
                  </a:moveTo>
                  <a:lnTo>
                    <a:pt x="210415" y="40578"/>
                  </a:lnTo>
                  <a:lnTo>
                    <a:pt x="420831" y="71013"/>
                  </a:lnTo>
                  <a:lnTo>
                    <a:pt x="631247" y="0"/>
                  </a:lnTo>
                  <a:lnTo>
                    <a:pt x="841663" y="81157"/>
                  </a:lnTo>
                  <a:lnTo>
                    <a:pt x="1052079" y="91302"/>
                  </a:lnTo>
                  <a:lnTo>
                    <a:pt x="1262495" y="50723"/>
                  </a:lnTo>
                  <a:lnTo>
                    <a:pt x="1472910" y="20289"/>
                  </a:lnTo>
                </a:path>
              </a:pathLst>
            </a:custGeom>
            <a:ln w="40651" cap="flat">
              <a:solidFill>
                <a:srgbClr val="000000">
                  <a:alpha val="100000"/>
                </a:srgbClr>
              </a:solidFill>
              <a:prstDash val="solid"/>
              <a:round/>
            </a:ln>
          </p:spPr>
          <p:txBody>
            <a:bodyPr/>
            <a:lstStyle/>
            <a:p>
              <a:endParaRPr/>
            </a:p>
          </p:txBody>
        </p:sp>
        <p:sp>
          <p:nvSpPr>
            <p:cNvPr id="459" name="pl459"/>
            <p:cNvSpPr/>
            <p:nvPr/>
          </p:nvSpPr>
          <p:spPr>
            <a:xfrm>
              <a:off x="5838063" y="3523651"/>
              <a:ext cx="1472910" cy="91302"/>
            </a:xfrm>
            <a:custGeom>
              <a:avLst/>
              <a:gdLst/>
              <a:ahLst/>
              <a:cxnLst/>
              <a:rect l="0" t="0" r="0" b="0"/>
              <a:pathLst>
                <a:path w="1472910" h="91302">
                  <a:moveTo>
                    <a:pt x="0" y="81157"/>
                  </a:moveTo>
                  <a:lnTo>
                    <a:pt x="210415" y="40578"/>
                  </a:lnTo>
                  <a:lnTo>
                    <a:pt x="420831" y="71013"/>
                  </a:lnTo>
                  <a:lnTo>
                    <a:pt x="631247" y="0"/>
                  </a:lnTo>
                  <a:lnTo>
                    <a:pt x="841663" y="81157"/>
                  </a:lnTo>
                  <a:lnTo>
                    <a:pt x="1052079" y="91302"/>
                  </a:lnTo>
                  <a:lnTo>
                    <a:pt x="1262495" y="50723"/>
                  </a:lnTo>
                  <a:lnTo>
                    <a:pt x="1472910" y="20289"/>
                  </a:lnTo>
                </a:path>
              </a:pathLst>
            </a:custGeom>
            <a:ln w="35231" cap="flat">
              <a:solidFill>
                <a:srgbClr val="F26A21">
                  <a:alpha val="100000"/>
                </a:srgbClr>
              </a:solidFill>
              <a:prstDash val="solid"/>
              <a:round/>
            </a:ln>
          </p:spPr>
          <p:txBody>
            <a:bodyPr/>
            <a:lstStyle/>
            <a:p>
              <a:endParaRPr/>
            </a:p>
          </p:txBody>
        </p:sp>
        <p:sp>
          <p:nvSpPr>
            <p:cNvPr id="460" name="pl460"/>
            <p:cNvSpPr/>
            <p:nvPr/>
          </p:nvSpPr>
          <p:spPr>
            <a:xfrm>
              <a:off x="5764417" y="359466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61" name="tx461"/>
            <p:cNvSpPr/>
            <p:nvPr/>
          </p:nvSpPr>
          <p:spPr>
            <a:xfrm>
              <a:off x="5789868" y="344153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62" name="tx462"/>
            <p:cNvSpPr/>
            <p:nvPr/>
          </p:nvSpPr>
          <p:spPr>
            <a:xfrm>
              <a:off x="6018334" y="339958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63" name="tx463"/>
            <p:cNvSpPr/>
            <p:nvPr/>
          </p:nvSpPr>
          <p:spPr>
            <a:xfrm>
              <a:off x="6228750" y="343006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4" name="tx464"/>
            <p:cNvSpPr/>
            <p:nvPr/>
          </p:nvSpPr>
          <p:spPr>
            <a:xfrm>
              <a:off x="6439166" y="336170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65" name="tx465"/>
            <p:cNvSpPr/>
            <p:nvPr/>
          </p:nvSpPr>
          <p:spPr>
            <a:xfrm>
              <a:off x="6631532" y="344153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66" name="tx466"/>
            <p:cNvSpPr/>
            <p:nvPr/>
          </p:nvSpPr>
          <p:spPr>
            <a:xfrm>
              <a:off x="6841947" y="345168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67" name="tx467"/>
            <p:cNvSpPr/>
            <p:nvPr/>
          </p:nvSpPr>
          <p:spPr>
            <a:xfrm>
              <a:off x="7070413" y="34111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68" name="tx468"/>
            <p:cNvSpPr/>
            <p:nvPr/>
          </p:nvSpPr>
          <p:spPr>
            <a:xfrm>
              <a:off x="7280829" y="338071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69" name="rc469"/>
            <p:cNvSpPr/>
            <p:nvPr/>
          </p:nvSpPr>
          <p:spPr>
            <a:xfrm>
              <a:off x="5764417" y="4004911"/>
              <a:ext cx="1620202" cy="758825"/>
            </a:xfrm>
            <a:prstGeom prst="rect">
              <a:avLst/>
            </a:prstGeom>
            <a:solidFill>
              <a:srgbClr val="EBEBEB">
                <a:alpha val="100000"/>
              </a:srgbClr>
            </a:solidFill>
          </p:spPr>
          <p:txBody>
            <a:bodyPr/>
            <a:lstStyle/>
            <a:p>
              <a:endParaRPr/>
            </a:p>
          </p:txBody>
        </p:sp>
        <p:sp>
          <p:nvSpPr>
            <p:cNvPr id="470" name="pl470"/>
            <p:cNvSpPr/>
            <p:nvPr/>
          </p:nvSpPr>
          <p:spPr>
            <a:xfrm>
              <a:off x="5764417" y="451113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71" name="pl471"/>
            <p:cNvSpPr/>
            <p:nvPr/>
          </p:nvSpPr>
          <p:spPr>
            <a:xfrm>
              <a:off x="5764417" y="425751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5764417" y="463794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73" name="pl473"/>
            <p:cNvSpPr/>
            <p:nvPr/>
          </p:nvSpPr>
          <p:spPr>
            <a:xfrm>
              <a:off x="5764417" y="438432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74" name="pl474"/>
            <p:cNvSpPr/>
            <p:nvPr/>
          </p:nvSpPr>
          <p:spPr>
            <a:xfrm>
              <a:off x="5764417" y="413070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75" name="pl475"/>
            <p:cNvSpPr/>
            <p:nvPr/>
          </p:nvSpPr>
          <p:spPr>
            <a:xfrm>
              <a:off x="583806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6" name="pl476"/>
            <p:cNvSpPr/>
            <p:nvPr/>
          </p:nvSpPr>
          <p:spPr>
            <a:xfrm>
              <a:off x="604847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625889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646931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667972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689014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710055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731097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5838063" y="4526350"/>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484" name="pl484"/>
            <p:cNvSpPr/>
            <p:nvPr/>
          </p:nvSpPr>
          <p:spPr>
            <a:xfrm>
              <a:off x="5838063" y="4526350"/>
              <a:ext cx="1472910" cy="81157"/>
            </a:xfrm>
            <a:custGeom>
              <a:avLst/>
              <a:gdLst/>
              <a:ahLst/>
              <a:cxnLst/>
              <a:rect l="0" t="0" r="0" b="0"/>
              <a:pathLst>
                <a:path w="1472910" h="81157">
                  <a:moveTo>
                    <a:pt x="0" y="0"/>
                  </a:moveTo>
                  <a:lnTo>
                    <a:pt x="210415" y="20289"/>
                  </a:lnTo>
                  <a:lnTo>
                    <a:pt x="420831" y="60868"/>
                  </a:lnTo>
                  <a:lnTo>
                    <a:pt x="631247" y="40578"/>
                  </a:lnTo>
                  <a:lnTo>
                    <a:pt x="841663" y="81157"/>
                  </a:lnTo>
                  <a:lnTo>
                    <a:pt x="1052079" y="71013"/>
                  </a:lnTo>
                  <a:lnTo>
                    <a:pt x="1262495" y="60868"/>
                  </a:lnTo>
                  <a:lnTo>
                    <a:pt x="1472910" y="50723"/>
                  </a:lnTo>
                </a:path>
              </a:pathLst>
            </a:custGeom>
            <a:ln w="40651" cap="flat">
              <a:solidFill>
                <a:srgbClr val="BEBEBE">
                  <a:alpha val="69803"/>
                </a:srgbClr>
              </a:solidFill>
              <a:prstDash val="solid"/>
              <a:round/>
            </a:ln>
          </p:spPr>
          <p:txBody>
            <a:bodyPr/>
            <a:lstStyle/>
            <a:p>
              <a:endParaRPr/>
            </a:p>
          </p:txBody>
        </p:sp>
        <p:sp>
          <p:nvSpPr>
            <p:cNvPr id="485" name="pl485"/>
            <p:cNvSpPr/>
            <p:nvPr/>
          </p:nvSpPr>
          <p:spPr>
            <a:xfrm>
              <a:off x="5838063" y="4526350"/>
              <a:ext cx="1472910" cy="81157"/>
            </a:xfrm>
            <a:custGeom>
              <a:avLst/>
              <a:gdLst/>
              <a:ahLst/>
              <a:cxnLst/>
              <a:rect l="0" t="0" r="0" b="0"/>
              <a:pathLst>
                <a:path w="1472910" h="81157">
                  <a:moveTo>
                    <a:pt x="0" y="0"/>
                  </a:moveTo>
                  <a:lnTo>
                    <a:pt x="210415" y="20289"/>
                  </a:lnTo>
                  <a:lnTo>
                    <a:pt x="420831" y="60868"/>
                  </a:lnTo>
                  <a:lnTo>
                    <a:pt x="631247" y="40578"/>
                  </a:lnTo>
                  <a:lnTo>
                    <a:pt x="841663" y="81157"/>
                  </a:lnTo>
                  <a:lnTo>
                    <a:pt x="1052079" y="71013"/>
                  </a:lnTo>
                  <a:lnTo>
                    <a:pt x="1262495" y="60868"/>
                  </a:lnTo>
                  <a:lnTo>
                    <a:pt x="1472910" y="50723"/>
                  </a:lnTo>
                </a:path>
              </a:pathLst>
            </a:custGeom>
            <a:ln w="35231" cap="flat">
              <a:solidFill>
                <a:srgbClr val="BEBEBE">
                  <a:alpha val="69803"/>
                </a:srgbClr>
              </a:solidFill>
              <a:prstDash val="solid"/>
              <a:round/>
            </a:ln>
          </p:spPr>
          <p:txBody>
            <a:bodyPr/>
            <a:lstStyle/>
            <a:p>
              <a:endParaRPr/>
            </a:p>
          </p:txBody>
        </p:sp>
        <p:sp>
          <p:nvSpPr>
            <p:cNvPr id="486" name="pl486"/>
            <p:cNvSpPr/>
            <p:nvPr/>
          </p:nvSpPr>
          <p:spPr>
            <a:xfrm>
              <a:off x="5838063" y="4526350"/>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487" name="pl487"/>
            <p:cNvSpPr/>
            <p:nvPr/>
          </p:nvSpPr>
          <p:spPr>
            <a:xfrm>
              <a:off x="5838063" y="4526350"/>
              <a:ext cx="1472910" cy="81157"/>
            </a:xfrm>
            <a:custGeom>
              <a:avLst/>
              <a:gdLst/>
              <a:ahLst/>
              <a:cxnLst/>
              <a:rect l="0" t="0" r="0" b="0"/>
              <a:pathLst>
                <a:path w="1472910" h="81157">
                  <a:moveTo>
                    <a:pt x="0" y="0"/>
                  </a:moveTo>
                  <a:lnTo>
                    <a:pt x="210415" y="20289"/>
                  </a:lnTo>
                  <a:lnTo>
                    <a:pt x="420831" y="60868"/>
                  </a:lnTo>
                  <a:lnTo>
                    <a:pt x="631247" y="40578"/>
                  </a:lnTo>
                  <a:lnTo>
                    <a:pt x="841663" y="81157"/>
                  </a:lnTo>
                  <a:lnTo>
                    <a:pt x="1052079" y="71013"/>
                  </a:lnTo>
                  <a:lnTo>
                    <a:pt x="1262495" y="60868"/>
                  </a:lnTo>
                  <a:lnTo>
                    <a:pt x="1472910" y="50723"/>
                  </a:lnTo>
                </a:path>
              </a:pathLst>
            </a:custGeom>
            <a:ln w="40651" cap="flat">
              <a:solidFill>
                <a:srgbClr val="000000">
                  <a:alpha val="100000"/>
                </a:srgbClr>
              </a:solidFill>
              <a:prstDash val="solid"/>
              <a:round/>
            </a:ln>
          </p:spPr>
          <p:txBody>
            <a:bodyPr/>
            <a:lstStyle/>
            <a:p>
              <a:endParaRPr/>
            </a:p>
          </p:txBody>
        </p:sp>
        <p:sp>
          <p:nvSpPr>
            <p:cNvPr id="488" name="pl488"/>
            <p:cNvSpPr/>
            <p:nvPr/>
          </p:nvSpPr>
          <p:spPr>
            <a:xfrm>
              <a:off x="5838063" y="4526350"/>
              <a:ext cx="1472910" cy="81157"/>
            </a:xfrm>
            <a:custGeom>
              <a:avLst/>
              <a:gdLst/>
              <a:ahLst/>
              <a:cxnLst/>
              <a:rect l="0" t="0" r="0" b="0"/>
              <a:pathLst>
                <a:path w="1472910" h="81157">
                  <a:moveTo>
                    <a:pt x="0" y="0"/>
                  </a:moveTo>
                  <a:lnTo>
                    <a:pt x="210415" y="20289"/>
                  </a:lnTo>
                  <a:lnTo>
                    <a:pt x="420831" y="60868"/>
                  </a:lnTo>
                  <a:lnTo>
                    <a:pt x="631247" y="40578"/>
                  </a:lnTo>
                  <a:lnTo>
                    <a:pt x="841663" y="81157"/>
                  </a:lnTo>
                  <a:lnTo>
                    <a:pt x="1052079" y="71013"/>
                  </a:lnTo>
                  <a:lnTo>
                    <a:pt x="1262495" y="60868"/>
                  </a:lnTo>
                  <a:lnTo>
                    <a:pt x="1472910" y="50723"/>
                  </a:lnTo>
                </a:path>
              </a:pathLst>
            </a:custGeom>
            <a:ln w="35231" cap="flat">
              <a:solidFill>
                <a:srgbClr val="F26A21">
                  <a:alpha val="100000"/>
                </a:srgbClr>
              </a:solidFill>
              <a:prstDash val="solid"/>
              <a:round/>
            </a:ln>
          </p:spPr>
          <p:txBody>
            <a:bodyPr/>
            <a:lstStyle/>
            <a:p>
              <a:endParaRPr/>
            </a:p>
          </p:txBody>
        </p:sp>
        <p:sp>
          <p:nvSpPr>
            <p:cNvPr id="489" name="pl489"/>
            <p:cNvSpPr/>
            <p:nvPr/>
          </p:nvSpPr>
          <p:spPr>
            <a:xfrm>
              <a:off x="5764417" y="463794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90" name="tx490"/>
            <p:cNvSpPr/>
            <p:nvPr/>
          </p:nvSpPr>
          <p:spPr>
            <a:xfrm>
              <a:off x="5777773" y="43630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91" name="tx491"/>
            <p:cNvSpPr/>
            <p:nvPr/>
          </p:nvSpPr>
          <p:spPr>
            <a:xfrm>
              <a:off x="6018334" y="43820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92" name="tx492"/>
            <p:cNvSpPr/>
            <p:nvPr/>
          </p:nvSpPr>
          <p:spPr>
            <a:xfrm>
              <a:off x="6228750" y="442399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93" name="tx493"/>
            <p:cNvSpPr/>
            <p:nvPr/>
          </p:nvSpPr>
          <p:spPr>
            <a:xfrm>
              <a:off x="6439166" y="440497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94" name="tx494"/>
            <p:cNvSpPr/>
            <p:nvPr/>
          </p:nvSpPr>
          <p:spPr>
            <a:xfrm>
              <a:off x="6649581" y="444285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95" name="tx495"/>
            <p:cNvSpPr/>
            <p:nvPr/>
          </p:nvSpPr>
          <p:spPr>
            <a:xfrm>
              <a:off x="6859997" y="443440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96" name="tx496"/>
            <p:cNvSpPr/>
            <p:nvPr/>
          </p:nvSpPr>
          <p:spPr>
            <a:xfrm>
              <a:off x="7070413" y="442399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97" name="tx497"/>
            <p:cNvSpPr/>
            <p:nvPr/>
          </p:nvSpPr>
          <p:spPr>
            <a:xfrm>
              <a:off x="7280829" y="44124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98" name="rc498"/>
            <p:cNvSpPr/>
            <p:nvPr/>
          </p:nvSpPr>
          <p:spPr>
            <a:xfrm>
              <a:off x="7454208" y="875080"/>
              <a:ext cx="1620202" cy="758825"/>
            </a:xfrm>
            <a:prstGeom prst="rect">
              <a:avLst/>
            </a:prstGeom>
            <a:solidFill>
              <a:srgbClr val="EBEBEB">
                <a:alpha val="100000"/>
              </a:srgbClr>
            </a:solidFill>
          </p:spPr>
          <p:txBody>
            <a:bodyPr/>
            <a:lstStyle/>
            <a:p>
              <a:endParaRPr/>
            </a:p>
          </p:txBody>
        </p:sp>
        <p:sp>
          <p:nvSpPr>
            <p:cNvPr id="499" name="pl499"/>
            <p:cNvSpPr/>
            <p:nvPr/>
          </p:nvSpPr>
          <p:spPr>
            <a:xfrm>
              <a:off x="7454208" y="138130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00" name="pl500"/>
            <p:cNvSpPr/>
            <p:nvPr/>
          </p:nvSpPr>
          <p:spPr>
            <a:xfrm>
              <a:off x="7454208" y="112768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01" name="pl501"/>
            <p:cNvSpPr/>
            <p:nvPr/>
          </p:nvSpPr>
          <p:spPr>
            <a:xfrm>
              <a:off x="7454208" y="150811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02" name="pl502"/>
            <p:cNvSpPr/>
            <p:nvPr/>
          </p:nvSpPr>
          <p:spPr>
            <a:xfrm>
              <a:off x="7454208" y="12544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03" name="pl503"/>
            <p:cNvSpPr/>
            <p:nvPr/>
          </p:nvSpPr>
          <p:spPr>
            <a:xfrm>
              <a:off x="7454208" y="100087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04" name="pl504"/>
            <p:cNvSpPr/>
            <p:nvPr/>
          </p:nvSpPr>
          <p:spPr>
            <a:xfrm>
              <a:off x="752785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5" name="pl505"/>
            <p:cNvSpPr/>
            <p:nvPr/>
          </p:nvSpPr>
          <p:spPr>
            <a:xfrm>
              <a:off x="773827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6" name="pl506"/>
            <p:cNvSpPr/>
            <p:nvPr/>
          </p:nvSpPr>
          <p:spPr>
            <a:xfrm>
              <a:off x="794868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7" name="pl507"/>
            <p:cNvSpPr/>
            <p:nvPr/>
          </p:nvSpPr>
          <p:spPr>
            <a:xfrm>
              <a:off x="815910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836951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857993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879034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900076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7527854" y="1396519"/>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513" name="pl513"/>
            <p:cNvSpPr/>
            <p:nvPr/>
          </p:nvSpPr>
          <p:spPr>
            <a:xfrm>
              <a:off x="7527854" y="1457387"/>
              <a:ext cx="1472910" cy="10144"/>
            </a:xfrm>
            <a:custGeom>
              <a:avLst/>
              <a:gdLst/>
              <a:ahLst/>
              <a:cxnLst/>
              <a:rect l="0" t="0" r="0" b="0"/>
              <a:pathLst>
                <a:path w="1472910" h="10144">
                  <a:moveTo>
                    <a:pt x="0" y="10144"/>
                  </a:moveTo>
                  <a:lnTo>
                    <a:pt x="210415" y="10144"/>
                  </a:lnTo>
                  <a:lnTo>
                    <a:pt x="420831" y="10144"/>
                  </a:lnTo>
                  <a:lnTo>
                    <a:pt x="631247" y="10144"/>
                  </a:lnTo>
                  <a:lnTo>
                    <a:pt x="841663" y="10144"/>
                  </a:lnTo>
                  <a:lnTo>
                    <a:pt x="1052079" y="10144"/>
                  </a:lnTo>
                  <a:lnTo>
                    <a:pt x="1262495" y="10144"/>
                  </a:lnTo>
                  <a:lnTo>
                    <a:pt x="1472910" y="0"/>
                  </a:lnTo>
                </a:path>
              </a:pathLst>
            </a:custGeom>
            <a:ln w="40651" cap="flat">
              <a:solidFill>
                <a:srgbClr val="BEBEBE">
                  <a:alpha val="69803"/>
                </a:srgbClr>
              </a:solidFill>
              <a:prstDash val="solid"/>
              <a:round/>
            </a:ln>
          </p:spPr>
          <p:txBody>
            <a:bodyPr/>
            <a:lstStyle/>
            <a:p>
              <a:endParaRPr/>
            </a:p>
          </p:txBody>
        </p:sp>
        <p:sp>
          <p:nvSpPr>
            <p:cNvPr id="514" name="pl514"/>
            <p:cNvSpPr/>
            <p:nvPr/>
          </p:nvSpPr>
          <p:spPr>
            <a:xfrm>
              <a:off x="7527854" y="1457387"/>
              <a:ext cx="1472910" cy="10144"/>
            </a:xfrm>
            <a:custGeom>
              <a:avLst/>
              <a:gdLst/>
              <a:ahLst/>
              <a:cxnLst/>
              <a:rect l="0" t="0" r="0" b="0"/>
              <a:pathLst>
                <a:path w="1472910" h="10144">
                  <a:moveTo>
                    <a:pt x="0" y="10144"/>
                  </a:moveTo>
                  <a:lnTo>
                    <a:pt x="210415" y="10144"/>
                  </a:lnTo>
                  <a:lnTo>
                    <a:pt x="420831" y="10144"/>
                  </a:lnTo>
                  <a:lnTo>
                    <a:pt x="631247" y="10144"/>
                  </a:lnTo>
                  <a:lnTo>
                    <a:pt x="841663" y="10144"/>
                  </a:lnTo>
                  <a:lnTo>
                    <a:pt x="1052079" y="10144"/>
                  </a:lnTo>
                  <a:lnTo>
                    <a:pt x="1262495" y="10144"/>
                  </a:lnTo>
                  <a:lnTo>
                    <a:pt x="1472910" y="0"/>
                  </a:lnTo>
                </a:path>
              </a:pathLst>
            </a:custGeom>
            <a:ln w="35231" cap="flat">
              <a:solidFill>
                <a:srgbClr val="BEBEBE">
                  <a:alpha val="69803"/>
                </a:srgbClr>
              </a:solidFill>
              <a:prstDash val="solid"/>
              <a:round/>
            </a:ln>
          </p:spPr>
          <p:txBody>
            <a:bodyPr/>
            <a:lstStyle/>
            <a:p>
              <a:endParaRPr/>
            </a:p>
          </p:txBody>
        </p:sp>
        <p:sp>
          <p:nvSpPr>
            <p:cNvPr id="515" name="pl515"/>
            <p:cNvSpPr/>
            <p:nvPr/>
          </p:nvSpPr>
          <p:spPr>
            <a:xfrm>
              <a:off x="7527854" y="1396519"/>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516" name="pl516"/>
            <p:cNvSpPr/>
            <p:nvPr/>
          </p:nvSpPr>
          <p:spPr>
            <a:xfrm>
              <a:off x="7527854" y="1457387"/>
              <a:ext cx="1472910" cy="10144"/>
            </a:xfrm>
            <a:custGeom>
              <a:avLst/>
              <a:gdLst/>
              <a:ahLst/>
              <a:cxnLst/>
              <a:rect l="0" t="0" r="0" b="0"/>
              <a:pathLst>
                <a:path w="1472910" h="10144">
                  <a:moveTo>
                    <a:pt x="0" y="10144"/>
                  </a:moveTo>
                  <a:lnTo>
                    <a:pt x="210415" y="10144"/>
                  </a:lnTo>
                  <a:lnTo>
                    <a:pt x="420831" y="10144"/>
                  </a:lnTo>
                  <a:lnTo>
                    <a:pt x="631247" y="10144"/>
                  </a:lnTo>
                  <a:lnTo>
                    <a:pt x="841663" y="10144"/>
                  </a:lnTo>
                  <a:lnTo>
                    <a:pt x="1052079" y="10144"/>
                  </a:lnTo>
                  <a:lnTo>
                    <a:pt x="1262495" y="10144"/>
                  </a:lnTo>
                  <a:lnTo>
                    <a:pt x="1472910" y="0"/>
                  </a:lnTo>
                </a:path>
              </a:pathLst>
            </a:custGeom>
            <a:ln w="40651" cap="flat">
              <a:solidFill>
                <a:srgbClr val="000000">
                  <a:alpha val="100000"/>
                </a:srgbClr>
              </a:solidFill>
              <a:prstDash val="solid"/>
              <a:round/>
            </a:ln>
          </p:spPr>
          <p:txBody>
            <a:bodyPr/>
            <a:lstStyle/>
            <a:p>
              <a:endParaRPr/>
            </a:p>
          </p:txBody>
        </p:sp>
        <p:sp>
          <p:nvSpPr>
            <p:cNvPr id="517" name="pl517"/>
            <p:cNvSpPr/>
            <p:nvPr/>
          </p:nvSpPr>
          <p:spPr>
            <a:xfrm>
              <a:off x="7527854" y="1457387"/>
              <a:ext cx="1472910" cy="10144"/>
            </a:xfrm>
            <a:custGeom>
              <a:avLst/>
              <a:gdLst/>
              <a:ahLst/>
              <a:cxnLst/>
              <a:rect l="0" t="0" r="0" b="0"/>
              <a:pathLst>
                <a:path w="1472910" h="10144">
                  <a:moveTo>
                    <a:pt x="0" y="10144"/>
                  </a:moveTo>
                  <a:lnTo>
                    <a:pt x="210415" y="10144"/>
                  </a:lnTo>
                  <a:lnTo>
                    <a:pt x="420831" y="10144"/>
                  </a:lnTo>
                  <a:lnTo>
                    <a:pt x="631247" y="10144"/>
                  </a:lnTo>
                  <a:lnTo>
                    <a:pt x="841663" y="10144"/>
                  </a:lnTo>
                  <a:lnTo>
                    <a:pt x="1052079" y="10144"/>
                  </a:lnTo>
                  <a:lnTo>
                    <a:pt x="1262495" y="10144"/>
                  </a:lnTo>
                  <a:lnTo>
                    <a:pt x="1472910" y="0"/>
                  </a:lnTo>
                </a:path>
              </a:pathLst>
            </a:custGeom>
            <a:ln w="35231" cap="flat">
              <a:solidFill>
                <a:srgbClr val="F26A21">
                  <a:alpha val="100000"/>
                </a:srgbClr>
              </a:solidFill>
              <a:prstDash val="solid"/>
              <a:round/>
            </a:ln>
          </p:spPr>
          <p:txBody>
            <a:bodyPr/>
            <a:lstStyle/>
            <a:p>
              <a:endParaRPr/>
            </a:p>
          </p:txBody>
        </p:sp>
        <p:sp>
          <p:nvSpPr>
            <p:cNvPr id="518" name="pl518"/>
            <p:cNvSpPr/>
            <p:nvPr/>
          </p:nvSpPr>
          <p:spPr>
            <a:xfrm>
              <a:off x="7454208" y="150811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19" name="tx519"/>
            <p:cNvSpPr/>
            <p:nvPr/>
          </p:nvSpPr>
          <p:spPr>
            <a:xfrm>
              <a:off x="7497709" y="130457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20" name="tx520"/>
            <p:cNvSpPr/>
            <p:nvPr/>
          </p:nvSpPr>
          <p:spPr>
            <a:xfrm>
              <a:off x="7708125" y="130457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21" name="tx521"/>
            <p:cNvSpPr/>
            <p:nvPr/>
          </p:nvSpPr>
          <p:spPr>
            <a:xfrm>
              <a:off x="7918541" y="130457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22" name="tx522"/>
            <p:cNvSpPr/>
            <p:nvPr/>
          </p:nvSpPr>
          <p:spPr>
            <a:xfrm>
              <a:off x="8128957" y="130457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23" name="tx523"/>
            <p:cNvSpPr/>
            <p:nvPr/>
          </p:nvSpPr>
          <p:spPr>
            <a:xfrm>
              <a:off x="8339373" y="130457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24" name="tx524"/>
            <p:cNvSpPr/>
            <p:nvPr/>
          </p:nvSpPr>
          <p:spPr>
            <a:xfrm>
              <a:off x="8549788" y="130457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25" name="tx525"/>
            <p:cNvSpPr/>
            <p:nvPr/>
          </p:nvSpPr>
          <p:spPr>
            <a:xfrm>
              <a:off x="8760204" y="130457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26" name="tx526"/>
            <p:cNvSpPr/>
            <p:nvPr/>
          </p:nvSpPr>
          <p:spPr>
            <a:xfrm>
              <a:off x="8970620" y="129416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27" name="rc527"/>
            <p:cNvSpPr/>
            <p:nvPr/>
          </p:nvSpPr>
          <p:spPr>
            <a:xfrm>
              <a:off x="7454208" y="1918357"/>
              <a:ext cx="1620202" cy="758825"/>
            </a:xfrm>
            <a:prstGeom prst="rect">
              <a:avLst/>
            </a:prstGeom>
            <a:solidFill>
              <a:srgbClr val="EBEBEB">
                <a:alpha val="100000"/>
              </a:srgbClr>
            </a:solidFill>
          </p:spPr>
          <p:txBody>
            <a:bodyPr/>
            <a:lstStyle/>
            <a:p>
              <a:endParaRPr/>
            </a:p>
          </p:txBody>
        </p:sp>
        <p:sp>
          <p:nvSpPr>
            <p:cNvPr id="528" name="pl528"/>
            <p:cNvSpPr/>
            <p:nvPr/>
          </p:nvSpPr>
          <p:spPr>
            <a:xfrm>
              <a:off x="7454208" y="242457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29" name="pl529"/>
            <p:cNvSpPr/>
            <p:nvPr/>
          </p:nvSpPr>
          <p:spPr>
            <a:xfrm>
              <a:off x="7454208" y="217096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30" name="pl530"/>
            <p:cNvSpPr/>
            <p:nvPr/>
          </p:nvSpPr>
          <p:spPr>
            <a:xfrm>
              <a:off x="7454208" y="255138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31" name="pl531"/>
            <p:cNvSpPr/>
            <p:nvPr/>
          </p:nvSpPr>
          <p:spPr>
            <a:xfrm>
              <a:off x="7454208" y="229776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32" name="pl532"/>
            <p:cNvSpPr/>
            <p:nvPr/>
          </p:nvSpPr>
          <p:spPr>
            <a:xfrm>
              <a:off x="7454208" y="20441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33" name="pl533"/>
            <p:cNvSpPr/>
            <p:nvPr/>
          </p:nvSpPr>
          <p:spPr>
            <a:xfrm>
              <a:off x="752785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4" name="pl534"/>
            <p:cNvSpPr/>
            <p:nvPr/>
          </p:nvSpPr>
          <p:spPr>
            <a:xfrm>
              <a:off x="773827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5" name="pl535"/>
            <p:cNvSpPr/>
            <p:nvPr/>
          </p:nvSpPr>
          <p:spPr>
            <a:xfrm>
              <a:off x="794868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6" name="pl536"/>
            <p:cNvSpPr/>
            <p:nvPr/>
          </p:nvSpPr>
          <p:spPr>
            <a:xfrm>
              <a:off x="815910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7" name="pl537"/>
            <p:cNvSpPr/>
            <p:nvPr/>
          </p:nvSpPr>
          <p:spPr>
            <a:xfrm>
              <a:off x="836951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8" name="pl538"/>
            <p:cNvSpPr/>
            <p:nvPr/>
          </p:nvSpPr>
          <p:spPr>
            <a:xfrm>
              <a:off x="857993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879034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900076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527854" y="2439796"/>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542" name="pl542"/>
            <p:cNvSpPr/>
            <p:nvPr/>
          </p:nvSpPr>
          <p:spPr>
            <a:xfrm>
              <a:off x="7527854" y="2206467"/>
              <a:ext cx="1472910" cy="223183"/>
            </a:xfrm>
            <a:custGeom>
              <a:avLst/>
              <a:gdLst/>
              <a:ahLst/>
              <a:cxnLst/>
              <a:rect l="0" t="0" r="0" b="0"/>
              <a:pathLst>
                <a:path w="1472910" h="223183">
                  <a:moveTo>
                    <a:pt x="0" y="223183"/>
                  </a:moveTo>
                  <a:lnTo>
                    <a:pt x="210415" y="121736"/>
                  </a:lnTo>
                  <a:lnTo>
                    <a:pt x="420831" y="50723"/>
                  </a:lnTo>
                  <a:lnTo>
                    <a:pt x="631247" y="10144"/>
                  </a:lnTo>
                  <a:lnTo>
                    <a:pt x="841663" y="10144"/>
                  </a:lnTo>
                  <a:lnTo>
                    <a:pt x="1052079" y="30434"/>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543" name="pl543"/>
            <p:cNvSpPr/>
            <p:nvPr/>
          </p:nvSpPr>
          <p:spPr>
            <a:xfrm>
              <a:off x="7527854" y="2206467"/>
              <a:ext cx="1472910" cy="223183"/>
            </a:xfrm>
            <a:custGeom>
              <a:avLst/>
              <a:gdLst/>
              <a:ahLst/>
              <a:cxnLst/>
              <a:rect l="0" t="0" r="0" b="0"/>
              <a:pathLst>
                <a:path w="1472910" h="223183">
                  <a:moveTo>
                    <a:pt x="0" y="223183"/>
                  </a:moveTo>
                  <a:lnTo>
                    <a:pt x="210415" y="121736"/>
                  </a:lnTo>
                  <a:lnTo>
                    <a:pt x="420831" y="50723"/>
                  </a:lnTo>
                  <a:lnTo>
                    <a:pt x="631247" y="10144"/>
                  </a:lnTo>
                  <a:lnTo>
                    <a:pt x="841663" y="10144"/>
                  </a:lnTo>
                  <a:lnTo>
                    <a:pt x="1052079" y="30434"/>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544" name="pl544"/>
            <p:cNvSpPr/>
            <p:nvPr/>
          </p:nvSpPr>
          <p:spPr>
            <a:xfrm>
              <a:off x="7527854" y="2439796"/>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545" name="pl545"/>
            <p:cNvSpPr/>
            <p:nvPr/>
          </p:nvSpPr>
          <p:spPr>
            <a:xfrm>
              <a:off x="7527854" y="2206467"/>
              <a:ext cx="1472910" cy="223183"/>
            </a:xfrm>
            <a:custGeom>
              <a:avLst/>
              <a:gdLst/>
              <a:ahLst/>
              <a:cxnLst/>
              <a:rect l="0" t="0" r="0" b="0"/>
              <a:pathLst>
                <a:path w="1472910" h="223183">
                  <a:moveTo>
                    <a:pt x="0" y="223183"/>
                  </a:moveTo>
                  <a:lnTo>
                    <a:pt x="210415" y="121736"/>
                  </a:lnTo>
                  <a:lnTo>
                    <a:pt x="420831" y="50723"/>
                  </a:lnTo>
                  <a:lnTo>
                    <a:pt x="631247" y="10144"/>
                  </a:lnTo>
                  <a:lnTo>
                    <a:pt x="841663" y="10144"/>
                  </a:lnTo>
                  <a:lnTo>
                    <a:pt x="1052079" y="30434"/>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546" name="pl546"/>
            <p:cNvSpPr/>
            <p:nvPr/>
          </p:nvSpPr>
          <p:spPr>
            <a:xfrm>
              <a:off x="7527854" y="2206467"/>
              <a:ext cx="1472910" cy="223183"/>
            </a:xfrm>
            <a:custGeom>
              <a:avLst/>
              <a:gdLst/>
              <a:ahLst/>
              <a:cxnLst/>
              <a:rect l="0" t="0" r="0" b="0"/>
              <a:pathLst>
                <a:path w="1472910" h="223183">
                  <a:moveTo>
                    <a:pt x="0" y="223183"/>
                  </a:moveTo>
                  <a:lnTo>
                    <a:pt x="210415" y="121736"/>
                  </a:lnTo>
                  <a:lnTo>
                    <a:pt x="420831" y="50723"/>
                  </a:lnTo>
                  <a:lnTo>
                    <a:pt x="631247" y="10144"/>
                  </a:lnTo>
                  <a:lnTo>
                    <a:pt x="841663" y="10144"/>
                  </a:lnTo>
                  <a:lnTo>
                    <a:pt x="1052079" y="30434"/>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547" name="pl547"/>
            <p:cNvSpPr/>
            <p:nvPr/>
          </p:nvSpPr>
          <p:spPr>
            <a:xfrm>
              <a:off x="7454208" y="255138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48" name="tx548"/>
            <p:cNvSpPr/>
            <p:nvPr/>
          </p:nvSpPr>
          <p:spPr>
            <a:xfrm>
              <a:off x="7467564" y="22663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549" name="tx549"/>
            <p:cNvSpPr/>
            <p:nvPr/>
          </p:nvSpPr>
          <p:spPr>
            <a:xfrm>
              <a:off x="7677980" y="21649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550" name="tx550"/>
            <p:cNvSpPr/>
            <p:nvPr/>
          </p:nvSpPr>
          <p:spPr>
            <a:xfrm>
              <a:off x="7888396" y="20925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551" name="tx551"/>
            <p:cNvSpPr/>
            <p:nvPr/>
          </p:nvSpPr>
          <p:spPr>
            <a:xfrm>
              <a:off x="8098812" y="20519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552" name="tx552"/>
            <p:cNvSpPr/>
            <p:nvPr/>
          </p:nvSpPr>
          <p:spPr>
            <a:xfrm>
              <a:off x="8309228" y="20519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553" name="tx553"/>
            <p:cNvSpPr/>
            <p:nvPr/>
          </p:nvSpPr>
          <p:spPr>
            <a:xfrm>
              <a:off x="8519644" y="20722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554" name="tx554"/>
            <p:cNvSpPr/>
            <p:nvPr/>
          </p:nvSpPr>
          <p:spPr>
            <a:xfrm>
              <a:off x="8730059" y="204181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555" name="tx555"/>
            <p:cNvSpPr/>
            <p:nvPr/>
          </p:nvSpPr>
          <p:spPr>
            <a:xfrm>
              <a:off x="8940475" y="204181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556" name="rc556"/>
            <p:cNvSpPr/>
            <p:nvPr/>
          </p:nvSpPr>
          <p:spPr>
            <a:xfrm>
              <a:off x="7454208" y="2961634"/>
              <a:ext cx="1620202" cy="758825"/>
            </a:xfrm>
            <a:prstGeom prst="rect">
              <a:avLst/>
            </a:prstGeom>
            <a:solidFill>
              <a:srgbClr val="EBEBEB">
                <a:alpha val="100000"/>
              </a:srgbClr>
            </a:solidFill>
          </p:spPr>
          <p:txBody>
            <a:bodyPr/>
            <a:lstStyle/>
            <a:p>
              <a:endParaRPr/>
            </a:p>
          </p:txBody>
        </p:sp>
        <p:sp>
          <p:nvSpPr>
            <p:cNvPr id="557" name="pl557"/>
            <p:cNvSpPr/>
            <p:nvPr/>
          </p:nvSpPr>
          <p:spPr>
            <a:xfrm>
              <a:off x="7454208" y="346785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58" name="pl558"/>
            <p:cNvSpPr/>
            <p:nvPr/>
          </p:nvSpPr>
          <p:spPr>
            <a:xfrm>
              <a:off x="7454208" y="321423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59" name="pl559"/>
            <p:cNvSpPr/>
            <p:nvPr/>
          </p:nvSpPr>
          <p:spPr>
            <a:xfrm>
              <a:off x="7454208" y="359466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7454208" y="334104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7454208" y="308742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62" name="pl562"/>
            <p:cNvSpPr/>
            <p:nvPr/>
          </p:nvSpPr>
          <p:spPr>
            <a:xfrm>
              <a:off x="752785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3" name="pl563"/>
            <p:cNvSpPr/>
            <p:nvPr/>
          </p:nvSpPr>
          <p:spPr>
            <a:xfrm>
              <a:off x="773827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4" name="pl564"/>
            <p:cNvSpPr/>
            <p:nvPr/>
          </p:nvSpPr>
          <p:spPr>
            <a:xfrm>
              <a:off x="794868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5" name="pl565"/>
            <p:cNvSpPr/>
            <p:nvPr/>
          </p:nvSpPr>
          <p:spPr>
            <a:xfrm>
              <a:off x="815910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6" name="pl566"/>
            <p:cNvSpPr/>
            <p:nvPr/>
          </p:nvSpPr>
          <p:spPr>
            <a:xfrm>
              <a:off x="836951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7" name="pl567"/>
            <p:cNvSpPr/>
            <p:nvPr/>
          </p:nvSpPr>
          <p:spPr>
            <a:xfrm>
              <a:off x="857993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8" name="pl568"/>
            <p:cNvSpPr/>
            <p:nvPr/>
          </p:nvSpPr>
          <p:spPr>
            <a:xfrm>
              <a:off x="879034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9" name="pl569"/>
            <p:cNvSpPr/>
            <p:nvPr/>
          </p:nvSpPr>
          <p:spPr>
            <a:xfrm>
              <a:off x="900076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7527854" y="3483073"/>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571" name="pl571"/>
            <p:cNvSpPr/>
            <p:nvPr/>
          </p:nvSpPr>
          <p:spPr>
            <a:xfrm>
              <a:off x="7527854" y="3381625"/>
              <a:ext cx="1472910" cy="91302"/>
            </a:xfrm>
            <a:custGeom>
              <a:avLst/>
              <a:gdLst/>
              <a:ahLst/>
              <a:cxnLst/>
              <a:rect l="0" t="0" r="0" b="0"/>
              <a:pathLst>
                <a:path w="1472910" h="91302">
                  <a:moveTo>
                    <a:pt x="0" y="91302"/>
                  </a:moveTo>
                  <a:lnTo>
                    <a:pt x="210415" y="20289"/>
                  </a:lnTo>
                  <a:lnTo>
                    <a:pt x="420831" y="50723"/>
                  </a:lnTo>
                  <a:lnTo>
                    <a:pt x="631247" y="60868"/>
                  </a:lnTo>
                  <a:lnTo>
                    <a:pt x="841663" y="81157"/>
                  </a:lnTo>
                  <a:lnTo>
                    <a:pt x="1052079" y="30434"/>
                  </a:lnTo>
                  <a:lnTo>
                    <a:pt x="1262495" y="30434"/>
                  </a:lnTo>
                  <a:lnTo>
                    <a:pt x="1472910" y="0"/>
                  </a:lnTo>
                </a:path>
              </a:pathLst>
            </a:custGeom>
            <a:ln w="40651" cap="flat">
              <a:solidFill>
                <a:srgbClr val="BEBEBE">
                  <a:alpha val="69803"/>
                </a:srgbClr>
              </a:solidFill>
              <a:prstDash val="solid"/>
              <a:round/>
            </a:ln>
          </p:spPr>
          <p:txBody>
            <a:bodyPr/>
            <a:lstStyle/>
            <a:p>
              <a:endParaRPr/>
            </a:p>
          </p:txBody>
        </p:sp>
        <p:sp>
          <p:nvSpPr>
            <p:cNvPr id="572" name="pl572"/>
            <p:cNvSpPr/>
            <p:nvPr/>
          </p:nvSpPr>
          <p:spPr>
            <a:xfrm>
              <a:off x="7527854" y="3381625"/>
              <a:ext cx="1472910" cy="91302"/>
            </a:xfrm>
            <a:custGeom>
              <a:avLst/>
              <a:gdLst/>
              <a:ahLst/>
              <a:cxnLst/>
              <a:rect l="0" t="0" r="0" b="0"/>
              <a:pathLst>
                <a:path w="1472910" h="91302">
                  <a:moveTo>
                    <a:pt x="0" y="91302"/>
                  </a:moveTo>
                  <a:lnTo>
                    <a:pt x="210415" y="20289"/>
                  </a:lnTo>
                  <a:lnTo>
                    <a:pt x="420831" y="50723"/>
                  </a:lnTo>
                  <a:lnTo>
                    <a:pt x="631247" y="60868"/>
                  </a:lnTo>
                  <a:lnTo>
                    <a:pt x="841663" y="81157"/>
                  </a:lnTo>
                  <a:lnTo>
                    <a:pt x="1052079" y="30434"/>
                  </a:lnTo>
                  <a:lnTo>
                    <a:pt x="1262495" y="30434"/>
                  </a:lnTo>
                  <a:lnTo>
                    <a:pt x="1472910" y="0"/>
                  </a:lnTo>
                </a:path>
              </a:pathLst>
            </a:custGeom>
            <a:ln w="35231" cap="flat">
              <a:solidFill>
                <a:srgbClr val="BEBEBE">
                  <a:alpha val="69803"/>
                </a:srgbClr>
              </a:solidFill>
              <a:prstDash val="solid"/>
              <a:round/>
            </a:ln>
          </p:spPr>
          <p:txBody>
            <a:bodyPr/>
            <a:lstStyle/>
            <a:p>
              <a:endParaRPr/>
            </a:p>
          </p:txBody>
        </p:sp>
        <p:sp>
          <p:nvSpPr>
            <p:cNvPr id="573" name="pl573"/>
            <p:cNvSpPr/>
            <p:nvPr/>
          </p:nvSpPr>
          <p:spPr>
            <a:xfrm>
              <a:off x="7527854" y="3483073"/>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574" name="pl574"/>
            <p:cNvSpPr/>
            <p:nvPr/>
          </p:nvSpPr>
          <p:spPr>
            <a:xfrm>
              <a:off x="7527854" y="3381625"/>
              <a:ext cx="1472910" cy="91302"/>
            </a:xfrm>
            <a:custGeom>
              <a:avLst/>
              <a:gdLst/>
              <a:ahLst/>
              <a:cxnLst/>
              <a:rect l="0" t="0" r="0" b="0"/>
              <a:pathLst>
                <a:path w="1472910" h="91302">
                  <a:moveTo>
                    <a:pt x="0" y="91302"/>
                  </a:moveTo>
                  <a:lnTo>
                    <a:pt x="210415" y="20289"/>
                  </a:lnTo>
                  <a:lnTo>
                    <a:pt x="420831" y="50723"/>
                  </a:lnTo>
                  <a:lnTo>
                    <a:pt x="631247" y="60868"/>
                  </a:lnTo>
                  <a:lnTo>
                    <a:pt x="841663" y="81157"/>
                  </a:lnTo>
                  <a:lnTo>
                    <a:pt x="1052079" y="30434"/>
                  </a:lnTo>
                  <a:lnTo>
                    <a:pt x="1262495" y="30434"/>
                  </a:lnTo>
                  <a:lnTo>
                    <a:pt x="1472910" y="0"/>
                  </a:lnTo>
                </a:path>
              </a:pathLst>
            </a:custGeom>
            <a:ln w="40651" cap="flat">
              <a:solidFill>
                <a:srgbClr val="000000">
                  <a:alpha val="100000"/>
                </a:srgbClr>
              </a:solidFill>
              <a:prstDash val="solid"/>
              <a:round/>
            </a:ln>
          </p:spPr>
          <p:txBody>
            <a:bodyPr/>
            <a:lstStyle/>
            <a:p>
              <a:endParaRPr/>
            </a:p>
          </p:txBody>
        </p:sp>
        <p:sp>
          <p:nvSpPr>
            <p:cNvPr id="575" name="pl575"/>
            <p:cNvSpPr/>
            <p:nvPr/>
          </p:nvSpPr>
          <p:spPr>
            <a:xfrm>
              <a:off x="7527854" y="3381625"/>
              <a:ext cx="1472910" cy="91302"/>
            </a:xfrm>
            <a:custGeom>
              <a:avLst/>
              <a:gdLst/>
              <a:ahLst/>
              <a:cxnLst/>
              <a:rect l="0" t="0" r="0" b="0"/>
              <a:pathLst>
                <a:path w="1472910" h="91302">
                  <a:moveTo>
                    <a:pt x="0" y="91302"/>
                  </a:moveTo>
                  <a:lnTo>
                    <a:pt x="210415" y="20289"/>
                  </a:lnTo>
                  <a:lnTo>
                    <a:pt x="420831" y="50723"/>
                  </a:lnTo>
                  <a:lnTo>
                    <a:pt x="631247" y="60868"/>
                  </a:lnTo>
                  <a:lnTo>
                    <a:pt x="841663" y="81157"/>
                  </a:lnTo>
                  <a:lnTo>
                    <a:pt x="1052079" y="30434"/>
                  </a:lnTo>
                  <a:lnTo>
                    <a:pt x="1262495" y="30434"/>
                  </a:lnTo>
                  <a:lnTo>
                    <a:pt x="1472910" y="0"/>
                  </a:lnTo>
                </a:path>
              </a:pathLst>
            </a:custGeom>
            <a:ln w="35231" cap="flat">
              <a:solidFill>
                <a:srgbClr val="F26A21">
                  <a:alpha val="100000"/>
                </a:srgbClr>
              </a:solidFill>
              <a:prstDash val="solid"/>
              <a:round/>
            </a:ln>
          </p:spPr>
          <p:txBody>
            <a:bodyPr/>
            <a:lstStyle/>
            <a:p>
              <a:endParaRPr/>
            </a:p>
          </p:txBody>
        </p:sp>
        <p:sp>
          <p:nvSpPr>
            <p:cNvPr id="576" name="pl576"/>
            <p:cNvSpPr/>
            <p:nvPr/>
          </p:nvSpPr>
          <p:spPr>
            <a:xfrm>
              <a:off x="7454208" y="359466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77" name="tx577"/>
            <p:cNvSpPr/>
            <p:nvPr/>
          </p:nvSpPr>
          <p:spPr>
            <a:xfrm>
              <a:off x="7467564" y="33096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578" name="tx578"/>
            <p:cNvSpPr/>
            <p:nvPr/>
          </p:nvSpPr>
          <p:spPr>
            <a:xfrm>
              <a:off x="7677980" y="32373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579" name="tx579"/>
            <p:cNvSpPr/>
            <p:nvPr/>
          </p:nvSpPr>
          <p:spPr>
            <a:xfrm>
              <a:off x="7888396" y="32677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580" name="tx580"/>
            <p:cNvSpPr/>
            <p:nvPr/>
          </p:nvSpPr>
          <p:spPr>
            <a:xfrm>
              <a:off x="8098812" y="32778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581" name="tx581"/>
            <p:cNvSpPr/>
            <p:nvPr/>
          </p:nvSpPr>
          <p:spPr>
            <a:xfrm>
              <a:off x="8309228" y="32981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82" name="tx582"/>
            <p:cNvSpPr/>
            <p:nvPr/>
          </p:nvSpPr>
          <p:spPr>
            <a:xfrm>
              <a:off x="8519644" y="32474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583" name="tx583"/>
            <p:cNvSpPr/>
            <p:nvPr/>
          </p:nvSpPr>
          <p:spPr>
            <a:xfrm>
              <a:off x="8730059" y="32474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584" name="tx584"/>
            <p:cNvSpPr/>
            <p:nvPr/>
          </p:nvSpPr>
          <p:spPr>
            <a:xfrm>
              <a:off x="8940475" y="321835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585" name="rc585"/>
            <p:cNvSpPr/>
            <p:nvPr/>
          </p:nvSpPr>
          <p:spPr>
            <a:xfrm>
              <a:off x="7454208" y="4004911"/>
              <a:ext cx="1620202" cy="758825"/>
            </a:xfrm>
            <a:prstGeom prst="rect">
              <a:avLst/>
            </a:prstGeom>
            <a:solidFill>
              <a:srgbClr val="EBEBEB">
                <a:alpha val="100000"/>
              </a:srgbClr>
            </a:solidFill>
          </p:spPr>
          <p:txBody>
            <a:bodyPr/>
            <a:lstStyle/>
            <a:p>
              <a:endParaRPr/>
            </a:p>
          </p:txBody>
        </p:sp>
        <p:sp>
          <p:nvSpPr>
            <p:cNvPr id="586" name="pl586"/>
            <p:cNvSpPr/>
            <p:nvPr/>
          </p:nvSpPr>
          <p:spPr>
            <a:xfrm>
              <a:off x="7454208" y="451113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87" name="pl587"/>
            <p:cNvSpPr/>
            <p:nvPr/>
          </p:nvSpPr>
          <p:spPr>
            <a:xfrm>
              <a:off x="7454208" y="425751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88" name="pl588"/>
            <p:cNvSpPr/>
            <p:nvPr/>
          </p:nvSpPr>
          <p:spPr>
            <a:xfrm>
              <a:off x="7454208" y="463794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7454208" y="438432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7454208" y="413070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91" name="pl591"/>
            <p:cNvSpPr/>
            <p:nvPr/>
          </p:nvSpPr>
          <p:spPr>
            <a:xfrm>
              <a:off x="752785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2" name="pl592"/>
            <p:cNvSpPr/>
            <p:nvPr/>
          </p:nvSpPr>
          <p:spPr>
            <a:xfrm>
              <a:off x="773827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3" name="pl593"/>
            <p:cNvSpPr/>
            <p:nvPr/>
          </p:nvSpPr>
          <p:spPr>
            <a:xfrm>
              <a:off x="794868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4" name="pl594"/>
            <p:cNvSpPr/>
            <p:nvPr/>
          </p:nvSpPr>
          <p:spPr>
            <a:xfrm>
              <a:off x="815910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5" name="pl595"/>
            <p:cNvSpPr/>
            <p:nvPr/>
          </p:nvSpPr>
          <p:spPr>
            <a:xfrm>
              <a:off x="836951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6" name="pl596"/>
            <p:cNvSpPr/>
            <p:nvPr/>
          </p:nvSpPr>
          <p:spPr>
            <a:xfrm>
              <a:off x="857993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7" name="pl597"/>
            <p:cNvSpPr/>
            <p:nvPr/>
          </p:nvSpPr>
          <p:spPr>
            <a:xfrm>
              <a:off x="879034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8" name="pl598"/>
            <p:cNvSpPr/>
            <p:nvPr/>
          </p:nvSpPr>
          <p:spPr>
            <a:xfrm>
              <a:off x="900076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9" name="pl599"/>
            <p:cNvSpPr/>
            <p:nvPr/>
          </p:nvSpPr>
          <p:spPr>
            <a:xfrm>
              <a:off x="7527854" y="4526350"/>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BEBEBE">
                  <a:alpha val="69803"/>
                </a:srgbClr>
              </a:solidFill>
              <a:prstDash val="solid"/>
              <a:round/>
            </a:ln>
          </p:spPr>
          <p:txBody>
            <a:bodyPr/>
            <a:lstStyle/>
            <a:p>
              <a:endParaRPr/>
            </a:p>
          </p:txBody>
        </p:sp>
        <p:sp>
          <p:nvSpPr>
            <p:cNvPr id="600" name="pl600"/>
            <p:cNvSpPr/>
            <p:nvPr/>
          </p:nvSpPr>
          <p:spPr>
            <a:xfrm>
              <a:off x="7527854" y="4536494"/>
              <a:ext cx="1472910" cy="192749"/>
            </a:xfrm>
            <a:custGeom>
              <a:avLst/>
              <a:gdLst/>
              <a:ahLst/>
              <a:cxnLst/>
              <a:rect l="0" t="0" r="0" b="0"/>
              <a:pathLst>
                <a:path w="1472910" h="192749">
                  <a:moveTo>
                    <a:pt x="0" y="101447"/>
                  </a:moveTo>
                  <a:lnTo>
                    <a:pt x="210415" y="91302"/>
                  </a:lnTo>
                  <a:lnTo>
                    <a:pt x="420831" y="192749"/>
                  </a:lnTo>
                  <a:lnTo>
                    <a:pt x="631247" y="60868"/>
                  </a:lnTo>
                  <a:lnTo>
                    <a:pt x="841663" y="0"/>
                  </a:lnTo>
                  <a:lnTo>
                    <a:pt x="1052079" y="10144"/>
                  </a:lnTo>
                  <a:lnTo>
                    <a:pt x="1262495" y="71013"/>
                  </a:lnTo>
                  <a:lnTo>
                    <a:pt x="1472910" y="60868"/>
                  </a:lnTo>
                </a:path>
              </a:pathLst>
            </a:custGeom>
            <a:ln w="40651" cap="flat">
              <a:solidFill>
                <a:srgbClr val="BEBEBE">
                  <a:alpha val="69803"/>
                </a:srgbClr>
              </a:solidFill>
              <a:prstDash val="solid"/>
              <a:round/>
            </a:ln>
          </p:spPr>
          <p:txBody>
            <a:bodyPr/>
            <a:lstStyle/>
            <a:p>
              <a:endParaRPr/>
            </a:p>
          </p:txBody>
        </p:sp>
        <p:sp>
          <p:nvSpPr>
            <p:cNvPr id="601" name="pl601"/>
            <p:cNvSpPr/>
            <p:nvPr/>
          </p:nvSpPr>
          <p:spPr>
            <a:xfrm>
              <a:off x="7527854" y="4536494"/>
              <a:ext cx="1472910" cy="192749"/>
            </a:xfrm>
            <a:custGeom>
              <a:avLst/>
              <a:gdLst/>
              <a:ahLst/>
              <a:cxnLst/>
              <a:rect l="0" t="0" r="0" b="0"/>
              <a:pathLst>
                <a:path w="1472910" h="192749">
                  <a:moveTo>
                    <a:pt x="0" y="101447"/>
                  </a:moveTo>
                  <a:lnTo>
                    <a:pt x="210415" y="91302"/>
                  </a:lnTo>
                  <a:lnTo>
                    <a:pt x="420831" y="192749"/>
                  </a:lnTo>
                  <a:lnTo>
                    <a:pt x="631247" y="60868"/>
                  </a:lnTo>
                  <a:lnTo>
                    <a:pt x="841663" y="0"/>
                  </a:lnTo>
                  <a:lnTo>
                    <a:pt x="1052079" y="10144"/>
                  </a:lnTo>
                  <a:lnTo>
                    <a:pt x="1262495" y="71013"/>
                  </a:lnTo>
                  <a:lnTo>
                    <a:pt x="1472910" y="60868"/>
                  </a:lnTo>
                </a:path>
              </a:pathLst>
            </a:custGeom>
            <a:ln w="35231" cap="flat">
              <a:solidFill>
                <a:srgbClr val="BEBEBE">
                  <a:alpha val="69803"/>
                </a:srgbClr>
              </a:solidFill>
              <a:prstDash val="solid"/>
              <a:round/>
            </a:ln>
          </p:spPr>
          <p:txBody>
            <a:bodyPr/>
            <a:lstStyle/>
            <a:p>
              <a:endParaRPr/>
            </a:p>
          </p:txBody>
        </p:sp>
        <p:sp>
          <p:nvSpPr>
            <p:cNvPr id="602" name="pl602"/>
            <p:cNvSpPr/>
            <p:nvPr/>
          </p:nvSpPr>
          <p:spPr>
            <a:xfrm>
              <a:off x="7527854" y="4526350"/>
              <a:ext cx="1472910" cy="20289"/>
            </a:xfrm>
            <a:custGeom>
              <a:avLst/>
              <a:gdLst/>
              <a:ahLst/>
              <a:cxnLst/>
              <a:rect l="0" t="0" r="0" b="0"/>
              <a:pathLst>
                <a:path w="1472910" h="20289">
                  <a:moveTo>
                    <a:pt x="0" y="10144"/>
                  </a:moveTo>
                  <a:lnTo>
                    <a:pt x="210415" y="20289"/>
                  </a:lnTo>
                  <a:lnTo>
                    <a:pt x="420831" y="20289"/>
                  </a:lnTo>
                  <a:lnTo>
                    <a:pt x="631247" y="0"/>
                  </a:lnTo>
                  <a:lnTo>
                    <a:pt x="841663" y="0"/>
                  </a:lnTo>
                  <a:lnTo>
                    <a:pt x="1052079" y="0"/>
                  </a:lnTo>
                  <a:lnTo>
                    <a:pt x="1262495" y="10144"/>
                  </a:lnTo>
                  <a:lnTo>
                    <a:pt x="1472910" y="20289"/>
                  </a:lnTo>
                </a:path>
              </a:pathLst>
            </a:custGeom>
            <a:ln w="20325" cap="flat">
              <a:solidFill>
                <a:srgbClr val="6B6B6B">
                  <a:alpha val="100000"/>
                </a:srgbClr>
              </a:solidFill>
              <a:prstDash val="solid"/>
              <a:round/>
            </a:ln>
          </p:spPr>
          <p:txBody>
            <a:bodyPr/>
            <a:lstStyle/>
            <a:p>
              <a:endParaRPr/>
            </a:p>
          </p:txBody>
        </p:sp>
        <p:sp>
          <p:nvSpPr>
            <p:cNvPr id="603" name="pl603"/>
            <p:cNvSpPr/>
            <p:nvPr/>
          </p:nvSpPr>
          <p:spPr>
            <a:xfrm>
              <a:off x="7527854" y="4536494"/>
              <a:ext cx="1472910" cy="192749"/>
            </a:xfrm>
            <a:custGeom>
              <a:avLst/>
              <a:gdLst/>
              <a:ahLst/>
              <a:cxnLst/>
              <a:rect l="0" t="0" r="0" b="0"/>
              <a:pathLst>
                <a:path w="1472910" h="192749">
                  <a:moveTo>
                    <a:pt x="0" y="101447"/>
                  </a:moveTo>
                  <a:lnTo>
                    <a:pt x="210415" y="91302"/>
                  </a:lnTo>
                  <a:lnTo>
                    <a:pt x="420831" y="192749"/>
                  </a:lnTo>
                  <a:lnTo>
                    <a:pt x="631247" y="60868"/>
                  </a:lnTo>
                  <a:lnTo>
                    <a:pt x="841663" y="0"/>
                  </a:lnTo>
                  <a:lnTo>
                    <a:pt x="1052079" y="10144"/>
                  </a:lnTo>
                  <a:lnTo>
                    <a:pt x="1262495" y="71013"/>
                  </a:lnTo>
                  <a:lnTo>
                    <a:pt x="1472910" y="60868"/>
                  </a:lnTo>
                </a:path>
              </a:pathLst>
            </a:custGeom>
            <a:ln w="40651" cap="flat">
              <a:solidFill>
                <a:srgbClr val="000000">
                  <a:alpha val="100000"/>
                </a:srgbClr>
              </a:solidFill>
              <a:prstDash val="solid"/>
              <a:round/>
            </a:ln>
          </p:spPr>
          <p:txBody>
            <a:bodyPr/>
            <a:lstStyle/>
            <a:p>
              <a:endParaRPr/>
            </a:p>
          </p:txBody>
        </p:sp>
        <p:sp>
          <p:nvSpPr>
            <p:cNvPr id="604" name="pl604"/>
            <p:cNvSpPr/>
            <p:nvPr/>
          </p:nvSpPr>
          <p:spPr>
            <a:xfrm>
              <a:off x="7527854" y="4536494"/>
              <a:ext cx="1472910" cy="192749"/>
            </a:xfrm>
            <a:custGeom>
              <a:avLst/>
              <a:gdLst/>
              <a:ahLst/>
              <a:cxnLst/>
              <a:rect l="0" t="0" r="0" b="0"/>
              <a:pathLst>
                <a:path w="1472910" h="192749">
                  <a:moveTo>
                    <a:pt x="0" y="101447"/>
                  </a:moveTo>
                  <a:lnTo>
                    <a:pt x="210415" y="91302"/>
                  </a:lnTo>
                  <a:lnTo>
                    <a:pt x="420831" y="192749"/>
                  </a:lnTo>
                  <a:lnTo>
                    <a:pt x="631247" y="60868"/>
                  </a:lnTo>
                  <a:lnTo>
                    <a:pt x="841663" y="0"/>
                  </a:lnTo>
                  <a:lnTo>
                    <a:pt x="1052079" y="10144"/>
                  </a:lnTo>
                  <a:lnTo>
                    <a:pt x="1262495" y="71013"/>
                  </a:lnTo>
                  <a:lnTo>
                    <a:pt x="1472910" y="60868"/>
                  </a:lnTo>
                </a:path>
              </a:pathLst>
            </a:custGeom>
            <a:ln w="35231" cap="flat">
              <a:solidFill>
                <a:srgbClr val="F26A21">
                  <a:alpha val="100000"/>
                </a:srgbClr>
              </a:solidFill>
              <a:prstDash val="solid"/>
              <a:round/>
            </a:ln>
          </p:spPr>
          <p:txBody>
            <a:bodyPr/>
            <a:lstStyle/>
            <a:p>
              <a:endParaRPr/>
            </a:p>
          </p:txBody>
        </p:sp>
        <p:sp>
          <p:nvSpPr>
            <p:cNvPr id="605" name="pl605"/>
            <p:cNvSpPr/>
            <p:nvPr/>
          </p:nvSpPr>
          <p:spPr>
            <a:xfrm>
              <a:off x="7454208" y="463794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06" name="tx606"/>
            <p:cNvSpPr/>
            <p:nvPr/>
          </p:nvSpPr>
          <p:spPr>
            <a:xfrm>
              <a:off x="7497709" y="44733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07" name="tx607"/>
            <p:cNvSpPr/>
            <p:nvPr/>
          </p:nvSpPr>
          <p:spPr>
            <a:xfrm>
              <a:off x="7708125" y="446452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08" name="tx608"/>
            <p:cNvSpPr/>
            <p:nvPr/>
          </p:nvSpPr>
          <p:spPr>
            <a:xfrm>
              <a:off x="7900491" y="456464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09" name="tx609"/>
            <p:cNvSpPr/>
            <p:nvPr/>
          </p:nvSpPr>
          <p:spPr>
            <a:xfrm>
              <a:off x="8128957" y="443440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10" name="tx610"/>
            <p:cNvSpPr/>
            <p:nvPr/>
          </p:nvSpPr>
          <p:spPr>
            <a:xfrm>
              <a:off x="8309228" y="4371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611" name="tx611"/>
            <p:cNvSpPr/>
            <p:nvPr/>
          </p:nvSpPr>
          <p:spPr>
            <a:xfrm>
              <a:off x="8549788" y="43820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12" name="tx612"/>
            <p:cNvSpPr/>
            <p:nvPr/>
          </p:nvSpPr>
          <p:spPr>
            <a:xfrm>
              <a:off x="8760204" y="444285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13" name="tx613"/>
            <p:cNvSpPr/>
            <p:nvPr/>
          </p:nvSpPr>
          <p:spPr>
            <a:xfrm>
              <a:off x="8970620" y="443440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14" name="tx614"/>
            <p:cNvSpPr/>
            <p:nvPr/>
          </p:nvSpPr>
          <p:spPr>
            <a:xfrm>
              <a:off x="1247382" y="4899447"/>
              <a:ext cx="51552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Zimbabwe</a:t>
              </a:r>
            </a:p>
          </p:txBody>
        </p:sp>
        <p:sp>
          <p:nvSpPr>
            <p:cNvPr id="615" name="tx615"/>
            <p:cNvSpPr/>
            <p:nvPr/>
          </p:nvSpPr>
          <p:spPr>
            <a:xfrm>
              <a:off x="1200752" y="3854751"/>
              <a:ext cx="60878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South Africa</a:t>
              </a:r>
            </a:p>
          </p:txBody>
        </p:sp>
        <p:sp>
          <p:nvSpPr>
            <p:cNvPr id="616" name="tx616"/>
            <p:cNvSpPr/>
            <p:nvPr/>
          </p:nvSpPr>
          <p:spPr>
            <a:xfrm>
              <a:off x="2871798" y="3854751"/>
              <a:ext cx="6462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South Sudan</a:t>
              </a:r>
            </a:p>
          </p:txBody>
        </p:sp>
        <p:sp>
          <p:nvSpPr>
            <p:cNvPr id="617" name="tx617"/>
            <p:cNvSpPr/>
            <p:nvPr/>
          </p:nvSpPr>
          <p:spPr>
            <a:xfrm>
              <a:off x="4654850" y="3856170"/>
              <a:ext cx="45975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Tanzania</a:t>
              </a:r>
            </a:p>
          </p:txBody>
        </p:sp>
        <p:sp>
          <p:nvSpPr>
            <p:cNvPr id="618" name="tx618"/>
            <p:cNvSpPr/>
            <p:nvPr/>
          </p:nvSpPr>
          <p:spPr>
            <a:xfrm>
              <a:off x="6378775" y="3833960"/>
              <a:ext cx="39148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Uganda</a:t>
              </a:r>
            </a:p>
          </p:txBody>
        </p:sp>
        <p:sp>
          <p:nvSpPr>
            <p:cNvPr id="619" name="tx619"/>
            <p:cNvSpPr/>
            <p:nvPr/>
          </p:nvSpPr>
          <p:spPr>
            <a:xfrm>
              <a:off x="8077979" y="3856170"/>
              <a:ext cx="37266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Zambia</a:t>
              </a:r>
            </a:p>
          </p:txBody>
        </p:sp>
        <p:sp>
          <p:nvSpPr>
            <p:cNvPr id="620" name="tx620"/>
            <p:cNvSpPr/>
            <p:nvPr/>
          </p:nvSpPr>
          <p:spPr>
            <a:xfrm>
              <a:off x="1331257" y="2812893"/>
              <a:ext cx="3477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Malawi</a:t>
              </a:r>
            </a:p>
          </p:txBody>
        </p:sp>
        <p:sp>
          <p:nvSpPr>
            <p:cNvPr id="621" name="tx621"/>
            <p:cNvSpPr/>
            <p:nvPr/>
          </p:nvSpPr>
          <p:spPr>
            <a:xfrm>
              <a:off x="2875018" y="2791992"/>
              <a:ext cx="63983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Mozambique</a:t>
              </a:r>
            </a:p>
          </p:txBody>
        </p:sp>
        <p:sp>
          <p:nvSpPr>
            <p:cNvPr id="622" name="tx622"/>
            <p:cNvSpPr/>
            <p:nvPr/>
          </p:nvSpPr>
          <p:spPr>
            <a:xfrm>
              <a:off x="4679761" y="2812893"/>
              <a:ext cx="40993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Namibia</a:t>
              </a:r>
            </a:p>
          </p:txBody>
        </p:sp>
        <p:sp>
          <p:nvSpPr>
            <p:cNvPr id="623" name="tx623"/>
            <p:cNvSpPr/>
            <p:nvPr/>
          </p:nvSpPr>
          <p:spPr>
            <a:xfrm>
              <a:off x="6369498" y="2812893"/>
              <a:ext cx="4100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Rwanda</a:t>
              </a:r>
            </a:p>
          </p:txBody>
        </p:sp>
        <p:sp>
          <p:nvSpPr>
            <p:cNvPr id="624" name="tx624"/>
            <p:cNvSpPr/>
            <p:nvPr/>
          </p:nvSpPr>
          <p:spPr>
            <a:xfrm>
              <a:off x="8062427" y="2811474"/>
              <a:ext cx="4037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Somalia</a:t>
              </a:r>
            </a:p>
          </p:txBody>
        </p:sp>
        <p:sp>
          <p:nvSpPr>
            <p:cNvPr id="625" name="tx625"/>
            <p:cNvSpPr/>
            <p:nvPr/>
          </p:nvSpPr>
          <p:spPr>
            <a:xfrm>
              <a:off x="1297069" y="1769616"/>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Eswatini</a:t>
              </a:r>
            </a:p>
          </p:txBody>
        </p:sp>
        <p:sp>
          <p:nvSpPr>
            <p:cNvPr id="626" name="tx626"/>
            <p:cNvSpPr/>
            <p:nvPr/>
          </p:nvSpPr>
          <p:spPr>
            <a:xfrm>
              <a:off x="2992999" y="1748715"/>
              <a:ext cx="403874"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Ethiopia</a:t>
              </a:r>
            </a:p>
          </p:txBody>
        </p:sp>
        <p:sp>
          <p:nvSpPr>
            <p:cNvPr id="627" name="tx627"/>
            <p:cNvSpPr/>
            <p:nvPr/>
          </p:nvSpPr>
          <p:spPr>
            <a:xfrm>
              <a:off x="4726282" y="1747406"/>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Kenya</a:t>
              </a:r>
            </a:p>
          </p:txBody>
        </p:sp>
        <p:sp>
          <p:nvSpPr>
            <p:cNvPr id="628" name="tx628"/>
            <p:cNvSpPr/>
            <p:nvPr/>
          </p:nvSpPr>
          <p:spPr>
            <a:xfrm>
              <a:off x="6375664" y="1769616"/>
              <a:ext cx="3977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Lesotho</a:t>
              </a:r>
            </a:p>
          </p:txBody>
        </p:sp>
        <p:sp>
          <p:nvSpPr>
            <p:cNvPr id="629" name="tx629"/>
            <p:cNvSpPr/>
            <p:nvPr/>
          </p:nvSpPr>
          <p:spPr>
            <a:xfrm>
              <a:off x="7956806" y="1747406"/>
              <a:ext cx="61500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Madagascar</a:t>
              </a:r>
            </a:p>
          </p:txBody>
        </p:sp>
        <p:sp>
          <p:nvSpPr>
            <p:cNvPr id="630" name="tx630"/>
            <p:cNvSpPr/>
            <p:nvPr/>
          </p:nvSpPr>
          <p:spPr>
            <a:xfrm>
              <a:off x="1331148" y="704129"/>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Angola</a:t>
              </a:r>
            </a:p>
          </p:txBody>
        </p:sp>
        <p:sp>
          <p:nvSpPr>
            <p:cNvPr id="631" name="tx631"/>
            <p:cNvSpPr/>
            <p:nvPr/>
          </p:nvSpPr>
          <p:spPr>
            <a:xfrm>
              <a:off x="2949534" y="726339"/>
              <a:ext cx="49080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Botswana</a:t>
              </a:r>
            </a:p>
          </p:txBody>
        </p:sp>
        <p:sp>
          <p:nvSpPr>
            <p:cNvPr id="632" name="tx632"/>
            <p:cNvSpPr/>
            <p:nvPr/>
          </p:nvSpPr>
          <p:spPr>
            <a:xfrm>
              <a:off x="4692121" y="72633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Burundi</a:t>
              </a:r>
            </a:p>
          </p:txBody>
        </p:sp>
        <p:sp>
          <p:nvSpPr>
            <p:cNvPr id="633" name="tx633"/>
            <p:cNvSpPr/>
            <p:nvPr/>
          </p:nvSpPr>
          <p:spPr>
            <a:xfrm>
              <a:off x="6347833" y="724920"/>
              <a:ext cx="45337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Comoros</a:t>
              </a:r>
            </a:p>
          </p:txBody>
        </p:sp>
        <p:sp>
          <p:nvSpPr>
            <p:cNvPr id="634" name="tx634"/>
            <p:cNvSpPr/>
            <p:nvPr/>
          </p:nvSpPr>
          <p:spPr>
            <a:xfrm>
              <a:off x="8099725" y="726339"/>
              <a:ext cx="32916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Eritrea</a:t>
              </a:r>
            </a:p>
          </p:txBody>
        </p:sp>
        <p:sp>
          <p:nvSpPr>
            <p:cNvPr id="635" name="pl635"/>
            <p:cNvSpPr/>
            <p:nvPr/>
          </p:nvSpPr>
          <p:spPr>
            <a:xfrm>
              <a:off x="7686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6" name="pl636"/>
            <p:cNvSpPr/>
            <p:nvPr/>
          </p:nvSpPr>
          <p:spPr>
            <a:xfrm>
              <a:off x="9791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7" name="pl637"/>
            <p:cNvSpPr/>
            <p:nvPr/>
          </p:nvSpPr>
          <p:spPr>
            <a:xfrm>
              <a:off x="118952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8" name="pl638"/>
            <p:cNvSpPr/>
            <p:nvPr/>
          </p:nvSpPr>
          <p:spPr>
            <a:xfrm>
              <a:off x="139993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9" name="pl639"/>
            <p:cNvSpPr/>
            <p:nvPr/>
          </p:nvSpPr>
          <p:spPr>
            <a:xfrm>
              <a:off x="161035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0" name="pl640"/>
            <p:cNvSpPr/>
            <p:nvPr/>
          </p:nvSpPr>
          <p:spPr>
            <a:xfrm>
              <a:off x="18207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1" name="pl641"/>
            <p:cNvSpPr/>
            <p:nvPr/>
          </p:nvSpPr>
          <p:spPr>
            <a:xfrm>
              <a:off x="20311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2" name="pl642"/>
            <p:cNvSpPr/>
            <p:nvPr/>
          </p:nvSpPr>
          <p:spPr>
            <a:xfrm>
              <a:off x="224160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3" name="tx643"/>
            <p:cNvSpPr/>
            <p:nvPr/>
          </p:nvSpPr>
          <p:spPr>
            <a:xfrm rot="-5400000">
              <a:off x="64353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44" name="tx644"/>
            <p:cNvSpPr/>
            <p:nvPr/>
          </p:nvSpPr>
          <p:spPr>
            <a:xfrm rot="-5400000">
              <a:off x="8539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45" name="tx645"/>
            <p:cNvSpPr/>
            <p:nvPr/>
          </p:nvSpPr>
          <p:spPr>
            <a:xfrm rot="-5400000">
              <a:off x="106436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46" name="tx646"/>
            <p:cNvSpPr/>
            <p:nvPr/>
          </p:nvSpPr>
          <p:spPr>
            <a:xfrm rot="-5400000">
              <a:off x="127478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47" name="tx647"/>
            <p:cNvSpPr/>
            <p:nvPr/>
          </p:nvSpPr>
          <p:spPr>
            <a:xfrm rot="-5400000">
              <a:off x="148519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48" name="tx648"/>
            <p:cNvSpPr/>
            <p:nvPr/>
          </p:nvSpPr>
          <p:spPr>
            <a:xfrm rot="-5400000">
              <a:off x="169558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49" name="tx649"/>
            <p:cNvSpPr/>
            <p:nvPr/>
          </p:nvSpPr>
          <p:spPr>
            <a:xfrm rot="-5400000">
              <a:off x="19060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50" name="tx650"/>
            <p:cNvSpPr/>
            <p:nvPr/>
          </p:nvSpPr>
          <p:spPr>
            <a:xfrm rot="-5400000">
              <a:off x="211644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51" name="pl651"/>
            <p:cNvSpPr/>
            <p:nvPr/>
          </p:nvSpPr>
          <p:spPr>
            <a:xfrm>
              <a:off x="2458481"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266889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pl653"/>
            <p:cNvSpPr/>
            <p:nvPr/>
          </p:nvSpPr>
          <p:spPr>
            <a:xfrm>
              <a:off x="287931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4" name="pl654"/>
            <p:cNvSpPr/>
            <p:nvPr/>
          </p:nvSpPr>
          <p:spPr>
            <a:xfrm>
              <a:off x="3089728"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5" name="pl655"/>
            <p:cNvSpPr/>
            <p:nvPr/>
          </p:nvSpPr>
          <p:spPr>
            <a:xfrm>
              <a:off x="330014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6" name="pl656"/>
            <p:cNvSpPr/>
            <p:nvPr/>
          </p:nvSpPr>
          <p:spPr>
            <a:xfrm>
              <a:off x="351056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7" name="pl657"/>
            <p:cNvSpPr/>
            <p:nvPr/>
          </p:nvSpPr>
          <p:spPr>
            <a:xfrm>
              <a:off x="372097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8" name="pl658"/>
            <p:cNvSpPr/>
            <p:nvPr/>
          </p:nvSpPr>
          <p:spPr>
            <a:xfrm>
              <a:off x="393139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9" name="tx659"/>
            <p:cNvSpPr/>
            <p:nvPr/>
          </p:nvSpPr>
          <p:spPr>
            <a:xfrm rot="-5400000">
              <a:off x="2333324"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60" name="tx660"/>
            <p:cNvSpPr/>
            <p:nvPr/>
          </p:nvSpPr>
          <p:spPr>
            <a:xfrm rot="-5400000">
              <a:off x="254374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1" name="tx661"/>
            <p:cNvSpPr/>
            <p:nvPr/>
          </p:nvSpPr>
          <p:spPr>
            <a:xfrm rot="-5400000">
              <a:off x="2754156"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2" name="tx662"/>
            <p:cNvSpPr/>
            <p:nvPr/>
          </p:nvSpPr>
          <p:spPr>
            <a:xfrm rot="-5400000">
              <a:off x="2964571"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3" name="tx663"/>
            <p:cNvSpPr/>
            <p:nvPr/>
          </p:nvSpPr>
          <p:spPr>
            <a:xfrm rot="-5400000">
              <a:off x="317498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4" name="tx664"/>
            <p:cNvSpPr/>
            <p:nvPr/>
          </p:nvSpPr>
          <p:spPr>
            <a:xfrm rot="-5400000">
              <a:off x="3385376"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5" name="tx665"/>
            <p:cNvSpPr/>
            <p:nvPr/>
          </p:nvSpPr>
          <p:spPr>
            <a:xfrm rot="-5400000">
              <a:off x="359581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6" name="tx666"/>
            <p:cNvSpPr/>
            <p:nvPr/>
          </p:nvSpPr>
          <p:spPr>
            <a:xfrm rot="-5400000">
              <a:off x="380623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7" name="pl667"/>
            <p:cNvSpPr/>
            <p:nvPr/>
          </p:nvSpPr>
          <p:spPr>
            <a:xfrm>
              <a:off x="414827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4358688"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9" name="pl669"/>
            <p:cNvSpPr/>
            <p:nvPr/>
          </p:nvSpPr>
          <p:spPr>
            <a:xfrm>
              <a:off x="456910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0" name="pl670"/>
            <p:cNvSpPr/>
            <p:nvPr/>
          </p:nvSpPr>
          <p:spPr>
            <a:xfrm>
              <a:off x="477951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1" name="pl671"/>
            <p:cNvSpPr/>
            <p:nvPr/>
          </p:nvSpPr>
          <p:spPr>
            <a:xfrm>
              <a:off x="498993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2" name="pl672"/>
            <p:cNvSpPr/>
            <p:nvPr/>
          </p:nvSpPr>
          <p:spPr>
            <a:xfrm>
              <a:off x="5200351"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3" name="pl673"/>
            <p:cNvSpPr/>
            <p:nvPr/>
          </p:nvSpPr>
          <p:spPr>
            <a:xfrm>
              <a:off x="541076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4" name="pl674"/>
            <p:cNvSpPr/>
            <p:nvPr/>
          </p:nvSpPr>
          <p:spPr>
            <a:xfrm>
              <a:off x="562118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5" name="tx675"/>
            <p:cNvSpPr/>
            <p:nvPr/>
          </p:nvSpPr>
          <p:spPr>
            <a:xfrm rot="-5400000">
              <a:off x="402311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6" name="tx676"/>
            <p:cNvSpPr/>
            <p:nvPr/>
          </p:nvSpPr>
          <p:spPr>
            <a:xfrm rot="-5400000">
              <a:off x="4233531"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7" name="tx677"/>
            <p:cNvSpPr/>
            <p:nvPr/>
          </p:nvSpPr>
          <p:spPr>
            <a:xfrm rot="-5400000">
              <a:off x="444394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78" name="tx678"/>
            <p:cNvSpPr/>
            <p:nvPr/>
          </p:nvSpPr>
          <p:spPr>
            <a:xfrm rot="-5400000">
              <a:off x="465436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79" name="tx679"/>
            <p:cNvSpPr/>
            <p:nvPr/>
          </p:nvSpPr>
          <p:spPr>
            <a:xfrm rot="-5400000">
              <a:off x="486477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80" name="tx680"/>
            <p:cNvSpPr/>
            <p:nvPr/>
          </p:nvSpPr>
          <p:spPr>
            <a:xfrm rot="-5400000">
              <a:off x="5075167"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81" name="tx681"/>
            <p:cNvSpPr/>
            <p:nvPr/>
          </p:nvSpPr>
          <p:spPr>
            <a:xfrm rot="-5400000">
              <a:off x="528561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82" name="tx682"/>
            <p:cNvSpPr/>
            <p:nvPr/>
          </p:nvSpPr>
          <p:spPr>
            <a:xfrm rot="-5400000">
              <a:off x="5496026"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83" name="pl683"/>
            <p:cNvSpPr/>
            <p:nvPr/>
          </p:nvSpPr>
          <p:spPr>
            <a:xfrm>
              <a:off x="583806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4" name="pl684"/>
            <p:cNvSpPr/>
            <p:nvPr/>
          </p:nvSpPr>
          <p:spPr>
            <a:xfrm>
              <a:off x="604847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5" name="pl685"/>
            <p:cNvSpPr/>
            <p:nvPr/>
          </p:nvSpPr>
          <p:spPr>
            <a:xfrm>
              <a:off x="625889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6" name="pl686"/>
            <p:cNvSpPr/>
            <p:nvPr/>
          </p:nvSpPr>
          <p:spPr>
            <a:xfrm>
              <a:off x="646931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7" name="pl687"/>
            <p:cNvSpPr/>
            <p:nvPr/>
          </p:nvSpPr>
          <p:spPr>
            <a:xfrm>
              <a:off x="667972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8" name="pl688"/>
            <p:cNvSpPr/>
            <p:nvPr/>
          </p:nvSpPr>
          <p:spPr>
            <a:xfrm>
              <a:off x="689014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9" name="pl689"/>
            <p:cNvSpPr/>
            <p:nvPr/>
          </p:nvSpPr>
          <p:spPr>
            <a:xfrm>
              <a:off x="7100558"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0" name="pl690"/>
            <p:cNvSpPr/>
            <p:nvPr/>
          </p:nvSpPr>
          <p:spPr>
            <a:xfrm>
              <a:off x="731097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1" name="tx691"/>
            <p:cNvSpPr/>
            <p:nvPr/>
          </p:nvSpPr>
          <p:spPr>
            <a:xfrm rot="-5400000">
              <a:off x="5712906"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92" name="tx692"/>
            <p:cNvSpPr/>
            <p:nvPr/>
          </p:nvSpPr>
          <p:spPr>
            <a:xfrm rot="-5400000">
              <a:off x="592332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93" name="tx693"/>
            <p:cNvSpPr/>
            <p:nvPr/>
          </p:nvSpPr>
          <p:spPr>
            <a:xfrm rot="-5400000">
              <a:off x="613373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94" name="tx694"/>
            <p:cNvSpPr/>
            <p:nvPr/>
          </p:nvSpPr>
          <p:spPr>
            <a:xfrm rot="-5400000">
              <a:off x="634415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95" name="tx695"/>
            <p:cNvSpPr/>
            <p:nvPr/>
          </p:nvSpPr>
          <p:spPr>
            <a:xfrm rot="-5400000">
              <a:off x="655456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6" name="tx696"/>
            <p:cNvSpPr/>
            <p:nvPr/>
          </p:nvSpPr>
          <p:spPr>
            <a:xfrm rot="-5400000">
              <a:off x="6764958"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97" name="tx697"/>
            <p:cNvSpPr/>
            <p:nvPr/>
          </p:nvSpPr>
          <p:spPr>
            <a:xfrm rot="-5400000">
              <a:off x="6975401"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98" name="tx698"/>
            <p:cNvSpPr/>
            <p:nvPr/>
          </p:nvSpPr>
          <p:spPr>
            <a:xfrm rot="-5400000">
              <a:off x="718581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99" name="pl699"/>
            <p:cNvSpPr/>
            <p:nvPr/>
          </p:nvSpPr>
          <p:spPr>
            <a:xfrm>
              <a:off x="752785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773827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1" name="pl701"/>
            <p:cNvSpPr/>
            <p:nvPr/>
          </p:nvSpPr>
          <p:spPr>
            <a:xfrm>
              <a:off x="794868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2" name="pl702"/>
            <p:cNvSpPr/>
            <p:nvPr/>
          </p:nvSpPr>
          <p:spPr>
            <a:xfrm>
              <a:off x="815910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3" name="pl703"/>
            <p:cNvSpPr/>
            <p:nvPr/>
          </p:nvSpPr>
          <p:spPr>
            <a:xfrm>
              <a:off x="836951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4" name="pl704"/>
            <p:cNvSpPr/>
            <p:nvPr/>
          </p:nvSpPr>
          <p:spPr>
            <a:xfrm>
              <a:off x="857993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5" name="pl705"/>
            <p:cNvSpPr/>
            <p:nvPr/>
          </p:nvSpPr>
          <p:spPr>
            <a:xfrm>
              <a:off x="879034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6" name="pl706"/>
            <p:cNvSpPr/>
            <p:nvPr/>
          </p:nvSpPr>
          <p:spPr>
            <a:xfrm>
              <a:off x="900076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7" name="tx707"/>
            <p:cNvSpPr/>
            <p:nvPr/>
          </p:nvSpPr>
          <p:spPr>
            <a:xfrm rot="-5400000">
              <a:off x="740269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8" name="tx708"/>
            <p:cNvSpPr/>
            <p:nvPr/>
          </p:nvSpPr>
          <p:spPr>
            <a:xfrm rot="-5400000">
              <a:off x="761311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9" name="tx709"/>
            <p:cNvSpPr/>
            <p:nvPr/>
          </p:nvSpPr>
          <p:spPr>
            <a:xfrm rot="-5400000">
              <a:off x="782352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10" name="tx710"/>
            <p:cNvSpPr/>
            <p:nvPr/>
          </p:nvSpPr>
          <p:spPr>
            <a:xfrm rot="-5400000">
              <a:off x="803394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11" name="tx711"/>
            <p:cNvSpPr/>
            <p:nvPr/>
          </p:nvSpPr>
          <p:spPr>
            <a:xfrm rot="-5400000">
              <a:off x="824436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12" name="tx712"/>
            <p:cNvSpPr/>
            <p:nvPr/>
          </p:nvSpPr>
          <p:spPr>
            <a:xfrm rot="-5400000">
              <a:off x="8454749"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13" name="tx713"/>
            <p:cNvSpPr/>
            <p:nvPr/>
          </p:nvSpPr>
          <p:spPr>
            <a:xfrm rot="-5400000">
              <a:off x="866519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14" name="tx714"/>
            <p:cNvSpPr/>
            <p:nvPr/>
          </p:nvSpPr>
          <p:spPr>
            <a:xfrm rot="-5400000">
              <a:off x="887560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15" name="tx715"/>
            <p:cNvSpPr/>
            <p:nvPr/>
          </p:nvSpPr>
          <p:spPr>
            <a:xfrm>
              <a:off x="570259" y="14664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16" name="tx716"/>
            <p:cNvSpPr/>
            <p:nvPr/>
          </p:nvSpPr>
          <p:spPr>
            <a:xfrm>
              <a:off x="508103" y="12128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17" name="tx717"/>
            <p:cNvSpPr/>
            <p:nvPr/>
          </p:nvSpPr>
          <p:spPr>
            <a:xfrm>
              <a:off x="508103" y="95918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8" name="pl718"/>
            <p:cNvSpPr/>
            <p:nvPr/>
          </p:nvSpPr>
          <p:spPr>
            <a:xfrm>
              <a:off x="660250" y="150811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9" name="pl719"/>
            <p:cNvSpPr/>
            <p:nvPr/>
          </p:nvSpPr>
          <p:spPr>
            <a:xfrm>
              <a:off x="660250" y="125449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0" name="pl720"/>
            <p:cNvSpPr/>
            <p:nvPr/>
          </p:nvSpPr>
          <p:spPr>
            <a:xfrm>
              <a:off x="660250" y="100087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1" name="tx721"/>
            <p:cNvSpPr/>
            <p:nvPr/>
          </p:nvSpPr>
          <p:spPr>
            <a:xfrm>
              <a:off x="570259" y="250969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22" name="tx722"/>
            <p:cNvSpPr/>
            <p:nvPr/>
          </p:nvSpPr>
          <p:spPr>
            <a:xfrm>
              <a:off x="508103" y="225607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23" name="tx723"/>
            <p:cNvSpPr/>
            <p:nvPr/>
          </p:nvSpPr>
          <p:spPr>
            <a:xfrm>
              <a:off x="508103" y="20024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4" name="pl724"/>
            <p:cNvSpPr/>
            <p:nvPr/>
          </p:nvSpPr>
          <p:spPr>
            <a:xfrm>
              <a:off x="660250" y="255138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5" name="pl725"/>
            <p:cNvSpPr/>
            <p:nvPr/>
          </p:nvSpPr>
          <p:spPr>
            <a:xfrm>
              <a:off x="660250" y="229776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6" name="pl726"/>
            <p:cNvSpPr/>
            <p:nvPr/>
          </p:nvSpPr>
          <p:spPr>
            <a:xfrm>
              <a:off x="660250" y="204415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7" name="tx727"/>
            <p:cNvSpPr/>
            <p:nvPr/>
          </p:nvSpPr>
          <p:spPr>
            <a:xfrm>
              <a:off x="570259" y="355297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28" name="tx728"/>
            <p:cNvSpPr/>
            <p:nvPr/>
          </p:nvSpPr>
          <p:spPr>
            <a:xfrm>
              <a:off x="508103" y="329935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29" name="tx729"/>
            <p:cNvSpPr/>
            <p:nvPr/>
          </p:nvSpPr>
          <p:spPr>
            <a:xfrm>
              <a:off x="508103" y="304573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0" name="pl730"/>
            <p:cNvSpPr/>
            <p:nvPr/>
          </p:nvSpPr>
          <p:spPr>
            <a:xfrm>
              <a:off x="660250" y="359466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1" name="pl731"/>
            <p:cNvSpPr/>
            <p:nvPr/>
          </p:nvSpPr>
          <p:spPr>
            <a:xfrm>
              <a:off x="660250" y="334104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2" name="pl732"/>
            <p:cNvSpPr/>
            <p:nvPr/>
          </p:nvSpPr>
          <p:spPr>
            <a:xfrm>
              <a:off x="660250" y="308742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3" name="tx733"/>
            <p:cNvSpPr/>
            <p:nvPr/>
          </p:nvSpPr>
          <p:spPr>
            <a:xfrm>
              <a:off x="570259" y="459625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34" name="tx734"/>
            <p:cNvSpPr/>
            <p:nvPr/>
          </p:nvSpPr>
          <p:spPr>
            <a:xfrm>
              <a:off x="508103" y="434263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35" name="tx735"/>
            <p:cNvSpPr/>
            <p:nvPr/>
          </p:nvSpPr>
          <p:spPr>
            <a:xfrm>
              <a:off x="508103" y="408901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6" name="pl736"/>
            <p:cNvSpPr/>
            <p:nvPr/>
          </p:nvSpPr>
          <p:spPr>
            <a:xfrm>
              <a:off x="660250" y="463794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7" name="pl737"/>
            <p:cNvSpPr/>
            <p:nvPr/>
          </p:nvSpPr>
          <p:spPr>
            <a:xfrm>
              <a:off x="660250" y="438432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8" name="pl738"/>
            <p:cNvSpPr/>
            <p:nvPr/>
          </p:nvSpPr>
          <p:spPr>
            <a:xfrm>
              <a:off x="660250" y="413070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9" name="tx739"/>
            <p:cNvSpPr/>
            <p:nvPr/>
          </p:nvSpPr>
          <p:spPr>
            <a:xfrm>
              <a:off x="570259" y="563952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40" name="tx740"/>
            <p:cNvSpPr/>
            <p:nvPr/>
          </p:nvSpPr>
          <p:spPr>
            <a:xfrm>
              <a:off x="508103" y="538590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41" name="tx741"/>
            <p:cNvSpPr/>
            <p:nvPr/>
          </p:nvSpPr>
          <p:spPr>
            <a:xfrm>
              <a:off x="508103" y="513229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42" name="pl742"/>
            <p:cNvSpPr/>
            <p:nvPr/>
          </p:nvSpPr>
          <p:spPr>
            <a:xfrm>
              <a:off x="660250" y="568121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3" name="pl743"/>
            <p:cNvSpPr/>
            <p:nvPr/>
          </p:nvSpPr>
          <p:spPr>
            <a:xfrm>
              <a:off x="660250" y="542760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4" name="pl744"/>
            <p:cNvSpPr/>
            <p:nvPr/>
          </p:nvSpPr>
          <p:spPr>
            <a:xfrm>
              <a:off x="660250" y="517398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5" name="tx745"/>
            <p:cNvSpPr/>
            <p:nvPr/>
          </p:nvSpPr>
          <p:spPr>
            <a:xfrm rot="-5400000">
              <a:off x="-21439" y="3275494"/>
              <a:ext cx="7995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a:t>
              </a:r>
            </a:p>
          </p:txBody>
        </p:sp>
        <p:sp>
          <p:nvSpPr>
            <p:cNvPr id="746" name="tx746"/>
            <p:cNvSpPr/>
            <p:nvPr/>
          </p:nvSpPr>
          <p:spPr>
            <a:xfrm>
              <a:off x="695044" y="398022"/>
              <a:ext cx="526461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Drop-out between DTP1 and MCV1 (%), by country, ESAR, 2018-2025</a:t>
              </a:r>
            </a:p>
          </p:txBody>
        </p:sp>
        <p:sp>
          <p:nvSpPr>
            <p:cNvPr id="747" name="tx747"/>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48" name="tx748"/>
            <p:cNvSpPr/>
            <p:nvPr/>
          </p:nvSpPr>
          <p:spPr>
            <a:xfrm>
              <a:off x="6148514" y="6447866"/>
              <a:ext cx="29258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dropout for reference</a:t>
              </a:r>
            </a:p>
          </p:txBody>
        </p:sp>
        <p:sp>
          <p:nvSpPr>
            <p:cNvPr id="749" name="tx749"/>
            <p:cNvSpPr/>
            <p:nvPr/>
          </p:nvSpPr>
          <p:spPr>
            <a:xfrm>
              <a:off x="5791297" y="656856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7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trends in drop-out rates between DTP1 and MCV1 by country.
In 2025, Madagascar had the highest drop-out with 34% of children who received DTP1 not receiving MCV1.
South Africa had the lowest DTP-MCV drop-out (1%).
6 countries had DTP-MCV drop-out of more than 10%.#n
There were 2 countries with negative DTP-MCV dropout (ie. more children received MCV1 than DTP1).</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5610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831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1021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33726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67890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0595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9136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56104" y="1249958"/>
              <a:ext cx="2135265" cy="127077"/>
            </a:xfrm>
            <a:custGeom>
              <a:avLst/>
              <a:gdLst/>
              <a:ahLst/>
              <a:cxnLst/>
              <a:rect l="0" t="0" r="0" b="0"/>
              <a:pathLst>
                <a:path w="2135265" h="127077">
                  <a:moveTo>
                    <a:pt x="0" y="127077"/>
                  </a:moveTo>
                  <a:lnTo>
                    <a:pt x="85410" y="88954"/>
                  </a:lnTo>
                  <a:lnTo>
                    <a:pt x="170821" y="101661"/>
                  </a:lnTo>
                  <a:lnTo>
                    <a:pt x="256231" y="101661"/>
                  </a:lnTo>
                  <a:lnTo>
                    <a:pt x="341642" y="88954"/>
                  </a:lnTo>
                  <a:lnTo>
                    <a:pt x="427053" y="88954"/>
                  </a:lnTo>
                  <a:lnTo>
                    <a:pt x="512463" y="76246"/>
                  </a:lnTo>
                  <a:lnTo>
                    <a:pt x="597874" y="50830"/>
                  </a:lnTo>
                  <a:lnTo>
                    <a:pt x="683284" y="50830"/>
                  </a:lnTo>
                  <a:lnTo>
                    <a:pt x="768695" y="38123"/>
                  </a:lnTo>
                  <a:lnTo>
                    <a:pt x="854106" y="25415"/>
                  </a:lnTo>
                  <a:lnTo>
                    <a:pt x="939516" y="0"/>
                  </a:lnTo>
                  <a:lnTo>
                    <a:pt x="1024927" y="25415"/>
                  </a:lnTo>
                  <a:lnTo>
                    <a:pt x="1110337" y="38123"/>
                  </a:lnTo>
                  <a:lnTo>
                    <a:pt x="1195748" y="38123"/>
                  </a:lnTo>
                  <a:lnTo>
                    <a:pt x="1281159" y="63538"/>
                  </a:lnTo>
                  <a:lnTo>
                    <a:pt x="1366569" y="63538"/>
                  </a:lnTo>
                  <a:lnTo>
                    <a:pt x="1451980" y="50830"/>
                  </a:lnTo>
                  <a:lnTo>
                    <a:pt x="1537390" y="50830"/>
                  </a:lnTo>
                  <a:lnTo>
                    <a:pt x="1622801" y="38123"/>
                  </a:lnTo>
                  <a:lnTo>
                    <a:pt x="1708212" y="63538"/>
                  </a:lnTo>
                  <a:lnTo>
                    <a:pt x="1793622" y="76246"/>
                  </a:lnTo>
                  <a:lnTo>
                    <a:pt x="1879033" y="38123"/>
                  </a:lnTo>
                  <a:lnTo>
                    <a:pt x="1964443" y="25415"/>
                  </a:lnTo>
                  <a:lnTo>
                    <a:pt x="2049854" y="38123"/>
                  </a:lnTo>
                  <a:lnTo>
                    <a:pt x="2135265" y="25415"/>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904174" y="128476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76</a:t>
              </a:r>
            </a:p>
          </p:txBody>
        </p:sp>
        <p:sp>
          <p:nvSpPr>
            <p:cNvPr id="25" name="tx25"/>
            <p:cNvSpPr/>
            <p:nvPr/>
          </p:nvSpPr>
          <p:spPr>
            <a:xfrm>
              <a:off x="3223926" y="118310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84</a:t>
              </a:r>
            </a:p>
          </p:txBody>
        </p:sp>
        <p:sp>
          <p:nvSpPr>
            <p:cNvPr id="26" name="tx26"/>
            <p:cNvSpPr/>
            <p:nvPr/>
          </p:nvSpPr>
          <p:spPr>
            <a:xfrm>
              <a:off x="1428897" y="119775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79</a:t>
              </a:r>
            </a:p>
          </p:txBody>
        </p:sp>
        <p:sp>
          <p:nvSpPr>
            <p:cNvPr id="27" name="tx27"/>
            <p:cNvSpPr/>
            <p:nvPr/>
          </p:nvSpPr>
          <p:spPr>
            <a:xfrm>
              <a:off x="1855950" y="11342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84</a:t>
              </a:r>
            </a:p>
          </p:txBody>
        </p:sp>
        <p:sp>
          <p:nvSpPr>
            <p:cNvPr id="28" name="tx28"/>
            <p:cNvSpPr/>
            <p:nvPr/>
          </p:nvSpPr>
          <p:spPr>
            <a:xfrm>
              <a:off x="2283003" y="11723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29" name="tx29"/>
            <p:cNvSpPr/>
            <p:nvPr/>
          </p:nvSpPr>
          <p:spPr>
            <a:xfrm>
              <a:off x="2624645" y="114687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83</a:t>
              </a:r>
            </a:p>
          </p:txBody>
        </p:sp>
        <p:sp>
          <p:nvSpPr>
            <p:cNvPr id="30" name="tx30"/>
            <p:cNvSpPr/>
            <p:nvPr/>
          </p:nvSpPr>
          <p:spPr>
            <a:xfrm>
              <a:off x="3051698" y="114687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83</a:t>
              </a:r>
            </a:p>
          </p:txBody>
        </p:sp>
        <p:sp>
          <p:nvSpPr>
            <p:cNvPr id="31" name="pl31"/>
            <p:cNvSpPr/>
            <p:nvPr/>
          </p:nvSpPr>
          <p:spPr>
            <a:xfrm>
              <a:off x="761438"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5" name="pl35"/>
            <p:cNvSpPr/>
            <p:nvPr/>
          </p:nvSpPr>
          <p:spPr>
            <a:xfrm>
              <a:off x="761438"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6" name="pl36"/>
            <p:cNvSpPr/>
            <p:nvPr/>
          </p:nvSpPr>
          <p:spPr>
            <a:xfrm>
              <a:off x="761438"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61438"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61438"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761438"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761438"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05610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14831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191021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233726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267890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310595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319136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2337263" y="3160999"/>
              <a:ext cx="854106" cy="889541"/>
            </a:xfrm>
            <a:custGeom>
              <a:avLst/>
              <a:gdLst/>
              <a:ahLst/>
              <a:cxnLst/>
              <a:rect l="0" t="0" r="0" b="0"/>
              <a:pathLst>
                <a:path w="854106" h="889541">
                  <a:moveTo>
                    <a:pt x="0" y="889541"/>
                  </a:moveTo>
                  <a:lnTo>
                    <a:pt x="85410" y="660802"/>
                  </a:lnTo>
                  <a:lnTo>
                    <a:pt x="170821" y="521017"/>
                  </a:lnTo>
                  <a:lnTo>
                    <a:pt x="256231" y="241446"/>
                  </a:lnTo>
                  <a:lnTo>
                    <a:pt x="341642" y="25415"/>
                  </a:lnTo>
                  <a:lnTo>
                    <a:pt x="427053" y="12707"/>
                  </a:lnTo>
                  <a:lnTo>
                    <a:pt x="512463" y="25415"/>
                  </a:lnTo>
                  <a:lnTo>
                    <a:pt x="597874" y="12707"/>
                  </a:lnTo>
                  <a:lnTo>
                    <a:pt x="683284" y="12707"/>
                  </a:lnTo>
                  <a:lnTo>
                    <a:pt x="768695" y="12707"/>
                  </a:lnTo>
                  <a:lnTo>
                    <a:pt x="854106" y="0"/>
                  </a:lnTo>
                </a:path>
              </a:pathLst>
            </a:custGeom>
            <a:ln w="27101" cap="flat">
              <a:solidFill>
                <a:srgbClr val="1CABE2">
                  <a:alpha val="100000"/>
                </a:srgbClr>
              </a:solidFill>
              <a:prstDash val="solid"/>
              <a:round/>
            </a:ln>
          </p:spPr>
          <p:txBody>
            <a:bodyPr/>
            <a:lstStyle/>
            <a:p>
              <a:endParaRPr/>
            </a:p>
          </p:txBody>
        </p:sp>
        <p:sp>
          <p:nvSpPr>
            <p:cNvPr id="51" name="tx51"/>
            <p:cNvSpPr/>
            <p:nvPr/>
          </p:nvSpPr>
          <p:spPr>
            <a:xfrm>
              <a:off x="2261298" y="395827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a:t>
              </a:r>
            </a:p>
          </p:txBody>
        </p:sp>
        <p:sp>
          <p:nvSpPr>
            <p:cNvPr id="52" name="tx52"/>
            <p:cNvSpPr/>
            <p:nvPr/>
          </p:nvSpPr>
          <p:spPr>
            <a:xfrm>
              <a:off x="3223926" y="306873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79</a:t>
              </a:r>
            </a:p>
          </p:txBody>
        </p:sp>
        <p:sp>
          <p:nvSpPr>
            <p:cNvPr id="53" name="tx53"/>
            <p:cNvSpPr/>
            <p:nvPr/>
          </p:nvSpPr>
          <p:spPr>
            <a:xfrm>
              <a:off x="2624645" y="3047643"/>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77</a:t>
              </a:r>
            </a:p>
          </p:txBody>
        </p:sp>
        <p:sp>
          <p:nvSpPr>
            <p:cNvPr id="54" name="tx54"/>
            <p:cNvSpPr/>
            <p:nvPr/>
          </p:nvSpPr>
          <p:spPr>
            <a:xfrm>
              <a:off x="3051698" y="30325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78</a:t>
              </a:r>
            </a:p>
          </p:txBody>
        </p:sp>
        <p:sp>
          <p:nvSpPr>
            <p:cNvPr id="55" name="pl55"/>
            <p:cNvSpPr/>
            <p:nvPr/>
          </p:nvSpPr>
          <p:spPr>
            <a:xfrm>
              <a:off x="761438"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761438"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761438"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761438"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61438"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61438"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761438"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05610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14831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191021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33726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267890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310595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319136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1056104" y="5160995"/>
              <a:ext cx="2135265" cy="775171"/>
            </a:xfrm>
            <a:custGeom>
              <a:avLst/>
              <a:gdLst/>
              <a:ahLst/>
              <a:cxnLst/>
              <a:rect l="0" t="0" r="0" b="0"/>
              <a:pathLst>
                <a:path w="2135265" h="775171">
                  <a:moveTo>
                    <a:pt x="0" y="749756"/>
                  </a:moveTo>
                  <a:lnTo>
                    <a:pt x="85410" y="762464"/>
                  </a:lnTo>
                  <a:lnTo>
                    <a:pt x="170821" y="775171"/>
                  </a:lnTo>
                  <a:lnTo>
                    <a:pt x="256231" y="762464"/>
                  </a:lnTo>
                  <a:lnTo>
                    <a:pt x="341642" y="762464"/>
                  </a:lnTo>
                  <a:lnTo>
                    <a:pt x="427053" y="775171"/>
                  </a:lnTo>
                  <a:lnTo>
                    <a:pt x="512463" y="762464"/>
                  </a:lnTo>
                  <a:lnTo>
                    <a:pt x="597874" y="775171"/>
                  </a:lnTo>
                  <a:lnTo>
                    <a:pt x="683284" y="762464"/>
                  </a:lnTo>
                  <a:lnTo>
                    <a:pt x="768695" y="749756"/>
                  </a:lnTo>
                  <a:lnTo>
                    <a:pt x="854106" y="762464"/>
                  </a:lnTo>
                  <a:lnTo>
                    <a:pt x="939516" y="762464"/>
                  </a:lnTo>
                  <a:lnTo>
                    <a:pt x="1024927" y="775171"/>
                  </a:lnTo>
                  <a:lnTo>
                    <a:pt x="1110337" y="749756"/>
                  </a:lnTo>
                  <a:lnTo>
                    <a:pt x="1195748" y="686217"/>
                  </a:lnTo>
                  <a:lnTo>
                    <a:pt x="1281159" y="559140"/>
                  </a:lnTo>
                  <a:lnTo>
                    <a:pt x="1366569" y="432062"/>
                  </a:lnTo>
                  <a:lnTo>
                    <a:pt x="1451980" y="393939"/>
                  </a:lnTo>
                  <a:lnTo>
                    <a:pt x="1537390" y="368524"/>
                  </a:lnTo>
                  <a:lnTo>
                    <a:pt x="1622801" y="203323"/>
                  </a:lnTo>
                  <a:lnTo>
                    <a:pt x="1708212" y="203323"/>
                  </a:lnTo>
                  <a:lnTo>
                    <a:pt x="1793622" y="203323"/>
                  </a:lnTo>
                  <a:lnTo>
                    <a:pt x="1879033" y="88954"/>
                  </a:lnTo>
                  <a:lnTo>
                    <a:pt x="1964443" y="88954"/>
                  </a:lnTo>
                  <a:lnTo>
                    <a:pt x="2049854" y="50830"/>
                  </a:lnTo>
                  <a:lnTo>
                    <a:pt x="2135265" y="0"/>
                  </a:lnTo>
                </a:path>
              </a:pathLst>
            </a:custGeom>
            <a:ln w="27101" cap="flat">
              <a:solidFill>
                <a:srgbClr val="1CABE2">
                  <a:alpha val="100000"/>
                </a:srgbClr>
              </a:solidFill>
              <a:prstDash val="solid"/>
              <a:round/>
            </a:ln>
          </p:spPr>
          <p:txBody>
            <a:bodyPr/>
            <a:lstStyle/>
            <a:p>
              <a:endParaRPr/>
            </a:p>
          </p:txBody>
        </p:sp>
        <p:sp>
          <p:nvSpPr>
            <p:cNvPr id="75" name="tx75"/>
            <p:cNvSpPr/>
            <p:nvPr/>
          </p:nvSpPr>
          <p:spPr>
            <a:xfrm>
              <a:off x="980139" y="581848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a:t>
              </a:r>
            </a:p>
          </p:txBody>
        </p:sp>
        <p:sp>
          <p:nvSpPr>
            <p:cNvPr id="76" name="tx76"/>
            <p:cNvSpPr/>
            <p:nvPr/>
          </p:nvSpPr>
          <p:spPr>
            <a:xfrm>
              <a:off x="3223926" y="5068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65</a:t>
              </a:r>
            </a:p>
          </p:txBody>
        </p:sp>
        <p:sp>
          <p:nvSpPr>
            <p:cNvPr id="77" name="tx77"/>
            <p:cNvSpPr/>
            <p:nvPr/>
          </p:nvSpPr>
          <p:spPr>
            <a:xfrm>
              <a:off x="1456027" y="5796490"/>
              <a:ext cx="54260"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a:t>
              </a:r>
            </a:p>
          </p:txBody>
        </p:sp>
        <p:sp>
          <p:nvSpPr>
            <p:cNvPr id="78" name="tx78"/>
            <p:cNvSpPr/>
            <p:nvPr/>
          </p:nvSpPr>
          <p:spPr>
            <a:xfrm>
              <a:off x="1883080" y="5783544"/>
              <a:ext cx="54260"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a:t>
              </a:r>
            </a:p>
          </p:txBody>
        </p:sp>
        <p:sp>
          <p:nvSpPr>
            <p:cNvPr id="79" name="tx79"/>
            <p:cNvSpPr/>
            <p:nvPr/>
          </p:nvSpPr>
          <p:spPr>
            <a:xfrm>
              <a:off x="2283003" y="558017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21</a:t>
              </a:r>
            </a:p>
          </p:txBody>
        </p:sp>
        <p:sp>
          <p:nvSpPr>
            <p:cNvPr id="80" name="tx80"/>
            <p:cNvSpPr/>
            <p:nvPr/>
          </p:nvSpPr>
          <p:spPr>
            <a:xfrm>
              <a:off x="2624645" y="52231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49</a:t>
              </a:r>
            </a:p>
          </p:txBody>
        </p:sp>
        <p:sp>
          <p:nvSpPr>
            <p:cNvPr id="81" name="tx81"/>
            <p:cNvSpPr/>
            <p:nvPr/>
          </p:nvSpPr>
          <p:spPr>
            <a:xfrm>
              <a:off x="3051698" y="50706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61</a:t>
              </a:r>
            </a:p>
          </p:txBody>
        </p:sp>
        <p:sp>
          <p:nvSpPr>
            <p:cNvPr id="82" name="pl82"/>
            <p:cNvSpPr/>
            <p:nvPr/>
          </p:nvSpPr>
          <p:spPr>
            <a:xfrm>
              <a:off x="3555625"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3" name="pl83"/>
            <p:cNvSpPr/>
            <p:nvPr/>
          </p:nvSpPr>
          <p:spPr>
            <a:xfrm>
              <a:off x="3555625"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3555625"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3555625"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3555625"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3555625"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3555625"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555625"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555625"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3555625"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3555625"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3555625"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385029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27734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70439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5131451"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47309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90014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9855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3850292" y="1249958"/>
              <a:ext cx="2135265" cy="165200"/>
            </a:xfrm>
            <a:custGeom>
              <a:avLst/>
              <a:gdLst/>
              <a:ahLst/>
              <a:cxnLst/>
              <a:rect l="0" t="0" r="0" b="0"/>
              <a:pathLst>
                <a:path w="2135265" h="165200">
                  <a:moveTo>
                    <a:pt x="0" y="165200"/>
                  </a:moveTo>
                  <a:lnTo>
                    <a:pt x="85410" y="139785"/>
                  </a:lnTo>
                  <a:lnTo>
                    <a:pt x="170821" y="114369"/>
                  </a:lnTo>
                  <a:lnTo>
                    <a:pt x="256231" y="88954"/>
                  </a:lnTo>
                  <a:lnTo>
                    <a:pt x="341642" y="76246"/>
                  </a:lnTo>
                  <a:lnTo>
                    <a:pt x="427053" y="76246"/>
                  </a:lnTo>
                  <a:lnTo>
                    <a:pt x="512463" y="50830"/>
                  </a:lnTo>
                  <a:lnTo>
                    <a:pt x="597874" y="38123"/>
                  </a:lnTo>
                  <a:lnTo>
                    <a:pt x="683284" y="38123"/>
                  </a:lnTo>
                  <a:lnTo>
                    <a:pt x="768695" y="25415"/>
                  </a:lnTo>
                  <a:lnTo>
                    <a:pt x="854106" y="12707"/>
                  </a:lnTo>
                  <a:lnTo>
                    <a:pt x="939516" y="0"/>
                  </a:lnTo>
                  <a:lnTo>
                    <a:pt x="1024927" y="12707"/>
                  </a:lnTo>
                  <a:lnTo>
                    <a:pt x="1110337" y="38123"/>
                  </a:lnTo>
                  <a:lnTo>
                    <a:pt x="1195748" y="12707"/>
                  </a:lnTo>
                  <a:lnTo>
                    <a:pt x="1281159" y="12707"/>
                  </a:lnTo>
                  <a:lnTo>
                    <a:pt x="1366569" y="12707"/>
                  </a:lnTo>
                  <a:lnTo>
                    <a:pt x="1451980" y="25415"/>
                  </a:lnTo>
                  <a:lnTo>
                    <a:pt x="1537390" y="12707"/>
                  </a:lnTo>
                  <a:lnTo>
                    <a:pt x="1622801" y="0"/>
                  </a:lnTo>
                  <a:lnTo>
                    <a:pt x="1708212" y="25415"/>
                  </a:lnTo>
                  <a:lnTo>
                    <a:pt x="1793622" y="38123"/>
                  </a:lnTo>
                  <a:lnTo>
                    <a:pt x="1879033" y="25415"/>
                  </a:lnTo>
                  <a:lnTo>
                    <a:pt x="1964443" y="0"/>
                  </a:lnTo>
                  <a:lnTo>
                    <a:pt x="2049854" y="25415"/>
                  </a:lnTo>
                  <a:lnTo>
                    <a:pt x="2135265" y="12707"/>
                  </a:lnTo>
                </a:path>
              </a:pathLst>
            </a:custGeom>
            <a:ln w="27101" cap="flat">
              <a:solidFill>
                <a:srgbClr val="1CABE2">
                  <a:alpha val="100000"/>
                </a:srgbClr>
              </a:solidFill>
              <a:prstDash val="solid"/>
              <a:round/>
            </a:ln>
          </p:spPr>
          <p:txBody>
            <a:bodyPr/>
            <a:lstStyle/>
            <a:p>
              <a:endParaRPr/>
            </a:p>
          </p:txBody>
        </p:sp>
        <p:sp>
          <p:nvSpPr>
            <p:cNvPr id="102" name="tx102"/>
            <p:cNvSpPr/>
            <p:nvPr/>
          </p:nvSpPr>
          <p:spPr>
            <a:xfrm>
              <a:off x="3698362" y="132284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73</a:t>
              </a:r>
            </a:p>
          </p:txBody>
        </p:sp>
        <p:sp>
          <p:nvSpPr>
            <p:cNvPr id="103" name="tx103"/>
            <p:cNvSpPr/>
            <p:nvPr/>
          </p:nvSpPr>
          <p:spPr>
            <a:xfrm>
              <a:off x="6018113" y="11703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85</a:t>
              </a:r>
            </a:p>
          </p:txBody>
        </p:sp>
        <p:sp>
          <p:nvSpPr>
            <p:cNvPr id="104" name="tx104"/>
            <p:cNvSpPr/>
            <p:nvPr/>
          </p:nvSpPr>
          <p:spPr>
            <a:xfrm>
              <a:off x="4223084" y="118505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105" name="tx105"/>
            <p:cNvSpPr/>
            <p:nvPr/>
          </p:nvSpPr>
          <p:spPr>
            <a:xfrm>
              <a:off x="4650137" y="11215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85</a:t>
              </a:r>
            </a:p>
          </p:txBody>
        </p:sp>
        <p:sp>
          <p:nvSpPr>
            <p:cNvPr id="106" name="tx106"/>
            <p:cNvSpPr/>
            <p:nvPr/>
          </p:nvSpPr>
          <p:spPr>
            <a:xfrm>
              <a:off x="5077190" y="11215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85</a:t>
              </a:r>
            </a:p>
          </p:txBody>
        </p:sp>
        <p:sp>
          <p:nvSpPr>
            <p:cNvPr id="107" name="tx107"/>
            <p:cNvSpPr/>
            <p:nvPr/>
          </p:nvSpPr>
          <p:spPr>
            <a:xfrm>
              <a:off x="5418832" y="11088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86</a:t>
              </a:r>
            </a:p>
          </p:txBody>
        </p:sp>
        <p:sp>
          <p:nvSpPr>
            <p:cNvPr id="108" name="tx108"/>
            <p:cNvSpPr/>
            <p:nvPr/>
          </p:nvSpPr>
          <p:spPr>
            <a:xfrm>
              <a:off x="5845885" y="11342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84</a:t>
              </a:r>
            </a:p>
          </p:txBody>
        </p:sp>
        <p:sp>
          <p:nvSpPr>
            <p:cNvPr id="109" name="pl109"/>
            <p:cNvSpPr/>
            <p:nvPr/>
          </p:nvSpPr>
          <p:spPr>
            <a:xfrm>
              <a:off x="3555625"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3555625"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3555625"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3555625"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3555625"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3555625"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3555625"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555625"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555625"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3555625"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555625"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555625"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85029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27734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470439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5131451"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547309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590014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59855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5643914" y="3427862"/>
              <a:ext cx="341642" cy="648094"/>
            </a:xfrm>
            <a:custGeom>
              <a:avLst/>
              <a:gdLst/>
              <a:ahLst/>
              <a:cxnLst/>
              <a:rect l="0" t="0" r="0" b="0"/>
              <a:pathLst>
                <a:path w="341642" h="648094">
                  <a:moveTo>
                    <a:pt x="0" y="648094"/>
                  </a:moveTo>
                  <a:lnTo>
                    <a:pt x="85410" y="559140"/>
                  </a:lnTo>
                  <a:lnTo>
                    <a:pt x="170821" y="419355"/>
                  </a:lnTo>
                  <a:lnTo>
                    <a:pt x="256231" y="254154"/>
                  </a:lnTo>
                  <a:lnTo>
                    <a:pt x="341642" y="0"/>
                  </a:lnTo>
                </a:path>
              </a:pathLst>
            </a:custGeom>
            <a:ln w="27101" cap="flat">
              <a:solidFill>
                <a:srgbClr val="1CABE2">
                  <a:alpha val="100000"/>
                </a:srgbClr>
              </a:solidFill>
              <a:prstDash val="solid"/>
              <a:round/>
            </a:ln>
          </p:spPr>
          <p:txBody>
            <a:bodyPr/>
            <a:lstStyle/>
            <a:p>
              <a:endParaRPr/>
            </a:p>
          </p:txBody>
        </p:sp>
        <p:sp>
          <p:nvSpPr>
            <p:cNvPr id="129" name="tx129"/>
            <p:cNvSpPr/>
            <p:nvPr/>
          </p:nvSpPr>
          <p:spPr>
            <a:xfrm>
              <a:off x="5567949" y="3986071"/>
              <a:ext cx="54260"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a:t>
              </a:r>
            </a:p>
          </p:txBody>
        </p:sp>
        <p:sp>
          <p:nvSpPr>
            <p:cNvPr id="130" name="tx130"/>
            <p:cNvSpPr/>
            <p:nvPr/>
          </p:nvSpPr>
          <p:spPr>
            <a:xfrm>
              <a:off x="6018113" y="33355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58</a:t>
              </a:r>
            </a:p>
          </p:txBody>
        </p:sp>
        <p:sp>
          <p:nvSpPr>
            <p:cNvPr id="131" name="tx131"/>
            <p:cNvSpPr/>
            <p:nvPr/>
          </p:nvSpPr>
          <p:spPr>
            <a:xfrm>
              <a:off x="5845885" y="354081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38</a:t>
              </a:r>
            </a:p>
          </p:txBody>
        </p:sp>
        <p:sp>
          <p:nvSpPr>
            <p:cNvPr id="132" name="pl132"/>
            <p:cNvSpPr/>
            <p:nvPr/>
          </p:nvSpPr>
          <p:spPr>
            <a:xfrm>
              <a:off x="3555625"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3555625"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3555625"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5" name="pl135"/>
            <p:cNvSpPr/>
            <p:nvPr/>
          </p:nvSpPr>
          <p:spPr>
            <a:xfrm>
              <a:off x="3555625"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6" name="pl136"/>
            <p:cNvSpPr/>
            <p:nvPr/>
          </p:nvSpPr>
          <p:spPr>
            <a:xfrm>
              <a:off x="3555625"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7" name="pl137"/>
            <p:cNvSpPr/>
            <p:nvPr/>
          </p:nvSpPr>
          <p:spPr>
            <a:xfrm>
              <a:off x="3555625"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8" name="pl138"/>
            <p:cNvSpPr/>
            <p:nvPr/>
          </p:nvSpPr>
          <p:spPr>
            <a:xfrm>
              <a:off x="3555625"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3555625"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3555625"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3555625"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3555625"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3555625"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385029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427734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470439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5131451"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547309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590014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9855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4533576" y="5008502"/>
              <a:ext cx="1451980" cy="978495"/>
            </a:xfrm>
            <a:custGeom>
              <a:avLst/>
              <a:gdLst/>
              <a:ahLst/>
              <a:cxnLst/>
              <a:rect l="0" t="0" r="0" b="0"/>
              <a:pathLst>
                <a:path w="1451980" h="978495">
                  <a:moveTo>
                    <a:pt x="0" y="978495"/>
                  </a:moveTo>
                  <a:lnTo>
                    <a:pt x="85410" y="965787"/>
                  </a:lnTo>
                  <a:lnTo>
                    <a:pt x="170821" y="889541"/>
                  </a:lnTo>
                  <a:lnTo>
                    <a:pt x="256231" y="749756"/>
                  </a:lnTo>
                  <a:lnTo>
                    <a:pt x="341642" y="609971"/>
                  </a:lnTo>
                  <a:lnTo>
                    <a:pt x="427053" y="330401"/>
                  </a:lnTo>
                  <a:lnTo>
                    <a:pt x="512463" y="127077"/>
                  </a:lnTo>
                  <a:lnTo>
                    <a:pt x="597874" y="101661"/>
                  </a:lnTo>
                  <a:lnTo>
                    <a:pt x="683284" y="63538"/>
                  </a:lnTo>
                  <a:lnTo>
                    <a:pt x="768695" y="38123"/>
                  </a:lnTo>
                  <a:lnTo>
                    <a:pt x="854106" y="0"/>
                  </a:lnTo>
                  <a:lnTo>
                    <a:pt x="939516" y="0"/>
                  </a:lnTo>
                  <a:lnTo>
                    <a:pt x="1024927" y="25415"/>
                  </a:lnTo>
                  <a:lnTo>
                    <a:pt x="1110337" y="50830"/>
                  </a:lnTo>
                  <a:lnTo>
                    <a:pt x="1195748" y="63538"/>
                  </a:lnTo>
                  <a:lnTo>
                    <a:pt x="1281159" y="25415"/>
                  </a:lnTo>
                  <a:lnTo>
                    <a:pt x="1366569" y="25415"/>
                  </a:lnTo>
                  <a:lnTo>
                    <a:pt x="1451980" y="12707"/>
                  </a:lnTo>
                </a:path>
              </a:pathLst>
            </a:custGeom>
            <a:ln w="27101" cap="flat">
              <a:solidFill>
                <a:srgbClr val="1CABE2">
                  <a:alpha val="100000"/>
                </a:srgbClr>
              </a:solidFill>
              <a:prstDash val="solid"/>
              <a:round/>
            </a:ln>
          </p:spPr>
          <p:txBody>
            <a:bodyPr/>
            <a:lstStyle/>
            <a:p>
              <a:endParaRPr/>
            </a:p>
          </p:txBody>
        </p:sp>
        <p:sp>
          <p:nvSpPr>
            <p:cNvPr id="152" name="tx152"/>
            <p:cNvSpPr/>
            <p:nvPr/>
          </p:nvSpPr>
          <p:spPr>
            <a:xfrm>
              <a:off x="4457611"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153" name="tx153"/>
            <p:cNvSpPr/>
            <p:nvPr/>
          </p:nvSpPr>
          <p:spPr>
            <a:xfrm>
              <a:off x="6018113" y="49289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76</a:t>
              </a:r>
            </a:p>
          </p:txBody>
        </p:sp>
        <p:sp>
          <p:nvSpPr>
            <p:cNvPr id="154" name="tx154"/>
            <p:cNvSpPr/>
            <p:nvPr/>
          </p:nvSpPr>
          <p:spPr>
            <a:xfrm>
              <a:off x="4677267" y="5759272"/>
              <a:ext cx="54260"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a:t>
              </a:r>
            </a:p>
          </p:txBody>
        </p:sp>
        <p:sp>
          <p:nvSpPr>
            <p:cNvPr id="155" name="tx155"/>
            <p:cNvSpPr/>
            <p:nvPr/>
          </p:nvSpPr>
          <p:spPr>
            <a:xfrm>
              <a:off x="5077190" y="49690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69</a:t>
              </a:r>
            </a:p>
          </p:txBody>
        </p:sp>
        <p:sp>
          <p:nvSpPr>
            <p:cNvPr id="156" name="tx156"/>
            <p:cNvSpPr/>
            <p:nvPr/>
          </p:nvSpPr>
          <p:spPr>
            <a:xfrm>
              <a:off x="5418832" y="4869730"/>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77</a:t>
              </a:r>
            </a:p>
          </p:txBody>
        </p:sp>
        <p:sp>
          <p:nvSpPr>
            <p:cNvPr id="157" name="tx157"/>
            <p:cNvSpPr/>
            <p:nvPr/>
          </p:nvSpPr>
          <p:spPr>
            <a:xfrm>
              <a:off x="5845885" y="489395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75</a:t>
              </a:r>
            </a:p>
          </p:txBody>
        </p:sp>
        <p:sp>
          <p:nvSpPr>
            <p:cNvPr id="158" name="pl158"/>
            <p:cNvSpPr/>
            <p:nvPr/>
          </p:nvSpPr>
          <p:spPr>
            <a:xfrm>
              <a:off x="6349812"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349812"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6349812"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6349812"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6349812"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6349812"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6349812"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349812"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349812"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349812"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349812"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6349812"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664447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707153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749858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792563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826728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869433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877974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6644479" y="1313497"/>
              <a:ext cx="2135265" cy="279570"/>
            </a:xfrm>
            <a:custGeom>
              <a:avLst/>
              <a:gdLst/>
              <a:ahLst/>
              <a:cxnLst/>
              <a:rect l="0" t="0" r="0" b="0"/>
              <a:pathLst>
                <a:path w="2135265" h="279570">
                  <a:moveTo>
                    <a:pt x="0" y="279570"/>
                  </a:moveTo>
                  <a:lnTo>
                    <a:pt x="85410" y="241446"/>
                  </a:lnTo>
                  <a:lnTo>
                    <a:pt x="170821" y="228739"/>
                  </a:lnTo>
                  <a:lnTo>
                    <a:pt x="256231" y="203323"/>
                  </a:lnTo>
                  <a:lnTo>
                    <a:pt x="341642" y="190616"/>
                  </a:lnTo>
                  <a:lnTo>
                    <a:pt x="427053" y="165200"/>
                  </a:lnTo>
                  <a:lnTo>
                    <a:pt x="512463" y="139785"/>
                  </a:lnTo>
                  <a:lnTo>
                    <a:pt x="597874" y="127077"/>
                  </a:lnTo>
                  <a:lnTo>
                    <a:pt x="683284" y="114369"/>
                  </a:lnTo>
                  <a:lnTo>
                    <a:pt x="768695" y="88954"/>
                  </a:lnTo>
                  <a:lnTo>
                    <a:pt x="854106" y="63538"/>
                  </a:lnTo>
                  <a:lnTo>
                    <a:pt x="939516" y="50830"/>
                  </a:lnTo>
                  <a:lnTo>
                    <a:pt x="1024927" y="63538"/>
                  </a:lnTo>
                  <a:lnTo>
                    <a:pt x="1110337" y="63538"/>
                  </a:lnTo>
                  <a:lnTo>
                    <a:pt x="1195748" y="38123"/>
                  </a:lnTo>
                  <a:lnTo>
                    <a:pt x="1281159" y="38123"/>
                  </a:lnTo>
                  <a:lnTo>
                    <a:pt x="1366569" y="38123"/>
                  </a:lnTo>
                  <a:lnTo>
                    <a:pt x="1451980" y="38123"/>
                  </a:lnTo>
                  <a:lnTo>
                    <a:pt x="1537390" y="12707"/>
                  </a:lnTo>
                  <a:lnTo>
                    <a:pt x="1622801" y="0"/>
                  </a:lnTo>
                  <a:lnTo>
                    <a:pt x="1708212" y="25415"/>
                  </a:lnTo>
                  <a:lnTo>
                    <a:pt x="1793622" y="50830"/>
                  </a:lnTo>
                  <a:lnTo>
                    <a:pt x="1879033" y="50830"/>
                  </a:lnTo>
                  <a:lnTo>
                    <a:pt x="1964443" y="25415"/>
                  </a:lnTo>
                  <a:lnTo>
                    <a:pt x="2049854" y="25415"/>
                  </a:lnTo>
                  <a:lnTo>
                    <a:pt x="2135265" y="12707"/>
                  </a:lnTo>
                </a:path>
              </a:pathLst>
            </a:custGeom>
            <a:ln w="27101" cap="flat">
              <a:solidFill>
                <a:srgbClr val="1CABE2">
                  <a:alpha val="100000"/>
                </a:srgbClr>
              </a:solidFill>
              <a:prstDash val="solid"/>
              <a:round/>
            </a:ln>
          </p:spPr>
          <p:txBody>
            <a:bodyPr/>
            <a:lstStyle/>
            <a:p>
              <a:endParaRPr/>
            </a:p>
          </p:txBody>
        </p:sp>
        <p:sp>
          <p:nvSpPr>
            <p:cNvPr id="178" name="tx178"/>
            <p:cNvSpPr/>
            <p:nvPr/>
          </p:nvSpPr>
          <p:spPr>
            <a:xfrm>
              <a:off x="6492549" y="15008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59</a:t>
              </a:r>
            </a:p>
          </p:txBody>
        </p:sp>
        <p:sp>
          <p:nvSpPr>
            <p:cNvPr id="179" name="tx179"/>
            <p:cNvSpPr/>
            <p:nvPr/>
          </p:nvSpPr>
          <p:spPr>
            <a:xfrm>
              <a:off x="8812300" y="12339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180" name="tx180"/>
            <p:cNvSpPr/>
            <p:nvPr/>
          </p:nvSpPr>
          <p:spPr>
            <a:xfrm>
              <a:off x="7017271" y="13375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68</a:t>
              </a:r>
            </a:p>
          </p:txBody>
        </p:sp>
        <p:sp>
          <p:nvSpPr>
            <p:cNvPr id="181" name="tx181"/>
            <p:cNvSpPr/>
            <p:nvPr/>
          </p:nvSpPr>
          <p:spPr>
            <a:xfrm>
              <a:off x="7444324" y="12358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76</a:t>
              </a:r>
            </a:p>
          </p:txBody>
        </p:sp>
        <p:sp>
          <p:nvSpPr>
            <p:cNvPr id="182" name="tx182"/>
            <p:cNvSpPr/>
            <p:nvPr/>
          </p:nvSpPr>
          <p:spPr>
            <a:xfrm>
              <a:off x="7871377" y="121046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78</a:t>
              </a:r>
            </a:p>
          </p:txBody>
        </p:sp>
        <p:sp>
          <p:nvSpPr>
            <p:cNvPr id="183" name="tx183"/>
            <p:cNvSpPr/>
            <p:nvPr/>
          </p:nvSpPr>
          <p:spPr>
            <a:xfrm>
              <a:off x="8213020" y="11723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184" name="tx184"/>
            <p:cNvSpPr/>
            <p:nvPr/>
          </p:nvSpPr>
          <p:spPr>
            <a:xfrm>
              <a:off x="8640073" y="119775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79</a:t>
              </a:r>
            </a:p>
          </p:txBody>
        </p:sp>
        <p:sp>
          <p:nvSpPr>
            <p:cNvPr id="185" name="pl185"/>
            <p:cNvSpPr/>
            <p:nvPr/>
          </p:nvSpPr>
          <p:spPr>
            <a:xfrm>
              <a:off x="6349812"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6" name="pl186"/>
            <p:cNvSpPr/>
            <p:nvPr/>
          </p:nvSpPr>
          <p:spPr>
            <a:xfrm>
              <a:off x="6349812"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7" name="pl187"/>
            <p:cNvSpPr/>
            <p:nvPr/>
          </p:nvSpPr>
          <p:spPr>
            <a:xfrm>
              <a:off x="6349812"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8" name="pl188"/>
            <p:cNvSpPr/>
            <p:nvPr/>
          </p:nvSpPr>
          <p:spPr>
            <a:xfrm>
              <a:off x="6349812"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9" name="pl189"/>
            <p:cNvSpPr/>
            <p:nvPr/>
          </p:nvSpPr>
          <p:spPr>
            <a:xfrm>
              <a:off x="6349812"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0" name="pl190"/>
            <p:cNvSpPr/>
            <p:nvPr/>
          </p:nvSpPr>
          <p:spPr>
            <a:xfrm>
              <a:off x="6349812"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1" name="pl191"/>
            <p:cNvSpPr/>
            <p:nvPr/>
          </p:nvSpPr>
          <p:spPr>
            <a:xfrm>
              <a:off x="6349812"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349812"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349812"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349812"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349812"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349812"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664447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707153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749858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792563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826728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869433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877974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6644479" y="3173707"/>
              <a:ext cx="2135265" cy="254154"/>
            </a:xfrm>
            <a:custGeom>
              <a:avLst/>
              <a:gdLst/>
              <a:ahLst/>
              <a:cxnLst/>
              <a:rect l="0" t="0" r="0" b="0"/>
              <a:pathLst>
                <a:path w="2135265" h="254154">
                  <a:moveTo>
                    <a:pt x="0" y="254154"/>
                  </a:moveTo>
                  <a:lnTo>
                    <a:pt x="85410" y="216031"/>
                  </a:lnTo>
                  <a:lnTo>
                    <a:pt x="170821" y="190616"/>
                  </a:lnTo>
                  <a:lnTo>
                    <a:pt x="256231" y="177908"/>
                  </a:lnTo>
                  <a:lnTo>
                    <a:pt x="341642" y="165200"/>
                  </a:lnTo>
                  <a:lnTo>
                    <a:pt x="427053" y="165200"/>
                  </a:lnTo>
                  <a:lnTo>
                    <a:pt x="512463" y="127077"/>
                  </a:lnTo>
                  <a:lnTo>
                    <a:pt x="597874" y="101661"/>
                  </a:lnTo>
                  <a:lnTo>
                    <a:pt x="683284" y="76246"/>
                  </a:lnTo>
                  <a:lnTo>
                    <a:pt x="768695" y="38123"/>
                  </a:lnTo>
                  <a:lnTo>
                    <a:pt x="854106" y="25415"/>
                  </a:lnTo>
                  <a:lnTo>
                    <a:pt x="939516" y="12707"/>
                  </a:lnTo>
                  <a:lnTo>
                    <a:pt x="1024927" y="12707"/>
                  </a:lnTo>
                  <a:lnTo>
                    <a:pt x="1110337" y="25415"/>
                  </a:lnTo>
                  <a:lnTo>
                    <a:pt x="1195748" y="25415"/>
                  </a:lnTo>
                  <a:lnTo>
                    <a:pt x="1281159" y="25415"/>
                  </a:lnTo>
                  <a:lnTo>
                    <a:pt x="1366569" y="50830"/>
                  </a:lnTo>
                  <a:lnTo>
                    <a:pt x="1451980" y="50830"/>
                  </a:lnTo>
                  <a:lnTo>
                    <a:pt x="1537390" y="12707"/>
                  </a:lnTo>
                  <a:lnTo>
                    <a:pt x="1622801" y="0"/>
                  </a:lnTo>
                  <a:lnTo>
                    <a:pt x="1708212" y="12707"/>
                  </a:lnTo>
                  <a:lnTo>
                    <a:pt x="1793622" y="50830"/>
                  </a:lnTo>
                  <a:lnTo>
                    <a:pt x="1879033" y="38123"/>
                  </a:lnTo>
                  <a:lnTo>
                    <a:pt x="1964443" y="12707"/>
                  </a:lnTo>
                  <a:lnTo>
                    <a:pt x="2049854" y="25415"/>
                  </a:lnTo>
                  <a:lnTo>
                    <a:pt x="2135265" y="12707"/>
                  </a:lnTo>
                </a:path>
              </a:pathLst>
            </a:custGeom>
            <a:ln w="27101" cap="flat">
              <a:solidFill>
                <a:srgbClr val="1CABE2">
                  <a:alpha val="100000"/>
                </a:srgbClr>
              </a:solidFill>
              <a:prstDash val="solid"/>
              <a:round/>
            </a:ln>
          </p:spPr>
          <p:txBody>
            <a:bodyPr/>
            <a:lstStyle/>
            <a:p>
              <a:endParaRPr/>
            </a:p>
          </p:txBody>
        </p:sp>
        <p:sp>
          <p:nvSpPr>
            <p:cNvPr id="205" name="tx205"/>
            <p:cNvSpPr/>
            <p:nvPr/>
          </p:nvSpPr>
          <p:spPr>
            <a:xfrm>
              <a:off x="6492549" y="33355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58</a:t>
              </a:r>
            </a:p>
          </p:txBody>
        </p:sp>
        <p:sp>
          <p:nvSpPr>
            <p:cNvPr id="206" name="tx206"/>
            <p:cNvSpPr/>
            <p:nvPr/>
          </p:nvSpPr>
          <p:spPr>
            <a:xfrm>
              <a:off x="8812300" y="3096530"/>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77</a:t>
              </a:r>
            </a:p>
          </p:txBody>
        </p:sp>
        <p:sp>
          <p:nvSpPr>
            <p:cNvPr id="207" name="tx207"/>
            <p:cNvSpPr/>
            <p:nvPr/>
          </p:nvSpPr>
          <p:spPr>
            <a:xfrm>
              <a:off x="7017271" y="31977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65</a:t>
              </a:r>
            </a:p>
          </p:txBody>
        </p:sp>
        <p:sp>
          <p:nvSpPr>
            <p:cNvPr id="208" name="tx208"/>
            <p:cNvSpPr/>
            <p:nvPr/>
          </p:nvSpPr>
          <p:spPr>
            <a:xfrm>
              <a:off x="7444324" y="30579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76</a:t>
              </a:r>
            </a:p>
          </p:txBody>
        </p:sp>
        <p:sp>
          <p:nvSpPr>
            <p:cNvPr id="209" name="tx209"/>
            <p:cNvSpPr/>
            <p:nvPr/>
          </p:nvSpPr>
          <p:spPr>
            <a:xfrm>
              <a:off x="7871377" y="30579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76</a:t>
              </a:r>
            </a:p>
          </p:txBody>
        </p:sp>
        <p:sp>
          <p:nvSpPr>
            <p:cNvPr id="210" name="tx210"/>
            <p:cNvSpPr/>
            <p:nvPr/>
          </p:nvSpPr>
          <p:spPr>
            <a:xfrm>
              <a:off x="8213020" y="30325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78</a:t>
              </a:r>
            </a:p>
          </p:txBody>
        </p:sp>
        <p:sp>
          <p:nvSpPr>
            <p:cNvPr id="211" name="tx211"/>
            <p:cNvSpPr/>
            <p:nvPr/>
          </p:nvSpPr>
          <p:spPr>
            <a:xfrm>
              <a:off x="8640073" y="30579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76</a:t>
              </a:r>
            </a:p>
          </p:txBody>
        </p:sp>
        <p:sp>
          <p:nvSpPr>
            <p:cNvPr id="212" name="pl212"/>
            <p:cNvSpPr/>
            <p:nvPr/>
          </p:nvSpPr>
          <p:spPr>
            <a:xfrm>
              <a:off x="6349812"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3" name="pl213"/>
            <p:cNvSpPr/>
            <p:nvPr/>
          </p:nvSpPr>
          <p:spPr>
            <a:xfrm>
              <a:off x="6349812"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4" name="pl214"/>
            <p:cNvSpPr/>
            <p:nvPr/>
          </p:nvSpPr>
          <p:spPr>
            <a:xfrm>
              <a:off x="6349812"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5" name="pl215"/>
            <p:cNvSpPr/>
            <p:nvPr/>
          </p:nvSpPr>
          <p:spPr>
            <a:xfrm>
              <a:off x="6349812"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6" name="pl216"/>
            <p:cNvSpPr/>
            <p:nvPr/>
          </p:nvSpPr>
          <p:spPr>
            <a:xfrm>
              <a:off x="6349812"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7" name="pl217"/>
            <p:cNvSpPr/>
            <p:nvPr/>
          </p:nvSpPr>
          <p:spPr>
            <a:xfrm>
              <a:off x="6349812"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8" name="pl218"/>
            <p:cNvSpPr/>
            <p:nvPr/>
          </p:nvSpPr>
          <p:spPr>
            <a:xfrm>
              <a:off x="6349812"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6349812"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6349812"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349812"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6349812"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6349812"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664447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707153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749858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92563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826728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869433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877974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7156942" y="5033918"/>
              <a:ext cx="1622801" cy="953080"/>
            </a:xfrm>
            <a:custGeom>
              <a:avLst/>
              <a:gdLst/>
              <a:ahLst/>
              <a:cxnLst/>
              <a:rect l="0" t="0" r="0" b="0"/>
              <a:pathLst>
                <a:path w="1622801" h="953080">
                  <a:moveTo>
                    <a:pt x="0" y="953080"/>
                  </a:moveTo>
                  <a:lnTo>
                    <a:pt x="85410" y="953080"/>
                  </a:lnTo>
                  <a:lnTo>
                    <a:pt x="170821" y="953080"/>
                  </a:lnTo>
                  <a:lnTo>
                    <a:pt x="256231" y="940372"/>
                  </a:lnTo>
                  <a:lnTo>
                    <a:pt x="341642" y="889541"/>
                  </a:lnTo>
                  <a:lnTo>
                    <a:pt x="427053" y="889541"/>
                  </a:lnTo>
                  <a:lnTo>
                    <a:pt x="512463" y="851418"/>
                  </a:lnTo>
                  <a:lnTo>
                    <a:pt x="597874" y="686217"/>
                  </a:lnTo>
                  <a:lnTo>
                    <a:pt x="683284" y="355816"/>
                  </a:lnTo>
                  <a:lnTo>
                    <a:pt x="768695" y="216031"/>
                  </a:lnTo>
                  <a:lnTo>
                    <a:pt x="854106" y="152492"/>
                  </a:lnTo>
                  <a:lnTo>
                    <a:pt x="939516" y="139785"/>
                  </a:lnTo>
                  <a:lnTo>
                    <a:pt x="1024927" y="63538"/>
                  </a:lnTo>
                  <a:lnTo>
                    <a:pt x="1110337" y="0"/>
                  </a:lnTo>
                  <a:lnTo>
                    <a:pt x="1195748" y="12707"/>
                  </a:lnTo>
                  <a:lnTo>
                    <a:pt x="1281159" y="50830"/>
                  </a:lnTo>
                  <a:lnTo>
                    <a:pt x="1366569" y="165200"/>
                  </a:lnTo>
                  <a:lnTo>
                    <a:pt x="1451980" y="88954"/>
                  </a:lnTo>
                  <a:lnTo>
                    <a:pt x="1537390" y="63538"/>
                  </a:lnTo>
                  <a:lnTo>
                    <a:pt x="1622801" y="38123"/>
                  </a:lnTo>
                </a:path>
              </a:pathLst>
            </a:custGeom>
            <a:ln w="27101" cap="flat">
              <a:solidFill>
                <a:srgbClr val="1CABE2">
                  <a:alpha val="100000"/>
                </a:srgbClr>
              </a:solidFill>
              <a:prstDash val="solid"/>
              <a:round/>
            </a:ln>
          </p:spPr>
          <p:txBody>
            <a:bodyPr/>
            <a:lstStyle/>
            <a:p>
              <a:endParaRPr/>
            </a:p>
          </p:txBody>
        </p:sp>
        <p:sp>
          <p:nvSpPr>
            <p:cNvPr id="232" name="tx232"/>
            <p:cNvSpPr/>
            <p:nvPr/>
          </p:nvSpPr>
          <p:spPr>
            <a:xfrm>
              <a:off x="7080977"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3" name="tx233"/>
            <p:cNvSpPr/>
            <p:nvPr/>
          </p:nvSpPr>
          <p:spPr>
            <a:xfrm>
              <a:off x="8812300" y="498096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72</a:t>
              </a:r>
            </a:p>
          </p:txBody>
        </p:sp>
        <p:sp>
          <p:nvSpPr>
            <p:cNvPr id="234" name="tx234"/>
            <p:cNvSpPr/>
            <p:nvPr/>
          </p:nvSpPr>
          <p:spPr>
            <a:xfrm>
              <a:off x="7471454" y="5783544"/>
              <a:ext cx="54260"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a:t>
              </a:r>
            </a:p>
          </p:txBody>
        </p:sp>
        <p:sp>
          <p:nvSpPr>
            <p:cNvPr id="235" name="tx235"/>
            <p:cNvSpPr/>
            <p:nvPr/>
          </p:nvSpPr>
          <p:spPr>
            <a:xfrm>
              <a:off x="7871377" y="51087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58</a:t>
              </a:r>
            </a:p>
          </p:txBody>
        </p:sp>
        <p:sp>
          <p:nvSpPr>
            <p:cNvPr id="236" name="tx236"/>
            <p:cNvSpPr/>
            <p:nvPr/>
          </p:nvSpPr>
          <p:spPr>
            <a:xfrm>
              <a:off x="8213020" y="489395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75</a:t>
              </a:r>
            </a:p>
          </p:txBody>
        </p:sp>
        <p:sp>
          <p:nvSpPr>
            <p:cNvPr id="237" name="tx237"/>
            <p:cNvSpPr/>
            <p:nvPr/>
          </p:nvSpPr>
          <p:spPr>
            <a:xfrm>
              <a:off x="8640073" y="49563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70</a:t>
              </a:r>
            </a:p>
          </p:txBody>
        </p:sp>
        <p:sp>
          <p:nvSpPr>
            <p:cNvPr id="238" name="tx238"/>
            <p:cNvSpPr/>
            <p:nvPr/>
          </p:nvSpPr>
          <p:spPr>
            <a:xfrm>
              <a:off x="1968484"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39" name="tx239"/>
            <p:cNvSpPr/>
            <p:nvPr/>
          </p:nvSpPr>
          <p:spPr>
            <a:xfrm>
              <a:off x="4762672"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40" name="tx240"/>
            <p:cNvSpPr/>
            <p:nvPr/>
          </p:nvSpPr>
          <p:spPr>
            <a:xfrm>
              <a:off x="7516531" y="4369040"/>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41" name="tx241"/>
            <p:cNvSpPr/>
            <p:nvPr/>
          </p:nvSpPr>
          <p:spPr>
            <a:xfrm>
              <a:off x="2002591" y="2549408"/>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42" name="tx242"/>
            <p:cNvSpPr/>
            <p:nvPr/>
          </p:nvSpPr>
          <p:spPr>
            <a:xfrm>
              <a:off x="4787501" y="2547007"/>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43" name="tx243"/>
            <p:cNvSpPr/>
            <p:nvPr/>
          </p:nvSpPr>
          <p:spPr>
            <a:xfrm>
              <a:off x="7556859" y="2547007"/>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44" name="tx244"/>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45" name="tx245"/>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46" name="tx246"/>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47" name="tx247"/>
            <p:cNvSpPr/>
            <p:nvPr/>
          </p:nvSpPr>
          <p:spPr>
            <a:xfrm rot="-5400000">
              <a:off x="93521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48" name="tx248"/>
            <p:cNvSpPr/>
            <p:nvPr/>
          </p:nvSpPr>
          <p:spPr>
            <a:xfrm rot="-5400000">
              <a:off x="136226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49" name="tx249"/>
            <p:cNvSpPr/>
            <p:nvPr/>
          </p:nvSpPr>
          <p:spPr>
            <a:xfrm rot="-5400000">
              <a:off x="178932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0" name="tx250"/>
            <p:cNvSpPr/>
            <p:nvPr/>
          </p:nvSpPr>
          <p:spPr>
            <a:xfrm rot="-5400000">
              <a:off x="221637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1" name="tx251"/>
            <p:cNvSpPr/>
            <p:nvPr/>
          </p:nvSpPr>
          <p:spPr>
            <a:xfrm rot="-5400000">
              <a:off x="255801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2" name="tx252"/>
            <p:cNvSpPr/>
            <p:nvPr/>
          </p:nvSpPr>
          <p:spPr>
            <a:xfrm rot="-5400000">
              <a:off x="298506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53" name="tx253"/>
            <p:cNvSpPr/>
            <p:nvPr/>
          </p:nvSpPr>
          <p:spPr>
            <a:xfrm rot="-5400000">
              <a:off x="307047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54" name="tx254"/>
            <p:cNvSpPr/>
            <p:nvPr/>
          </p:nvSpPr>
          <p:spPr>
            <a:xfrm rot="-5400000">
              <a:off x="3729401"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41564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458350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501056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535220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577925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586466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1" name="tx261"/>
            <p:cNvSpPr/>
            <p:nvPr/>
          </p:nvSpPr>
          <p:spPr>
            <a:xfrm rot="-5400000">
              <a:off x="652358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6950642"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737769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780474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814639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857344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86588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8" name="tx268"/>
            <p:cNvSpPr/>
            <p:nvPr/>
          </p:nvSpPr>
          <p:spPr>
            <a:xfrm>
              <a:off x="635239" y="2300184"/>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69" name="tx269"/>
            <p:cNvSpPr/>
            <p:nvPr/>
          </p:nvSpPr>
          <p:spPr>
            <a:xfrm>
              <a:off x="571671" y="204602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0" name="tx270"/>
            <p:cNvSpPr/>
            <p:nvPr/>
          </p:nvSpPr>
          <p:spPr>
            <a:xfrm>
              <a:off x="571671" y="17918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1" name="tx271"/>
            <p:cNvSpPr/>
            <p:nvPr/>
          </p:nvSpPr>
          <p:spPr>
            <a:xfrm>
              <a:off x="571671" y="153772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2" name="tx272"/>
            <p:cNvSpPr/>
            <p:nvPr/>
          </p:nvSpPr>
          <p:spPr>
            <a:xfrm>
              <a:off x="571671" y="128356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3" name="tx273"/>
            <p:cNvSpPr/>
            <p:nvPr/>
          </p:nvSpPr>
          <p:spPr>
            <a:xfrm>
              <a:off x="508103" y="10294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74" name="tx274"/>
            <p:cNvSpPr/>
            <p:nvPr/>
          </p:nvSpPr>
          <p:spPr>
            <a:xfrm>
              <a:off x="635239" y="4122271"/>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75" name="tx275"/>
            <p:cNvSpPr/>
            <p:nvPr/>
          </p:nvSpPr>
          <p:spPr>
            <a:xfrm>
              <a:off x="571671" y="386811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6" name="tx276"/>
            <p:cNvSpPr/>
            <p:nvPr/>
          </p:nvSpPr>
          <p:spPr>
            <a:xfrm>
              <a:off x="571671" y="361396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7" name="tx277"/>
            <p:cNvSpPr/>
            <p:nvPr/>
          </p:nvSpPr>
          <p:spPr>
            <a:xfrm>
              <a:off x="571671" y="335980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8" name="tx278"/>
            <p:cNvSpPr/>
            <p:nvPr/>
          </p:nvSpPr>
          <p:spPr>
            <a:xfrm>
              <a:off x="571671" y="310565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9" name="tx279"/>
            <p:cNvSpPr/>
            <p:nvPr/>
          </p:nvSpPr>
          <p:spPr>
            <a:xfrm>
              <a:off x="508103" y="2851498"/>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0" name="tx280"/>
            <p:cNvSpPr/>
            <p:nvPr/>
          </p:nvSpPr>
          <p:spPr>
            <a:xfrm>
              <a:off x="635239" y="594435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1" name="tx281"/>
            <p:cNvSpPr/>
            <p:nvPr/>
          </p:nvSpPr>
          <p:spPr>
            <a:xfrm>
              <a:off x="571671" y="569020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2" name="tx282"/>
            <p:cNvSpPr/>
            <p:nvPr/>
          </p:nvSpPr>
          <p:spPr>
            <a:xfrm>
              <a:off x="571671" y="543604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83" name="tx283"/>
            <p:cNvSpPr/>
            <p:nvPr/>
          </p:nvSpPr>
          <p:spPr>
            <a:xfrm>
              <a:off x="571671" y="518189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84" name="tx284"/>
            <p:cNvSpPr/>
            <p:nvPr/>
          </p:nvSpPr>
          <p:spPr>
            <a:xfrm>
              <a:off x="571671" y="492774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85" name="tx285"/>
            <p:cNvSpPr/>
            <p:nvPr/>
          </p:nvSpPr>
          <p:spPr>
            <a:xfrm>
              <a:off x="508103" y="467358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6" name="tx286"/>
            <p:cNvSpPr/>
            <p:nvPr/>
          </p:nvSpPr>
          <p:spPr>
            <a:xfrm rot="-5400000">
              <a:off x="-52544" y="3400433"/>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87" name="tx287"/>
            <p:cNvSpPr/>
            <p:nvPr/>
          </p:nvSpPr>
          <p:spPr>
            <a:xfrm>
              <a:off x="2774580" y="398022"/>
              <a:ext cx="428668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selected routine vaccines, ESAR, 2000-2025</a:t>
              </a:r>
            </a:p>
          </p:txBody>
        </p:sp>
        <p:sp>
          <p:nvSpPr>
            <p:cNvPr id="288" name="tx288"/>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IPVC had the lowest coverage of all vaccines (58%), followed by MCV2 (65%).</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20% in 2000 to 73% in 2025. This increase since 2000 is a result of incremental improvement in introducing new vaccines and expanding vaccination services to previously missed populations.
Enhancing BOP now depends partly on improving the coverage of RCV1, IPVC, HPV, MCV2, ROTAC, PCVC, MCV1, and IPV1 - vaccines with coverage less than 80% in 2025.</a:t>
            </a:r>
          </a:p>
        </p:txBody>
      </p:sp>
      <p:sp>
        <p:nvSpPr>
          <p:cNvPr id="4" name="body"/>
          <p:cNvSpPr>
            <a:spLocks noGrp="1"/>
          </p:cNvSpPr>
          <p:nvPr>
            <p:ph/>
          </p:nvPr>
        </p:nvSpPr>
        <p:spPr>
          <a:xfrm>
            <a:off x="457200" y="91440"/>
            <a:ext cx="5486400" cy="457200"/>
          </a:xfrm>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Breadth of Protection, ESAR, 2000-2025</a:t>
            </a:r>
          </a:p>
        </p:txBody>
      </p:sp>
      <p:sp>
        <p:nvSpPr>
          <p:cNvPr id="5" name="body"/>
          <p:cNvSpPr>
            <a:spLocks noGrp="1"/>
          </p:cNvSpPr>
          <p:nvPr>
            <p:ph/>
          </p:nvPr>
        </p:nvSpPr>
        <p:spPr>
          <a:xfrm>
            <a:off x="457200" y="6583680"/>
            <a:ext cx="7315200" cy="457200"/>
          </a:xfrm>
        </p:spPr>
        <p:txBody>
          <a:bodyPr/>
          <a:lstStyle/>
          <a:p>
            <a:pPr marL="0" marR="0" algn="l">
              <a:lnSpc>
                <a:spcPct val="100000"/>
              </a:lnSpc>
              <a:spcBef>
                <a:spcPts val="0"/>
              </a:spcBef>
              <a:spcAft>
                <a:spcPts val="0"/>
              </a:spcAft>
              <a:buNone/>
            </a:pPr>
            <a:r>
              <a:rPr sz="800" b="0" i="0" u="none" cap="none">
                <a:solidFill>
                  <a:srgbClr val="000000">
                    <a:alpha val="100000"/>
                  </a:srgbClr>
                </a:solidFill>
                <a:latin typeface="Arial"/>
                <a:cs typeface="Arial"/>
                <a:sym typeface="Arial"/>
              </a:rPr>
              <a:t>Breadth of protection = ((DTP3 x 3) + HepB3 + Hib3 + IPV1 + IPVC + MCV1 + MCV2 + PCV3 + RCV1 + RotaC + HPV) / 13</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594452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554763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51507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475386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35698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396009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356321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803816" y="316632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803816" y="276944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803816" y="237255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803816" y="197567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03816" y="157878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180631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305943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431255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544036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669348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807191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2" name="pl22"/>
            <p:cNvSpPr/>
            <p:nvPr/>
          </p:nvSpPr>
          <p:spPr>
            <a:xfrm>
              <a:off x="869847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3" name="pl23"/>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3816" y="534919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3816" y="495231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3816" y="455542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03816" y="415854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3816" y="3761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3816" y="336477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3816" y="296788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03816" y="257100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03816" y="217411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803816" y="17772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17975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243287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368599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93911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5941610"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45354"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1179753" y="2531313"/>
              <a:ext cx="6265601" cy="873146"/>
            </a:xfrm>
            <a:custGeom>
              <a:avLst/>
              <a:gdLst/>
              <a:ahLst/>
              <a:cxnLst/>
              <a:rect l="0" t="0" r="0" b="0"/>
              <a:pathLst>
                <a:path w="6265601" h="873146">
                  <a:moveTo>
                    <a:pt x="0" y="873146"/>
                  </a:moveTo>
                  <a:lnTo>
                    <a:pt x="250624" y="754081"/>
                  </a:lnTo>
                  <a:lnTo>
                    <a:pt x="501248" y="714392"/>
                  </a:lnTo>
                  <a:lnTo>
                    <a:pt x="751872" y="635015"/>
                  </a:lnTo>
                  <a:lnTo>
                    <a:pt x="1002496" y="595327"/>
                  </a:lnTo>
                  <a:lnTo>
                    <a:pt x="1253120" y="515950"/>
                  </a:lnTo>
                  <a:lnTo>
                    <a:pt x="1503744" y="436573"/>
                  </a:lnTo>
                  <a:lnTo>
                    <a:pt x="1754368" y="396884"/>
                  </a:lnTo>
                  <a:lnTo>
                    <a:pt x="2004992" y="357196"/>
                  </a:lnTo>
                  <a:lnTo>
                    <a:pt x="2255616" y="277819"/>
                  </a:lnTo>
                  <a:lnTo>
                    <a:pt x="2506240" y="198442"/>
                  </a:lnTo>
                  <a:lnTo>
                    <a:pt x="2756864" y="158753"/>
                  </a:lnTo>
                  <a:lnTo>
                    <a:pt x="3007488" y="198442"/>
                  </a:lnTo>
                  <a:lnTo>
                    <a:pt x="3258112" y="198442"/>
                  </a:lnTo>
                  <a:lnTo>
                    <a:pt x="3508736" y="119065"/>
                  </a:lnTo>
                  <a:lnTo>
                    <a:pt x="3759360" y="119065"/>
                  </a:lnTo>
                  <a:lnTo>
                    <a:pt x="4009984" y="119065"/>
                  </a:lnTo>
                  <a:lnTo>
                    <a:pt x="4260609" y="119065"/>
                  </a:lnTo>
                  <a:lnTo>
                    <a:pt x="4511233" y="39688"/>
                  </a:lnTo>
                  <a:lnTo>
                    <a:pt x="4761857" y="0"/>
                  </a:lnTo>
                  <a:lnTo>
                    <a:pt x="5012481" y="79376"/>
                  </a:lnTo>
                  <a:lnTo>
                    <a:pt x="5263105" y="158753"/>
                  </a:lnTo>
                  <a:lnTo>
                    <a:pt x="5513729" y="158753"/>
                  </a:lnTo>
                  <a:lnTo>
                    <a:pt x="5764353" y="79376"/>
                  </a:lnTo>
                  <a:lnTo>
                    <a:pt x="6014977" y="79376"/>
                  </a:lnTo>
                  <a:lnTo>
                    <a:pt x="6265601" y="39688"/>
                  </a:lnTo>
                </a:path>
              </a:pathLst>
            </a:custGeom>
            <a:ln w="27101" cap="flat">
              <a:solidFill>
                <a:srgbClr val="1C86EE">
                  <a:alpha val="100000"/>
                </a:srgbClr>
              </a:solidFill>
              <a:prstDash val="solid"/>
              <a:round/>
            </a:ln>
          </p:spPr>
          <p:txBody>
            <a:bodyPr/>
            <a:lstStyle/>
            <a:p>
              <a:endParaRPr/>
            </a:p>
          </p:txBody>
        </p:sp>
        <p:sp>
          <p:nvSpPr>
            <p:cNvPr id="41" name="pl41"/>
            <p:cNvSpPr/>
            <p:nvPr/>
          </p:nvSpPr>
          <p:spPr>
            <a:xfrm>
              <a:off x="1179753" y="2531313"/>
              <a:ext cx="6265601" cy="2857571"/>
            </a:xfrm>
            <a:custGeom>
              <a:avLst/>
              <a:gdLst/>
              <a:ahLst/>
              <a:cxnLst/>
              <a:rect l="0" t="0" r="0" b="0"/>
              <a:pathLst>
                <a:path w="6265601" h="2857571">
                  <a:moveTo>
                    <a:pt x="0" y="2857571"/>
                  </a:moveTo>
                  <a:lnTo>
                    <a:pt x="250624" y="2817883"/>
                  </a:lnTo>
                  <a:lnTo>
                    <a:pt x="501248" y="1547851"/>
                  </a:lnTo>
                  <a:lnTo>
                    <a:pt x="751872" y="1468474"/>
                  </a:lnTo>
                  <a:lnTo>
                    <a:pt x="1002496" y="1270031"/>
                  </a:lnTo>
                  <a:lnTo>
                    <a:pt x="1253120" y="1111277"/>
                  </a:lnTo>
                  <a:lnTo>
                    <a:pt x="1503744" y="1031900"/>
                  </a:lnTo>
                  <a:lnTo>
                    <a:pt x="1754368" y="515950"/>
                  </a:lnTo>
                  <a:lnTo>
                    <a:pt x="2004992" y="436573"/>
                  </a:lnTo>
                  <a:lnTo>
                    <a:pt x="2255616" y="396884"/>
                  </a:lnTo>
                  <a:lnTo>
                    <a:pt x="2506240" y="277819"/>
                  </a:lnTo>
                  <a:lnTo>
                    <a:pt x="2756864" y="277819"/>
                  </a:lnTo>
                  <a:lnTo>
                    <a:pt x="3007488" y="317507"/>
                  </a:lnTo>
                  <a:lnTo>
                    <a:pt x="3258112" y="277819"/>
                  </a:lnTo>
                  <a:lnTo>
                    <a:pt x="3508736" y="158753"/>
                  </a:lnTo>
                  <a:lnTo>
                    <a:pt x="3759360" y="119065"/>
                  </a:lnTo>
                  <a:lnTo>
                    <a:pt x="4009984" y="119065"/>
                  </a:lnTo>
                  <a:lnTo>
                    <a:pt x="4260609" y="119065"/>
                  </a:lnTo>
                  <a:lnTo>
                    <a:pt x="4511233" y="39688"/>
                  </a:lnTo>
                  <a:lnTo>
                    <a:pt x="4761857" y="0"/>
                  </a:lnTo>
                  <a:lnTo>
                    <a:pt x="5012481" y="79376"/>
                  </a:lnTo>
                  <a:lnTo>
                    <a:pt x="5263105" y="158753"/>
                  </a:lnTo>
                  <a:lnTo>
                    <a:pt x="5513729" y="158753"/>
                  </a:lnTo>
                  <a:lnTo>
                    <a:pt x="5764353" y="79376"/>
                  </a:lnTo>
                  <a:lnTo>
                    <a:pt x="6014977" y="79376"/>
                  </a:lnTo>
                  <a:lnTo>
                    <a:pt x="6265601" y="39688"/>
                  </a:lnTo>
                </a:path>
              </a:pathLst>
            </a:custGeom>
            <a:ln w="27101" cap="flat">
              <a:solidFill>
                <a:srgbClr val="80BD41">
                  <a:alpha val="100000"/>
                </a:srgbClr>
              </a:solidFill>
              <a:prstDash val="solid"/>
              <a:round/>
            </a:ln>
          </p:spPr>
          <p:txBody>
            <a:bodyPr/>
            <a:lstStyle/>
            <a:p>
              <a:endParaRPr/>
            </a:p>
          </p:txBody>
        </p:sp>
        <p:sp>
          <p:nvSpPr>
            <p:cNvPr id="42" name="pl42"/>
            <p:cNvSpPr/>
            <p:nvPr/>
          </p:nvSpPr>
          <p:spPr>
            <a:xfrm>
              <a:off x="1179753" y="2531313"/>
              <a:ext cx="6265601" cy="2976637"/>
            </a:xfrm>
            <a:custGeom>
              <a:avLst/>
              <a:gdLst/>
              <a:ahLst/>
              <a:cxnLst/>
              <a:rect l="0" t="0" r="0" b="0"/>
              <a:pathLst>
                <a:path w="6265601" h="2976637">
                  <a:moveTo>
                    <a:pt x="0" y="2976637"/>
                  </a:moveTo>
                  <a:lnTo>
                    <a:pt x="250624" y="2976637"/>
                  </a:lnTo>
                  <a:lnTo>
                    <a:pt x="501248" y="2381309"/>
                  </a:lnTo>
                  <a:lnTo>
                    <a:pt x="751872" y="2341621"/>
                  </a:lnTo>
                  <a:lnTo>
                    <a:pt x="1002496" y="2063801"/>
                  </a:lnTo>
                  <a:lnTo>
                    <a:pt x="1253120" y="1984424"/>
                  </a:lnTo>
                  <a:lnTo>
                    <a:pt x="1503744" y="1944736"/>
                  </a:lnTo>
                  <a:lnTo>
                    <a:pt x="1754368" y="1389097"/>
                  </a:lnTo>
                  <a:lnTo>
                    <a:pt x="2004992" y="1111277"/>
                  </a:lnTo>
                  <a:lnTo>
                    <a:pt x="2255616" y="396884"/>
                  </a:lnTo>
                  <a:lnTo>
                    <a:pt x="2506240" y="317507"/>
                  </a:lnTo>
                  <a:lnTo>
                    <a:pt x="2756864" y="277819"/>
                  </a:lnTo>
                  <a:lnTo>
                    <a:pt x="3007488" y="317507"/>
                  </a:lnTo>
                  <a:lnTo>
                    <a:pt x="3258112" y="277819"/>
                  </a:lnTo>
                  <a:lnTo>
                    <a:pt x="3508736" y="158753"/>
                  </a:lnTo>
                  <a:lnTo>
                    <a:pt x="3759360" y="119065"/>
                  </a:lnTo>
                  <a:lnTo>
                    <a:pt x="4009984" y="119065"/>
                  </a:lnTo>
                  <a:lnTo>
                    <a:pt x="4260609" y="119065"/>
                  </a:lnTo>
                  <a:lnTo>
                    <a:pt x="4511233" y="39688"/>
                  </a:lnTo>
                  <a:lnTo>
                    <a:pt x="4761857" y="0"/>
                  </a:lnTo>
                  <a:lnTo>
                    <a:pt x="5012481" y="79376"/>
                  </a:lnTo>
                  <a:lnTo>
                    <a:pt x="5263105" y="158753"/>
                  </a:lnTo>
                  <a:lnTo>
                    <a:pt x="5513729" y="158753"/>
                  </a:lnTo>
                  <a:lnTo>
                    <a:pt x="5764353" y="79376"/>
                  </a:lnTo>
                  <a:lnTo>
                    <a:pt x="6014977" y="79376"/>
                  </a:lnTo>
                  <a:lnTo>
                    <a:pt x="6265601" y="39688"/>
                  </a:lnTo>
                </a:path>
              </a:pathLst>
            </a:custGeom>
            <a:ln w="27101" cap="flat">
              <a:solidFill>
                <a:srgbClr val="EE00EE">
                  <a:alpha val="100000"/>
                </a:srgbClr>
              </a:solidFill>
              <a:prstDash val="solid"/>
              <a:round/>
            </a:ln>
          </p:spPr>
          <p:txBody>
            <a:bodyPr/>
            <a:lstStyle/>
            <a:p>
              <a:endParaRPr/>
            </a:p>
          </p:txBody>
        </p:sp>
        <p:sp>
          <p:nvSpPr>
            <p:cNvPr id="43" name="pl43"/>
            <p:cNvSpPr/>
            <p:nvPr/>
          </p:nvSpPr>
          <p:spPr>
            <a:xfrm>
              <a:off x="3685993" y="3206017"/>
              <a:ext cx="3759360" cy="2540063"/>
            </a:xfrm>
            <a:custGeom>
              <a:avLst/>
              <a:gdLst/>
              <a:ahLst/>
              <a:cxnLst/>
              <a:rect l="0" t="0" r="0" b="0"/>
              <a:pathLst>
                <a:path w="3759360" h="2540063">
                  <a:moveTo>
                    <a:pt x="0" y="2540063"/>
                  </a:moveTo>
                  <a:lnTo>
                    <a:pt x="250624" y="2500375"/>
                  </a:lnTo>
                  <a:lnTo>
                    <a:pt x="501248" y="2500375"/>
                  </a:lnTo>
                  <a:lnTo>
                    <a:pt x="751872" y="2500375"/>
                  </a:lnTo>
                  <a:lnTo>
                    <a:pt x="1002496" y="2222555"/>
                  </a:lnTo>
                  <a:lnTo>
                    <a:pt x="1253120" y="2262244"/>
                  </a:lnTo>
                  <a:lnTo>
                    <a:pt x="1503744" y="2143178"/>
                  </a:lnTo>
                  <a:lnTo>
                    <a:pt x="1754368" y="2063801"/>
                  </a:lnTo>
                  <a:lnTo>
                    <a:pt x="2004992" y="1984424"/>
                  </a:lnTo>
                  <a:lnTo>
                    <a:pt x="2255616" y="1785982"/>
                  </a:lnTo>
                  <a:lnTo>
                    <a:pt x="2506240" y="1627228"/>
                  </a:lnTo>
                  <a:lnTo>
                    <a:pt x="2756864" y="1468474"/>
                  </a:lnTo>
                  <a:lnTo>
                    <a:pt x="3007488" y="1508162"/>
                  </a:lnTo>
                  <a:lnTo>
                    <a:pt x="3258112" y="793769"/>
                  </a:lnTo>
                  <a:lnTo>
                    <a:pt x="3508736" y="317507"/>
                  </a:lnTo>
                  <a:lnTo>
                    <a:pt x="3759360" y="0"/>
                  </a:lnTo>
                </a:path>
              </a:pathLst>
            </a:custGeom>
            <a:ln w="27101" cap="flat">
              <a:solidFill>
                <a:srgbClr val="6A3D9A">
                  <a:alpha val="100000"/>
                </a:srgbClr>
              </a:solidFill>
              <a:prstDash val="solid"/>
              <a:round/>
            </a:ln>
          </p:spPr>
          <p:txBody>
            <a:bodyPr/>
            <a:lstStyle/>
            <a:p>
              <a:endParaRPr/>
            </a:p>
          </p:txBody>
        </p:sp>
        <p:sp>
          <p:nvSpPr>
            <p:cNvPr id="44" name="pl44"/>
            <p:cNvSpPr/>
            <p:nvPr/>
          </p:nvSpPr>
          <p:spPr>
            <a:xfrm>
              <a:off x="4939113" y="2610690"/>
              <a:ext cx="2506240" cy="2778194"/>
            </a:xfrm>
            <a:custGeom>
              <a:avLst/>
              <a:gdLst/>
              <a:ahLst/>
              <a:cxnLst/>
              <a:rect l="0" t="0" r="0" b="0"/>
              <a:pathLst>
                <a:path w="2506240" h="2778194">
                  <a:moveTo>
                    <a:pt x="0" y="2778194"/>
                  </a:moveTo>
                  <a:lnTo>
                    <a:pt x="250624" y="2063801"/>
                  </a:lnTo>
                  <a:lnTo>
                    <a:pt x="501248" y="1627228"/>
                  </a:lnTo>
                  <a:lnTo>
                    <a:pt x="751872" y="754081"/>
                  </a:lnTo>
                  <a:lnTo>
                    <a:pt x="1002496" y="79376"/>
                  </a:lnTo>
                  <a:lnTo>
                    <a:pt x="1253120" y="39688"/>
                  </a:lnTo>
                  <a:lnTo>
                    <a:pt x="1503744" y="79376"/>
                  </a:lnTo>
                  <a:lnTo>
                    <a:pt x="1754368" y="39688"/>
                  </a:lnTo>
                  <a:lnTo>
                    <a:pt x="2004992" y="39688"/>
                  </a:lnTo>
                  <a:lnTo>
                    <a:pt x="2255616" y="39688"/>
                  </a:lnTo>
                  <a:lnTo>
                    <a:pt x="2506240" y="0"/>
                  </a:lnTo>
                </a:path>
              </a:pathLst>
            </a:custGeom>
            <a:ln w="27101" cap="flat">
              <a:solidFill>
                <a:srgbClr val="E31A1C">
                  <a:alpha val="100000"/>
                </a:srgbClr>
              </a:solidFill>
              <a:prstDash val="solid"/>
              <a:round/>
            </a:ln>
          </p:spPr>
          <p:txBody>
            <a:bodyPr/>
            <a:lstStyle/>
            <a:p>
              <a:endParaRPr/>
            </a:p>
          </p:txBody>
        </p:sp>
        <p:sp>
          <p:nvSpPr>
            <p:cNvPr id="45" name="pl45"/>
            <p:cNvSpPr/>
            <p:nvPr/>
          </p:nvSpPr>
          <p:spPr>
            <a:xfrm>
              <a:off x="6442858" y="3444148"/>
              <a:ext cx="1002496" cy="2024113"/>
            </a:xfrm>
            <a:custGeom>
              <a:avLst/>
              <a:gdLst/>
              <a:ahLst/>
              <a:cxnLst/>
              <a:rect l="0" t="0" r="0" b="0"/>
              <a:pathLst>
                <a:path w="1002496" h="2024113">
                  <a:moveTo>
                    <a:pt x="0" y="2024113"/>
                  </a:moveTo>
                  <a:lnTo>
                    <a:pt x="250624" y="1746293"/>
                  </a:lnTo>
                  <a:lnTo>
                    <a:pt x="501248" y="1309720"/>
                  </a:lnTo>
                  <a:lnTo>
                    <a:pt x="751872" y="793769"/>
                  </a:lnTo>
                  <a:lnTo>
                    <a:pt x="1002496" y="0"/>
                  </a:lnTo>
                </a:path>
              </a:pathLst>
            </a:custGeom>
            <a:ln w="27101" cap="flat">
              <a:solidFill>
                <a:srgbClr val="FF7F00">
                  <a:alpha val="100000"/>
                </a:srgbClr>
              </a:solidFill>
              <a:prstDash val="solid"/>
              <a:round/>
            </a:ln>
          </p:spPr>
          <p:txBody>
            <a:bodyPr/>
            <a:lstStyle/>
            <a:p>
              <a:endParaRPr/>
            </a:p>
          </p:txBody>
        </p:sp>
        <p:sp>
          <p:nvSpPr>
            <p:cNvPr id="46" name="pl46"/>
            <p:cNvSpPr/>
            <p:nvPr/>
          </p:nvSpPr>
          <p:spPr>
            <a:xfrm>
              <a:off x="1179753" y="2650378"/>
              <a:ext cx="6265601" cy="793769"/>
            </a:xfrm>
            <a:custGeom>
              <a:avLst/>
              <a:gdLst/>
              <a:ahLst/>
              <a:cxnLst/>
              <a:rect l="0" t="0" r="0" b="0"/>
              <a:pathLst>
                <a:path w="6265601" h="793769">
                  <a:moveTo>
                    <a:pt x="0" y="793769"/>
                  </a:moveTo>
                  <a:lnTo>
                    <a:pt x="250624" y="674704"/>
                  </a:lnTo>
                  <a:lnTo>
                    <a:pt x="501248" y="595327"/>
                  </a:lnTo>
                  <a:lnTo>
                    <a:pt x="751872" y="555638"/>
                  </a:lnTo>
                  <a:lnTo>
                    <a:pt x="1002496" y="515950"/>
                  </a:lnTo>
                  <a:lnTo>
                    <a:pt x="1253120" y="515950"/>
                  </a:lnTo>
                  <a:lnTo>
                    <a:pt x="1503744" y="396884"/>
                  </a:lnTo>
                  <a:lnTo>
                    <a:pt x="1754368" y="317507"/>
                  </a:lnTo>
                  <a:lnTo>
                    <a:pt x="2004992" y="238130"/>
                  </a:lnTo>
                  <a:lnTo>
                    <a:pt x="2255616" y="119065"/>
                  </a:lnTo>
                  <a:lnTo>
                    <a:pt x="2506240" y="79376"/>
                  </a:lnTo>
                  <a:lnTo>
                    <a:pt x="2756864" y="39688"/>
                  </a:lnTo>
                  <a:lnTo>
                    <a:pt x="3007488" y="39688"/>
                  </a:lnTo>
                  <a:lnTo>
                    <a:pt x="3258112" y="79376"/>
                  </a:lnTo>
                  <a:lnTo>
                    <a:pt x="3508736" y="79376"/>
                  </a:lnTo>
                  <a:lnTo>
                    <a:pt x="3759360" y="79376"/>
                  </a:lnTo>
                  <a:lnTo>
                    <a:pt x="4009984" y="158753"/>
                  </a:lnTo>
                  <a:lnTo>
                    <a:pt x="4260609" y="158753"/>
                  </a:lnTo>
                  <a:lnTo>
                    <a:pt x="4511233" y="39688"/>
                  </a:lnTo>
                  <a:lnTo>
                    <a:pt x="4761857" y="0"/>
                  </a:lnTo>
                  <a:lnTo>
                    <a:pt x="5012481" y="39688"/>
                  </a:lnTo>
                  <a:lnTo>
                    <a:pt x="5263105" y="158753"/>
                  </a:lnTo>
                  <a:lnTo>
                    <a:pt x="5513729" y="119065"/>
                  </a:lnTo>
                  <a:lnTo>
                    <a:pt x="5764353" y="39688"/>
                  </a:lnTo>
                  <a:lnTo>
                    <a:pt x="6014977" y="79376"/>
                  </a:lnTo>
                  <a:lnTo>
                    <a:pt x="6265601" y="39688"/>
                  </a:lnTo>
                </a:path>
              </a:pathLst>
            </a:custGeom>
            <a:ln w="27101" cap="flat">
              <a:solidFill>
                <a:srgbClr val="FFC20E">
                  <a:alpha val="100000"/>
                </a:srgbClr>
              </a:solidFill>
              <a:prstDash val="solid"/>
              <a:round/>
            </a:ln>
          </p:spPr>
          <p:txBody>
            <a:bodyPr/>
            <a:lstStyle/>
            <a:p>
              <a:endParaRPr/>
            </a:p>
          </p:txBody>
        </p:sp>
        <p:sp>
          <p:nvSpPr>
            <p:cNvPr id="47" name="pl47"/>
            <p:cNvSpPr/>
            <p:nvPr/>
          </p:nvSpPr>
          <p:spPr>
            <a:xfrm>
              <a:off x="1179753" y="3166329"/>
              <a:ext cx="6265601" cy="2420998"/>
            </a:xfrm>
            <a:custGeom>
              <a:avLst/>
              <a:gdLst/>
              <a:ahLst/>
              <a:cxnLst/>
              <a:rect l="0" t="0" r="0" b="0"/>
              <a:pathLst>
                <a:path w="6265601" h="2420998">
                  <a:moveTo>
                    <a:pt x="0" y="2341621"/>
                  </a:moveTo>
                  <a:lnTo>
                    <a:pt x="250624" y="2381309"/>
                  </a:lnTo>
                  <a:lnTo>
                    <a:pt x="501248" y="2420998"/>
                  </a:lnTo>
                  <a:lnTo>
                    <a:pt x="751872" y="2381309"/>
                  </a:lnTo>
                  <a:lnTo>
                    <a:pt x="1002496" y="2381309"/>
                  </a:lnTo>
                  <a:lnTo>
                    <a:pt x="1253120" y="2420998"/>
                  </a:lnTo>
                  <a:lnTo>
                    <a:pt x="1503744" y="2381309"/>
                  </a:lnTo>
                  <a:lnTo>
                    <a:pt x="1754368" y="2420998"/>
                  </a:lnTo>
                  <a:lnTo>
                    <a:pt x="2004992" y="2381309"/>
                  </a:lnTo>
                  <a:lnTo>
                    <a:pt x="2255616" y="2341621"/>
                  </a:lnTo>
                  <a:lnTo>
                    <a:pt x="2506240" y="2381309"/>
                  </a:lnTo>
                  <a:lnTo>
                    <a:pt x="2756864" y="2381309"/>
                  </a:lnTo>
                  <a:lnTo>
                    <a:pt x="3007488" y="2420998"/>
                  </a:lnTo>
                  <a:lnTo>
                    <a:pt x="3258112" y="2341621"/>
                  </a:lnTo>
                  <a:lnTo>
                    <a:pt x="3508736" y="2143178"/>
                  </a:lnTo>
                  <a:lnTo>
                    <a:pt x="3759360" y="1746293"/>
                  </a:lnTo>
                  <a:lnTo>
                    <a:pt x="4009984" y="1349408"/>
                  </a:lnTo>
                  <a:lnTo>
                    <a:pt x="4260609" y="1230343"/>
                  </a:lnTo>
                  <a:lnTo>
                    <a:pt x="4511233" y="1150966"/>
                  </a:lnTo>
                  <a:lnTo>
                    <a:pt x="4761857" y="635015"/>
                  </a:lnTo>
                  <a:lnTo>
                    <a:pt x="5012481" y="635015"/>
                  </a:lnTo>
                  <a:lnTo>
                    <a:pt x="5263105" y="635015"/>
                  </a:lnTo>
                  <a:lnTo>
                    <a:pt x="5513729" y="277819"/>
                  </a:lnTo>
                  <a:lnTo>
                    <a:pt x="5764353" y="277819"/>
                  </a:lnTo>
                  <a:lnTo>
                    <a:pt x="6014977" y="158753"/>
                  </a:lnTo>
                  <a:lnTo>
                    <a:pt x="6265601" y="0"/>
                  </a:lnTo>
                </a:path>
              </a:pathLst>
            </a:custGeom>
            <a:ln w="27101" cap="flat">
              <a:solidFill>
                <a:srgbClr val="008B00">
                  <a:alpha val="100000"/>
                </a:srgbClr>
              </a:solidFill>
              <a:prstDash val="solid"/>
              <a:round/>
            </a:ln>
          </p:spPr>
          <p:txBody>
            <a:bodyPr/>
            <a:lstStyle/>
            <a:p>
              <a:endParaRPr/>
            </a:p>
          </p:txBody>
        </p:sp>
        <p:sp>
          <p:nvSpPr>
            <p:cNvPr id="48" name="pl48"/>
            <p:cNvSpPr/>
            <p:nvPr/>
          </p:nvSpPr>
          <p:spPr>
            <a:xfrm>
              <a:off x="3184745" y="2690067"/>
              <a:ext cx="4260609" cy="3056014"/>
            </a:xfrm>
            <a:custGeom>
              <a:avLst/>
              <a:gdLst/>
              <a:ahLst/>
              <a:cxnLst/>
              <a:rect l="0" t="0" r="0" b="0"/>
              <a:pathLst>
                <a:path w="4260609" h="3056014">
                  <a:moveTo>
                    <a:pt x="0" y="3056014"/>
                  </a:moveTo>
                  <a:lnTo>
                    <a:pt x="250624" y="3016325"/>
                  </a:lnTo>
                  <a:lnTo>
                    <a:pt x="501248" y="2778194"/>
                  </a:lnTo>
                  <a:lnTo>
                    <a:pt x="751872" y="2341621"/>
                  </a:lnTo>
                  <a:lnTo>
                    <a:pt x="1002496" y="1905047"/>
                  </a:lnTo>
                  <a:lnTo>
                    <a:pt x="1253120" y="1031900"/>
                  </a:lnTo>
                  <a:lnTo>
                    <a:pt x="1503744" y="396884"/>
                  </a:lnTo>
                  <a:lnTo>
                    <a:pt x="1754368" y="317507"/>
                  </a:lnTo>
                  <a:lnTo>
                    <a:pt x="2004992" y="198442"/>
                  </a:lnTo>
                  <a:lnTo>
                    <a:pt x="2255616" y="119065"/>
                  </a:lnTo>
                  <a:lnTo>
                    <a:pt x="2506240" y="0"/>
                  </a:lnTo>
                  <a:lnTo>
                    <a:pt x="2756864" y="0"/>
                  </a:lnTo>
                  <a:lnTo>
                    <a:pt x="3007488" y="79376"/>
                  </a:lnTo>
                  <a:lnTo>
                    <a:pt x="3258112" y="158753"/>
                  </a:lnTo>
                  <a:lnTo>
                    <a:pt x="3508736" y="198442"/>
                  </a:lnTo>
                  <a:lnTo>
                    <a:pt x="3759360" y="79376"/>
                  </a:lnTo>
                  <a:lnTo>
                    <a:pt x="4009984" y="79376"/>
                  </a:lnTo>
                  <a:lnTo>
                    <a:pt x="4260609" y="39688"/>
                  </a:lnTo>
                </a:path>
              </a:pathLst>
            </a:custGeom>
            <a:ln w="27101" cap="flat">
              <a:solidFill>
                <a:srgbClr val="9A32CD">
                  <a:alpha val="100000"/>
                </a:srgbClr>
              </a:solidFill>
              <a:prstDash val="solid"/>
              <a:round/>
            </a:ln>
          </p:spPr>
          <p:txBody>
            <a:bodyPr/>
            <a:lstStyle/>
            <a:p>
              <a:endParaRPr/>
            </a:p>
          </p:txBody>
        </p:sp>
        <p:sp>
          <p:nvSpPr>
            <p:cNvPr id="49" name="pl49"/>
            <p:cNvSpPr/>
            <p:nvPr/>
          </p:nvSpPr>
          <p:spPr>
            <a:xfrm>
              <a:off x="2683497" y="2769444"/>
              <a:ext cx="4761857" cy="2976637"/>
            </a:xfrm>
            <a:custGeom>
              <a:avLst/>
              <a:gdLst/>
              <a:ahLst/>
              <a:cxnLst/>
              <a:rect l="0" t="0" r="0" b="0"/>
              <a:pathLst>
                <a:path w="4761857" h="2976637">
                  <a:moveTo>
                    <a:pt x="0" y="2976637"/>
                  </a:moveTo>
                  <a:lnTo>
                    <a:pt x="250624" y="2976637"/>
                  </a:lnTo>
                  <a:lnTo>
                    <a:pt x="501248" y="2976637"/>
                  </a:lnTo>
                  <a:lnTo>
                    <a:pt x="751872" y="2936948"/>
                  </a:lnTo>
                  <a:lnTo>
                    <a:pt x="1002496" y="2778194"/>
                  </a:lnTo>
                  <a:lnTo>
                    <a:pt x="1253120" y="2778194"/>
                  </a:lnTo>
                  <a:lnTo>
                    <a:pt x="1503744" y="2659129"/>
                  </a:lnTo>
                  <a:lnTo>
                    <a:pt x="1754368" y="2143178"/>
                  </a:lnTo>
                  <a:lnTo>
                    <a:pt x="2004992" y="1111277"/>
                  </a:lnTo>
                  <a:lnTo>
                    <a:pt x="2255616" y="674704"/>
                  </a:lnTo>
                  <a:lnTo>
                    <a:pt x="2506240" y="476261"/>
                  </a:lnTo>
                  <a:lnTo>
                    <a:pt x="2756864" y="436573"/>
                  </a:lnTo>
                  <a:lnTo>
                    <a:pt x="3007488" y="198442"/>
                  </a:lnTo>
                  <a:lnTo>
                    <a:pt x="3258112" y="0"/>
                  </a:lnTo>
                  <a:lnTo>
                    <a:pt x="3508736" y="39688"/>
                  </a:lnTo>
                  <a:lnTo>
                    <a:pt x="3759360" y="158753"/>
                  </a:lnTo>
                  <a:lnTo>
                    <a:pt x="4009984" y="515950"/>
                  </a:lnTo>
                  <a:lnTo>
                    <a:pt x="4260609" y="277819"/>
                  </a:lnTo>
                  <a:lnTo>
                    <a:pt x="4511233" y="198442"/>
                  </a:lnTo>
                  <a:lnTo>
                    <a:pt x="4761857" y="119065"/>
                  </a:lnTo>
                </a:path>
              </a:pathLst>
            </a:custGeom>
            <a:ln w="27101" cap="flat">
              <a:solidFill>
                <a:srgbClr val="836FFF">
                  <a:alpha val="100000"/>
                </a:srgbClr>
              </a:solidFill>
              <a:prstDash val="solid"/>
              <a:round/>
            </a:ln>
          </p:spPr>
          <p:txBody>
            <a:bodyPr/>
            <a:lstStyle/>
            <a:p>
              <a:endParaRPr/>
            </a:p>
          </p:txBody>
        </p:sp>
        <p:sp>
          <p:nvSpPr>
            <p:cNvPr id="50" name="pl50"/>
            <p:cNvSpPr/>
            <p:nvPr/>
          </p:nvSpPr>
          <p:spPr>
            <a:xfrm>
              <a:off x="1179753" y="3602902"/>
              <a:ext cx="6265601" cy="2143178"/>
            </a:xfrm>
            <a:custGeom>
              <a:avLst/>
              <a:gdLst/>
              <a:ahLst/>
              <a:cxnLst/>
              <a:rect l="0" t="0" r="0" b="0"/>
              <a:pathLst>
                <a:path w="6265601" h="2143178">
                  <a:moveTo>
                    <a:pt x="0" y="2143178"/>
                  </a:moveTo>
                  <a:lnTo>
                    <a:pt x="250624" y="2143178"/>
                  </a:lnTo>
                  <a:lnTo>
                    <a:pt x="501248" y="2143178"/>
                  </a:lnTo>
                  <a:lnTo>
                    <a:pt x="751872" y="2143178"/>
                  </a:lnTo>
                  <a:lnTo>
                    <a:pt x="1002496" y="2143178"/>
                  </a:lnTo>
                  <a:lnTo>
                    <a:pt x="1253120" y="2143178"/>
                  </a:lnTo>
                  <a:lnTo>
                    <a:pt x="1503744" y="2143178"/>
                  </a:lnTo>
                  <a:lnTo>
                    <a:pt x="1754368" y="2143178"/>
                  </a:lnTo>
                  <a:lnTo>
                    <a:pt x="2004992" y="2143178"/>
                  </a:lnTo>
                  <a:lnTo>
                    <a:pt x="2255616" y="2143178"/>
                  </a:lnTo>
                  <a:lnTo>
                    <a:pt x="2506240" y="2143178"/>
                  </a:lnTo>
                  <a:lnTo>
                    <a:pt x="2756864" y="2143178"/>
                  </a:lnTo>
                  <a:lnTo>
                    <a:pt x="3007488" y="2143178"/>
                  </a:lnTo>
                  <a:lnTo>
                    <a:pt x="3258112" y="2143178"/>
                  </a:lnTo>
                  <a:lnTo>
                    <a:pt x="3508736" y="1706605"/>
                  </a:lnTo>
                  <a:lnTo>
                    <a:pt x="3759360" y="1627228"/>
                  </a:lnTo>
                  <a:lnTo>
                    <a:pt x="4009984" y="1547851"/>
                  </a:lnTo>
                  <a:lnTo>
                    <a:pt x="4260609" y="833458"/>
                  </a:lnTo>
                  <a:lnTo>
                    <a:pt x="4511233" y="436573"/>
                  </a:lnTo>
                  <a:lnTo>
                    <a:pt x="4761857" y="436573"/>
                  </a:lnTo>
                  <a:lnTo>
                    <a:pt x="5012481" y="158753"/>
                  </a:lnTo>
                  <a:lnTo>
                    <a:pt x="5263105" y="238130"/>
                  </a:lnTo>
                  <a:lnTo>
                    <a:pt x="5513729" y="238130"/>
                  </a:lnTo>
                  <a:lnTo>
                    <a:pt x="5764353" y="198442"/>
                  </a:lnTo>
                  <a:lnTo>
                    <a:pt x="6014977" y="198442"/>
                  </a:lnTo>
                  <a:lnTo>
                    <a:pt x="6265601" y="0"/>
                  </a:lnTo>
                </a:path>
              </a:pathLst>
            </a:custGeom>
            <a:ln w="27101" cap="flat">
              <a:solidFill>
                <a:srgbClr val="FB9A99">
                  <a:alpha val="100000"/>
                </a:srgbClr>
              </a:solidFill>
              <a:prstDash val="solid"/>
              <a:round/>
            </a:ln>
          </p:spPr>
          <p:txBody>
            <a:bodyPr/>
            <a:lstStyle/>
            <a:p>
              <a:endParaRPr/>
            </a:p>
          </p:txBody>
        </p:sp>
        <p:sp>
          <p:nvSpPr>
            <p:cNvPr id="51" name="pl51"/>
            <p:cNvSpPr/>
            <p:nvPr/>
          </p:nvSpPr>
          <p:spPr>
            <a:xfrm>
              <a:off x="1179753" y="2848821"/>
              <a:ext cx="6265601" cy="2103490"/>
            </a:xfrm>
            <a:custGeom>
              <a:avLst/>
              <a:gdLst/>
              <a:ahLst/>
              <a:cxnLst/>
              <a:rect l="0" t="0" r="0" b="0"/>
              <a:pathLst>
                <a:path w="6265601" h="2103490">
                  <a:moveTo>
                    <a:pt x="0" y="2103490"/>
                  </a:moveTo>
                  <a:lnTo>
                    <a:pt x="250624" y="2063801"/>
                  </a:lnTo>
                  <a:lnTo>
                    <a:pt x="501248" y="1905047"/>
                  </a:lnTo>
                  <a:lnTo>
                    <a:pt x="751872" y="1905047"/>
                  </a:lnTo>
                  <a:lnTo>
                    <a:pt x="1002496" y="1825670"/>
                  </a:lnTo>
                  <a:lnTo>
                    <a:pt x="1253120" y="1825670"/>
                  </a:lnTo>
                  <a:lnTo>
                    <a:pt x="1503744" y="1785982"/>
                  </a:lnTo>
                  <a:lnTo>
                    <a:pt x="1754368" y="1666916"/>
                  </a:lnTo>
                  <a:lnTo>
                    <a:pt x="2004992" y="1627228"/>
                  </a:lnTo>
                  <a:lnTo>
                    <a:pt x="2255616" y="1547851"/>
                  </a:lnTo>
                  <a:lnTo>
                    <a:pt x="2506240" y="1468474"/>
                  </a:lnTo>
                  <a:lnTo>
                    <a:pt x="2756864" y="1428785"/>
                  </a:lnTo>
                  <a:lnTo>
                    <a:pt x="3007488" y="1389097"/>
                  </a:lnTo>
                  <a:lnTo>
                    <a:pt x="3258112" y="1270031"/>
                  </a:lnTo>
                  <a:lnTo>
                    <a:pt x="3508736" y="1031900"/>
                  </a:lnTo>
                  <a:lnTo>
                    <a:pt x="3759360" y="952523"/>
                  </a:lnTo>
                  <a:lnTo>
                    <a:pt x="4009984" y="833458"/>
                  </a:lnTo>
                  <a:lnTo>
                    <a:pt x="4260609" y="714392"/>
                  </a:lnTo>
                  <a:lnTo>
                    <a:pt x="4511233" y="515950"/>
                  </a:lnTo>
                  <a:lnTo>
                    <a:pt x="4761857" y="396884"/>
                  </a:lnTo>
                  <a:lnTo>
                    <a:pt x="5012481" y="396884"/>
                  </a:lnTo>
                  <a:lnTo>
                    <a:pt x="5263105" y="436573"/>
                  </a:lnTo>
                  <a:lnTo>
                    <a:pt x="5513729" y="396884"/>
                  </a:lnTo>
                  <a:lnTo>
                    <a:pt x="5764353" y="238130"/>
                  </a:lnTo>
                  <a:lnTo>
                    <a:pt x="6014977" y="158753"/>
                  </a:lnTo>
                  <a:lnTo>
                    <a:pt x="6265601" y="0"/>
                  </a:lnTo>
                </a:path>
              </a:pathLst>
            </a:custGeom>
            <a:ln w="27101" cap="flat">
              <a:solidFill>
                <a:srgbClr val="002759">
                  <a:alpha val="100000"/>
                </a:srgbClr>
              </a:solidFill>
              <a:prstDash val="solid"/>
              <a:round/>
            </a:ln>
          </p:spPr>
          <p:txBody>
            <a:bodyPr/>
            <a:lstStyle/>
            <a:p>
              <a:endParaRPr/>
            </a:p>
          </p:txBody>
        </p:sp>
        <p:sp>
          <p:nvSpPr>
            <p:cNvPr id="52" name="pt52"/>
            <p:cNvSpPr/>
            <p:nvPr/>
          </p:nvSpPr>
          <p:spPr>
            <a:xfrm>
              <a:off x="1154927" y="492748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3" name="pt53"/>
            <p:cNvSpPr/>
            <p:nvPr/>
          </p:nvSpPr>
          <p:spPr>
            <a:xfrm>
              <a:off x="1405551" y="48877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1656175" y="472904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1906799" y="472904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2157423" y="46496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2408047" y="46496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2658671" y="460997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pt59"/>
            <p:cNvSpPr/>
            <p:nvPr/>
          </p:nvSpPr>
          <p:spPr>
            <a:xfrm>
              <a:off x="2909295" y="449091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3159919" y="44512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1" name="pt61"/>
            <p:cNvSpPr/>
            <p:nvPr/>
          </p:nvSpPr>
          <p:spPr>
            <a:xfrm>
              <a:off x="3410543" y="437184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3661167" y="429246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3" name="pt63"/>
            <p:cNvSpPr/>
            <p:nvPr/>
          </p:nvSpPr>
          <p:spPr>
            <a:xfrm>
              <a:off x="3911791" y="425278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4162415" y="42130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5" name="pt65"/>
            <p:cNvSpPr/>
            <p:nvPr/>
          </p:nvSpPr>
          <p:spPr>
            <a:xfrm>
              <a:off x="4413039" y="40940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4663663" y="38558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7" name="pt67"/>
            <p:cNvSpPr/>
            <p:nvPr/>
          </p:nvSpPr>
          <p:spPr>
            <a:xfrm>
              <a:off x="4914288" y="377651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pt68"/>
            <p:cNvSpPr/>
            <p:nvPr/>
          </p:nvSpPr>
          <p:spPr>
            <a:xfrm>
              <a:off x="5164912" y="3657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9" name="pt69"/>
            <p:cNvSpPr/>
            <p:nvPr/>
          </p:nvSpPr>
          <p:spPr>
            <a:xfrm>
              <a:off x="5415536" y="35383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0" name="pt70"/>
            <p:cNvSpPr/>
            <p:nvPr/>
          </p:nvSpPr>
          <p:spPr>
            <a:xfrm>
              <a:off x="5666160" y="333994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1" name="pt71"/>
            <p:cNvSpPr/>
            <p:nvPr/>
          </p:nvSpPr>
          <p:spPr>
            <a:xfrm>
              <a:off x="5916784" y="322088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2" name="pt72"/>
            <p:cNvSpPr/>
            <p:nvPr/>
          </p:nvSpPr>
          <p:spPr>
            <a:xfrm>
              <a:off x="6167408" y="322088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3" name="pt73"/>
            <p:cNvSpPr/>
            <p:nvPr/>
          </p:nvSpPr>
          <p:spPr>
            <a:xfrm>
              <a:off x="6418032" y="326056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4" name="pt74"/>
            <p:cNvSpPr/>
            <p:nvPr/>
          </p:nvSpPr>
          <p:spPr>
            <a:xfrm>
              <a:off x="6668656" y="322088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5" name="pt75"/>
            <p:cNvSpPr/>
            <p:nvPr/>
          </p:nvSpPr>
          <p:spPr>
            <a:xfrm>
              <a:off x="6919280" y="306212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6" name="pt76"/>
            <p:cNvSpPr/>
            <p:nvPr/>
          </p:nvSpPr>
          <p:spPr>
            <a:xfrm>
              <a:off x="7169904" y="29827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7" name="pt77"/>
            <p:cNvSpPr/>
            <p:nvPr/>
          </p:nvSpPr>
          <p:spPr>
            <a:xfrm>
              <a:off x="7420528" y="282399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8" name="pl78"/>
            <p:cNvSpPr/>
            <p:nvPr/>
          </p:nvSpPr>
          <p:spPr>
            <a:xfrm>
              <a:off x="7455239" y="1714976"/>
              <a:ext cx="987995" cy="847545"/>
            </a:xfrm>
            <a:custGeom>
              <a:avLst/>
              <a:gdLst/>
              <a:ahLst/>
              <a:cxnLst/>
              <a:rect l="0" t="0" r="0" b="0"/>
              <a:pathLst>
                <a:path w="987995" h="847545">
                  <a:moveTo>
                    <a:pt x="987995" y="0"/>
                  </a:moveTo>
                  <a:lnTo>
                    <a:pt x="0" y="847545"/>
                  </a:lnTo>
                </a:path>
              </a:pathLst>
            </a:custGeom>
          </p:spPr>
          <p:txBody>
            <a:bodyPr/>
            <a:lstStyle/>
            <a:p>
              <a:endParaRPr/>
            </a:p>
          </p:txBody>
        </p:sp>
        <p:sp>
          <p:nvSpPr>
            <p:cNvPr id="79" name="pl79"/>
            <p:cNvSpPr/>
            <p:nvPr/>
          </p:nvSpPr>
          <p:spPr>
            <a:xfrm>
              <a:off x="7460198" y="2192978"/>
              <a:ext cx="898557" cy="371880"/>
            </a:xfrm>
            <a:custGeom>
              <a:avLst/>
              <a:gdLst/>
              <a:ahLst/>
              <a:cxnLst/>
              <a:rect l="0" t="0" r="0" b="0"/>
              <a:pathLst>
                <a:path w="898557" h="371880">
                  <a:moveTo>
                    <a:pt x="898557" y="0"/>
                  </a:moveTo>
                  <a:lnTo>
                    <a:pt x="0" y="371880"/>
                  </a:lnTo>
                </a:path>
              </a:pathLst>
            </a:custGeom>
          </p:spPr>
          <p:txBody>
            <a:bodyPr/>
            <a:lstStyle/>
            <a:p>
              <a:endParaRPr/>
            </a:p>
          </p:txBody>
        </p:sp>
        <p:sp>
          <p:nvSpPr>
            <p:cNvPr id="80" name="pl80"/>
            <p:cNvSpPr/>
            <p:nvPr/>
          </p:nvSpPr>
          <p:spPr>
            <a:xfrm>
              <a:off x="7458024" y="1958576"/>
              <a:ext cx="1039360" cy="605050"/>
            </a:xfrm>
            <a:custGeom>
              <a:avLst/>
              <a:gdLst/>
              <a:ahLst/>
              <a:cxnLst/>
              <a:rect l="0" t="0" r="0" b="0"/>
              <a:pathLst>
                <a:path w="1039360" h="605050">
                  <a:moveTo>
                    <a:pt x="1039360" y="0"/>
                  </a:moveTo>
                  <a:lnTo>
                    <a:pt x="0" y="605050"/>
                  </a:lnTo>
                </a:path>
              </a:pathLst>
            </a:custGeom>
          </p:spPr>
          <p:txBody>
            <a:bodyPr/>
            <a:lstStyle/>
            <a:p>
              <a:endParaRPr/>
            </a:p>
          </p:txBody>
        </p:sp>
        <p:sp>
          <p:nvSpPr>
            <p:cNvPr id="81" name="pl81"/>
            <p:cNvSpPr/>
            <p:nvPr/>
          </p:nvSpPr>
          <p:spPr>
            <a:xfrm>
              <a:off x="7463185" y="2432307"/>
              <a:ext cx="961841" cy="175135"/>
            </a:xfrm>
            <a:custGeom>
              <a:avLst/>
              <a:gdLst/>
              <a:ahLst/>
              <a:cxnLst/>
              <a:rect l="0" t="0" r="0" b="0"/>
              <a:pathLst>
                <a:path w="961841" h="175135">
                  <a:moveTo>
                    <a:pt x="961841" y="0"/>
                  </a:moveTo>
                  <a:lnTo>
                    <a:pt x="0" y="175135"/>
                  </a:lnTo>
                </a:path>
              </a:pathLst>
            </a:custGeom>
          </p:spPr>
          <p:txBody>
            <a:bodyPr/>
            <a:lstStyle/>
            <a:p>
              <a:endParaRPr/>
            </a:p>
          </p:txBody>
        </p:sp>
        <p:sp>
          <p:nvSpPr>
            <p:cNvPr id="82" name="pl82"/>
            <p:cNvSpPr/>
            <p:nvPr/>
          </p:nvSpPr>
          <p:spPr>
            <a:xfrm>
              <a:off x="7464162" y="2657612"/>
              <a:ext cx="792222" cy="31702"/>
            </a:xfrm>
            <a:custGeom>
              <a:avLst/>
              <a:gdLst/>
              <a:ahLst/>
              <a:cxnLst/>
              <a:rect l="0" t="0" r="0" b="0"/>
              <a:pathLst>
                <a:path w="792222" h="31702">
                  <a:moveTo>
                    <a:pt x="792222" y="0"/>
                  </a:moveTo>
                  <a:lnTo>
                    <a:pt x="0" y="31702"/>
                  </a:lnTo>
                </a:path>
              </a:pathLst>
            </a:custGeom>
          </p:spPr>
          <p:txBody>
            <a:bodyPr/>
            <a:lstStyle/>
            <a:p>
              <a:endParaRPr/>
            </a:p>
          </p:txBody>
        </p:sp>
        <p:sp>
          <p:nvSpPr>
            <p:cNvPr id="83" name="pl83"/>
            <p:cNvSpPr/>
            <p:nvPr/>
          </p:nvSpPr>
          <p:spPr>
            <a:xfrm>
              <a:off x="7462899" y="2733411"/>
              <a:ext cx="793379" cy="165320"/>
            </a:xfrm>
            <a:custGeom>
              <a:avLst/>
              <a:gdLst/>
              <a:ahLst/>
              <a:cxnLst/>
              <a:rect l="0" t="0" r="0" b="0"/>
              <a:pathLst>
                <a:path w="793379" h="165320">
                  <a:moveTo>
                    <a:pt x="793379" y="165320"/>
                  </a:moveTo>
                  <a:lnTo>
                    <a:pt x="0" y="0"/>
                  </a:lnTo>
                </a:path>
              </a:pathLst>
            </a:custGeom>
          </p:spPr>
          <p:txBody>
            <a:bodyPr/>
            <a:lstStyle/>
            <a:p>
              <a:endParaRPr/>
            </a:p>
          </p:txBody>
        </p:sp>
        <p:sp>
          <p:nvSpPr>
            <p:cNvPr id="84" name="pl84"/>
            <p:cNvSpPr/>
            <p:nvPr/>
          </p:nvSpPr>
          <p:spPr>
            <a:xfrm>
              <a:off x="7462140" y="2853363"/>
              <a:ext cx="993005" cy="268678"/>
            </a:xfrm>
            <a:custGeom>
              <a:avLst/>
              <a:gdLst/>
              <a:ahLst/>
              <a:cxnLst/>
              <a:rect l="0" t="0" r="0" b="0"/>
              <a:pathLst>
                <a:path w="993005" h="268678">
                  <a:moveTo>
                    <a:pt x="993005" y="268678"/>
                  </a:moveTo>
                  <a:lnTo>
                    <a:pt x="0" y="0"/>
                  </a:lnTo>
                </a:path>
              </a:pathLst>
            </a:custGeom>
          </p:spPr>
          <p:txBody>
            <a:bodyPr/>
            <a:lstStyle/>
            <a:p>
              <a:endParaRPr/>
            </a:p>
          </p:txBody>
        </p:sp>
        <p:sp>
          <p:nvSpPr>
            <p:cNvPr id="85" name="pl85"/>
            <p:cNvSpPr/>
            <p:nvPr/>
          </p:nvSpPr>
          <p:spPr>
            <a:xfrm>
              <a:off x="7457962" y="2895915"/>
              <a:ext cx="744220" cy="437158"/>
            </a:xfrm>
            <a:custGeom>
              <a:avLst/>
              <a:gdLst/>
              <a:ahLst/>
              <a:cxnLst/>
              <a:rect l="0" t="0" r="0" b="0"/>
              <a:pathLst>
                <a:path w="744220" h="437158">
                  <a:moveTo>
                    <a:pt x="744220" y="437158"/>
                  </a:moveTo>
                  <a:lnTo>
                    <a:pt x="0" y="0"/>
                  </a:lnTo>
                </a:path>
              </a:pathLst>
            </a:custGeom>
          </p:spPr>
          <p:txBody>
            <a:bodyPr/>
            <a:lstStyle/>
            <a:p>
              <a:endParaRPr/>
            </a:p>
          </p:txBody>
        </p:sp>
        <p:sp>
          <p:nvSpPr>
            <p:cNvPr id="86" name="pl86"/>
            <p:cNvSpPr/>
            <p:nvPr/>
          </p:nvSpPr>
          <p:spPr>
            <a:xfrm>
              <a:off x="7458848" y="3173286"/>
              <a:ext cx="321359" cy="165687"/>
            </a:xfrm>
            <a:custGeom>
              <a:avLst/>
              <a:gdLst/>
              <a:ahLst/>
              <a:cxnLst/>
              <a:rect l="0" t="0" r="0" b="0"/>
              <a:pathLst>
                <a:path w="321359" h="165687">
                  <a:moveTo>
                    <a:pt x="321359" y="165687"/>
                  </a:moveTo>
                  <a:lnTo>
                    <a:pt x="0" y="0"/>
                  </a:lnTo>
                </a:path>
              </a:pathLst>
            </a:custGeom>
          </p:spPr>
          <p:txBody>
            <a:bodyPr/>
            <a:lstStyle/>
            <a:p>
              <a:endParaRPr/>
            </a:p>
          </p:txBody>
        </p:sp>
        <p:sp>
          <p:nvSpPr>
            <p:cNvPr id="87" name="pl87"/>
            <p:cNvSpPr/>
            <p:nvPr/>
          </p:nvSpPr>
          <p:spPr>
            <a:xfrm>
              <a:off x="7453155" y="3215083"/>
              <a:ext cx="929790" cy="1080532"/>
            </a:xfrm>
            <a:custGeom>
              <a:avLst/>
              <a:gdLst/>
              <a:ahLst/>
              <a:cxnLst/>
              <a:rect l="0" t="0" r="0" b="0"/>
              <a:pathLst>
                <a:path w="929790" h="1080532">
                  <a:moveTo>
                    <a:pt x="929790" y="1080532"/>
                  </a:moveTo>
                  <a:lnTo>
                    <a:pt x="0" y="0"/>
                  </a:lnTo>
                </a:path>
              </a:pathLst>
            </a:custGeom>
          </p:spPr>
          <p:txBody>
            <a:bodyPr/>
            <a:lstStyle/>
            <a:p>
              <a:endParaRPr/>
            </a:p>
          </p:txBody>
        </p:sp>
        <p:sp>
          <p:nvSpPr>
            <p:cNvPr id="88" name="pl88"/>
            <p:cNvSpPr/>
            <p:nvPr/>
          </p:nvSpPr>
          <p:spPr>
            <a:xfrm>
              <a:off x="7454199" y="3452942"/>
              <a:ext cx="976914" cy="971292"/>
            </a:xfrm>
            <a:custGeom>
              <a:avLst/>
              <a:gdLst/>
              <a:ahLst/>
              <a:cxnLst/>
              <a:rect l="0" t="0" r="0" b="0"/>
              <a:pathLst>
                <a:path w="976914" h="971292">
                  <a:moveTo>
                    <a:pt x="976914" y="971292"/>
                  </a:moveTo>
                  <a:lnTo>
                    <a:pt x="0" y="0"/>
                  </a:lnTo>
                </a:path>
              </a:pathLst>
            </a:custGeom>
          </p:spPr>
          <p:txBody>
            <a:bodyPr/>
            <a:lstStyle/>
            <a:p>
              <a:endParaRPr/>
            </a:p>
          </p:txBody>
        </p:sp>
        <p:sp>
          <p:nvSpPr>
            <p:cNvPr id="89" name="pl89"/>
            <p:cNvSpPr/>
            <p:nvPr/>
          </p:nvSpPr>
          <p:spPr>
            <a:xfrm>
              <a:off x="7452594" y="3612096"/>
              <a:ext cx="839837" cy="1066526"/>
            </a:xfrm>
            <a:custGeom>
              <a:avLst/>
              <a:gdLst/>
              <a:ahLst/>
              <a:cxnLst/>
              <a:rect l="0" t="0" r="0" b="0"/>
              <a:pathLst>
                <a:path w="839837" h="1066526">
                  <a:moveTo>
                    <a:pt x="839837" y="1066526"/>
                  </a:moveTo>
                  <a:lnTo>
                    <a:pt x="0" y="0"/>
                  </a:lnTo>
                </a:path>
              </a:pathLst>
            </a:custGeom>
          </p:spPr>
          <p:txBody>
            <a:bodyPr/>
            <a:lstStyle/>
            <a:p>
              <a:endParaRPr/>
            </a:p>
          </p:txBody>
        </p:sp>
        <p:sp>
          <p:nvSpPr>
            <p:cNvPr id="90" name="pg90"/>
            <p:cNvSpPr/>
            <p:nvPr/>
          </p:nvSpPr>
          <p:spPr>
            <a:xfrm>
              <a:off x="8374655" y="1624509"/>
              <a:ext cx="585455" cy="169038"/>
            </a:xfrm>
            <a:custGeom>
              <a:avLst/>
              <a:gdLst/>
              <a:ahLst/>
              <a:cxnLst/>
              <a:rect l="0" t="0" r="0" b="0"/>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91" name="tx91"/>
            <p:cNvSpPr/>
            <p:nvPr/>
          </p:nvSpPr>
          <p:spPr>
            <a:xfrm>
              <a:off x="8397515" y="1666047"/>
              <a:ext cx="49401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 80%</a:t>
              </a:r>
            </a:p>
          </p:txBody>
        </p:sp>
        <p:sp>
          <p:nvSpPr>
            <p:cNvPr id="92" name="pg92"/>
            <p:cNvSpPr/>
            <p:nvPr/>
          </p:nvSpPr>
          <p:spPr>
            <a:xfrm>
              <a:off x="8290175" y="2101764"/>
              <a:ext cx="669935" cy="169038"/>
            </a:xfrm>
            <a:custGeom>
              <a:avLst/>
              <a:gdLst/>
              <a:ahLst/>
              <a:cxnLst/>
              <a:rect l="0" t="0" r="0" b="0"/>
              <a:pathLst>
                <a:path w="669935" h="169038">
                  <a:moveTo>
                    <a:pt x="27431" y="169038"/>
                  </a:moveTo>
                  <a:lnTo>
                    <a:pt x="642503" y="169038"/>
                  </a:lnTo>
                  <a:lnTo>
                    <a:pt x="641398" y="169016"/>
                  </a:lnTo>
                  <a:lnTo>
                    <a:pt x="645809" y="168838"/>
                  </a:lnTo>
                  <a:lnTo>
                    <a:pt x="650135" y="167955"/>
                  </a:lnTo>
                  <a:lnTo>
                    <a:pt x="654263" y="166389"/>
                  </a:lnTo>
                  <a:lnTo>
                    <a:pt x="658086" y="164182"/>
                  </a:lnTo>
                  <a:lnTo>
                    <a:pt x="661506" y="161390"/>
                  </a:lnTo>
                  <a:lnTo>
                    <a:pt x="664433" y="158086"/>
                  </a:lnTo>
                  <a:lnTo>
                    <a:pt x="666793" y="154354"/>
                  </a:lnTo>
                  <a:lnTo>
                    <a:pt x="668523" y="150293"/>
                  </a:lnTo>
                  <a:lnTo>
                    <a:pt x="669579" y="146006"/>
                  </a:lnTo>
                  <a:lnTo>
                    <a:pt x="669935" y="141606"/>
                  </a:lnTo>
                  <a:lnTo>
                    <a:pt x="669935" y="27431"/>
                  </a:lnTo>
                  <a:lnTo>
                    <a:pt x="669579" y="23031"/>
                  </a:lnTo>
                  <a:lnTo>
                    <a:pt x="668523" y="18745"/>
                  </a:lnTo>
                  <a:lnTo>
                    <a:pt x="666793" y="14683"/>
                  </a:lnTo>
                  <a:lnTo>
                    <a:pt x="664433" y="10952"/>
                  </a:lnTo>
                  <a:lnTo>
                    <a:pt x="661506" y="7647"/>
                  </a:lnTo>
                  <a:lnTo>
                    <a:pt x="658086" y="4855"/>
                  </a:lnTo>
                  <a:lnTo>
                    <a:pt x="654263" y="2648"/>
                  </a:lnTo>
                  <a:lnTo>
                    <a:pt x="650135" y="1083"/>
                  </a:lnTo>
                  <a:lnTo>
                    <a:pt x="645809" y="200"/>
                  </a:lnTo>
                  <a:lnTo>
                    <a:pt x="64250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93" name="tx93"/>
            <p:cNvSpPr/>
            <p:nvPr/>
          </p:nvSpPr>
          <p:spPr>
            <a:xfrm>
              <a:off x="8313035" y="2124617"/>
              <a:ext cx="578495"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 B: 80%</a:t>
              </a:r>
            </a:p>
          </p:txBody>
        </p:sp>
        <p:sp>
          <p:nvSpPr>
            <p:cNvPr id="94" name="pg94"/>
            <p:cNvSpPr/>
            <p:nvPr/>
          </p:nvSpPr>
          <p:spPr>
            <a:xfrm>
              <a:off x="8428804" y="1867872"/>
              <a:ext cx="531305" cy="169038"/>
            </a:xfrm>
            <a:custGeom>
              <a:avLst/>
              <a:gdLst/>
              <a:ahLst/>
              <a:cxnLst/>
              <a:rect l="0" t="0" r="0" b="0"/>
              <a:pathLst>
                <a:path w="531305" h="169038">
                  <a:moveTo>
                    <a:pt x="27431" y="169038"/>
                  </a:moveTo>
                  <a:lnTo>
                    <a:pt x="503873" y="169038"/>
                  </a:lnTo>
                  <a:lnTo>
                    <a:pt x="502769" y="169016"/>
                  </a:lnTo>
                  <a:lnTo>
                    <a:pt x="507180" y="168838"/>
                  </a:lnTo>
                  <a:lnTo>
                    <a:pt x="511506" y="167955"/>
                  </a:lnTo>
                  <a:lnTo>
                    <a:pt x="515633" y="166389"/>
                  </a:lnTo>
                  <a:lnTo>
                    <a:pt x="519457" y="164182"/>
                  </a:lnTo>
                  <a:lnTo>
                    <a:pt x="522876" y="161390"/>
                  </a:lnTo>
                  <a:lnTo>
                    <a:pt x="525804" y="158086"/>
                  </a:lnTo>
                  <a:lnTo>
                    <a:pt x="528163" y="154354"/>
                  </a:lnTo>
                  <a:lnTo>
                    <a:pt x="529894" y="150293"/>
                  </a:lnTo>
                  <a:lnTo>
                    <a:pt x="530950" y="146006"/>
                  </a:lnTo>
                  <a:lnTo>
                    <a:pt x="531305" y="141606"/>
                  </a:lnTo>
                  <a:lnTo>
                    <a:pt x="531305" y="27431"/>
                  </a:lnTo>
                  <a:lnTo>
                    <a:pt x="530950" y="23031"/>
                  </a:lnTo>
                  <a:lnTo>
                    <a:pt x="529894" y="18745"/>
                  </a:lnTo>
                  <a:lnTo>
                    <a:pt x="528163" y="14683"/>
                  </a:lnTo>
                  <a:lnTo>
                    <a:pt x="525804" y="10952"/>
                  </a:lnTo>
                  <a:lnTo>
                    <a:pt x="522876" y="7647"/>
                  </a:lnTo>
                  <a:lnTo>
                    <a:pt x="519457" y="4855"/>
                  </a:lnTo>
                  <a:lnTo>
                    <a:pt x="515633" y="2648"/>
                  </a:lnTo>
                  <a:lnTo>
                    <a:pt x="511506" y="1083"/>
                  </a:lnTo>
                  <a:lnTo>
                    <a:pt x="507180" y="200"/>
                  </a:lnTo>
                  <a:lnTo>
                    <a:pt x="503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95" name="tx95"/>
            <p:cNvSpPr/>
            <p:nvPr/>
          </p:nvSpPr>
          <p:spPr>
            <a:xfrm>
              <a:off x="8451664" y="1909411"/>
              <a:ext cx="439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 80%</a:t>
              </a:r>
            </a:p>
          </p:txBody>
        </p:sp>
        <p:sp>
          <p:nvSpPr>
            <p:cNvPr id="96" name="pg96"/>
            <p:cNvSpPr/>
            <p:nvPr/>
          </p:nvSpPr>
          <p:spPr>
            <a:xfrm>
              <a:off x="8356446" y="2344404"/>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97" name="tx97"/>
            <p:cNvSpPr/>
            <p:nvPr/>
          </p:nvSpPr>
          <p:spPr>
            <a:xfrm>
              <a:off x="8379306" y="2385942"/>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79%</a:t>
              </a:r>
            </a:p>
          </p:txBody>
        </p:sp>
        <p:sp>
          <p:nvSpPr>
            <p:cNvPr id="98" name="pg98"/>
            <p:cNvSpPr/>
            <p:nvPr/>
          </p:nvSpPr>
          <p:spPr>
            <a:xfrm>
              <a:off x="8187804" y="2572999"/>
              <a:ext cx="772305" cy="169038"/>
            </a:xfrm>
            <a:custGeom>
              <a:avLst/>
              <a:gdLst/>
              <a:ahLst/>
              <a:cxnLst/>
              <a:rect l="0" t="0" r="0" b="0"/>
              <a:pathLst>
                <a:path w="772305" h="169038">
                  <a:moveTo>
                    <a:pt x="27431" y="169038"/>
                  </a:moveTo>
                  <a:lnTo>
                    <a:pt x="744873" y="169038"/>
                  </a:lnTo>
                  <a:lnTo>
                    <a:pt x="743769" y="169016"/>
                  </a:lnTo>
                  <a:lnTo>
                    <a:pt x="748180" y="168838"/>
                  </a:lnTo>
                  <a:lnTo>
                    <a:pt x="752506" y="167955"/>
                  </a:lnTo>
                  <a:lnTo>
                    <a:pt x="756633" y="166389"/>
                  </a:lnTo>
                  <a:lnTo>
                    <a:pt x="760457" y="164182"/>
                  </a:lnTo>
                  <a:lnTo>
                    <a:pt x="763876" y="161390"/>
                  </a:lnTo>
                  <a:lnTo>
                    <a:pt x="766804" y="158086"/>
                  </a:lnTo>
                  <a:lnTo>
                    <a:pt x="769163" y="154354"/>
                  </a:lnTo>
                  <a:lnTo>
                    <a:pt x="770894" y="150293"/>
                  </a:lnTo>
                  <a:lnTo>
                    <a:pt x="771950" y="146006"/>
                  </a:lnTo>
                  <a:lnTo>
                    <a:pt x="772305" y="141606"/>
                  </a:lnTo>
                  <a:lnTo>
                    <a:pt x="772305" y="27431"/>
                  </a:lnTo>
                  <a:lnTo>
                    <a:pt x="771950" y="23031"/>
                  </a:lnTo>
                  <a:lnTo>
                    <a:pt x="770894" y="18745"/>
                  </a:lnTo>
                  <a:lnTo>
                    <a:pt x="769163" y="14683"/>
                  </a:lnTo>
                  <a:lnTo>
                    <a:pt x="766804" y="10952"/>
                  </a:lnTo>
                  <a:lnTo>
                    <a:pt x="763876" y="7647"/>
                  </a:lnTo>
                  <a:lnTo>
                    <a:pt x="760457" y="4855"/>
                  </a:lnTo>
                  <a:lnTo>
                    <a:pt x="756633" y="2648"/>
                  </a:lnTo>
                  <a:lnTo>
                    <a:pt x="752506" y="1083"/>
                  </a:lnTo>
                  <a:lnTo>
                    <a:pt x="748180" y="200"/>
                  </a:lnTo>
                  <a:lnTo>
                    <a:pt x="744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99" name="tx99"/>
            <p:cNvSpPr/>
            <p:nvPr/>
          </p:nvSpPr>
          <p:spPr>
            <a:xfrm>
              <a:off x="8210664" y="2614537"/>
              <a:ext cx="680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Measles: 77%</a:t>
              </a:r>
            </a:p>
          </p:txBody>
        </p:sp>
        <p:sp>
          <p:nvSpPr>
            <p:cNvPr id="100" name="pg100"/>
            <p:cNvSpPr/>
            <p:nvPr/>
          </p:nvSpPr>
          <p:spPr>
            <a:xfrm>
              <a:off x="8187699" y="2818728"/>
              <a:ext cx="772411" cy="169038"/>
            </a:xfrm>
            <a:custGeom>
              <a:avLst/>
              <a:gdLst/>
              <a:ahLst/>
              <a:cxnLst/>
              <a:rect l="0" t="0" r="0" b="0"/>
              <a:pathLst>
                <a:path w="772411" h="169038">
                  <a:moveTo>
                    <a:pt x="27431" y="169038"/>
                  </a:moveTo>
                  <a:lnTo>
                    <a:pt x="744979" y="169038"/>
                  </a:lnTo>
                  <a:lnTo>
                    <a:pt x="743875" y="169016"/>
                  </a:lnTo>
                  <a:lnTo>
                    <a:pt x="748286" y="168838"/>
                  </a:lnTo>
                  <a:lnTo>
                    <a:pt x="752611" y="167955"/>
                  </a:lnTo>
                  <a:lnTo>
                    <a:pt x="756739" y="166389"/>
                  </a:lnTo>
                  <a:lnTo>
                    <a:pt x="760562" y="164182"/>
                  </a:lnTo>
                  <a:lnTo>
                    <a:pt x="763982" y="161390"/>
                  </a:lnTo>
                  <a:lnTo>
                    <a:pt x="766910" y="158086"/>
                  </a:lnTo>
                  <a:lnTo>
                    <a:pt x="769269" y="154354"/>
                  </a:lnTo>
                  <a:lnTo>
                    <a:pt x="771000" y="150293"/>
                  </a:lnTo>
                  <a:lnTo>
                    <a:pt x="772056" y="146006"/>
                  </a:lnTo>
                  <a:lnTo>
                    <a:pt x="772411" y="141606"/>
                  </a:lnTo>
                  <a:lnTo>
                    <a:pt x="772411" y="27431"/>
                  </a:lnTo>
                  <a:lnTo>
                    <a:pt x="772056" y="23031"/>
                  </a:lnTo>
                  <a:lnTo>
                    <a:pt x="771000" y="18745"/>
                  </a:lnTo>
                  <a:lnTo>
                    <a:pt x="769269" y="14683"/>
                  </a:lnTo>
                  <a:lnTo>
                    <a:pt x="766910" y="10952"/>
                  </a:lnTo>
                  <a:lnTo>
                    <a:pt x="763982" y="7647"/>
                  </a:lnTo>
                  <a:lnTo>
                    <a:pt x="760562" y="4855"/>
                  </a:lnTo>
                  <a:lnTo>
                    <a:pt x="756739" y="2648"/>
                  </a:lnTo>
                  <a:lnTo>
                    <a:pt x="752611" y="1083"/>
                  </a:lnTo>
                  <a:lnTo>
                    <a:pt x="748286" y="200"/>
                  </a:lnTo>
                  <a:lnTo>
                    <a:pt x="74497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101" name="tx101"/>
            <p:cNvSpPr/>
            <p:nvPr/>
          </p:nvSpPr>
          <p:spPr>
            <a:xfrm>
              <a:off x="8210559" y="2860266"/>
              <a:ext cx="680971"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Pneumo: 76%</a:t>
              </a:r>
            </a:p>
          </p:txBody>
        </p:sp>
        <p:sp>
          <p:nvSpPr>
            <p:cNvPr id="102" name="pg102"/>
            <p:cNvSpPr/>
            <p:nvPr/>
          </p:nvSpPr>
          <p:spPr>
            <a:xfrm>
              <a:off x="8386565" y="3042317"/>
              <a:ext cx="573545" cy="169038"/>
            </a:xfrm>
            <a:custGeom>
              <a:avLst/>
              <a:gdLst/>
              <a:ahLst/>
              <a:cxnLst/>
              <a:rect l="0" t="0" r="0" b="0"/>
              <a:pathLst>
                <a:path w="573545" h="169038">
                  <a:moveTo>
                    <a:pt x="27431" y="169038"/>
                  </a:moveTo>
                  <a:lnTo>
                    <a:pt x="546113" y="169038"/>
                  </a:lnTo>
                  <a:lnTo>
                    <a:pt x="545009" y="169016"/>
                  </a:lnTo>
                  <a:lnTo>
                    <a:pt x="549420" y="168838"/>
                  </a:lnTo>
                  <a:lnTo>
                    <a:pt x="553745" y="167955"/>
                  </a:lnTo>
                  <a:lnTo>
                    <a:pt x="557873" y="166389"/>
                  </a:lnTo>
                  <a:lnTo>
                    <a:pt x="561696" y="164182"/>
                  </a:lnTo>
                  <a:lnTo>
                    <a:pt x="565116" y="161390"/>
                  </a:lnTo>
                  <a:lnTo>
                    <a:pt x="568044" y="158086"/>
                  </a:lnTo>
                  <a:lnTo>
                    <a:pt x="570403" y="154354"/>
                  </a:lnTo>
                  <a:lnTo>
                    <a:pt x="572134" y="150293"/>
                  </a:lnTo>
                  <a:lnTo>
                    <a:pt x="573190" y="146006"/>
                  </a:lnTo>
                  <a:lnTo>
                    <a:pt x="573545" y="141606"/>
                  </a:lnTo>
                  <a:lnTo>
                    <a:pt x="573545" y="27431"/>
                  </a:lnTo>
                  <a:lnTo>
                    <a:pt x="573190" y="23031"/>
                  </a:lnTo>
                  <a:lnTo>
                    <a:pt x="572134" y="18745"/>
                  </a:lnTo>
                  <a:lnTo>
                    <a:pt x="570403" y="14683"/>
                  </a:lnTo>
                  <a:lnTo>
                    <a:pt x="568044" y="10952"/>
                  </a:lnTo>
                  <a:lnTo>
                    <a:pt x="565116" y="7647"/>
                  </a:lnTo>
                  <a:lnTo>
                    <a:pt x="561696" y="4855"/>
                  </a:lnTo>
                  <a:lnTo>
                    <a:pt x="557873" y="2648"/>
                  </a:lnTo>
                  <a:lnTo>
                    <a:pt x="553745" y="1083"/>
                  </a:lnTo>
                  <a:lnTo>
                    <a:pt x="549420" y="200"/>
                  </a:lnTo>
                  <a:lnTo>
                    <a:pt x="5461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03" name="tx103"/>
            <p:cNvSpPr/>
            <p:nvPr/>
          </p:nvSpPr>
          <p:spPr>
            <a:xfrm>
              <a:off x="8409425" y="3083856"/>
              <a:ext cx="4821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BoP: 73%</a:t>
              </a:r>
            </a:p>
          </p:txBody>
        </p:sp>
        <p:sp>
          <p:nvSpPr>
            <p:cNvPr id="104" name="pg104"/>
            <p:cNvSpPr/>
            <p:nvPr/>
          </p:nvSpPr>
          <p:spPr>
            <a:xfrm>
              <a:off x="8133602" y="3257022"/>
              <a:ext cx="826508" cy="169038"/>
            </a:xfrm>
            <a:custGeom>
              <a:avLst/>
              <a:gdLst/>
              <a:ahLst/>
              <a:cxnLst/>
              <a:rect l="0" t="0" r="0" b="0"/>
              <a:pathLst>
                <a:path w="826508" h="169038">
                  <a:moveTo>
                    <a:pt x="27431" y="169038"/>
                  </a:moveTo>
                  <a:lnTo>
                    <a:pt x="799076" y="169038"/>
                  </a:lnTo>
                  <a:lnTo>
                    <a:pt x="797971" y="169016"/>
                  </a:lnTo>
                  <a:lnTo>
                    <a:pt x="802383" y="168838"/>
                  </a:lnTo>
                  <a:lnTo>
                    <a:pt x="806708" y="167955"/>
                  </a:lnTo>
                  <a:lnTo>
                    <a:pt x="810836" y="166389"/>
                  </a:lnTo>
                  <a:lnTo>
                    <a:pt x="814659" y="164182"/>
                  </a:lnTo>
                  <a:lnTo>
                    <a:pt x="818079" y="161390"/>
                  </a:lnTo>
                  <a:lnTo>
                    <a:pt x="821006" y="158086"/>
                  </a:lnTo>
                  <a:lnTo>
                    <a:pt x="823366" y="154354"/>
                  </a:lnTo>
                  <a:lnTo>
                    <a:pt x="825096" y="150293"/>
                  </a:lnTo>
                  <a:lnTo>
                    <a:pt x="826153" y="146006"/>
                  </a:lnTo>
                  <a:lnTo>
                    <a:pt x="826508" y="141606"/>
                  </a:lnTo>
                  <a:lnTo>
                    <a:pt x="826508" y="27432"/>
                  </a:lnTo>
                  <a:lnTo>
                    <a:pt x="826153" y="23031"/>
                  </a:lnTo>
                  <a:lnTo>
                    <a:pt x="825096" y="18745"/>
                  </a:lnTo>
                  <a:lnTo>
                    <a:pt x="823366" y="14683"/>
                  </a:lnTo>
                  <a:lnTo>
                    <a:pt x="821006" y="10952"/>
                  </a:lnTo>
                  <a:lnTo>
                    <a:pt x="818079" y="7647"/>
                  </a:lnTo>
                  <a:lnTo>
                    <a:pt x="814659" y="4855"/>
                  </a:lnTo>
                  <a:lnTo>
                    <a:pt x="810836" y="2648"/>
                  </a:lnTo>
                  <a:lnTo>
                    <a:pt x="806708" y="1083"/>
                  </a:lnTo>
                  <a:lnTo>
                    <a:pt x="802383" y="200"/>
                  </a:lnTo>
                  <a:lnTo>
                    <a:pt x="79907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105" name="tx105"/>
            <p:cNvSpPr/>
            <p:nvPr/>
          </p:nvSpPr>
          <p:spPr>
            <a:xfrm>
              <a:off x="8156462" y="3298560"/>
              <a:ext cx="735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Rotavirus: 72%</a:t>
              </a:r>
            </a:p>
          </p:txBody>
        </p:sp>
        <p:sp>
          <p:nvSpPr>
            <p:cNvPr id="106" name="pg106"/>
            <p:cNvSpPr/>
            <p:nvPr/>
          </p:nvSpPr>
          <p:spPr>
            <a:xfrm>
              <a:off x="7711627" y="3271936"/>
              <a:ext cx="1248483" cy="169038"/>
            </a:xfrm>
            <a:custGeom>
              <a:avLst/>
              <a:gdLst/>
              <a:ahLst/>
              <a:cxnLst/>
              <a:rect l="0" t="0" r="0" b="0"/>
              <a:pathLst>
                <a:path w="1248483" h="169038">
                  <a:moveTo>
                    <a:pt x="27431" y="169038"/>
                  </a:moveTo>
                  <a:lnTo>
                    <a:pt x="1221051" y="169038"/>
                  </a:lnTo>
                  <a:lnTo>
                    <a:pt x="1219946" y="169016"/>
                  </a:lnTo>
                  <a:lnTo>
                    <a:pt x="1224357" y="168838"/>
                  </a:lnTo>
                  <a:lnTo>
                    <a:pt x="1228683" y="167955"/>
                  </a:lnTo>
                  <a:lnTo>
                    <a:pt x="1232811" y="166389"/>
                  </a:lnTo>
                  <a:lnTo>
                    <a:pt x="1236634" y="164182"/>
                  </a:lnTo>
                  <a:lnTo>
                    <a:pt x="1240054" y="161390"/>
                  </a:lnTo>
                  <a:lnTo>
                    <a:pt x="1242981" y="158086"/>
                  </a:lnTo>
                  <a:lnTo>
                    <a:pt x="1245341" y="154354"/>
                  </a:lnTo>
                  <a:lnTo>
                    <a:pt x="1247071" y="150293"/>
                  </a:lnTo>
                  <a:lnTo>
                    <a:pt x="1248128" y="146006"/>
                  </a:lnTo>
                  <a:lnTo>
                    <a:pt x="1248483" y="141606"/>
                  </a:lnTo>
                  <a:lnTo>
                    <a:pt x="1248483" y="27432"/>
                  </a:lnTo>
                  <a:lnTo>
                    <a:pt x="1248128" y="23031"/>
                  </a:lnTo>
                  <a:lnTo>
                    <a:pt x="1247071" y="18745"/>
                  </a:lnTo>
                  <a:lnTo>
                    <a:pt x="1245341" y="14683"/>
                  </a:lnTo>
                  <a:lnTo>
                    <a:pt x="1242981" y="10952"/>
                  </a:lnTo>
                  <a:lnTo>
                    <a:pt x="1240054" y="7647"/>
                  </a:lnTo>
                  <a:lnTo>
                    <a:pt x="1236634" y="4855"/>
                  </a:lnTo>
                  <a:lnTo>
                    <a:pt x="1232811" y="2648"/>
                  </a:lnTo>
                  <a:lnTo>
                    <a:pt x="1228683" y="1083"/>
                  </a:lnTo>
                  <a:lnTo>
                    <a:pt x="1224357" y="200"/>
                  </a:lnTo>
                  <a:lnTo>
                    <a:pt x="12210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107" name="tx107"/>
            <p:cNvSpPr/>
            <p:nvPr/>
          </p:nvSpPr>
          <p:spPr>
            <a:xfrm>
              <a:off x="7734487" y="3313474"/>
              <a:ext cx="115704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Measles 2nd dose: 65%</a:t>
              </a:r>
            </a:p>
          </p:txBody>
        </p:sp>
        <p:sp>
          <p:nvSpPr>
            <p:cNvPr id="108" name="pg108"/>
            <p:cNvSpPr/>
            <p:nvPr/>
          </p:nvSpPr>
          <p:spPr>
            <a:xfrm>
              <a:off x="8314365" y="4216476"/>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109" name="tx109"/>
            <p:cNvSpPr/>
            <p:nvPr/>
          </p:nvSpPr>
          <p:spPr>
            <a:xfrm>
              <a:off x="8337225" y="4258014"/>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64%</a:t>
              </a:r>
            </a:p>
          </p:txBody>
        </p:sp>
        <p:sp>
          <p:nvSpPr>
            <p:cNvPr id="110" name="pg110"/>
            <p:cNvSpPr/>
            <p:nvPr/>
          </p:nvSpPr>
          <p:spPr>
            <a:xfrm>
              <a:off x="8362533" y="4345327"/>
              <a:ext cx="597577" cy="169038"/>
            </a:xfrm>
            <a:custGeom>
              <a:avLst/>
              <a:gdLst/>
              <a:ahLst/>
              <a:cxnLst/>
              <a:rect l="0" t="0" r="0" b="0"/>
              <a:pathLst>
                <a:path w="597577" h="169038">
                  <a:moveTo>
                    <a:pt x="27431" y="169038"/>
                  </a:moveTo>
                  <a:lnTo>
                    <a:pt x="570145" y="169038"/>
                  </a:lnTo>
                  <a:lnTo>
                    <a:pt x="569040" y="169016"/>
                  </a:lnTo>
                  <a:lnTo>
                    <a:pt x="573451" y="168838"/>
                  </a:lnTo>
                  <a:lnTo>
                    <a:pt x="577777" y="167955"/>
                  </a:lnTo>
                  <a:lnTo>
                    <a:pt x="581904" y="166389"/>
                  </a:lnTo>
                  <a:lnTo>
                    <a:pt x="585728" y="164182"/>
                  </a:lnTo>
                  <a:lnTo>
                    <a:pt x="589147" y="161390"/>
                  </a:lnTo>
                  <a:lnTo>
                    <a:pt x="592075" y="158086"/>
                  </a:lnTo>
                  <a:lnTo>
                    <a:pt x="594434" y="154354"/>
                  </a:lnTo>
                  <a:lnTo>
                    <a:pt x="596165" y="150293"/>
                  </a:lnTo>
                  <a:lnTo>
                    <a:pt x="597221" y="146006"/>
                  </a:lnTo>
                  <a:lnTo>
                    <a:pt x="597577" y="141606"/>
                  </a:lnTo>
                  <a:lnTo>
                    <a:pt x="597577" y="27431"/>
                  </a:lnTo>
                  <a:lnTo>
                    <a:pt x="597221" y="23031"/>
                  </a:lnTo>
                  <a:lnTo>
                    <a:pt x="596165" y="18745"/>
                  </a:lnTo>
                  <a:lnTo>
                    <a:pt x="594434" y="14683"/>
                  </a:lnTo>
                  <a:lnTo>
                    <a:pt x="592075" y="10952"/>
                  </a:lnTo>
                  <a:lnTo>
                    <a:pt x="589147" y="7647"/>
                  </a:lnTo>
                  <a:lnTo>
                    <a:pt x="585728" y="4855"/>
                  </a:lnTo>
                  <a:lnTo>
                    <a:pt x="581904" y="2648"/>
                  </a:lnTo>
                  <a:lnTo>
                    <a:pt x="577777" y="1083"/>
                  </a:lnTo>
                  <a:lnTo>
                    <a:pt x="573451" y="200"/>
                  </a:lnTo>
                  <a:lnTo>
                    <a:pt x="5701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111" name="tx111"/>
            <p:cNvSpPr/>
            <p:nvPr/>
          </p:nvSpPr>
          <p:spPr>
            <a:xfrm>
              <a:off x="8385393" y="4386865"/>
              <a:ext cx="506137"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IPVc: 58%</a:t>
              </a:r>
            </a:p>
          </p:txBody>
        </p:sp>
        <p:sp>
          <p:nvSpPr>
            <p:cNvPr id="112" name="pg112"/>
            <p:cNvSpPr/>
            <p:nvPr/>
          </p:nvSpPr>
          <p:spPr>
            <a:xfrm>
              <a:off x="8223851" y="4599710"/>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113" name="tx113"/>
            <p:cNvSpPr/>
            <p:nvPr/>
          </p:nvSpPr>
          <p:spPr>
            <a:xfrm>
              <a:off x="8246711" y="4641249"/>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 54%</a:t>
              </a:r>
            </a:p>
          </p:txBody>
        </p:sp>
        <p:sp>
          <p:nvSpPr>
            <p:cNvPr id="114" name="pg114"/>
            <p:cNvSpPr/>
            <p:nvPr/>
          </p:nvSpPr>
          <p:spPr>
            <a:xfrm>
              <a:off x="1099486" y="5008614"/>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5" name="tx115"/>
            <p:cNvSpPr/>
            <p:nvPr/>
          </p:nvSpPr>
          <p:spPr>
            <a:xfrm>
              <a:off x="1145206" y="50526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20</a:t>
              </a:r>
            </a:p>
          </p:txBody>
        </p:sp>
        <p:sp>
          <p:nvSpPr>
            <p:cNvPr id="116" name="pg116"/>
            <p:cNvSpPr/>
            <p:nvPr/>
          </p:nvSpPr>
          <p:spPr>
            <a:xfrm>
              <a:off x="2352605" y="4730795"/>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7" name="tx117"/>
            <p:cNvSpPr/>
            <p:nvPr/>
          </p:nvSpPr>
          <p:spPr>
            <a:xfrm>
              <a:off x="2398325" y="47761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27</a:t>
              </a:r>
            </a:p>
          </p:txBody>
        </p:sp>
        <p:sp>
          <p:nvSpPr>
            <p:cNvPr id="118" name="pg118"/>
            <p:cNvSpPr/>
            <p:nvPr/>
          </p:nvSpPr>
          <p:spPr>
            <a:xfrm>
              <a:off x="3605733" y="4373595"/>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9" name="tx119"/>
            <p:cNvSpPr/>
            <p:nvPr/>
          </p:nvSpPr>
          <p:spPr>
            <a:xfrm>
              <a:off x="3651453" y="44176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36</a:t>
              </a:r>
            </a:p>
          </p:txBody>
        </p:sp>
        <p:sp>
          <p:nvSpPr>
            <p:cNvPr id="120" name="pg120"/>
            <p:cNvSpPr/>
            <p:nvPr/>
          </p:nvSpPr>
          <p:spPr>
            <a:xfrm>
              <a:off x="4858863" y="3857640"/>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1" name="tx121"/>
            <p:cNvSpPr/>
            <p:nvPr/>
          </p:nvSpPr>
          <p:spPr>
            <a:xfrm>
              <a:off x="4904583" y="39017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49</a:t>
              </a:r>
            </a:p>
          </p:txBody>
        </p:sp>
        <p:sp>
          <p:nvSpPr>
            <p:cNvPr id="122" name="pg122"/>
            <p:cNvSpPr/>
            <p:nvPr/>
          </p:nvSpPr>
          <p:spPr>
            <a:xfrm>
              <a:off x="5861356" y="3302003"/>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3" name="tx123"/>
            <p:cNvSpPr/>
            <p:nvPr/>
          </p:nvSpPr>
          <p:spPr>
            <a:xfrm>
              <a:off x="5907076" y="33460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63</a:t>
              </a:r>
            </a:p>
          </p:txBody>
        </p:sp>
        <p:sp>
          <p:nvSpPr>
            <p:cNvPr id="124" name="pg124"/>
            <p:cNvSpPr/>
            <p:nvPr/>
          </p:nvSpPr>
          <p:spPr>
            <a:xfrm>
              <a:off x="7365097" y="2905119"/>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5" name="tx125"/>
            <p:cNvSpPr/>
            <p:nvPr/>
          </p:nvSpPr>
          <p:spPr>
            <a:xfrm>
              <a:off x="7410817" y="29491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73</a:t>
              </a:r>
            </a:p>
          </p:txBody>
        </p:sp>
        <p:sp>
          <p:nvSpPr>
            <p:cNvPr id="126" name="pl126"/>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666666">
                  <a:alpha val="100000"/>
                </a:srgbClr>
              </a:solidFill>
              <a:prstDash val="dash"/>
              <a:round/>
            </a:ln>
          </p:spPr>
          <p:txBody>
            <a:bodyPr/>
            <a:lstStyle/>
            <a:p>
              <a:endParaRPr/>
            </a:p>
          </p:txBody>
        </p:sp>
        <p:sp>
          <p:nvSpPr>
            <p:cNvPr id="127" name="rc127"/>
            <p:cNvSpPr/>
            <p:nvPr/>
          </p:nvSpPr>
          <p:spPr>
            <a:xfrm>
              <a:off x="803816" y="1578789"/>
              <a:ext cx="8270593" cy="4365734"/>
            </a:xfrm>
            <a:prstGeom prst="rect">
              <a:avLst/>
            </a:prstGeom>
            <a:ln w="13550" cap="rnd">
              <a:solidFill>
                <a:srgbClr val="BEBEBE">
                  <a:alpha val="100000"/>
                </a:srgbClr>
              </a:solidFill>
              <a:prstDash val="solid"/>
              <a:round/>
            </a:ln>
          </p:spPr>
          <p:txBody>
            <a:bodyPr/>
            <a:lstStyle/>
            <a:p>
              <a:endParaRPr/>
            </a:p>
          </p:txBody>
        </p:sp>
        <p:sp>
          <p:nvSpPr>
            <p:cNvPr id="128" name="tx128"/>
            <p:cNvSpPr/>
            <p:nvPr/>
          </p:nvSpPr>
          <p:spPr>
            <a:xfrm>
              <a:off x="663492" y="569396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585797" y="529708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585797" y="490019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585797" y="4503243"/>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32" name="tx132"/>
            <p:cNvSpPr/>
            <p:nvPr/>
          </p:nvSpPr>
          <p:spPr>
            <a:xfrm>
              <a:off x="585797" y="41064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33" name="tx133"/>
            <p:cNvSpPr/>
            <p:nvPr/>
          </p:nvSpPr>
          <p:spPr>
            <a:xfrm>
              <a:off x="585797" y="37095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585797" y="3312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585797" y="291577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136" name="tx136"/>
            <p:cNvSpPr/>
            <p:nvPr/>
          </p:nvSpPr>
          <p:spPr>
            <a:xfrm>
              <a:off x="585797" y="25188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137" name="tx137"/>
            <p:cNvSpPr/>
            <p:nvPr/>
          </p:nvSpPr>
          <p:spPr>
            <a:xfrm>
              <a:off x="585797" y="212200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138" name="tx138"/>
            <p:cNvSpPr/>
            <p:nvPr/>
          </p:nvSpPr>
          <p:spPr>
            <a:xfrm>
              <a:off x="508103" y="17251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102436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227748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a:off x="353060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a:off x="478372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a:off x="5786221"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728996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52544" y="369610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46" name="tx146"/>
            <p:cNvSpPr/>
            <p:nvPr/>
          </p:nvSpPr>
          <p:spPr>
            <a:xfrm>
              <a:off x="3575104" y="1335890"/>
              <a:ext cx="2728019"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Breadth of protection, ESAR, 2000-2025</a:t>
              </a:r>
            </a:p>
          </p:txBody>
        </p:sp>
        <p:sp>
          <p:nvSpPr>
            <p:cNvPr id="147" name="tx147"/>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571038"/>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49" name="tx149"/>
            <p:cNvSpPr/>
            <p:nvPr/>
          </p:nvSpPr>
          <p:spPr>
            <a:xfrm>
              <a:off x="2611212" y="6586855"/>
              <a:ext cx="64631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20% in 2000 to 73% in 2025. This increase since 2000 is a result of incremental improvement in introducing new vaccines and expanding vaccination services to previously missed populations.
Enhancing BOP now depends partly on improving the coverage of RCV1, IPVC, HPV, MCV2, ROTAC, PCVC, MCV1, and IPV1 -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Breadth of protection with all recommended antigens has more than doubled since 2000, but reaching the next gains depends on closing coverage gaps in newer vaccines still below 73%.</a:t>
            </a:r>
          </a:p>
        </p:txBody>
      </p:sp>
      <p:grpSp>
        <p:nvGrpSpPr>
          <p:cNvPr id="152" name="Group 151"/>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5945" y="1020576"/>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955945" y="1620870"/>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955945" y="1921017"/>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955945" y="2521311"/>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955945"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955945" y="2221164"/>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955945" y="402204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955945" y="4622338"/>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955945"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955945" y="4922485"/>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1266997" y="1020576"/>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266997" y="1620870"/>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266997" y="1921017"/>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266997" y="2521311"/>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266997"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266997" y="2221164"/>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66997" y="4022045"/>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266997" y="4622338"/>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266997"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266997" y="4922485"/>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578050" y="1020576"/>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578050" y="1620870"/>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578050" y="1921017"/>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578050" y="2521311"/>
              <a:ext cx="311052"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578050"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578050" y="2221164"/>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578050" y="4022045"/>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578050" y="4622338"/>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578050"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578050" y="4922485"/>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889102" y="1020576"/>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889102" y="1620870"/>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889102" y="1921017"/>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889102" y="2521311"/>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889102"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889102" y="2221164"/>
              <a:ext cx="311052"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1889102" y="402204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1889102" y="4622338"/>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889102"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1889102" y="4922485"/>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2200154" y="1020576"/>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2200154" y="1620870"/>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2200154" y="1921017"/>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2200154" y="2521311"/>
              <a:ext cx="311052" cy="30014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2200154"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200154" y="2221164"/>
              <a:ext cx="311052" cy="300146"/>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2200154" y="4022045"/>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2200154" y="4622338"/>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200154"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200154" y="4922485"/>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511207" y="1020576"/>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511207" y="1620870"/>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511207" y="1921017"/>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511207" y="2521311"/>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511207"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511207" y="2221164"/>
              <a:ext cx="311052" cy="300146"/>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511207" y="4022045"/>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511207" y="4622338"/>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511207"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511207" y="4922485"/>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822259"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822259" y="1620870"/>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822259" y="1921017"/>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822259" y="2521311"/>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822259"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2822259" y="2221164"/>
              <a:ext cx="311052"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2822259" y="4022045"/>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2822259" y="4622338"/>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2822259"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2822259"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2822259" y="4922485"/>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3133311" y="1020576"/>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3133311" y="1620870"/>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3133311" y="1921017"/>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3133311" y="2521311"/>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3133311"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133311" y="2221164"/>
              <a:ext cx="311052"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3133311" y="4022045"/>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133311" y="4622338"/>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133311"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133311"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33311" y="4922485"/>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44364" y="1020576"/>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444364" y="1620870"/>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444364" y="1921017"/>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444364" y="2521311"/>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444364"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444364" y="2221164"/>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444364" y="4022045"/>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3444364" y="4622338"/>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444364" y="2821457"/>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444364"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3444364"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3444364" y="4922485"/>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755416" y="1020576"/>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3755416" y="1620870"/>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3755416" y="1921017"/>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3755416" y="2521311"/>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3755416"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3755416" y="2221164"/>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755416" y="4022045"/>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755416" y="4622338"/>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3755416" y="2821457"/>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3755416"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3755416" y="3121604"/>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3755416" y="4922485"/>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066468" y="1020576"/>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066468" y="1620870"/>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4066468" y="1921017"/>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4066468" y="2521311"/>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4066468"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066468" y="2221164"/>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066468" y="4022045"/>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066468" y="4622338"/>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066468" y="2821457"/>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066468"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066468" y="3121604"/>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066468" y="4922485"/>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377521" y="1020576"/>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377521" y="1620870"/>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377521" y="1921017"/>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4377521" y="2521311"/>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4377521"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4377521" y="2221164"/>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4377521" y="4022045"/>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4377521" y="4622338"/>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4377521" y="2821457"/>
              <a:ext cx="311052" cy="300146"/>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4377521"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377521" y="3121604"/>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377521" y="4922485"/>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688573" y="1020576"/>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4688573" y="1620870"/>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4688573" y="1921017"/>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4688573" y="2521311"/>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4688573"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4688573" y="2221164"/>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688573" y="4022045"/>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688573" y="4622338"/>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688573" y="2821457"/>
              <a:ext cx="311052" cy="300146"/>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88573"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688573" y="3121604"/>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688573" y="4922485"/>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99625" y="1020576"/>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4999625" y="1620870"/>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4999625" y="1921017"/>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4999625" y="2521311"/>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4999625"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4999625" y="2221164"/>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4999625" y="4022045"/>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4999625" y="4622338"/>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4999625" y="2821457"/>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999625"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4999625" y="3121604"/>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4999625" y="4922485"/>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5310677" y="1020576"/>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310677" y="1620870"/>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5310677" y="1921017"/>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5310677" y="2521311"/>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5310677"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5310677" y="2221164"/>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310677" y="4022045"/>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5310677" y="4622338"/>
              <a:ext cx="311052"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310677" y="282145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5310677" y="4322192"/>
              <a:ext cx="311052"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310677" y="3121604"/>
              <a:ext cx="311052"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310677" y="4922485"/>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621730"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621730" y="1620870"/>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621730" y="1921017"/>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21730" y="2521311"/>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621730"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621730" y="2221164"/>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621730" y="3421751"/>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5621730" y="4022045"/>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5621730" y="4622338"/>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5621730" y="2821457"/>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5621730" y="4322192"/>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5621730" y="3121604"/>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5621730" y="4922485"/>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5932782"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5932782" y="1620870"/>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5932782" y="1921017"/>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5932782" y="2521311"/>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5932782"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5932782" y="2221164"/>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5932782" y="3421751"/>
              <a:ext cx="311052"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5932782" y="4022045"/>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5932782" y="4622338"/>
              <a:ext cx="311052" cy="300146"/>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5932782" y="522263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5932782" y="2821457"/>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5932782" y="4322192"/>
              <a:ext cx="311052"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5932782" y="3121604"/>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5932782" y="4922485"/>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243834" y="1020576"/>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243834" y="1620870"/>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243834" y="1921017"/>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243834" y="2521311"/>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243834"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243834" y="2221164"/>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243834" y="3421751"/>
              <a:ext cx="311052"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243834" y="4022045"/>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243834" y="4622338"/>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243834" y="522263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6243834" y="2821457"/>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6243834" y="4322192"/>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6243834" y="3121604"/>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243834" y="4922485"/>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554887" y="1020576"/>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554887" y="1620870"/>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554887" y="1921017"/>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6554887" y="2521311"/>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6554887"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6554887" y="2221164"/>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6554887" y="3421751"/>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6554887" y="4022045"/>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6554887" y="4622338"/>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6554887" y="522263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6554887" y="2821457"/>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6554887" y="4322192"/>
              <a:ext cx="311052"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6554887" y="3121604"/>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6554887" y="4922485"/>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6865939" y="1020576"/>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6865939" y="1620870"/>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865939" y="1921017"/>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865939" y="2521311"/>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865939"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65939" y="2221164"/>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865939" y="3421751"/>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6865939" y="4022045"/>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6865939" y="4622338"/>
              <a:ext cx="311052" cy="30014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6865939" y="522263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6865939" y="2821457"/>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6865939" y="4322192"/>
              <a:ext cx="311052"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6865939" y="3121604"/>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6865939" y="4922485"/>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176991"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176991" y="1620870"/>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7176991" y="1921017"/>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7176991" y="2521311"/>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7176991"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7176991" y="2221164"/>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7176991" y="3421751"/>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7176991" y="4022045"/>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176991" y="4622338"/>
              <a:ext cx="311052" cy="30014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7176991" y="522263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7176991" y="2821457"/>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7176991" y="4322192"/>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7176991" y="3121604"/>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176991" y="4922485"/>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7488044"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7488044" y="1620870"/>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7488044" y="1921017"/>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7488044" y="2521311"/>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488044"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488044" y="2221164"/>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488044" y="3421751"/>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488044" y="3721898"/>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488044" y="4022045"/>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488044" y="4622338"/>
              <a:ext cx="311052" cy="30014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7488044" y="5222632"/>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7488044" y="2821457"/>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7488044" y="4322192"/>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7488044" y="3121604"/>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7488044" y="4922485"/>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7799096" y="1020576"/>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7799096" y="1620870"/>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7799096" y="1921017"/>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7799096" y="2521311"/>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7799096"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7799096" y="2221164"/>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7799096" y="3421751"/>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7799096" y="3721898"/>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7799096" y="4022045"/>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7799096" y="4622338"/>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7799096" y="5222632"/>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7799096" y="2821457"/>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7799096" y="4322192"/>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7799096" y="3121604"/>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7799096" y="4922485"/>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8110148" y="1020576"/>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8110148" y="1620870"/>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8110148" y="1921017"/>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8110148" y="2521311"/>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110148"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110148" y="2221164"/>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110148" y="3421751"/>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8110148" y="3721898"/>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8110148" y="4022045"/>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8110148" y="4622338"/>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8110148" y="5222632"/>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8110148" y="2821457"/>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8110148" y="4322192"/>
              <a:ext cx="311052" cy="30014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8110148" y="3121604"/>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8110148" y="4922485"/>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8421201" y="1020576"/>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8421201" y="1620870"/>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8421201" y="1921017"/>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8421201" y="2521311"/>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8421201"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8421201" y="2221164"/>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8421201" y="3421751"/>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8421201" y="3721898"/>
              <a:ext cx="311052"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421201" y="4022045"/>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421201" y="4622338"/>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421201" y="5222632"/>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421201" y="2821457"/>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8421201" y="4322192"/>
              <a:ext cx="311052" cy="30014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8421201" y="3121604"/>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8421201" y="4922485"/>
              <a:ext cx="311052"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732253" y="1020576"/>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732253" y="1620870"/>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732253" y="1921017"/>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8732253" y="2521311"/>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8732253" y="1320723"/>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8732253" y="2221164"/>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8732253" y="3421751"/>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8732253" y="3721898"/>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8732253" y="4022045"/>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8732253" y="4622338"/>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8732253" y="5222632"/>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8732253" y="2821457"/>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8732253" y="4322192"/>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8732253" y="3121604"/>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8732253" y="4922485"/>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406646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4377521"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4688573"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4999625"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5310677" y="5522779"/>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5621730" y="5522779"/>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5932782" y="5522779"/>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243834" y="5522779"/>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6554887" y="5522779"/>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6865939" y="5522779"/>
              <a:ext cx="311052"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176991" y="5522779"/>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488044" y="5522779"/>
              <a:ext cx="311052"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7799096" y="5522779"/>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110148" y="5522779"/>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8421201" y="5522779"/>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8732253" y="5522779"/>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406646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4377521"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4688573"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4999625"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5310677" y="5522779"/>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5621730" y="5522779"/>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5932782" y="5522779"/>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6243834" y="5522779"/>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6554887" y="5522779"/>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6865939" y="5522779"/>
              <a:ext cx="311052"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7176991" y="5522779"/>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7488044" y="5522779"/>
              <a:ext cx="311052"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7799096" y="5522779"/>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8110148" y="5522779"/>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8421201" y="5522779"/>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8732253" y="5522779"/>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406646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4377521"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4688573"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4999625"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5310677" y="5522779"/>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5621730" y="5522779"/>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5932782" y="5522779"/>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6243834" y="5522779"/>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6554887" y="5522779"/>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6865939" y="5522779"/>
              <a:ext cx="311052"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7176991" y="5522779"/>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7488044" y="5522779"/>
              <a:ext cx="311052"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7799096" y="5522779"/>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8110148" y="5522779"/>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8421201" y="5522779"/>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8732253" y="5522779"/>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76" name="tx376"/>
            <p:cNvSpPr/>
            <p:nvPr/>
          </p:nvSpPr>
          <p:spPr>
            <a:xfrm>
              <a:off x="105118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77" name="tx377"/>
            <p:cNvSpPr/>
            <p:nvPr/>
          </p:nvSpPr>
          <p:spPr>
            <a:xfrm>
              <a:off x="1051182" y="1730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78" name="tx378"/>
            <p:cNvSpPr/>
            <p:nvPr/>
          </p:nvSpPr>
          <p:spPr>
            <a:xfrm>
              <a:off x="1362234"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79" name="tx379"/>
            <p:cNvSpPr/>
            <p:nvPr/>
          </p:nvSpPr>
          <p:spPr>
            <a:xfrm>
              <a:off x="1362234"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80" name="tx380"/>
            <p:cNvSpPr/>
            <p:nvPr/>
          </p:nvSpPr>
          <p:spPr>
            <a:xfrm>
              <a:off x="1362234"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81" name="tx381"/>
            <p:cNvSpPr/>
            <p:nvPr/>
          </p:nvSpPr>
          <p:spPr>
            <a:xfrm>
              <a:off x="1362234"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82" name="tx382"/>
            <p:cNvSpPr/>
            <p:nvPr/>
          </p:nvSpPr>
          <p:spPr>
            <a:xfrm>
              <a:off x="1673286"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83" name="tx383"/>
            <p:cNvSpPr/>
            <p:nvPr/>
          </p:nvSpPr>
          <p:spPr>
            <a:xfrm>
              <a:off x="1673286" y="173315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84" name="tx384"/>
            <p:cNvSpPr/>
            <p:nvPr/>
          </p:nvSpPr>
          <p:spPr>
            <a:xfrm>
              <a:off x="1673286" y="20305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85" name="tx385"/>
            <p:cNvSpPr/>
            <p:nvPr/>
          </p:nvSpPr>
          <p:spPr>
            <a:xfrm>
              <a:off x="1673286" y="41316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86" name="tx386"/>
            <p:cNvSpPr/>
            <p:nvPr/>
          </p:nvSpPr>
          <p:spPr>
            <a:xfrm>
              <a:off x="198433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87" name="tx387"/>
            <p:cNvSpPr/>
            <p:nvPr/>
          </p:nvSpPr>
          <p:spPr>
            <a:xfrm>
              <a:off x="198433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88" name="tx388"/>
            <p:cNvSpPr/>
            <p:nvPr/>
          </p:nvSpPr>
          <p:spPr>
            <a:xfrm>
              <a:off x="198433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89" name="tx389"/>
            <p:cNvSpPr/>
            <p:nvPr/>
          </p:nvSpPr>
          <p:spPr>
            <a:xfrm>
              <a:off x="198433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90" name="tx390"/>
            <p:cNvSpPr/>
            <p:nvPr/>
          </p:nvSpPr>
          <p:spPr>
            <a:xfrm>
              <a:off x="2295391"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91" name="tx391"/>
            <p:cNvSpPr/>
            <p:nvPr/>
          </p:nvSpPr>
          <p:spPr>
            <a:xfrm>
              <a:off x="2295391"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92" name="tx392"/>
            <p:cNvSpPr/>
            <p:nvPr/>
          </p:nvSpPr>
          <p:spPr>
            <a:xfrm>
              <a:off x="2295391"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93" name="tx393"/>
            <p:cNvSpPr/>
            <p:nvPr/>
          </p:nvSpPr>
          <p:spPr>
            <a:xfrm>
              <a:off x="2295391"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94" name="tx394"/>
            <p:cNvSpPr/>
            <p:nvPr/>
          </p:nvSpPr>
          <p:spPr>
            <a:xfrm>
              <a:off x="2606443"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95" name="tx395"/>
            <p:cNvSpPr/>
            <p:nvPr/>
          </p:nvSpPr>
          <p:spPr>
            <a:xfrm>
              <a:off x="2606443"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96" name="tx396"/>
            <p:cNvSpPr/>
            <p:nvPr/>
          </p:nvSpPr>
          <p:spPr>
            <a:xfrm>
              <a:off x="2606443"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97" name="tx397"/>
            <p:cNvSpPr/>
            <p:nvPr/>
          </p:nvSpPr>
          <p:spPr>
            <a:xfrm>
              <a:off x="2606443"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98" name="tx398"/>
            <p:cNvSpPr/>
            <p:nvPr/>
          </p:nvSpPr>
          <p:spPr>
            <a:xfrm>
              <a:off x="291749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99" name="tx399"/>
            <p:cNvSpPr/>
            <p:nvPr/>
          </p:nvSpPr>
          <p:spPr>
            <a:xfrm>
              <a:off x="291749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00" name="tx400"/>
            <p:cNvSpPr/>
            <p:nvPr/>
          </p:nvSpPr>
          <p:spPr>
            <a:xfrm>
              <a:off x="291749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01" name="tx401"/>
            <p:cNvSpPr/>
            <p:nvPr/>
          </p:nvSpPr>
          <p:spPr>
            <a:xfrm>
              <a:off x="291749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02" name="tx402"/>
            <p:cNvSpPr/>
            <p:nvPr/>
          </p:nvSpPr>
          <p:spPr>
            <a:xfrm>
              <a:off x="322854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03" name="tx403"/>
            <p:cNvSpPr/>
            <p:nvPr/>
          </p:nvSpPr>
          <p:spPr>
            <a:xfrm>
              <a:off x="3228548" y="1730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04" name="tx404"/>
            <p:cNvSpPr/>
            <p:nvPr/>
          </p:nvSpPr>
          <p:spPr>
            <a:xfrm>
              <a:off x="3228548"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05" name="tx405"/>
            <p:cNvSpPr/>
            <p:nvPr/>
          </p:nvSpPr>
          <p:spPr>
            <a:xfrm>
              <a:off x="3228548"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06" name="tx406"/>
            <p:cNvSpPr/>
            <p:nvPr/>
          </p:nvSpPr>
          <p:spPr>
            <a:xfrm>
              <a:off x="322854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07" name="tx407"/>
            <p:cNvSpPr/>
            <p:nvPr/>
          </p:nvSpPr>
          <p:spPr>
            <a:xfrm>
              <a:off x="3539600"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08" name="tx408"/>
            <p:cNvSpPr/>
            <p:nvPr/>
          </p:nvSpPr>
          <p:spPr>
            <a:xfrm>
              <a:off x="3539600" y="1730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09" name="tx409"/>
            <p:cNvSpPr/>
            <p:nvPr/>
          </p:nvSpPr>
          <p:spPr>
            <a:xfrm>
              <a:off x="3539600"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10" name="tx410"/>
            <p:cNvSpPr/>
            <p:nvPr/>
          </p:nvSpPr>
          <p:spPr>
            <a:xfrm>
              <a:off x="3539600"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11" name="tx411"/>
            <p:cNvSpPr/>
            <p:nvPr/>
          </p:nvSpPr>
          <p:spPr>
            <a:xfrm>
              <a:off x="3539600" y="41330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12" name="tx412"/>
            <p:cNvSpPr/>
            <p:nvPr/>
          </p:nvSpPr>
          <p:spPr>
            <a:xfrm>
              <a:off x="3850652" y="1130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13" name="tx413"/>
            <p:cNvSpPr/>
            <p:nvPr/>
          </p:nvSpPr>
          <p:spPr>
            <a:xfrm>
              <a:off x="3850652"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14" name="tx414"/>
            <p:cNvSpPr/>
            <p:nvPr/>
          </p:nvSpPr>
          <p:spPr>
            <a:xfrm>
              <a:off x="3850652" y="203229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15" name="tx415"/>
            <p:cNvSpPr/>
            <p:nvPr/>
          </p:nvSpPr>
          <p:spPr>
            <a:xfrm>
              <a:off x="3850652"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16" name="tx416"/>
            <p:cNvSpPr/>
            <p:nvPr/>
          </p:nvSpPr>
          <p:spPr>
            <a:xfrm>
              <a:off x="3850652"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17" name="tx417"/>
            <p:cNvSpPr/>
            <p:nvPr/>
          </p:nvSpPr>
          <p:spPr>
            <a:xfrm>
              <a:off x="3850652" y="41330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18" name="tx418"/>
            <p:cNvSpPr/>
            <p:nvPr/>
          </p:nvSpPr>
          <p:spPr>
            <a:xfrm>
              <a:off x="416170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19" name="tx419"/>
            <p:cNvSpPr/>
            <p:nvPr/>
          </p:nvSpPr>
          <p:spPr>
            <a:xfrm>
              <a:off x="416170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20" name="tx420"/>
            <p:cNvSpPr/>
            <p:nvPr/>
          </p:nvSpPr>
          <p:spPr>
            <a:xfrm>
              <a:off x="416170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21" name="tx421"/>
            <p:cNvSpPr/>
            <p:nvPr/>
          </p:nvSpPr>
          <p:spPr>
            <a:xfrm>
              <a:off x="4161705" y="263258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22" name="tx422"/>
            <p:cNvSpPr/>
            <p:nvPr/>
          </p:nvSpPr>
          <p:spPr>
            <a:xfrm>
              <a:off x="4161705" y="233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23" name="tx423"/>
            <p:cNvSpPr/>
            <p:nvPr/>
          </p:nvSpPr>
          <p:spPr>
            <a:xfrm>
              <a:off x="416170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24" name="tx424"/>
            <p:cNvSpPr/>
            <p:nvPr/>
          </p:nvSpPr>
          <p:spPr>
            <a:xfrm>
              <a:off x="4472757"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25" name="tx425"/>
            <p:cNvSpPr/>
            <p:nvPr/>
          </p:nvSpPr>
          <p:spPr>
            <a:xfrm>
              <a:off x="4472757"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26" name="tx426"/>
            <p:cNvSpPr/>
            <p:nvPr/>
          </p:nvSpPr>
          <p:spPr>
            <a:xfrm>
              <a:off x="4472757" y="203329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27" name="tx427"/>
            <p:cNvSpPr/>
            <p:nvPr/>
          </p:nvSpPr>
          <p:spPr>
            <a:xfrm>
              <a:off x="4472757" y="263258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28" name="tx428"/>
            <p:cNvSpPr/>
            <p:nvPr/>
          </p:nvSpPr>
          <p:spPr>
            <a:xfrm>
              <a:off x="4472757" y="23324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29" name="tx429"/>
            <p:cNvSpPr/>
            <p:nvPr/>
          </p:nvSpPr>
          <p:spPr>
            <a:xfrm>
              <a:off x="4472757" y="413432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30" name="tx430"/>
            <p:cNvSpPr/>
            <p:nvPr/>
          </p:nvSpPr>
          <p:spPr>
            <a:xfrm>
              <a:off x="4783809"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31" name="tx431"/>
            <p:cNvSpPr/>
            <p:nvPr/>
          </p:nvSpPr>
          <p:spPr>
            <a:xfrm>
              <a:off x="4783809"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32" name="tx432"/>
            <p:cNvSpPr/>
            <p:nvPr/>
          </p:nvSpPr>
          <p:spPr>
            <a:xfrm>
              <a:off x="4783809"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33" name="tx433"/>
            <p:cNvSpPr/>
            <p:nvPr/>
          </p:nvSpPr>
          <p:spPr>
            <a:xfrm>
              <a:off x="4783809" y="26308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34" name="tx434"/>
            <p:cNvSpPr/>
            <p:nvPr/>
          </p:nvSpPr>
          <p:spPr>
            <a:xfrm>
              <a:off x="4783809" y="233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35" name="tx435"/>
            <p:cNvSpPr/>
            <p:nvPr/>
          </p:nvSpPr>
          <p:spPr>
            <a:xfrm>
              <a:off x="4783809" y="413432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36" name="tx436"/>
            <p:cNvSpPr/>
            <p:nvPr/>
          </p:nvSpPr>
          <p:spPr>
            <a:xfrm>
              <a:off x="5094862" y="1130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37" name="tx437"/>
            <p:cNvSpPr/>
            <p:nvPr/>
          </p:nvSpPr>
          <p:spPr>
            <a:xfrm>
              <a:off x="5094862" y="1730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38" name="tx438"/>
            <p:cNvSpPr/>
            <p:nvPr/>
          </p:nvSpPr>
          <p:spPr>
            <a:xfrm>
              <a:off x="509486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39" name="tx439"/>
            <p:cNvSpPr/>
            <p:nvPr/>
          </p:nvSpPr>
          <p:spPr>
            <a:xfrm>
              <a:off x="5094862" y="263258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40" name="tx440"/>
            <p:cNvSpPr/>
            <p:nvPr/>
          </p:nvSpPr>
          <p:spPr>
            <a:xfrm>
              <a:off x="5094862" y="23324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41" name="tx441"/>
            <p:cNvSpPr/>
            <p:nvPr/>
          </p:nvSpPr>
          <p:spPr>
            <a:xfrm>
              <a:off x="509486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42" name="tx442"/>
            <p:cNvSpPr/>
            <p:nvPr/>
          </p:nvSpPr>
          <p:spPr>
            <a:xfrm>
              <a:off x="5405914" y="1130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43" name="tx443"/>
            <p:cNvSpPr/>
            <p:nvPr/>
          </p:nvSpPr>
          <p:spPr>
            <a:xfrm>
              <a:off x="5405914"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44" name="tx444"/>
            <p:cNvSpPr/>
            <p:nvPr/>
          </p:nvSpPr>
          <p:spPr>
            <a:xfrm>
              <a:off x="5405914"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45" name="tx445"/>
            <p:cNvSpPr/>
            <p:nvPr/>
          </p:nvSpPr>
          <p:spPr>
            <a:xfrm>
              <a:off x="5405914" y="263359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46" name="tx446"/>
            <p:cNvSpPr/>
            <p:nvPr/>
          </p:nvSpPr>
          <p:spPr>
            <a:xfrm>
              <a:off x="5405914" y="233344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47" name="tx447"/>
            <p:cNvSpPr/>
            <p:nvPr/>
          </p:nvSpPr>
          <p:spPr>
            <a:xfrm>
              <a:off x="5405914"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48" name="tx448"/>
            <p:cNvSpPr/>
            <p:nvPr/>
          </p:nvSpPr>
          <p:spPr>
            <a:xfrm>
              <a:off x="5405914"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49" name="tx449"/>
            <p:cNvSpPr/>
            <p:nvPr/>
          </p:nvSpPr>
          <p:spPr>
            <a:xfrm>
              <a:off x="5716966"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50" name="tx450"/>
            <p:cNvSpPr/>
            <p:nvPr/>
          </p:nvSpPr>
          <p:spPr>
            <a:xfrm>
              <a:off x="5716966"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51" name="tx451"/>
            <p:cNvSpPr/>
            <p:nvPr/>
          </p:nvSpPr>
          <p:spPr>
            <a:xfrm>
              <a:off x="5716966"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52" name="tx452"/>
            <p:cNvSpPr/>
            <p:nvPr/>
          </p:nvSpPr>
          <p:spPr>
            <a:xfrm>
              <a:off x="5716966"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53" name="tx453"/>
            <p:cNvSpPr/>
            <p:nvPr/>
          </p:nvSpPr>
          <p:spPr>
            <a:xfrm>
              <a:off x="5716966"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54" name="tx454"/>
            <p:cNvSpPr/>
            <p:nvPr/>
          </p:nvSpPr>
          <p:spPr>
            <a:xfrm>
              <a:off x="5716966"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55" name="tx455"/>
            <p:cNvSpPr/>
            <p:nvPr/>
          </p:nvSpPr>
          <p:spPr>
            <a:xfrm>
              <a:off x="5716966"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56" name="tx456"/>
            <p:cNvSpPr/>
            <p:nvPr/>
          </p:nvSpPr>
          <p:spPr>
            <a:xfrm>
              <a:off x="6028019"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57" name="tx457"/>
            <p:cNvSpPr/>
            <p:nvPr/>
          </p:nvSpPr>
          <p:spPr>
            <a:xfrm>
              <a:off x="6028019"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58" name="tx458"/>
            <p:cNvSpPr/>
            <p:nvPr/>
          </p:nvSpPr>
          <p:spPr>
            <a:xfrm>
              <a:off x="6028019"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59" name="tx459"/>
            <p:cNvSpPr/>
            <p:nvPr/>
          </p:nvSpPr>
          <p:spPr>
            <a:xfrm>
              <a:off x="6028019"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60" name="tx460"/>
            <p:cNvSpPr/>
            <p:nvPr/>
          </p:nvSpPr>
          <p:spPr>
            <a:xfrm>
              <a:off x="6028019"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61" name="tx461"/>
            <p:cNvSpPr/>
            <p:nvPr/>
          </p:nvSpPr>
          <p:spPr>
            <a:xfrm>
              <a:off x="6028019" y="413331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62" name="tx462"/>
            <p:cNvSpPr/>
            <p:nvPr/>
          </p:nvSpPr>
          <p:spPr>
            <a:xfrm>
              <a:off x="6028019" y="29324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63" name="tx463"/>
            <p:cNvSpPr/>
            <p:nvPr/>
          </p:nvSpPr>
          <p:spPr>
            <a:xfrm>
              <a:off x="6028019"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64" name="tx464"/>
            <p:cNvSpPr/>
            <p:nvPr/>
          </p:nvSpPr>
          <p:spPr>
            <a:xfrm>
              <a:off x="6339071"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65" name="tx465"/>
            <p:cNvSpPr/>
            <p:nvPr/>
          </p:nvSpPr>
          <p:spPr>
            <a:xfrm>
              <a:off x="6339071"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66" name="tx466"/>
            <p:cNvSpPr/>
            <p:nvPr/>
          </p:nvSpPr>
          <p:spPr>
            <a:xfrm>
              <a:off x="6339071"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67" name="tx467"/>
            <p:cNvSpPr/>
            <p:nvPr/>
          </p:nvSpPr>
          <p:spPr>
            <a:xfrm>
              <a:off x="6339071"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68" name="tx468"/>
            <p:cNvSpPr/>
            <p:nvPr/>
          </p:nvSpPr>
          <p:spPr>
            <a:xfrm>
              <a:off x="6339071"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69" name="tx469"/>
            <p:cNvSpPr/>
            <p:nvPr/>
          </p:nvSpPr>
          <p:spPr>
            <a:xfrm>
              <a:off x="6339071" y="413331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70" name="tx470"/>
            <p:cNvSpPr/>
            <p:nvPr/>
          </p:nvSpPr>
          <p:spPr>
            <a:xfrm>
              <a:off x="6339071" y="293273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71" name="tx471"/>
            <p:cNvSpPr/>
            <p:nvPr/>
          </p:nvSpPr>
          <p:spPr>
            <a:xfrm>
              <a:off x="6339071"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72" name="tx472"/>
            <p:cNvSpPr/>
            <p:nvPr/>
          </p:nvSpPr>
          <p:spPr>
            <a:xfrm>
              <a:off x="6650123"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73" name="tx473"/>
            <p:cNvSpPr/>
            <p:nvPr/>
          </p:nvSpPr>
          <p:spPr>
            <a:xfrm>
              <a:off x="6650123"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74" name="tx474"/>
            <p:cNvSpPr/>
            <p:nvPr/>
          </p:nvSpPr>
          <p:spPr>
            <a:xfrm>
              <a:off x="6650123"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75" name="tx475"/>
            <p:cNvSpPr/>
            <p:nvPr/>
          </p:nvSpPr>
          <p:spPr>
            <a:xfrm>
              <a:off x="6650123"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76" name="tx476"/>
            <p:cNvSpPr/>
            <p:nvPr/>
          </p:nvSpPr>
          <p:spPr>
            <a:xfrm>
              <a:off x="6650123"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77" name="tx477"/>
            <p:cNvSpPr/>
            <p:nvPr/>
          </p:nvSpPr>
          <p:spPr>
            <a:xfrm>
              <a:off x="6650123"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78" name="tx478"/>
            <p:cNvSpPr/>
            <p:nvPr/>
          </p:nvSpPr>
          <p:spPr>
            <a:xfrm>
              <a:off x="6650123" y="413432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79" name="tx479"/>
            <p:cNvSpPr/>
            <p:nvPr/>
          </p:nvSpPr>
          <p:spPr>
            <a:xfrm>
              <a:off x="6650123" y="293373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80" name="tx480"/>
            <p:cNvSpPr/>
            <p:nvPr/>
          </p:nvSpPr>
          <p:spPr>
            <a:xfrm>
              <a:off x="6650123"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81" name="tx481"/>
            <p:cNvSpPr/>
            <p:nvPr/>
          </p:nvSpPr>
          <p:spPr>
            <a:xfrm>
              <a:off x="6961175" y="1130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82" name="tx482"/>
            <p:cNvSpPr/>
            <p:nvPr/>
          </p:nvSpPr>
          <p:spPr>
            <a:xfrm>
              <a:off x="696117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83" name="tx483"/>
            <p:cNvSpPr/>
            <p:nvPr/>
          </p:nvSpPr>
          <p:spPr>
            <a:xfrm>
              <a:off x="696117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84" name="tx484"/>
            <p:cNvSpPr/>
            <p:nvPr/>
          </p:nvSpPr>
          <p:spPr>
            <a:xfrm>
              <a:off x="6961175"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85" name="tx485"/>
            <p:cNvSpPr/>
            <p:nvPr/>
          </p:nvSpPr>
          <p:spPr>
            <a:xfrm>
              <a:off x="6961175"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86" name="tx486"/>
            <p:cNvSpPr/>
            <p:nvPr/>
          </p:nvSpPr>
          <p:spPr>
            <a:xfrm>
              <a:off x="6961175" y="353403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87" name="tx487"/>
            <p:cNvSpPr/>
            <p:nvPr/>
          </p:nvSpPr>
          <p:spPr>
            <a:xfrm>
              <a:off x="696117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88" name="tx488"/>
            <p:cNvSpPr/>
            <p:nvPr/>
          </p:nvSpPr>
          <p:spPr>
            <a:xfrm>
              <a:off x="6961175" y="293373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89" name="tx489"/>
            <p:cNvSpPr/>
            <p:nvPr/>
          </p:nvSpPr>
          <p:spPr>
            <a:xfrm>
              <a:off x="6961175" y="32325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90" name="tx490"/>
            <p:cNvSpPr/>
            <p:nvPr/>
          </p:nvSpPr>
          <p:spPr>
            <a:xfrm>
              <a:off x="727222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91" name="tx491"/>
            <p:cNvSpPr/>
            <p:nvPr/>
          </p:nvSpPr>
          <p:spPr>
            <a:xfrm>
              <a:off x="727222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92" name="tx492"/>
            <p:cNvSpPr/>
            <p:nvPr/>
          </p:nvSpPr>
          <p:spPr>
            <a:xfrm>
              <a:off x="727222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93" name="tx493"/>
            <p:cNvSpPr/>
            <p:nvPr/>
          </p:nvSpPr>
          <p:spPr>
            <a:xfrm>
              <a:off x="7272228"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94" name="tx494"/>
            <p:cNvSpPr/>
            <p:nvPr/>
          </p:nvSpPr>
          <p:spPr>
            <a:xfrm>
              <a:off x="7272228"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95" name="tx495"/>
            <p:cNvSpPr/>
            <p:nvPr/>
          </p:nvSpPr>
          <p:spPr>
            <a:xfrm>
              <a:off x="7272228"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96" name="tx496"/>
            <p:cNvSpPr/>
            <p:nvPr/>
          </p:nvSpPr>
          <p:spPr>
            <a:xfrm>
              <a:off x="7272228" y="413432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97" name="tx497"/>
            <p:cNvSpPr/>
            <p:nvPr/>
          </p:nvSpPr>
          <p:spPr>
            <a:xfrm>
              <a:off x="7272228" y="29324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98" name="tx498"/>
            <p:cNvSpPr/>
            <p:nvPr/>
          </p:nvSpPr>
          <p:spPr>
            <a:xfrm>
              <a:off x="7272228" y="323287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99" name="tx499"/>
            <p:cNvSpPr/>
            <p:nvPr/>
          </p:nvSpPr>
          <p:spPr>
            <a:xfrm>
              <a:off x="7583280"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00" name="tx500"/>
            <p:cNvSpPr/>
            <p:nvPr/>
          </p:nvSpPr>
          <p:spPr>
            <a:xfrm>
              <a:off x="7583280" y="1730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01" name="tx501"/>
            <p:cNvSpPr/>
            <p:nvPr/>
          </p:nvSpPr>
          <p:spPr>
            <a:xfrm>
              <a:off x="7583280" y="203329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02" name="tx502"/>
            <p:cNvSpPr/>
            <p:nvPr/>
          </p:nvSpPr>
          <p:spPr>
            <a:xfrm>
              <a:off x="7583280" y="263359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03" name="tx503"/>
            <p:cNvSpPr/>
            <p:nvPr/>
          </p:nvSpPr>
          <p:spPr>
            <a:xfrm>
              <a:off x="7583280" y="233344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04" name="tx504"/>
            <p:cNvSpPr/>
            <p:nvPr/>
          </p:nvSpPr>
          <p:spPr>
            <a:xfrm>
              <a:off x="7583280" y="353403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05" name="tx505"/>
            <p:cNvSpPr/>
            <p:nvPr/>
          </p:nvSpPr>
          <p:spPr>
            <a:xfrm>
              <a:off x="7583280" y="413331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06" name="tx506"/>
            <p:cNvSpPr/>
            <p:nvPr/>
          </p:nvSpPr>
          <p:spPr>
            <a:xfrm>
              <a:off x="7583280" y="2931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07" name="tx507"/>
            <p:cNvSpPr/>
            <p:nvPr/>
          </p:nvSpPr>
          <p:spPr>
            <a:xfrm>
              <a:off x="7583280" y="32325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08" name="tx508"/>
            <p:cNvSpPr/>
            <p:nvPr/>
          </p:nvSpPr>
          <p:spPr>
            <a:xfrm>
              <a:off x="7894332" y="1130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09" name="tx509"/>
            <p:cNvSpPr/>
            <p:nvPr/>
          </p:nvSpPr>
          <p:spPr>
            <a:xfrm>
              <a:off x="7894332"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10" name="tx510"/>
            <p:cNvSpPr/>
            <p:nvPr/>
          </p:nvSpPr>
          <p:spPr>
            <a:xfrm>
              <a:off x="7894332" y="203329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11" name="tx511"/>
            <p:cNvSpPr/>
            <p:nvPr/>
          </p:nvSpPr>
          <p:spPr>
            <a:xfrm>
              <a:off x="7894332" y="263359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12" name="tx512"/>
            <p:cNvSpPr/>
            <p:nvPr/>
          </p:nvSpPr>
          <p:spPr>
            <a:xfrm>
              <a:off x="7894332" y="233344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13" name="tx513"/>
            <p:cNvSpPr/>
            <p:nvPr/>
          </p:nvSpPr>
          <p:spPr>
            <a:xfrm>
              <a:off x="7894332"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14" name="tx514"/>
            <p:cNvSpPr/>
            <p:nvPr/>
          </p:nvSpPr>
          <p:spPr>
            <a:xfrm>
              <a:off x="7894332" y="41330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15" name="tx515"/>
            <p:cNvSpPr/>
            <p:nvPr/>
          </p:nvSpPr>
          <p:spPr>
            <a:xfrm>
              <a:off x="7894332" y="29324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516" name="tx516"/>
            <p:cNvSpPr/>
            <p:nvPr/>
          </p:nvSpPr>
          <p:spPr>
            <a:xfrm>
              <a:off x="7894332"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17" name="tx517"/>
            <p:cNvSpPr/>
            <p:nvPr/>
          </p:nvSpPr>
          <p:spPr>
            <a:xfrm>
              <a:off x="820538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18" name="tx518"/>
            <p:cNvSpPr/>
            <p:nvPr/>
          </p:nvSpPr>
          <p:spPr>
            <a:xfrm>
              <a:off x="820538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19" name="tx519"/>
            <p:cNvSpPr/>
            <p:nvPr/>
          </p:nvSpPr>
          <p:spPr>
            <a:xfrm>
              <a:off x="820538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20" name="tx520"/>
            <p:cNvSpPr/>
            <p:nvPr/>
          </p:nvSpPr>
          <p:spPr>
            <a:xfrm>
              <a:off x="8205385"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21" name="tx521"/>
            <p:cNvSpPr/>
            <p:nvPr/>
          </p:nvSpPr>
          <p:spPr>
            <a:xfrm>
              <a:off x="8205385"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22" name="tx522"/>
            <p:cNvSpPr/>
            <p:nvPr/>
          </p:nvSpPr>
          <p:spPr>
            <a:xfrm>
              <a:off x="8205385"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23" name="tx523"/>
            <p:cNvSpPr/>
            <p:nvPr/>
          </p:nvSpPr>
          <p:spPr>
            <a:xfrm>
              <a:off x="8205385" y="413432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24" name="tx524"/>
            <p:cNvSpPr/>
            <p:nvPr/>
          </p:nvSpPr>
          <p:spPr>
            <a:xfrm>
              <a:off x="8205385" y="29324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25" name="tx525"/>
            <p:cNvSpPr/>
            <p:nvPr/>
          </p:nvSpPr>
          <p:spPr>
            <a:xfrm>
              <a:off x="8205385"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26" name="tx526"/>
            <p:cNvSpPr/>
            <p:nvPr/>
          </p:nvSpPr>
          <p:spPr>
            <a:xfrm>
              <a:off x="8516437" y="1130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27" name="tx527"/>
            <p:cNvSpPr/>
            <p:nvPr/>
          </p:nvSpPr>
          <p:spPr>
            <a:xfrm>
              <a:off x="8516437"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28" name="tx528"/>
            <p:cNvSpPr/>
            <p:nvPr/>
          </p:nvSpPr>
          <p:spPr>
            <a:xfrm>
              <a:off x="8516437"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29" name="tx529"/>
            <p:cNvSpPr/>
            <p:nvPr/>
          </p:nvSpPr>
          <p:spPr>
            <a:xfrm>
              <a:off x="8516437"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30" name="tx530"/>
            <p:cNvSpPr/>
            <p:nvPr/>
          </p:nvSpPr>
          <p:spPr>
            <a:xfrm>
              <a:off x="8516437"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31" name="tx531"/>
            <p:cNvSpPr/>
            <p:nvPr/>
          </p:nvSpPr>
          <p:spPr>
            <a:xfrm>
              <a:off x="8516437"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32" name="tx532"/>
            <p:cNvSpPr/>
            <p:nvPr/>
          </p:nvSpPr>
          <p:spPr>
            <a:xfrm>
              <a:off x="8516437"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33" name="tx533"/>
            <p:cNvSpPr/>
            <p:nvPr/>
          </p:nvSpPr>
          <p:spPr>
            <a:xfrm>
              <a:off x="8516437"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534" name="tx534"/>
            <p:cNvSpPr/>
            <p:nvPr/>
          </p:nvSpPr>
          <p:spPr>
            <a:xfrm>
              <a:off x="8516437" y="29324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35" name="tx535"/>
            <p:cNvSpPr/>
            <p:nvPr/>
          </p:nvSpPr>
          <p:spPr>
            <a:xfrm>
              <a:off x="8516437"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36" name="tx536"/>
            <p:cNvSpPr/>
            <p:nvPr/>
          </p:nvSpPr>
          <p:spPr>
            <a:xfrm>
              <a:off x="8827489"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37" name="tx537"/>
            <p:cNvSpPr/>
            <p:nvPr/>
          </p:nvSpPr>
          <p:spPr>
            <a:xfrm>
              <a:off x="8827489"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38" name="tx538"/>
            <p:cNvSpPr/>
            <p:nvPr/>
          </p:nvSpPr>
          <p:spPr>
            <a:xfrm>
              <a:off x="8827489"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39" name="tx539"/>
            <p:cNvSpPr/>
            <p:nvPr/>
          </p:nvSpPr>
          <p:spPr>
            <a:xfrm>
              <a:off x="8827489"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40" name="tx540"/>
            <p:cNvSpPr/>
            <p:nvPr/>
          </p:nvSpPr>
          <p:spPr>
            <a:xfrm>
              <a:off x="8827489"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41" name="tx541"/>
            <p:cNvSpPr/>
            <p:nvPr/>
          </p:nvSpPr>
          <p:spPr>
            <a:xfrm>
              <a:off x="8827489"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42" name="tx542"/>
            <p:cNvSpPr/>
            <p:nvPr/>
          </p:nvSpPr>
          <p:spPr>
            <a:xfrm>
              <a:off x="8827489" y="413432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43" name="tx543"/>
            <p:cNvSpPr/>
            <p:nvPr/>
          </p:nvSpPr>
          <p:spPr>
            <a:xfrm>
              <a:off x="8827489"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544" name="tx544"/>
            <p:cNvSpPr/>
            <p:nvPr/>
          </p:nvSpPr>
          <p:spPr>
            <a:xfrm>
              <a:off x="8827489"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45" name="tx545"/>
            <p:cNvSpPr/>
            <p:nvPr/>
          </p:nvSpPr>
          <p:spPr>
            <a:xfrm>
              <a:off x="8827489" y="32325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546" name="tx546"/>
            <p:cNvSpPr/>
            <p:nvPr/>
          </p:nvSpPr>
          <p:spPr>
            <a:xfrm>
              <a:off x="8827489" y="5632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47" name="tx547"/>
            <p:cNvSpPr/>
            <p:nvPr/>
          </p:nvSpPr>
          <p:spPr>
            <a:xfrm>
              <a:off x="8827489" y="5632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48" name="tx548"/>
            <p:cNvSpPr/>
            <p:nvPr/>
          </p:nvSpPr>
          <p:spPr>
            <a:xfrm>
              <a:off x="8827489" y="5632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49" name="tx549"/>
            <p:cNvSpPr/>
            <p:nvPr/>
          </p:nvSpPr>
          <p:spPr>
            <a:xfrm>
              <a:off x="105118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550" name="tx550"/>
            <p:cNvSpPr/>
            <p:nvPr/>
          </p:nvSpPr>
          <p:spPr>
            <a:xfrm>
              <a:off x="1081326" y="26309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551" name="tx551"/>
            <p:cNvSpPr/>
            <p:nvPr/>
          </p:nvSpPr>
          <p:spPr>
            <a:xfrm>
              <a:off x="108132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2" name="tx552"/>
            <p:cNvSpPr/>
            <p:nvPr/>
          </p:nvSpPr>
          <p:spPr>
            <a:xfrm>
              <a:off x="1081326"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53" name="tx553"/>
            <p:cNvSpPr/>
            <p:nvPr/>
          </p:nvSpPr>
          <p:spPr>
            <a:xfrm>
              <a:off x="105118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54" name="tx554"/>
            <p:cNvSpPr/>
            <p:nvPr/>
          </p:nvSpPr>
          <p:spPr>
            <a:xfrm>
              <a:off x="1081326"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55" name="tx555"/>
            <p:cNvSpPr/>
            <p:nvPr/>
          </p:nvSpPr>
          <p:spPr>
            <a:xfrm>
              <a:off x="108132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6" name="tx556"/>
            <p:cNvSpPr/>
            <p:nvPr/>
          </p:nvSpPr>
          <p:spPr>
            <a:xfrm>
              <a:off x="1081326" y="50337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57" name="tx557"/>
            <p:cNvSpPr/>
            <p:nvPr/>
          </p:nvSpPr>
          <p:spPr>
            <a:xfrm>
              <a:off x="1362234"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558" name="tx558"/>
            <p:cNvSpPr/>
            <p:nvPr/>
          </p:nvSpPr>
          <p:spPr>
            <a:xfrm>
              <a:off x="1392379"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9" name="tx559"/>
            <p:cNvSpPr/>
            <p:nvPr/>
          </p:nvSpPr>
          <p:spPr>
            <a:xfrm>
              <a:off x="1392379"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60" name="tx560"/>
            <p:cNvSpPr/>
            <p:nvPr/>
          </p:nvSpPr>
          <p:spPr>
            <a:xfrm>
              <a:off x="1392379" y="473334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61" name="tx561"/>
            <p:cNvSpPr/>
            <p:nvPr/>
          </p:nvSpPr>
          <p:spPr>
            <a:xfrm>
              <a:off x="1392379"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2" name="tx562"/>
            <p:cNvSpPr/>
            <p:nvPr/>
          </p:nvSpPr>
          <p:spPr>
            <a:xfrm>
              <a:off x="1392379" y="50337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63" name="tx563"/>
            <p:cNvSpPr/>
            <p:nvPr/>
          </p:nvSpPr>
          <p:spPr>
            <a:xfrm>
              <a:off x="1673286"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564" name="tx564"/>
            <p:cNvSpPr/>
            <p:nvPr/>
          </p:nvSpPr>
          <p:spPr>
            <a:xfrm>
              <a:off x="1703431"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5" name="tx565"/>
            <p:cNvSpPr/>
            <p:nvPr/>
          </p:nvSpPr>
          <p:spPr>
            <a:xfrm>
              <a:off x="1673286"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566" name="tx566"/>
            <p:cNvSpPr/>
            <p:nvPr/>
          </p:nvSpPr>
          <p:spPr>
            <a:xfrm>
              <a:off x="1703431" y="473361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67" name="tx567"/>
            <p:cNvSpPr/>
            <p:nvPr/>
          </p:nvSpPr>
          <p:spPr>
            <a:xfrm>
              <a:off x="1703431"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8" name="tx568"/>
            <p:cNvSpPr/>
            <p:nvPr/>
          </p:nvSpPr>
          <p:spPr>
            <a:xfrm>
              <a:off x="1703431" y="50337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69" name="tx569"/>
            <p:cNvSpPr/>
            <p:nvPr/>
          </p:nvSpPr>
          <p:spPr>
            <a:xfrm>
              <a:off x="1984338" y="263258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570" name="tx570"/>
            <p:cNvSpPr/>
            <p:nvPr/>
          </p:nvSpPr>
          <p:spPr>
            <a:xfrm>
              <a:off x="2014483"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1" name="tx571"/>
            <p:cNvSpPr/>
            <p:nvPr/>
          </p:nvSpPr>
          <p:spPr>
            <a:xfrm>
              <a:off x="1984338"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572" name="tx572"/>
            <p:cNvSpPr/>
            <p:nvPr/>
          </p:nvSpPr>
          <p:spPr>
            <a:xfrm>
              <a:off x="2014483" y="473334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73" name="tx573"/>
            <p:cNvSpPr/>
            <p:nvPr/>
          </p:nvSpPr>
          <p:spPr>
            <a:xfrm>
              <a:off x="2014483"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4" name="tx574"/>
            <p:cNvSpPr/>
            <p:nvPr/>
          </p:nvSpPr>
          <p:spPr>
            <a:xfrm>
              <a:off x="2014483" y="503349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75" name="tx575"/>
            <p:cNvSpPr/>
            <p:nvPr/>
          </p:nvSpPr>
          <p:spPr>
            <a:xfrm>
              <a:off x="2295391"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576" name="tx576"/>
            <p:cNvSpPr/>
            <p:nvPr/>
          </p:nvSpPr>
          <p:spPr>
            <a:xfrm>
              <a:off x="232553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7" name="tx577"/>
            <p:cNvSpPr/>
            <p:nvPr/>
          </p:nvSpPr>
          <p:spPr>
            <a:xfrm>
              <a:off x="2295391"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578" name="tx578"/>
            <p:cNvSpPr/>
            <p:nvPr/>
          </p:nvSpPr>
          <p:spPr>
            <a:xfrm>
              <a:off x="2325536" y="473334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79" name="tx579"/>
            <p:cNvSpPr/>
            <p:nvPr/>
          </p:nvSpPr>
          <p:spPr>
            <a:xfrm>
              <a:off x="232553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0" name="tx580"/>
            <p:cNvSpPr/>
            <p:nvPr/>
          </p:nvSpPr>
          <p:spPr>
            <a:xfrm>
              <a:off x="2325536" y="503349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81" name="tx581"/>
            <p:cNvSpPr/>
            <p:nvPr/>
          </p:nvSpPr>
          <p:spPr>
            <a:xfrm>
              <a:off x="2606443" y="26308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582" name="tx582"/>
            <p:cNvSpPr/>
            <p:nvPr/>
          </p:nvSpPr>
          <p:spPr>
            <a:xfrm>
              <a:off x="2636588"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3" name="tx583"/>
            <p:cNvSpPr/>
            <p:nvPr/>
          </p:nvSpPr>
          <p:spPr>
            <a:xfrm>
              <a:off x="2606443" y="233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584" name="tx584"/>
            <p:cNvSpPr/>
            <p:nvPr/>
          </p:nvSpPr>
          <p:spPr>
            <a:xfrm>
              <a:off x="2636588" y="473361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85" name="tx585"/>
            <p:cNvSpPr/>
            <p:nvPr/>
          </p:nvSpPr>
          <p:spPr>
            <a:xfrm>
              <a:off x="2636588"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6" name="tx586"/>
            <p:cNvSpPr/>
            <p:nvPr/>
          </p:nvSpPr>
          <p:spPr>
            <a:xfrm>
              <a:off x="2636588" y="50337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87" name="tx587"/>
            <p:cNvSpPr/>
            <p:nvPr/>
          </p:nvSpPr>
          <p:spPr>
            <a:xfrm>
              <a:off x="2917495" y="263232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88" name="tx588"/>
            <p:cNvSpPr/>
            <p:nvPr/>
          </p:nvSpPr>
          <p:spPr>
            <a:xfrm>
              <a:off x="2947640"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9" name="tx589"/>
            <p:cNvSpPr/>
            <p:nvPr/>
          </p:nvSpPr>
          <p:spPr>
            <a:xfrm>
              <a:off x="2917495" y="233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590" name="tx590"/>
            <p:cNvSpPr/>
            <p:nvPr/>
          </p:nvSpPr>
          <p:spPr>
            <a:xfrm>
              <a:off x="2947640" y="473334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91" name="tx591"/>
            <p:cNvSpPr/>
            <p:nvPr/>
          </p:nvSpPr>
          <p:spPr>
            <a:xfrm>
              <a:off x="2947640"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2" name="tx592"/>
            <p:cNvSpPr/>
            <p:nvPr/>
          </p:nvSpPr>
          <p:spPr>
            <a:xfrm>
              <a:off x="2947640"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3" name="tx593"/>
            <p:cNvSpPr/>
            <p:nvPr/>
          </p:nvSpPr>
          <p:spPr>
            <a:xfrm>
              <a:off x="2947640" y="50337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94" name="tx594"/>
            <p:cNvSpPr/>
            <p:nvPr/>
          </p:nvSpPr>
          <p:spPr>
            <a:xfrm>
              <a:off x="3258693"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5" name="tx595"/>
            <p:cNvSpPr/>
            <p:nvPr/>
          </p:nvSpPr>
          <p:spPr>
            <a:xfrm>
              <a:off x="3228548"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596" name="tx596"/>
            <p:cNvSpPr/>
            <p:nvPr/>
          </p:nvSpPr>
          <p:spPr>
            <a:xfrm>
              <a:off x="3258693" y="473361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97" name="tx597"/>
            <p:cNvSpPr/>
            <p:nvPr/>
          </p:nvSpPr>
          <p:spPr>
            <a:xfrm>
              <a:off x="3258693"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8" name="tx598"/>
            <p:cNvSpPr/>
            <p:nvPr/>
          </p:nvSpPr>
          <p:spPr>
            <a:xfrm>
              <a:off x="3258693"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9" name="tx599"/>
            <p:cNvSpPr/>
            <p:nvPr/>
          </p:nvSpPr>
          <p:spPr>
            <a:xfrm>
              <a:off x="3258693" y="503349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00" name="tx600"/>
            <p:cNvSpPr/>
            <p:nvPr/>
          </p:nvSpPr>
          <p:spPr>
            <a:xfrm>
              <a:off x="3569745"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1" name="tx601"/>
            <p:cNvSpPr/>
            <p:nvPr/>
          </p:nvSpPr>
          <p:spPr>
            <a:xfrm>
              <a:off x="3539600" y="233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602" name="tx602"/>
            <p:cNvSpPr/>
            <p:nvPr/>
          </p:nvSpPr>
          <p:spPr>
            <a:xfrm>
              <a:off x="3569745" y="473334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03" name="tx603"/>
            <p:cNvSpPr/>
            <p:nvPr/>
          </p:nvSpPr>
          <p:spPr>
            <a:xfrm>
              <a:off x="3569745"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4" name="tx604"/>
            <p:cNvSpPr/>
            <p:nvPr/>
          </p:nvSpPr>
          <p:spPr>
            <a:xfrm>
              <a:off x="3569745"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5" name="tx605"/>
            <p:cNvSpPr/>
            <p:nvPr/>
          </p:nvSpPr>
          <p:spPr>
            <a:xfrm>
              <a:off x="3569745"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6" name="tx606"/>
            <p:cNvSpPr/>
            <p:nvPr/>
          </p:nvSpPr>
          <p:spPr>
            <a:xfrm>
              <a:off x="3569745" y="50337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07" name="tx607"/>
            <p:cNvSpPr/>
            <p:nvPr/>
          </p:nvSpPr>
          <p:spPr>
            <a:xfrm>
              <a:off x="3880797"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8" name="tx608"/>
            <p:cNvSpPr/>
            <p:nvPr/>
          </p:nvSpPr>
          <p:spPr>
            <a:xfrm>
              <a:off x="3880797"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09" name="tx609"/>
            <p:cNvSpPr/>
            <p:nvPr/>
          </p:nvSpPr>
          <p:spPr>
            <a:xfrm>
              <a:off x="3880797" y="293241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10" name="tx610"/>
            <p:cNvSpPr/>
            <p:nvPr/>
          </p:nvSpPr>
          <p:spPr>
            <a:xfrm>
              <a:off x="3880797"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1" name="tx611"/>
            <p:cNvSpPr/>
            <p:nvPr/>
          </p:nvSpPr>
          <p:spPr>
            <a:xfrm>
              <a:off x="3880797" y="32325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12" name="tx612"/>
            <p:cNvSpPr/>
            <p:nvPr/>
          </p:nvSpPr>
          <p:spPr>
            <a:xfrm>
              <a:off x="3880797" y="50334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13" name="tx613"/>
            <p:cNvSpPr/>
            <p:nvPr/>
          </p:nvSpPr>
          <p:spPr>
            <a:xfrm>
              <a:off x="4191849"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4" name="tx614"/>
            <p:cNvSpPr/>
            <p:nvPr/>
          </p:nvSpPr>
          <p:spPr>
            <a:xfrm>
              <a:off x="4191849" y="473334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15" name="tx615"/>
            <p:cNvSpPr/>
            <p:nvPr/>
          </p:nvSpPr>
          <p:spPr>
            <a:xfrm>
              <a:off x="4191849" y="293373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616" name="tx616"/>
            <p:cNvSpPr/>
            <p:nvPr/>
          </p:nvSpPr>
          <p:spPr>
            <a:xfrm>
              <a:off x="4191849"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7" name="tx617"/>
            <p:cNvSpPr/>
            <p:nvPr/>
          </p:nvSpPr>
          <p:spPr>
            <a:xfrm>
              <a:off x="4191849" y="323261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18" name="tx618"/>
            <p:cNvSpPr/>
            <p:nvPr/>
          </p:nvSpPr>
          <p:spPr>
            <a:xfrm>
              <a:off x="4191849" y="50334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19" name="tx619"/>
            <p:cNvSpPr/>
            <p:nvPr/>
          </p:nvSpPr>
          <p:spPr>
            <a:xfrm>
              <a:off x="4502902"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20" name="tx620"/>
            <p:cNvSpPr/>
            <p:nvPr/>
          </p:nvSpPr>
          <p:spPr>
            <a:xfrm>
              <a:off x="4502902" y="473334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21" name="tx621"/>
            <p:cNvSpPr/>
            <p:nvPr/>
          </p:nvSpPr>
          <p:spPr>
            <a:xfrm>
              <a:off x="4472757"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622" name="tx622"/>
            <p:cNvSpPr/>
            <p:nvPr/>
          </p:nvSpPr>
          <p:spPr>
            <a:xfrm>
              <a:off x="4502902"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23" name="tx623"/>
            <p:cNvSpPr/>
            <p:nvPr/>
          </p:nvSpPr>
          <p:spPr>
            <a:xfrm>
              <a:off x="4502902" y="323261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24" name="tx624"/>
            <p:cNvSpPr/>
            <p:nvPr/>
          </p:nvSpPr>
          <p:spPr>
            <a:xfrm>
              <a:off x="4502902" y="50337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25" name="tx625"/>
            <p:cNvSpPr/>
            <p:nvPr/>
          </p:nvSpPr>
          <p:spPr>
            <a:xfrm>
              <a:off x="4813954"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26" name="tx626"/>
            <p:cNvSpPr/>
            <p:nvPr/>
          </p:nvSpPr>
          <p:spPr>
            <a:xfrm>
              <a:off x="4813954" y="473361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27" name="tx627"/>
            <p:cNvSpPr/>
            <p:nvPr/>
          </p:nvSpPr>
          <p:spPr>
            <a:xfrm>
              <a:off x="4783809"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628" name="tx628"/>
            <p:cNvSpPr/>
            <p:nvPr/>
          </p:nvSpPr>
          <p:spPr>
            <a:xfrm>
              <a:off x="4813954"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29" name="tx629"/>
            <p:cNvSpPr/>
            <p:nvPr/>
          </p:nvSpPr>
          <p:spPr>
            <a:xfrm>
              <a:off x="4813954"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630" name="tx630"/>
            <p:cNvSpPr/>
            <p:nvPr/>
          </p:nvSpPr>
          <p:spPr>
            <a:xfrm>
              <a:off x="4813954" y="50337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31" name="tx631"/>
            <p:cNvSpPr/>
            <p:nvPr/>
          </p:nvSpPr>
          <p:spPr>
            <a:xfrm>
              <a:off x="512500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2" name="tx632"/>
            <p:cNvSpPr/>
            <p:nvPr/>
          </p:nvSpPr>
          <p:spPr>
            <a:xfrm>
              <a:off x="5125006"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33" name="tx633"/>
            <p:cNvSpPr/>
            <p:nvPr/>
          </p:nvSpPr>
          <p:spPr>
            <a:xfrm>
              <a:off x="5094862"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634" name="tx634"/>
            <p:cNvSpPr/>
            <p:nvPr/>
          </p:nvSpPr>
          <p:spPr>
            <a:xfrm>
              <a:off x="512500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5" name="tx635"/>
            <p:cNvSpPr/>
            <p:nvPr/>
          </p:nvSpPr>
          <p:spPr>
            <a:xfrm>
              <a:off x="5094862" y="32325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636" name="tx636"/>
            <p:cNvSpPr/>
            <p:nvPr/>
          </p:nvSpPr>
          <p:spPr>
            <a:xfrm>
              <a:off x="5125006" y="50334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37" name="tx637"/>
            <p:cNvSpPr/>
            <p:nvPr/>
          </p:nvSpPr>
          <p:spPr>
            <a:xfrm>
              <a:off x="5436059"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8" name="tx638"/>
            <p:cNvSpPr/>
            <p:nvPr/>
          </p:nvSpPr>
          <p:spPr>
            <a:xfrm>
              <a:off x="5405914"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639" name="tx639"/>
            <p:cNvSpPr/>
            <p:nvPr/>
          </p:nvSpPr>
          <p:spPr>
            <a:xfrm>
              <a:off x="5405914"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640" name="tx640"/>
            <p:cNvSpPr/>
            <p:nvPr/>
          </p:nvSpPr>
          <p:spPr>
            <a:xfrm>
              <a:off x="5405914" y="323287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641" name="tx641"/>
            <p:cNvSpPr/>
            <p:nvPr/>
          </p:nvSpPr>
          <p:spPr>
            <a:xfrm>
              <a:off x="5436059"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42" name="tx642"/>
            <p:cNvSpPr/>
            <p:nvPr/>
          </p:nvSpPr>
          <p:spPr>
            <a:xfrm>
              <a:off x="5747111"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43" name="tx643"/>
            <p:cNvSpPr/>
            <p:nvPr/>
          </p:nvSpPr>
          <p:spPr>
            <a:xfrm>
              <a:off x="5747111" y="35313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44" name="tx644"/>
            <p:cNvSpPr/>
            <p:nvPr/>
          </p:nvSpPr>
          <p:spPr>
            <a:xfrm>
              <a:off x="5716966"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645" name="tx645"/>
            <p:cNvSpPr/>
            <p:nvPr/>
          </p:nvSpPr>
          <p:spPr>
            <a:xfrm>
              <a:off x="5716966" y="44317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646" name="tx646"/>
            <p:cNvSpPr/>
            <p:nvPr/>
          </p:nvSpPr>
          <p:spPr>
            <a:xfrm>
              <a:off x="5716966"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47" name="tx647"/>
            <p:cNvSpPr/>
            <p:nvPr/>
          </p:nvSpPr>
          <p:spPr>
            <a:xfrm>
              <a:off x="5747111"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48" name="tx648"/>
            <p:cNvSpPr/>
            <p:nvPr/>
          </p:nvSpPr>
          <p:spPr>
            <a:xfrm>
              <a:off x="6058163"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49" name="tx649"/>
            <p:cNvSpPr/>
            <p:nvPr/>
          </p:nvSpPr>
          <p:spPr>
            <a:xfrm>
              <a:off x="6028019" y="35327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650" name="tx650"/>
            <p:cNvSpPr/>
            <p:nvPr/>
          </p:nvSpPr>
          <p:spPr>
            <a:xfrm>
              <a:off x="6028019" y="47319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651" name="tx651"/>
            <p:cNvSpPr/>
            <p:nvPr/>
          </p:nvSpPr>
          <p:spPr>
            <a:xfrm>
              <a:off x="6058163" y="53322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52" name="tx652"/>
            <p:cNvSpPr/>
            <p:nvPr/>
          </p:nvSpPr>
          <p:spPr>
            <a:xfrm>
              <a:off x="6028019"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653" name="tx653"/>
            <p:cNvSpPr/>
            <p:nvPr/>
          </p:nvSpPr>
          <p:spPr>
            <a:xfrm>
              <a:off x="6058163" y="503349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54" name="tx654"/>
            <p:cNvSpPr/>
            <p:nvPr/>
          </p:nvSpPr>
          <p:spPr>
            <a:xfrm>
              <a:off x="636921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55" name="tx655"/>
            <p:cNvSpPr/>
            <p:nvPr/>
          </p:nvSpPr>
          <p:spPr>
            <a:xfrm>
              <a:off x="6339071" y="35313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656" name="tx656"/>
            <p:cNvSpPr/>
            <p:nvPr/>
          </p:nvSpPr>
          <p:spPr>
            <a:xfrm>
              <a:off x="6339071" y="47319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657" name="tx657"/>
            <p:cNvSpPr/>
            <p:nvPr/>
          </p:nvSpPr>
          <p:spPr>
            <a:xfrm>
              <a:off x="6369216" y="53322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58" name="tx658"/>
            <p:cNvSpPr/>
            <p:nvPr/>
          </p:nvSpPr>
          <p:spPr>
            <a:xfrm>
              <a:off x="6339071" y="44317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659" name="tx659"/>
            <p:cNvSpPr/>
            <p:nvPr/>
          </p:nvSpPr>
          <p:spPr>
            <a:xfrm>
              <a:off x="6369216" y="503349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60" name="tx660"/>
            <p:cNvSpPr/>
            <p:nvPr/>
          </p:nvSpPr>
          <p:spPr>
            <a:xfrm>
              <a:off x="6680268"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61" name="tx661"/>
            <p:cNvSpPr/>
            <p:nvPr/>
          </p:nvSpPr>
          <p:spPr>
            <a:xfrm>
              <a:off x="6650123" y="47319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662" name="tx662"/>
            <p:cNvSpPr/>
            <p:nvPr/>
          </p:nvSpPr>
          <p:spPr>
            <a:xfrm>
              <a:off x="6680268" y="53322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63" name="tx663"/>
            <p:cNvSpPr/>
            <p:nvPr/>
          </p:nvSpPr>
          <p:spPr>
            <a:xfrm>
              <a:off x="6650123" y="44317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664" name="tx664"/>
            <p:cNvSpPr/>
            <p:nvPr/>
          </p:nvSpPr>
          <p:spPr>
            <a:xfrm>
              <a:off x="6680268"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665" name="tx665"/>
            <p:cNvSpPr/>
            <p:nvPr/>
          </p:nvSpPr>
          <p:spPr>
            <a:xfrm>
              <a:off x="6991320"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66" name="tx666"/>
            <p:cNvSpPr/>
            <p:nvPr/>
          </p:nvSpPr>
          <p:spPr>
            <a:xfrm>
              <a:off x="6961175"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667" name="tx667"/>
            <p:cNvSpPr/>
            <p:nvPr/>
          </p:nvSpPr>
          <p:spPr>
            <a:xfrm>
              <a:off x="6991320" y="53322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68" name="tx668"/>
            <p:cNvSpPr/>
            <p:nvPr/>
          </p:nvSpPr>
          <p:spPr>
            <a:xfrm>
              <a:off x="6961175" y="44317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669" name="tx669"/>
            <p:cNvSpPr/>
            <p:nvPr/>
          </p:nvSpPr>
          <p:spPr>
            <a:xfrm>
              <a:off x="6991320"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70" name="tx670"/>
            <p:cNvSpPr/>
            <p:nvPr/>
          </p:nvSpPr>
          <p:spPr>
            <a:xfrm>
              <a:off x="7302373"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1" name="tx671"/>
            <p:cNvSpPr/>
            <p:nvPr/>
          </p:nvSpPr>
          <p:spPr>
            <a:xfrm>
              <a:off x="7272228"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672" name="tx672"/>
            <p:cNvSpPr/>
            <p:nvPr/>
          </p:nvSpPr>
          <p:spPr>
            <a:xfrm>
              <a:off x="7302373" y="53322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3" name="tx673"/>
            <p:cNvSpPr/>
            <p:nvPr/>
          </p:nvSpPr>
          <p:spPr>
            <a:xfrm>
              <a:off x="7272228"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674" name="tx674"/>
            <p:cNvSpPr/>
            <p:nvPr/>
          </p:nvSpPr>
          <p:spPr>
            <a:xfrm>
              <a:off x="7302373"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675" name="tx675"/>
            <p:cNvSpPr/>
            <p:nvPr/>
          </p:nvSpPr>
          <p:spPr>
            <a:xfrm>
              <a:off x="7613425"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6" name="tx676"/>
            <p:cNvSpPr/>
            <p:nvPr/>
          </p:nvSpPr>
          <p:spPr>
            <a:xfrm>
              <a:off x="7613425" y="383417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677" name="tx677"/>
            <p:cNvSpPr/>
            <p:nvPr/>
          </p:nvSpPr>
          <p:spPr>
            <a:xfrm>
              <a:off x="7583280"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678" name="tx678"/>
            <p:cNvSpPr/>
            <p:nvPr/>
          </p:nvSpPr>
          <p:spPr>
            <a:xfrm>
              <a:off x="7613425" y="53335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79" name="tx679"/>
            <p:cNvSpPr/>
            <p:nvPr/>
          </p:nvSpPr>
          <p:spPr>
            <a:xfrm>
              <a:off x="7583280"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680" name="tx680"/>
            <p:cNvSpPr/>
            <p:nvPr/>
          </p:nvSpPr>
          <p:spPr>
            <a:xfrm>
              <a:off x="7613425"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681" name="tx681"/>
            <p:cNvSpPr/>
            <p:nvPr/>
          </p:nvSpPr>
          <p:spPr>
            <a:xfrm>
              <a:off x="7924477"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82" name="tx682"/>
            <p:cNvSpPr/>
            <p:nvPr/>
          </p:nvSpPr>
          <p:spPr>
            <a:xfrm>
              <a:off x="7894332" y="38328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683" name="tx683"/>
            <p:cNvSpPr/>
            <p:nvPr/>
          </p:nvSpPr>
          <p:spPr>
            <a:xfrm>
              <a:off x="7894332"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84" name="tx684"/>
            <p:cNvSpPr/>
            <p:nvPr/>
          </p:nvSpPr>
          <p:spPr>
            <a:xfrm>
              <a:off x="7924477" y="53335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85" name="tx685"/>
            <p:cNvSpPr/>
            <p:nvPr/>
          </p:nvSpPr>
          <p:spPr>
            <a:xfrm>
              <a:off x="7894332"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686" name="tx686"/>
            <p:cNvSpPr/>
            <p:nvPr/>
          </p:nvSpPr>
          <p:spPr>
            <a:xfrm>
              <a:off x="7924477"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687" name="tx687"/>
            <p:cNvSpPr/>
            <p:nvPr/>
          </p:nvSpPr>
          <p:spPr>
            <a:xfrm>
              <a:off x="8235530"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88" name="tx688"/>
            <p:cNvSpPr/>
            <p:nvPr/>
          </p:nvSpPr>
          <p:spPr>
            <a:xfrm>
              <a:off x="8205385" y="38315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689" name="tx689"/>
            <p:cNvSpPr/>
            <p:nvPr/>
          </p:nvSpPr>
          <p:spPr>
            <a:xfrm>
              <a:off x="8205385"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90" name="tx690"/>
            <p:cNvSpPr/>
            <p:nvPr/>
          </p:nvSpPr>
          <p:spPr>
            <a:xfrm>
              <a:off x="8235530" y="53335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91" name="tx691"/>
            <p:cNvSpPr/>
            <p:nvPr/>
          </p:nvSpPr>
          <p:spPr>
            <a:xfrm>
              <a:off x="8205385"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692" name="tx692"/>
            <p:cNvSpPr/>
            <p:nvPr/>
          </p:nvSpPr>
          <p:spPr>
            <a:xfrm>
              <a:off x="8205385"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693" name="tx693"/>
            <p:cNvSpPr/>
            <p:nvPr/>
          </p:nvSpPr>
          <p:spPr>
            <a:xfrm>
              <a:off x="8546582"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94" name="tx694"/>
            <p:cNvSpPr/>
            <p:nvPr/>
          </p:nvSpPr>
          <p:spPr>
            <a:xfrm>
              <a:off x="8516437" y="38314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695" name="tx695"/>
            <p:cNvSpPr/>
            <p:nvPr/>
          </p:nvSpPr>
          <p:spPr>
            <a:xfrm>
              <a:off x="8546582" y="53335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96" name="tx696"/>
            <p:cNvSpPr/>
            <p:nvPr/>
          </p:nvSpPr>
          <p:spPr>
            <a:xfrm>
              <a:off x="8516437"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697" name="tx697"/>
            <p:cNvSpPr/>
            <p:nvPr/>
          </p:nvSpPr>
          <p:spPr>
            <a:xfrm>
              <a:off x="8516437"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698" name="tx698"/>
            <p:cNvSpPr/>
            <p:nvPr/>
          </p:nvSpPr>
          <p:spPr>
            <a:xfrm>
              <a:off x="8857634"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99" name="tx699"/>
            <p:cNvSpPr/>
            <p:nvPr/>
          </p:nvSpPr>
          <p:spPr>
            <a:xfrm>
              <a:off x="8827489" y="38315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700" name="tx700"/>
            <p:cNvSpPr/>
            <p:nvPr/>
          </p:nvSpPr>
          <p:spPr>
            <a:xfrm>
              <a:off x="8857634" y="53335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01" name="tx701"/>
            <p:cNvSpPr/>
            <p:nvPr/>
          </p:nvSpPr>
          <p:spPr>
            <a:xfrm>
              <a:off x="8827489" y="443214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702" name="tx702"/>
            <p:cNvSpPr/>
            <p:nvPr/>
          </p:nvSpPr>
          <p:spPr>
            <a:xfrm>
              <a:off x="8827489"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703" name="tx703"/>
            <p:cNvSpPr/>
            <p:nvPr/>
          </p:nvSpPr>
          <p:spPr>
            <a:xfrm>
              <a:off x="419184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4" name="tx704"/>
            <p:cNvSpPr/>
            <p:nvPr/>
          </p:nvSpPr>
          <p:spPr>
            <a:xfrm>
              <a:off x="4502902"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05" name="tx705"/>
            <p:cNvSpPr/>
            <p:nvPr/>
          </p:nvSpPr>
          <p:spPr>
            <a:xfrm>
              <a:off x="4813954"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06" name="tx706"/>
            <p:cNvSpPr/>
            <p:nvPr/>
          </p:nvSpPr>
          <p:spPr>
            <a:xfrm>
              <a:off x="5125006"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07" name="tx707"/>
            <p:cNvSpPr/>
            <p:nvPr/>
          </p:nvSpPr>
          <p:spPr>
            <a:xfrm>
              <a:off x="543605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708" name="tx708"/>
            <p:cNvSpPr/>
            <p:nvPr/>
          </p:nvSpPr>
          <p:spPr>
            <a:xfrm>
              <a:off x="5747111" y="563505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709" name="tx709"/>
            <p:cNvSpPr/>
            <p:nvPr/>
          </p:nvSpPr>
          <p:spPr>
            <a:xfrm>
              <a:off x="6028019" y="5632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710" name="tx710"/>
            <p:cNvSpPr/>
            <p:nvPr/>
          </p:nvSpPr>
          <p:spPr>
            <a:xfrm>
              <a:off x="6339071" y="56337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711" name="tx711"/>
            <p:cNvSpPr/>
            <p:nvPr/>
          </p:nvSpPr>
          <p:spPr>
            <a:xfrm>
              <a:off x="6650123" y="56337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712" name="tx712"/>
            <p:cNvSpPr/>
            <p:nvPr/>
          </p:nvSpPr>
          <p:spPr>
            <a:xfrm>
              <a:off x="6961175" y="5632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713" name="tx713"/>
            <p:cNvSpPr/>
            <p:nvPr/>
          </p:nvSpPr>
          <p:spPr>
            <a:xfrm>
              <a:off x="7272228"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714" name="tx714"/>
            <p:cNvSpPr/>
            <p:nvPr/>
          </p:nvSpPr>
          <p:spPr>
            <a:xfrm>
              <a:off x="7583280" y="56337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715" name="tx715"/>
            <p:cNvSpPr/>
            <p:nvPr/>
          </p:nvSpPr>
          <p:spPr>
            <a:xfrm>
              <a:off x="7894332" y="5632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716" name="tx716"/>
            <p:cNvSpPr/>
            <p:nvPr/>
          </p:nvSpPr>
          <p:spPr>
            <a:xfrm>
              <a:off x="8205385" y="563405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717" name="tx717"/>
            <p:cNvSpPr/>
            <p:nvPr/>
          </p:nvSpPr>
          <p:spPr>
            <a:xfrm>
              <a:off x="8516437" y="5632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718" name="tx718"/>
            <p:cNvSpPr/>
            <p:nvPr/>
          </p:nvSpPr>
          <p:spPr>
            <a:xfrm>
              <a:off x="419184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9" name="tx719"/>
            <p:cNvSpPr/>
            <p:nvPr/>
          </p:nvSpPr>
          <p:spPr>
            <a:xfrm>
              <a:off x="4502902"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20" name="tx720"/>
            <p:cNvSpPr/>
            <p:nvPr/>
          </p:nvSpPr>
          <p:spPr>
            <a:xfrm>
              <a:off x="4813954"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21" name="tx721"/>
            <p:cNvSpPr/>
            <p:nvPr/>
          </p:nvSpPr>
          <p:spPr>
            <a:xfrm>
              <a:off x="5125006"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22" name="tx722"/>
            <p:cNvSpPr/>
            <p:nvPr/>
          </p:nvSpPr>
          <p:spPr>
            <a:xfrm>
              <a:off x="543605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723" name="tx723"/>
            <p:cNvSpPr/>
            <p:nvPr/>
          </p:nvSpPr>
          <p:spPr>
            <a:xfrm>
              <a:off x="5747111" y="563505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724" name="tx724"/>
            <p:cNvSpPr/>
            <p:nvPr/>
          </p:nvSpPr>
          <p:spPr>
            <a:xfrm>
              <a:off x="6028019" y="5632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725" name="tx725"/>
            <p:cNvSpPr/>
            <p:nvPr/>
          </p:nvSpPr>
          <p:spPr>
            <a:xfrm>
              <a:off x="6339071" y="56337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726" name="tx726"/>
            <p:cNvSpPr/>
            <p:nvPr/>
          </p:nvSpPr>
          <p:spPr>
            <a:xfrm>
              <a:off x="6650123" y="56337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727" name="tx727"/>
            <p:cNvSpPr/>
            <p:nvPr/>
          </p:nvSpPr>
          <p:spPr>
            <a:xfrm>
              <a:off x="6961175" y="5632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728" name="tx728"/>
            <p:cNvSpPr/>
            <p:nvPr/>
          </p:nvSpPr>
          <p:spPr>
            <a:xfrm>
              <a:off x="7272228"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729" name="tx729"/>
            <p:cNvSpPr/>
            <p:nvPr/>
          </p:nvSpPr>
          <p:spPr>
            <a:xfrm>
              <a:off x="7583280" y="56337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730" name="tx730"/>
            <p:cNvSpPr/>
            <p:nvPr/>
          </p:nvSpPr>
          <p:spPr>
            <a:xfrm>
              <a:off x="7894332" y="5632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731" name="tx731"/>
            <p:cNvSpPr/>
            <p:nvPr/>
          </p:nvSpPr>
          <p:spPr>
            <a:xfrm>
              <a:off x="8205385" y="563405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732" name="tx732"/>
            <p:cNvSpPr/>
            <p:nvPr/>
          </p:nvSpPr>
          <p:spPr>
            <a:xfrm>
              <a:off x="8516437" y="5632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733" name="tx733"/>
            <p:cNvSpPr/>
            <p:nvPr/>
          </p:nvSpPr>
          <p:spPr>
            <a:xfrm>
              <a:off x="419184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4" name="tx734"/>
            <p:cNvSpPr/>
            <p:nvPr/>
          </p:nvSpPr>
          <p:spPr>
            <a:xfrm>
              <a:off x="4502902"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35" name="tx735"/>
            <p:cNvSpPr/>
            <p:nvPr/>
          </p:nvSpPr>
          <p:spPr>
            <a:xfrm>
              <a:off x="4813954"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36" name="tx736"/>
            <p:cNvSpPr/>
            <p:nvPr/>
          </p:nvSpPr>
          <p:spPr>
            <a:xfrm>
              <a:off x="5125006"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37" name="tx737"/>
            <p:cNvSpPr/>
            <p:nvPr/>
          </p:nvSpPr>
          <p:spPr>
            <a:xfrm>
              <a:off x="543605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738" name="tx738"/>
            <p:cNvSpPr/>
            <p:nvPr/>
          </p:nvSpPr>
          <p:spPr>
            <a:xfrm>
              <a:off x="5747111" y="563505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739" name="tx739"/>
            <p:cNvSpPr/>
            <p:nvPr/>
          </p:nvSpPr>
          <p:spPr>
            <a:xfrm>
              <a:off x="6028019" y="5632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740" name="tx740"/>
            <p:cNvSpPr/>
            <p:nvPr/>
          </p:nvSpPr>
          <p:spPr>
            <a:xfrm>
              <a:off x="6339071" y="56337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741" name="tx741"/>
            <p:cNvSpPr/>
            <p:nvPr/>
          </p:nvSpPr>
          <p:spPr>
            <a:xfrm>
              <a:off x="6650123" y="56337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742" name="tx742"/>
            <p:cNvSpPr/>
            <p:nvPr/>
          </p:nvSpPr>
          <p:spPr>
            <a:xfrm>
              <a:off x="6961175" y="5632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743" name="tx743"/>
            <p:cNvSpPr/>
            <p:nvPr/>
          </p:nvSpPr>
          <p:spPr>
            <a:xfrm>
              <a:off x="7272228"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744" name="tx744"/>
            <p:cNvSpPr/>
            <p:nvPr/>
          </p:nvSpPr>
          <p:spPr>
            <a:xfrm>
              <a:off x="7583280" y="56337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745" name="tx745"/>
            <p:cNvSpPr/>
            <p:nvPr/>
          </p:nvSpPr>
          <p:spPr>
            <a:xfrm>
              <a:off x="7894332" y="5632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746" name="tx746"/>
            <p:cNvSpPr/>
            <p:nvPr/>
          </p:nvSpPr>
          <p:spPr>
            <a:xfrm>
              <a:off x="8205385" y="563405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747" name="tx747"/>
            <p:cNvSpPr/>
            <p:nvPr/>
          </p:nvSpPr>
          <p:spPr>
            <a:xfrm>
              <a:off x="8516437" y="5632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748" name="tx748"/>
            <p:cNvSpPr/>
            <p:nvPr/>
          </p:nvSpPr>
          <p:spPr>
            <a:xfrm>
              <a:off x="98716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749" name="tx749"/>
            <p:cNvSpPr/>
            <p:nvPr/>
          </p:nvSpPr>
          <p:spPr>
            <a:xfrm>
              <a:off x="129821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750" name="tx750"/>
            <p:cNvSpPr/>
            <p:nvPr/>
          </p:nvSpPr>
          <p:spPr>
            <a:xfrm>
              <a:off x="160926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751" name="tx751"/>
            <p:cNvSpPr/>
            <p:nvPr/>
          </p:nvSpPr>
          <p:spPr>
            <a:xfrm>
              <a:off x="1920317"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752" name="tx752"/>
            <p:cNvSpPr/>
            <p:nvPr/>
          </p:nvSpPr>
          <p:spPr>
            <a:xfrm>
              <a:off x="223136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753" name="tx753"/>
            <p:cNvSpPr/>
            <p:nvPr/>
          </p:nvSpPr>
          <p:spPr>
            <a:xfrm>
              <a:off x="254242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754" name="tx754"/>
            <p:cNvSpPr/>
            <p:nvPr/>
          </p:nvSpPr>
          <p:spPr>
            <a:xfrm>
              <a:off x="285347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755" name="tx755"/>
            <p:cNvSpPr/>
            <p:nvPr/>
          </p:nvSpPr>
          <p:spPr>
            <a:xfrm>
              <a:off x="316452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756" name="tx756"/>
            <p:cNvSpPr/>
            <p:nvPr/>
          </p:nvSpPr>
          <p:spPr>
            <a:xfrm>
              <a:off x="347557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757" name="tx757"/>
            <p:cNvSpPr/>
            <p:nvPr/>
          </p:nvSpPr>
          <p:spPr>
            <a:xfrm>
              <a:off x="378663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758" name="tx758"/>
            <p:cNvSpPr/>
            <p:nvPr/>
          </p:nvSpPr>
          <p:spPr>
            <a:xfrm>
              <a:off x="409768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759" name="tx759"/>
            <p:cNvSpPr/>
            <p:nvPr/>
          </p:nvSpPr>
          <p:spPr>
            <a:xfrm>
              <a:off x="440873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760" name="tx760"/>
            <p:cNvSpPr/>
            <p:nvPr/>
          </p:nvSpPr>
          <p:spPr>
            <a:xfrm>
              <a:off x="471978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761" name="tx761"/>
            <p:cNvSpPr/>
            <p:nvPr/>
          </p:nvSpPr>
          <p:spPr>
            <a:xfrm>
              <a:off x="5030840"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762" name="tx762"/>
            <p:cNvSpPr/>
            <p:nvPr/>
          </p:nvSpPr>
          <p:spPr>
            <a:xfrm>
              <a:off x="534189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763" name="tx763"/>
            <p:cNvSpPr/>
            <p:nvPr/>
          </p:nvSpPr>
          <p:spPr>
            <a:xfrm>
              <a:off x="565294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764" name="tx764"/>
            <p:cNvSpPr/>
            <p:nvPr/>
          </p:nvSpPr>
          <p:spPr>
            <a:xfrm>
              <a:off x="596399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765" name="tx765"/>
            <p:cNvSpPr/>
            <p:nvPr/>
          </p:nvSpPr>
          <p:spPr>
            <a:xfrm>
              <a:off x="627504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766" name="tx766"/>
            <p:cNvSpPr/>
            <p:nvPr/>
          </p:nvSpPr>
          <p:spPr>
            <a:xfrm>
              <a:off x="658610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67" name="tx767"/>
            <p:cNvSpPr/>
            <p:nvPr/>
          </p:nvSpPr>
          <p:spPr>
            <a:xfrm>
              <a:off x="689715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68" name="tx768"/>
            <p:cNvSpPr/>
            <p:nvPr/>
          </p:nvSpPr>
          <p:spPr>
            <a:xfrm>
              <a:off x="720820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69" name="tx769"/>
            <p:cNvSpPr/>
            <p:nvPr/>
          </p:nvSpPr>
          <p:spPr>
            <a:xfrm>
              <a:off x="751925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70" name="tx770"/>
            <p:cNvSpPr/>
            <p:nvPr/>
          </p:nvSpPr>
          <p:spPr>
            <a:xfrm>
              <a:off x="783031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71" name="tx771"/>
            <p:cNvSpPr/>
            <p:nvPr/>
          </p:nvSpPr>
          <p:spPr>
            <a:xfrm>
              <a:off x="8141363"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72" name="tx772"/>
            <p:cNvSpPr/>
            <p:nvPr/>
          </p:nvSpPr>
          <p:spPr>
            <a:xfrm>
              <a:off x="845241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73" name="tx773"/>
            <p:cNvSpPr/>
            <p:nvPr/>
          </p:nvSpPr>
          <p:spPr>
            <a:xfrm>
              <a:off x="876346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74" name="tx774"/>
            <p:cNvSpPr/>
            <p:nvPr/>
          </p:nvSpPr>
          <p:spPr>
            <a:xfrm>
              <a:off x="576534" y="5631543"/>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775" name="tx775"/>
            <p:cNvSpPr/>
            <p:nvPr/>
          </p:nvSpPr>
          <p:spPr>
            <a:xfrm>
              <a:off x="508103" y="5309186"/>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776" name="tx776"/>
            <p:cNvSpPr/>
            <p:nvPr/>
          </p:nvSpPr>
          <p:spPr>
            <a:xfrm>
              <a:off x="644856" y="5032559"/>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777" name="tx777"/>
            <p:cNvSpPr/>
            <p:nvPr/>
          </p:nvSpPr>
          <p:spPr>
            <a:xfrm>
              <a:off x="551705" y="472968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778" name="tx778"/>
            <p:cNvSpPr/>
            <p:nvPr/>
          </p:nvSpPr>
          <p:spPr>
            <a:xfrm>
              <a:off x="564092" y="4429536"/>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779" name="tx779"/>
            <p:cNvSpPr/>
            <p:nvPr/>
          </p:nvSpPr>
          <p:spPr>
            <a:xfrm>
              <a:off x="551705" y="412939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780" name="tx780"/>
            <p:cNvSpPr/>
            <p:nvPr/>
          </p:nvSpPr>
          <p:spPr>
            <a:xfrm>
              <a:off x="601364" y="382924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781" name="tx781"/>
            <p:cNvSpPr/>
            <p:nvPr/>
          </p:nvSpPr>
          <p:spPr>
            <a:xfrm>
              <a:off x="619917" y="3531497"/>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782" name="tx782"/>
            <p:cNvSpPr/>
            <p:nvPr/>
          </p:nvSpPr>
          <p:spPr>
            <a:xfrm>
              <a:off x="545429" y="3228949"/>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783" name="tx783"/>
            <p:cNvSpPr/>
            <p:nvPr/>
          </p:nvSpPr>
          <p:spPr>
            <a:xfrm>
              <a:off x="551705" y="2928802"/>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784" name="tx784"/>
            <p:cNvSpPr/>
            <p:nvPr/>
          </p:nvSpPr>
          <p:spPr>
            <a:xfrm>
              <a:off x="520490" y="2608846"/>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785" name="tx785"/>
            <p:cNvSpPr/>
            <p:nvPr/>
          </p:nvSpPr>
          <p:spPr>
            <a:xfrm>
              <a:off x="632360" y="2329491"/>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786" name="tx786"/>
            <p:cNvSpPr/>
            <p:nvPr/>
          </p:nvSpPr>
          <p:spPr>
            <a:xfrm>
              <a:off x="576534" y="2029344"/>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787" name="tx787"/>
            <p:cNvSpPr/>
            <p:nvPr/>
          </p:nvSpPr>
          <p:spPr>
            <a:xfrm>
              <a:off x="576534" y="1730616"/>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788" name="tx788"/>
            <p:cNvSpPr/>
            <p:nvPr/>
          </p:nvSpPr>
          <p:spPr>
            <a:xfrm>
              <a:off x="508103" y="1408587"/>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789" name="tx789"/>
            <p:cNvSpPr/>
            <p:nvPr/>
          </p:nvSpPr>
          <p:spPr>
            <a:xfrm>
              <a:off x="620027" y="1127921"/>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790" name="tx790"/>
            <p:cNvSpPr/>
            <p:nvPr/>
          </p:nvSpPr>
          <p:spPr>
            <a:xfrm>
              <a:off x="3088923" y="6176885"/>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791" name="pic791"/>
            <p:cNvPicPr/>
            <p:nvPr/>
          </p:nvPicPr>
          <p:blipFill>
            <a:blip r:embed="rId2" cstate="print"/>
            <a:stretch>
              <a:fillRect/>
            </a:stretch>
          </p:blipFill>
          <p:spPr>
            <a:xfrm>
              <a:off x="4750328" y="6061708"/>
              <a:ext cx="2160000" cy="219455"/>
            </a:xfrm>
            <a:prstGeom prst="rect">
              <a:avLst/>
            </a:prstGeom>
          </p:spPr>
        </p:pic>
        <p:sp>
          <p:nvSpPr>
            <p:cNvPr id="792" name="pl792"/>
            <p:cNvSpPr/>
            <p:nvPr/>
          </p:nvSpPr>
          <p:spPr>
            <a:xfrm>
              <a:off x="475392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3" name="pl793"/>
            <p:cNvSpPr/>
            <p:nvPr/>
          </p:nvSpPr>
          <p:spPr>
            <a:xfrm>
              <a:off x="604560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4" name="pl794"/>
            <p:cNvSpPr/>
            <p:nvPr/>
          </p:nvSpPr>
          <p:spPr>
            <a:xfrm>
              <a:off x="626088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5" name="pl795"/>
            <p:cNvSpPr/>
            <p:nvPr/>
          </p:nvSpPr>
          <p:spPr>
            <a:xfrm>
              <a:off x="647616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6" name="pl796"/>
            <p:cNvSpPr/>
            <p:nvPr/>
          </p:nvSpPr>
          <p:spPr>
            <a:xfrm>
              <a:off x="669144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7" name="pl797"/>
            <p:cNvSpPr/>
            <p:nvPr/>
          </p:nvSpPr>
          <p:spPr>
            <a:xfrm>
              <a:off x="690672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8" name="pl798"/>
            <p:cNvSpPr/>
            <p:nvPr/>
          </p:nvSpPr>
          <p:spPr>
            <a:xfrm>
              <a:off x="475392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99" name="pl799"/>
            <p:cNvSpPr/>
            <p:nvPr/>
          </p:nvSpPr>
          <p:spPr>
            <a:xfrm>
              <a:off x="604560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0" name="pl800"/>
            <p:cNvSpPr/>
            <p:nvPr/>
          </p:nvSpPr>
          <p:spPr>
            <a:xfrm>
              <a:off x="626088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1" name="pl801"/>
            <p:cNvSpPr/>
            <p:nvPr/>
          </p:nvSpPr>
          <p:spPr>
            <a:xfrm>
              <a:off x="647616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2" name="pl802"/>
            <p:cNvSpPr/>
            <p:nvPr/>
          </p:nvSpPr>
          <p:spPr>
            <a:xfrm>
              <a:off x="669144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3" name="pl803"/>
            <p:cNvSpPr/>
            <p:nvPr/>
          </p:nvSpPr>
          <p:spPr>
            <a:xfrm>
              <a:off x="690672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4" name="tx804"/>
            <p:cNvSpPr/>
            <p:nvPr/>
          </p:nvSpPr>
          <p:spPr>
            <a:xfrm>
              <a:off x="4722850" y="634906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805" name="tx805"/>
            <p:cNvSpPr/>
            <p:nvPr/>
          </p:nvSpPr>
          <p:spPr>
            <a:xfrm>
              <a:off x="598345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806" name="tx806"/>
            <p:cNvSpPr/>
            <p:nvPr/>
          </p:nvSpPr>
          <p:spPr>
            <a:xfrm>
              <a:off x="619873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807" name="tx807"/>
            <p:cNvSpPr/>
            <p:nvPr/>
          </p:nvSpPr>
          <p:spPr>
            <a:xfrm>
              <a:off x="641401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808" name="tx808"/>
            <p:cNvSpPr/>
            <p:nvPr/>
          </p:nvSpPr>
          <p:spPr>
            <a:xfrm>
              <a:off x="662929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809" name="tx809"/>
            <p:cNvSpPr/>
            <p:nvPr/>
          </p:nvSpPr>
          <p:spPr>
            <a:xfrm>
              <a:off x="6813494" y="63490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810" name="tx810"/>
            <p:cNvSpPr/>
            <p:nvPr/>
          </p:nvSpPr>
          <p:spPr>
            <a:xfrm>
              <a:off x="924840" y="398022"/>
              <a:ext cx="37272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 by year, ESAR, 2000-2025</a:t>
              </a:r>
            </a:p>
          </p:txBody>
        </p:sp>
        <p:sp>
          <p:nvSpPr>
            <p:cNvPr id="811" name="tx811"/>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1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Vaccine coverage and progress varies between antigens and over time.
This heatmap shows vaccine coverage trends in ESAR since 2000, with green cells indicating coverage of 90% or more.
In 2015, none of the 14 (0%) vaccines with data achieved coverage of 90% or more.
In 2025, none of the 16 (0%) vaccines achieved coverage of 90% or more.
Since 2006, estimates have been made for 6 new vaccines. IPVC is the newest vaccine being reported (2021), which achieved 58% coverage in 2025.</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5550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58752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81953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05155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28356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51558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341573"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1" name="pt11"/>
            <p:cNvSpPr/>
            <p:nvPr/>
          </p:nvSpPr>
          <p:spPr>
            <a:xfrm>
              <a:off x="1083982" y="52749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 name="pt12"/>
            <p:cNvSpPr/>
            <p:nvPr/>
          </p:nvSpPr>
          <p:spPr>
            <a:xfrm>
              <a:off x="1083982" y="51075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 name="pt13"/>
            <p:cNvSpPr/>
            <p:nvPr/>
          </p:nvSpPr>
          <p:spPr>
            <a:xfrm>
              <a:off x="1165188" y="49400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4" name="pt14"/>
            <p:cNvSpPr/>
            <p:nvPr/>
          </p:nvSpPr>
          <p:spPr>
            <a:xfrm>
              <a:off x="1188389" y="477265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5" name="pt15"/>
            <p:cNvSpPr/>
            <p:nvPr/>
          </p:nvSpPr>
          <p:spPr>
            <a:xfrm>
              <a:off x="1199990" y="46052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1234792" y="44378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1281195" y="42703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1281195" y="410295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 name="pt19"/>
            <p:cNvSpPr/>
            <p:nvPr/>
          </p:nvSpPr>
          <p:spPr>
            <a:xfrm>
              <a:off x="1304397" y="39355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1315997" y="37681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1327598" y="3600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1339199" y="3433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1350800" y="326582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1362400" y="309839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1385602" y="29309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1397203" y="27635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1420404" y="25961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1443606" y="24286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9" name="pt29"/>
            <p:cNvSpPr/>
            <p:nvPr/>
          </p:nvSpPr>
          <p:spPr>
            <a:xfrm>
              <a:off x="1443606" y="226126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 name="pt30"/>
            <p:cNvSpPr/>
            <p:nvPr/>
          </p:nvSpPr>
          <p:spPr>
            <a:xfrm>
              <a:off x="1443606" y="209384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 name="pt31"/>
            <p:cNvSpPr/>
            <p:nvPr/>
          </p:nvSpPr>
          <p:spPr>
            <a:xfrm>
              <a:off x="1443606"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 name="tx32"/>
            <p:cNvSpPr/>
            <p:nvPr/>
          </p:nvSpPr>
          <p:spPr>
            <a:xfrm>
              <a:off x="1190763" y="5293281"/>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AGO</a:t>
              </a:r>
            </a:p>
          </p:txBody>
        </p:sp>
        <p:sp>
          <p:nvSpPr>
            <p:cNvPr id="33" name="tx33"/>
            <p:cNvSpPr/>
            <p:nvPr/>
          </p:nvSpPr>
          <p:spPr>
            <a:xfrm>
              <a:off x="1190763" y="5127835"/>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ZAF</a:t>
              </a:r>
            </a:p>
          </p:txBody>
        </p:sp>
        <p:sp>
          <p:nvSpPr>
            <p:cNvPr id="34" name="tx34"/>
            <p:cNvSpPr/>
            <p:nvPr/>
          </p:nvSpPr>
          <p:spPr>
            <a:xfrm>
              <a:off x="1271969" y="4958468"/>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MDG</a:t>
              </a:r>
            </a:p>
          </p:txBody>
        </p:sp>
        <p:sp>
          <p:nvSpPr>
            <p:cNvPr id="35" name="tx35"/>
            <p:cNvSpPr/>
            <p:nvPr/>
          </p:nvSpPr>
          <p:spPr>
            <a:xfrm>
              <a:off x="1295170" y="4791042"/>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SSD</a:t>
              </a:r>
            </a:p>
          </p:txBody>
        </p:sp>
        <p:sp>
          <p:nvSpPr>
            <p:cNvPr id="36" name="tx36"/>
            <p:cNvSpPr/>
            <p:nvPr/>
          </p:nvSpPr>
          <p:spPr>
            <a:xfrm>
              <a:off x="1306771" y="4623577"/>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SOM</a:t>
              </a:r>
            </a:p>
          </p:txBody>
        </p:sp>
        <p:sp>
          <p:nvSpPr>
            <p:cNvPr id="37" name="tx37"/>
            <p:cNvSpPr/>
            <p:nvPr/>
          </p:nvSpPr>
          <p:spPr>
            <a:xfrm>
              <a:off x="1040098" y="4456151"/>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COM</a:t>
              </a:r>
            </a:p>
          </p:txBody>
        </p:sp>
        <p:sp>
          <p:nvSpPr>
            <p:cNvPr id="38" name="tx38"/>
            <p:cNvSpPr/>
            <p:nvPr/>
          </p:nvSpPr>
          <p:spPr>
            <a:xfrm>
              <a:off x="1095352" y="4288764"/>
              <a:ext cx="17661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SWZ</a:t>
              </a:r>
            </a:p>
          </p:txBody>
        </p:sp>
        <p:sp>
          <p:nvSpPr>
            <p:cNvPr id="39" name="tx39"/>
            <p:cNvSpPr/>
            <p:nvPr/>
          </p:nvSpPr>
          <p:spPr>
            <a:xfrm>
              <a:off x="1112975" y="4123279"/>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ETH</a:t>
              </a:r>
            </a:p>
          </p:txBody>
        </p:sp>
        <p:sp>
          <p:nvSpPr>
            <p:cNvPr id="40" name="tx40"/>
            <p:cNvSpPr/>
            <p:nvPr/>
          </p:nvSpPr>
          <p:spPr>
            <a:xfrm>
              <a:off x="1118514" y="3955853"/>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NAM</a:t>
              </a:r>
            </a:p>
          </p:txBody>
        </p:sp>
        <p:sp>
          <p:nvSpPr>
            <p:cNvPr id="41" name="tx41"/>
            <p:cNvSpPr/>
            <p:nvPr/>
          </p:nvSpPr>
          <p:spPr>
            <a:xfrm>
              <a:off x="1156627" y="3788427"/>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TZA</a:t>
              </a:r>
            </a:p>
          </p:txBody>
        </p:sp>
        <p:sp>
          <p:nvSpPr>
            <p:cNvPr id="42" name="tx42"/>
            <p:cNvSpPr/>
            <p:nvPr/>
          </p:nvSpPr>
          <p:spPr>
            <a:xfrm>
              <a:off x="1159300" y="3619021"/>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LSO</a:t>
              </a:r>
            </a:p>
          </p:txBody>
        </p:sp>
        <p:sp>
          <p:nvSpPr>
            <p:cNvPr id="43" name="tx43"/>
            <p:cNvSpPr/>
            <p:nvPr/>
          </p:nvSpPr>
          <p:spPr>
            <a:xfrm>
              <a:off x="1197451" y="3453575"/>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44" name="tx44"/>
            <p:cNvSpPr/>
            <p:nvPr/>
          </p:nvSpPr>
          <p:spPr>
            <a:xfrm>
              <a:off x="1164956" y="3284169"/>
              <a:ext cx="176616"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MOZ</a:t>
              </a:r>
            </a:p>
          </p:txBody>
        </p:sp>
        <p:sp>
          <p:nvSpPr>
            <p:cNvPr id="45" name="tx45"/>
            <p:cNvSpPr/>
            <p:nvPr/>
          </p:nvSpPr>
          <p:spPr>
            <a:xfrm>
              <a:off x="1189716" y="3118723"/>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KEN</a:t>
              </a:r>
            </a:p>
          </p:txBody>
        </p:sp>
        <p:sp>
          <p:nvSpPr>
            <p:cNvPr id="46" name="tx46"/>
            <p:cNvSpPr/>
            <p:nvPr/>
          </p:nvSpPr>
          <p:spPr>
            <a:xfrm>
              <a:off x="1199758" y="2951297"/>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ZWE</a:t>
              </a:r>
            </a:p>
          </p:txBody>
        </p:sp>
        <p:sp>
          <p:nvSpPr>
            <p:cNvPr id="47" name="tx47"/>
            <p:cNvSpPr/>
            <p:nvPr/>
          </p:nvSpPr>
          <p:spPr>
            <a:xfrm>
              <a:off x="1224635" y="2783871"/>
              <a:ext cx="16334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MWI</a:t>
              </a:r>
            </a:p>
          </p:txBody>
        </p:sp>
        <p:sp>
          <p:nvSpPr>
            <p:cNvPr id="48" name="tx48"/>
            <p:cNvSpPr/>
            <p:nvPr/>
          </p:nvSpPr>
          <p:spPr>
            <a:xfrm>
              <a:off x="1243372" y="2616445"/>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ZMB</a:t>
              </a:r>
            </a:p>
          </p:txBody>
        </p:sp>
        <p:sp>
          <p:nvSpPr>
            <p:cNvPr id="49" name="tx49"/>
            <p:cNvSpPr/>
            <p:nvPr/>
          </p:nvSpPr>
          <p:spPr>
            <a:xfrm>
              <a:off x="1253298" y="2449019"/>
              <a:ext cx="18108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BWA</a:t>
              </a:r>
            </a:p>
          </p:txBody>
        </p:sp>
        <p:sp>
          <p:nvSpPr>
            <p:cNvPr id="50" name="tx50"/>
            <p:cNvSpPr/>
            <p:nvPr/>
          </p:nvSpPr>
          <p:spPr>
            <a:xfrm>
              <a:off x="1301858" y="2281593"/>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ERI</a:t>
              </a:r>
            </a:p>
          </p:txBody>
        </p:sp>
        <p:sp>
          <p:nvSpPr>
            <p:cNvPr id="51" name="tx51"/>
            <p:cNvSpPr/>
            <p:nvPr/>
          </p:nvSpPr>
          <p:spPr>
            <a:xfrm>
              <a:off x="1248912" y="2114167"/>
              <a:ext cx="18546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RWA</a:t>
              </a:r>
            </a:p>
          </p:txBody>
        </p:sp>
        <p:sp>
          <p:nvSpPr>
            <p:cNvPr id="52" name="tx52"/>
            <p:cNvSpPr/>
            <p:nvPr/>
          </p:nvSpPr>
          <p:spPr>
            <a:xfrm>
              <a:off x="1262110"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UGA</a:t>
              </a:r>
            </a:p>
          </p:txBody>
        </p:sp>
        <p:sp>
          <p:nvSpPr>
            <p:cNvPr id="53" name="rc53"/>
            <p:cNvSpPr/>
            <p:nvPr/>
          </p:nvSpPr>
          <p:spPr>
            <a:xfrm>
              <a:off x="343909" y="1807768"/>
              <a:ext cx="1218078" cy="3683372"/>
            </a:xfrm>
            <a:prstGeom prst="rect">
              <a:avLst/>
            </a:prstGeom>
            <a:ln w="13550" cap="rnd">
              <a:solidFill>
                <a:srgbClr val="999999">
                  <a:alpha val="100000"/>
                </a:srgbClr>
              </a:solidFill>
              <a:prstDash val="solid"/>
              <a:round/>
            </a:ln>
          </p:spPr>
          <p:txBody>
            <a:bodyPr/>
            <a:lstStyle/>
            <a:p>
              <a:endParaRPr/>
            </a:p>
          </p:txBody>
        </p:sp>
        <p:sp>
          <p:nvSpPr>
            <p:cNvPr id="54" name="pl54"/>
            <p:cNvSpPr/>
            <p:nvPr/>
          </p:nvSpPr>
          <p:spPr>
            <a:xfrm>
              <a:off x="164317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187519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10720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233922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257123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280325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2571237"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61" name="pt61"/>
            <p:cNvSpPr/>
            <p:nvPr/>
          </p:nvSpPr>
          <p:spPr>
            <a:xfrm>
              <a:off x="2197639"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62" name="pt62"/>
            <p:cNvSpPr/>
            <p:nvPr/>
          </p:nvSpPr>
          <p:spPr>
            <a:xfrm>
              <a:off x="2336848" y="51075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3" name="pt63"/>
            <p:cNvSpPr/>
            <p:nvPr/>
          </p:nvSpPr>
          <p:spPr>
            <a:xfrm>
              <a:off x="2348449" y="4940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4" name="pt64"/>
            <p:cNvSpPr/>
            <p:nvPr/>
          </p:nvSpPr>
          <p:spPr>
            <a:xfrm>
              <a:off x="2406453" y="477265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65" name="pt65"/>
            <p:cNvSpPr/>
            <p:nvPr/>
          </p:nvSpPr>
          <p:spPr>
            <a:xfrm>
              <a:off x="2429654" y="46052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66" name="pt66"/>
            <p:cNvSpPr/>
            <p:nvPr/>
          </p:nvSpPr>
          <p:spPr>
            <a:xfrm>
              <a:off x="2441255" y="44378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67" name="pt67"/>
            <p:cNvSpPr/>
            <p:nvPr/>
          </p:nvSpPr>
          <p:spPr>
            <a:xfrm>
              <a:off x="2464456" y="42703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68" name="pt68"/>
            <p:cNvSpPr/>
            <p:nvPr/>
          </p:nvSpPr>
          <p:spPr>
            <a:xfrm>
              <a:off x="2534061" y="410295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9" name="pt69"/>
            <p:cNvSpPr/>
            <p:nvPr/>
          </p:nvSpPr>
          <p:spPr>
            <a:xfrm>
              <a:off x="2545662" y="39355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0" name="pt70"/>
            <p:cNvSpPr/>
            <p:nvPr/>
          </p:nvSpPr>
          <p:spPr>
            <a:xfrm>
              <a:off x="2557262" y="37681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1" name="pt71"/>
            <p:cNvSpPr/>
            <p:nvPr/>
          </p:nvSpPr>
          <p:spPr>
            <a:xfrm>
              <a:off x="2568863" y="3600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2" name="pt72"/>
            <p:cNvSpPr/>
            <p:nvPr/>
          </p:nvSpPr>
          <p:spPr>
            <a:xfrm>
              <a:off x="2615266" y="3433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3" name="pt73"/>
            <p:cNvSpPr/>
            <p:nvPr/>
          </p:nvSpPr>
          <p:spPr>
            <a:xfrm>
              <a:off x="2615266" y="326582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4" name="pt74"/>
            <p:cNvSpPr/>
            <p:nvPr/>
          </p:nvSpPr>
          <p:spPr>
            <a:xfrm>
              <a:off x="2626867" y="3098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5" name="pt75"/>
            <p:cNvSpPr/>
            <p:nvPr/>
          </p:nvSpPr>
          <p:spPr>
            <a:xfrm>
              <a:off x="2638468" y="29309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76" name="pt76"/>
            <p:cNvSpPr/>
            <p:nvPr/>
          </p:nvSpPr>
          <p:spPr>
            <a:xfrm>
              <a:off x="2650068" y="27635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77" name="pt77"/>
            <p:cNvSpPr/>
            <p:nvPr/>
          </p:nvSpPr>
          <p:spPr>
            <a:xfrm>
              <a:off x="2650068" y="259612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78" name="pt78"/>
            <p:cNvSpPr/>
            <p:nvPr/>
          </p:nvSpPr>
          <p:spPr>
            <a:xfrm>
              <a:off x="2696471" y="24286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9" name="pt79"/>
            <p:cNvSpPr/>
            <p:nvPr/>
          </p:nvSpPr>
          <p:spPr>
            <a:xfrm>
              <a:off x="2696471" y="226126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80" name="pt80"/>
            <p:cNvSpPr/>
            <p:nvPr/>
          </p:nvSpPr>
          <p:spPr>
            <a:xfrm>
              <a:off x="2708072" y="209384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81" name="pt81"/>
            <p:cNvSpPr/>
            <p:nvPr/>
          </p:nvSpPr>
          <p:spPr>
            <a:xfrm>
              <a:off x="2719673"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82" name="tx82"/>
            <p:cNvSpPr/>
            <p:nvPr/>
          </p:nvSpPr>
          <p:spPr>
            <a:xfrm>
              <a:off x="2304420" y="5293281"/>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AGO</a:t>
              </a:r>
            </a:p>
          </p:txBody>
        </p:sp>
        <p:sp>
          <p:nvSpPr>
            <p:cNvPr id="83" name="tx83"/>
            <p:cNvSpPr/>
            <p:nvPr/>
          </p:nvSpPr>
          <p:spPr>
            <a:xfrm>
              <a:off x="2443629" y="5125894"/>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MDG</a:t>
              </a:r>
            </a:p>
          </p:txBody>
        </p:sp>
        <p:sp>
          <p:nvSpPr>
            <p:cNvPr id="84" name="tx84"/>
            <p:cNvSpPr/>
            <p:nvPr/>
          </p:nvSpPr>
          <p:spPr>
            <a:xfrm>
              <a:off x="2455230" y="4960409"/>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ZAF</a:t>
              </a:r>
            </a:p>
          </p:txBody>
        </p:sp>
        <p:sp>
          <p:nvSpPr>
            <p:cNvPr id="85" name="tx85"/>
            <p:cNvSpPr/>
            <p:nvPr/>
          </p:nvSpPr>
          <p:spPr>
            <a:xfrm>
              <a:off x="2513233" y="4791003"/>
              <a:ext cx="176616"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MOZ</a:t>
              </a:r>
            </a:p>
          </p:txBody>
        </p:sp>
        <p:sp>
          <p:nvSpPr>
            <p:cNvPr id="86" name="tx86"/>
            <p:cNvSpPr/>
            <p:nvPr/>
          </p:nvSpPr>
          <p:spPr>
            <a:xfrm>
              <a:off x="2536435" y="4623577"/>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SOM</a:t>
              </a:r>
            </a:p>
          </p:txBody>
        </p:sp>
        <p:sp>
          <p:nvSpPr>
            <p:cNvPr id="87" name="tx87"/>
            <p:cNvSpPr/>
            <p:nvPr/>
          </p:nvSpPr>
          <p:spPr>
            <a:xfrm>
              <a:off x="2548036" y="445619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SSD</a:t>
              </a:r>
            </a:p>
          </p:txBody>
        </p:sp>
        <p:sp>
          <p:nvSpPr>
            <p:cNvPr id="88" name="tx88"/>
            <p:cNvSpPr/>
            <p:nvPr/>
          </p:nvSpPr>
          <p:spPr>
            <a:xfrm>
              <a:off x="2571237" y="4288725"/>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COM</a:t>
              </a:r>
            </a:p>
          </p:txBody>
        </p:sp>
        <p:sp>
          <p:nvSpPr>
            <p:cNvPr id="89" name="tx89"/>
            <p:cNvSpPr/>
            <p:nvPr/>
          </p:nvSpPr>
          <p:spPr>
            <a:xfrm>
              <a:off x="2365840" y="4123279"/>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ETH</a:t>
              </a:r>
            </a:p>
          </p:txBody>
        </p:sp>
        <p:sp>
          <p:nvSpPr>
            <p:cNvPr id="90" name="tx90"/>
            <p:cNvSpPr/>
            <p:nvPr/>
          </p:nvSpPr>
          <p:spPr>
            <a:xfrm>
              <a:off x="2359779" y="3955853"/>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NAM</a:t>
              </a:r>
            </a:p>
          </p:txBody>
        </p:sp>
        <p:sp>
          <p:nvSpPr>
            <p:cNvPr id="91" name="tx91"/>
            <p:cNvSpPr/>
            <p:nvPr/>
          </p:nvSpPr>
          <p:spPr>
            <a:xfrm>
              <a:off x="2397892" y="3788427"/>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TZA</a:t>
              </a:r>
            </a:p>
          </p:txBody>
        </p:sp>
        <p:sp>
          <p:nvSpPr>
            <p:cNvPr id="92" name="tx92"/>
            <p:cNvSpPr/>
            <p:nvPr/>
          </p:nvSpPr>
          <p:spPr>
            <a:xfrm>
              <a:off x="2383020" y="3619060"/>
              <a:ext cx="17661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SWZ</a:t>
              </a:r>
            </a:p>
          </p:txBody>
        </p:sp>
        <p:sp>
          <p:nvSpPr>
            <p:cNvPr id="93" name="tx93"/>
            <p:cNvSpPr/>
            <p:nvPr/>
          </p:nvSpPr>
          <p:spPr>
            <a:xfrm>
              <a:off x="2442582" y="3453575"/>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KEN</a:t>
              </a:r>
            </a:p>
          </p:txBody>
        </p:sp>
        <p:sp>
          <p:nvSpPr>
            <p:cNvPr id="94" name="tx94"/>
            <p:cNvSpPr/>
            <p:nvPr/>
          </p:nvSpPr>
          <p:spPr>
            <a:xfrm>
              <a:off x="2446968" y="3284169"/>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LSO</a:t>
              </a:r>
            </a:p>
          </p:txBody>
        </p:sp>
        <p:sp>
          <p:nvSpPr>
            <p:cNvPr id="95" name="tx95"/>
            <p:cNvSpPr/>
            <p:nvPr/>
          </p:nvSpPr>
          <p:spPr>
            <a:xfrm>
              <a:off x="2485119" y="3118723"/>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96" name="tx96"/>
            <p:cNvSpPr/>
            <p:nvPr/>
          </p:nvSpPr>
          <p:spPr>
            <a:xfrm>
              <a:off x="2465900" y="2951297"/>
              <a:ext cx="16334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MWI</a:t>
              </a:r>
            </a:p>
          </p:txBody>
        </p:sp>
        <p:sp>
          <p:nvSpPr>
            <p:cNvPr id="97" name="tx97"/>
            <p:cNvSpPr/>
            <p:nvPr/>
          </p:nvSpPr>
          <p:spPr>
            <a:xfrm>
              <a:off x="2473036" y="2783871"/>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ZMB</a:t>
              </a:r>
            </a:p>
          </p:txBody>
        </p:sp>
        <p:sp>
          <p:nvSpPr>
            <p:cNvPr id="98" name="tx98"/>
            <p:cNvSpPr/>
            <p:nvPr/>
          </p:nvSpPr>
          <p:spPr>
            <a:xfrm>
              <a:off x="2464225" y="2616445"/>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ZWE</a:t>
              </a:r>
            </a:p>
          </p:txBody>
        </p:sp>
        <p:sp>
          <p:nvSpPr>
            <p:cNvPr id="99" name="tx99"/>
            <p:cNvSpPr/>
            <p:nvPr/>
          </p:nvSpPr>
          <p:spPr>
            <a:xfrm>
              <a:off x="2506164" y="2449019"/>
              <a:ext cx="18108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BWA</a:t>
              </a:r>
            </a:p>
          </p:txBody>
        </p:sp>
        <p:sp>
          <p:nvSpPr>
            <p:cNvPr id="100" name="tx100"/>
            <p:cNvSpPr/>
            <p:nvPr/>
          </p:nvSpPr>
          <p:spPr>
            <a:xfrm>
              <a:off x="2501778" y="2281593"/>
              <a:ext cx="18546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RWA</a:t>
              </a:r>
            </a:p>
          </p:txBody>
        </p:sp>
        <p:sp>
          <p:nvSpPr>
            <p:cNvPr id="101" name="tx101"/>
            <p:cNvSpPr/>
            <p:nvPr/>
          </p:nvSpPr>
          <p:spPr>
            <a:xfrm>
              <a:off x="2566325" y="2114167"/>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ERI</a:t>
              </a:r>
            </a:p>
          </p:txBody>
        </p:sp>
        <p:sp>
          <p:nvSpPr>
            <p:cNvPr id="102" name="tx102"/>
            <p:cNvSpPr/>
            <p:nvPr/>
          </p:nvSpPr>
          <p:spPr>
            <a:xfrm>
              <a:off x="2538177"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UGA</a:t>
              </a:r>
            </a:p>
          </p:txBody>
        </p:sp>
        <p:sp>
          <p:nvSpPr>
            <p:cNvPr id="103" name="rc103"/>
            <p:cNvSpPr/>
            <p:nvPr/>
          </p:nvSpPr>
          <p:spPr>
            <a:xfrm>
              <a:off x="1631576" y="1807768"/>
              <a:ext cx="1218078" cy="3683372"/>
            </a:xfrm>
            <a:prstGeom prst="rect">
              <a:avLst/>
            </a:prstGeom>
            <a:ln w="13550" cap="rnd">
              <a:solidFill>
                <a:srgbClr val="999999">
                  <a:alpha val="100000"/>
                </a:srgbClr>
              </a:solidFill>
              <a:prstDash val="solid"/>
              <a:round/>
            </a:ln>
          </p:spPr>
          <p:txBody>
            <a:bodyPr/>
            <a:lstStyle/>
            <a:p>
              <a:endParaRPr/>
            </a:p>
          </p:txBody>
        </p:sp>
        <p:sp>
          <p:nvSpPr>
            <p:cNvPr id="104" name="pl104"/>
            <p:cNvSpPr/>
            <p:nvPr/>
          </p:nvSpPr>
          <p:spPr>
            <a:xfrm>
              <a:off x="293084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316286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339487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362689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385890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409092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3847304"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11" name="pt111"/>
            <p:cNvSpPr/>
            <p:nvPr/>
          </p:nvSpPr>
          <p:spPr>
            <a:xfrm>
              <a:off x="3427303"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12" name="pt112"/>
            <p:cNvSpPr/>
            <p:nvPr/>
          </p:nvSpPr>
          <p:spPr>
            <a:xfrm>
              <a:off x="3612915" y="51075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13" name="pt113"/>
            <p:cNvSpPr/>
            <p:nvPr/>
          </p:nvSpPr>
          <p:spPr>
            <a:xfrm>
              <a:off x="3659318" y="4940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14" name="pt114"/>
            <p:cNvSpPr/>
            <p:nvPr/>
          </p:nvSpPr>
          <p:spPr>
            <a:xfrm>
              <a:off x="3659318" y="47726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15" name="pt115"/>
            <p:cNvSpPr/>
            <p:nvPr/>
          </p:nvSpPr>
          <p:spPr>
            <a:xfrm>
              <a:off x="3694120" y="46052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16" name="pt116"/>
            <p:cNvSpPr/>
            <p:nvPr/>
          </p:nvSpPr>
          <p:spPr>
            <a:xfrm>
              <a:off x="3694120" y="44378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17" name="pt117"/>
            <p:cNvSpPr/>
            <p:nvPr/>
          </p:nvSpPr>
          <p:spPr>
            <a:xfrm>
              <a:off x="3740523" y="42703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18" name="pt118"/>
            <p:cNvSpPr/>
            <p:nvPr/>
          </p:nvSpPr>
          <p:spPr>
            <a:xfrm>
              <a:off x="3752124" y="41029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19" name="pt119"/>
            <p:cNvSpPr/>
            <p:nvPr/>
          </p:nvSpPr>
          <p:spPr>
            <a:xfrm>
              <a:off x="3833329" y="39355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20" name="pt120"/>
            <p:cNvSpPr/>
            <p:nvPr/>
          </p:nvSpPr>
          <p:spPr>
            <a:xfrm>
              <a:off x="3844930" y="37681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21" name="pt121"/>
            <p:cNvSpPr/>
            <p:nvPr/>
          </p:nvSpPr>
          <p:spPr>
            <a:xfrm>
              <a:off x="3879732" y="3600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22" name="pt122"/>
            <p:cNvSpPr/>
            <p:nvPr/>
          </p:nvSpPr>
          <p:spPr>
            <a:xfrm>
              <a:off x="3879732" y="3433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23" name="pt123"/>
            <p:cNvSpPr/>
            <p:nvPr/>
          </p:nvSpPr>
          <p:spPr>
            <a:xfrm>
              <a:off x="3891333" y="326582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24" name="pt124"/>
            <p:cNvSpPr/>
            <p:nvPr/>
          </p:nvSpPr>
          <p:spPr>
            <a:xfrm>
              <a:off x="3891333" y="3098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25" name="pt125"/>
            <p:cNvSpPr/>
            <p:nvPr/>
          </p:nvSpPr>
          <p:spPr>
            <a:xfrm>
              <a:off x="3902934" y="29309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26" name="pt126"/>
            <p:cNvSpPr/>
            <p:nvPr/>
          </p:nvSpPr>
          <p:spPr>
            <a:xfrm>
              <a:off x="3914535" y="27635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27" name="pt127"/>
            <p:cNvSpPr/>
            <p:nvPr/>
          </p:nvSpPr>
          <p:spPr>
            <a:xfrm>
              <a:off x="3926135" y="259612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28" name="pt128"/>
            <p:cNvSpPr/>
            <p:nvPr/>
          </p:nvSpPr>
          <p:spPr>
            <a:xfrm>
              <a:off x="3984139" y="24286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9" name="pt129"/>
            <p:cNvSpPr/>
            <p:nvPr/>
          </p:nvSpPr>
          <p:spPr>
            <a:xfrm>
              <a:off x="3984139" y="226126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30" name="pt130"/>
            <p:cNvSpPr/>
            <p:nvPr/>
          </p:nvSpPr>
          <p:spPr>
            <a:xfrm>
              <a:off x="3995740" y="209384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31" name="pt131"/>
            <p:cNvSpPr/>
            <p:nvPr/>
          </p:nvSpPr>
          <p:spPr>
            <a:xfrm>
              <a:off x="4018941"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32" name="tx132"/>
            <p:cNvSpPr/>
            <p:nvPr/>
          </p:nvSpPr>
          <p:spPr>
            <a:xfrm>
              <a:off x="3534084" y="5293281"/>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AGO</a:t>
              </a:r>
            </a:p>
          </p:txBody>
        </p:sp>
        <p:sp>
          <p:nvSpPr>
            <p:cNvPr id="133" name="tx133"/>
            <p:cNvSpPr/>
            <p:nvPr/>
          </p:nvSpPr>
          <p:spPr>
            <a:xfrm>
              <a:off x="3719696" y="5125894"/>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MDG</a:t>
              </a:r>
            </a:p>
          </p:txBody>
        </p:sp>
        <p:sp>
          <p:nvSpPr>
            <p:cNvPr id="134" name="tx134"/>
            <p:cNvSpPr/>
            <p:nvPr/>
          </p:nvSpPr>
          <p:spPr>
            <a:xfrm>
              <a:off x="3766099" y="4960409"/>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ZAF</a:t>
              </a:r>
            </a:p>
          </p:txBody>
        </p:sp>
        <p:sp>
          <p:nvSpPr>
            <p:cNvPr id="135" name="tx135"/>
            <p:cNvSpPr/>
            <p:nvPr/>
          </p:nvSpPr>
          <p:spPr>
            <a:xfrm>
              <a:off x="3766099" y="4791042"/>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SSD</a:t>
              </a:r>
            </a:p>
          </p:txBody>
        </p:sp>
        <p:sp>
          <p:nvSpPr>
            <p:cNvPr id="136" name="tx136"/>
            <p:cNvSpPr/>
            <p:nvPr/>
          </p:nvSpPr>
          <p:spPr>
            <a:xfrm>
              <a:off x="3800901" y="4623577"/>
              <a:ext cx="176616"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MOZ</a:t>
              </a:r>
            </a:p>
          </p:txBody>
        </p:sp>
        <p:sp>
          <p:nvSpPr>
            <p:cNvPr id="137" name="tx137"/>
            <p:cNvSpPr/>
            <p:nvPr/>
          </p:nvSpPr>
          <p:spPr>
            <a:xfrm>
              <a:off x="3800901" y="4456151"/>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SOM</a:t>
              </a:r>
            </a:p>
          </p:txBody>
        </p:sp>
        <p:sp>
          <p:nvSpPr>
            <p:cNvPr id="138" name="tx138"/>
            <p:cNvSpPr/>
            <p:nvPr/>
          </p:nvSpPr>
          <p:spPr>
            <a:xfrm>
              <a:off x="3847304" y="4288764"/>
              <a:ext cx="17661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SWZ</a:t>
              </a:r>
            </a:p>
          </p:txBody>
        </p:sp>
        <p:sp>
          <p:nvSpPr>
            <p:cNvPr id="139" name="tx139"/>
            <p:cNvSpPr/>
            <p:nvPr/>
          </p:nvSpPr>
          <p:spPr>
            <a:xfrm>
              <a:off x="3858905" y="4121299"/>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COM</a:t>
              </a:r>
            </a:p>
          </p:txBody>
        </p:sp>
        <p:sp>
          <p:nvSpPr>
            <p:cNvPr id="140" name="tx140"/>
            <p:cNvSpPr/>
            <p:nvPr/>
          </p:nvSpPr>
          <p:spPr>
            <a:xfrm>
              <a:off x="3665109" y="3955853"/>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ETH</a:t>
              </a:r>
            </a:p>
          </p:txBody>
        </p:sp>
        <p:sp>
          <p:nvSpPr>
            <p:cNvPr id="141" name="tx141"/>
            <p:cNvSpPr/>
            <p:nvPr/>
          </p:nvSpPr>
          <p:spPr>
            <a:xfrm>
              <a:off x="3685560" y="3788427"/>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TZA</a:t>
              </a:r>
            </a:p>
          </p:txBody>
        </p:sp>
        <p:sp>
          <p:nvSpPr>
            <p:cNvPr id="142" name="tx142"/>
            <p:cNvSpPr/>
            <p:nvPr/>
          </p:nvSpPr>
          <p:spPr>
            <a:xfrm>
              <a:off x="3737985" y="3621001"/>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143" name="tx143"/>
            <p:cNvSpPr/>
            <p:nvPr/>
          </p:nvSpPr>
          <p:spPr>
            <a:xfrm>
              <a:off x="3707048" y="3453575"/>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KEN</a:t>
              </a:r>
            </a:p>
          </p:txBody>
        </p:sp>
        <p:sp>
          <p:nvSpPr>
            <p:cNvPr id="144" name="tx144"/>
            <p:cNvSpPr/>
            <p:nvPr/>
          </p:nvSpPr>
          <p:spPr>
            <a:xfrm>
              <a:off x="3718765" y="3286149"/>
              <a:ext cx="16334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MWI</a:t>
              </a:r>
            </a:p>
          </p:txBody>
        </p:sp>
        <p:sp>
          <p:nvSpPr>
            <p:cNvPr id="145" name="tx145"/>
            <p:cNvSpPr/>
            <p:nvPr/>
          </p:nvSpPr>
          <p:spPr>
            <a:xfrm>
              <a:off x="3714301" y="3118723"/>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ZMB</a:t>
              </a:r>
            </a:p>
          </p:txBody>
        </p:sp>
        <p:sp>
          <p:nvSpPr>
            <p:cNvPr id="146" name="tx146"/>
            <p:cNvSpPr/>
            <p:nvPr/>
          </p:nvSpPr>
          <p:spPr>
            <a:xfrm>
              <a:off x="3717091" y="2951297"/>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ZWE</a:t>
              </a:r>
            </a:p>
          </p:txBody>
        </p:sp>
        <p:sp>
          <p:nvSpPr>
            <p:cNvPr id="147" name="tx147"/>
            <p:cNvSpPr/>
            <p:nvPr/>
          </p:nvSpPr>
          <p:spPr>
            <a:xfrm>
              <a:off x="3746237" y="2781891"/>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LSO</a:t>
              </a:r>
            </a:p>
          </p:txBody>
        </p:sp>
        <p:sp>
          <p:nvSpPr>
            <p:cNvPr id="148" name="tx148"/>
            <p:cNvSpPr/>
            <p:nvPr/>
          </p:nvSpPr>
          <p:spPr>
            <a:xfrm>
              <a:off x="3740253" y="2616445"/>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NAM</a:t>
              </a:r>
            </a:p>
          </p:txBody>
        </p:sp>
        <p:sp>
          <p:nvSpPr>
            <p:cNvPr id="149" name="tx149"/>
            <p:cNvSpPr/>
            <p:nvPr/>
          </p:nvSpPr>
          <p:spPr>
            <a:xfrm>
              <a:off x="3793832" y="2449019"/>
              <a:ext cx="18108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BWA</a:t>
              </a:r>
            </a:p>
          </p:txBody>
        </p:sp>
        <p:sp>
          <p:nvSpPr>
            <p:cNvPr id="150" name="tx150"/>
            <p:cNvSpPr/>
            <p:nvPr/>
          </p:nvSpPr>
          <p:spPr>
            <a:xfrm>
              <a:off x="3789446" y="2281593"/>
              <a:ext cx="18546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RWA</a:t>
              </a:r>
            </a:p>
          </p:txBody>
        </p:sp>
        <p:sp>
          <p:nvSpPr>
            <p:cNvPr id="151" name="tx151"/>
            <p:cNvSpPr/>
            <p:nvPr/>
          </p:nvSpPr>
          <p:spPr>
            <a:xfrm>
              <a:off x="3853993" y="2114167"/>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ERI</a:t>
              </a:r>
            </a:p>
          </p:txBody>
        </p:sp>
        <p:sp>
          <p:nvSpPr>
            <p:cNvPr id="152" name="tx152"/>
            <p:cNvSpPr/>
            <p:nvPr/>
          </p:nvSpPr>
          <p:spPr>
            <a:xfrm>
              <a:off x="3837446"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UGA</a:t>
              </a:r>
            </a:p>
          </p:txBody>
        </p:sp>
        <p:sp>
          <p:nvSpPr>
            <p:cNvPr id="153" name="rc153"/>
            <p:cNvSpPr/>
            <p:nvPr/>
          </p:nvSpPr>
          <p:spPr>
            <a:xfrm>
              <a:off x="2919244" y="1807768"/>
              <a:ext cx="1218078" cy="3683372"/>
            </a:xfrm>
            <a:prstGeom prst="rect">
              <a:avLst/>
            </a:prstGeom>
            <a:ln w="13550" cap="rnd">
              <a:solidFill>
                <a:srgbClr val="999999">
                  <a:alpha val="100000"/>
                </a:srgbClr>
              </a:solidFill>
              <a:prstDash val="solid"/>
              <a:round/>
            </a:ln>
          </p:spPr>
          <p:txBody>
            <a:bodyPr/>
            <a:lstStyle/>
            <a:p>
              <a:endParaRPr/>
            </a:p>
          </p:txBody>
        </p:sp>
        <p:sp>
          <p:nvSpPr>
            <p:cNvPr id="154" name="pl154"/>
            <p:cNvSpPr/>
            <p:nvPr/>
          </p:nvSpPr>
          <p:spPr>
            <a:xfrm>
              <a:off x="421851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445052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468254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491455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514657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537858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4891356"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61" name="pt161"/>
            <p:cNvSpPr/>
            <p:nvPr/>
          </p:nvSpPr>
          <p:spPr>
            <a:xfrm>
              <a:off x="4274143"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62" name="pt162"/>
            <p:cNvSpPr/>
            <p:nvPr/>
          </p:nvSpPr>
          <p:spPr>
            <a:xfrm>
              <a:off x="4564161" y="50986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63" name="pt163"/>
            <p:cNvSpPr/>
            <p:nvPr/>
          </p:nvSpPr>
          <p:spPr>
            <a:xfrm>
              <a:off x="4587363" y="49224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64" name="pt164"/>
            <p:cNvSpPr/>
            <p:nvPr/>
          </p:nvSpPr>
          <p:spPr>
            <a:xfrm>
              <a:off x="4633766" y="474622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65" name="pt165"/>
            <p:cNvSpPr/>
            <p:nvPr/>
          </p:nvSpPr>
          <p:spPr>
            <a:xfrm>
              <a:off x="4714971" y="45699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66" name="pt166"/>
            <p:cNvSpPr/>
            <p:nvPr/>
          </p:nvSpPr>
          <p:spPr>
            <a:xfrm>
              <a:off x="4726572" y="43937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67" name="pt167"/>
            <p:cNvSpPr/>
            <p:nvPr/>
          </p:nvSpPr>
          <p:spPr>
            <a:xfrm>
              <a:off x="4761374" y="42175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68" name="pt168"/>
            <p:cNvSpPr/>
            <p:nvPr/>
          </p:nvSpPr>
          <p:spPr>
            <a:xfrm>
              <a:off x="4796176" y="40412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69" name="pt169"/>
            <p:cNvSpPr/>
            <p:nvPr/>
          </p:nvSpPr>
          <p:spPr>
            <a:xfrm>
              <a:off x="4830979" y="386503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0" name="pt170"/>
            <p:cNvSpPr/>
            <p:nvPr/>
          </p:nvSpPr>
          <p:spPr>
            <a:xfrm>
              <a:off x="4912184" y="36887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71" name="pt171"/>
            <p:cNvSpPr/>
            <p:nvPr/>
          </p:nvSpPr>
          <p:spPr>
            <a:xfrm>
              <a:off x="4923785" y="35125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72" name="pt172"/>
            <p:cNvSpPr/>
            <p:nvPr/>
          </p:nvSpPr>
          <p:spPr>
            <a:xfrm>
              <a:off x="4935385" y="333632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73" name="pt173"/>
            <p:cNvSpPr/>
            <p:nvPr/>
          </p:nvSpPr>
          <p:spPr>
            <a:xfrm>
              <a:off x="4970188" y="316008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74" name="pt174"/>
            <p:cNvSpPr/>
            <p:nvPr/>
          </p:nvSpPr>
          <p:spPr>
            <a:xfrm>
              <a:off x="4981788" y="29838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75" name="pt175"/>
            <p:cNvSpPr/>
            <p:nvPr/>
          </p:nvSpPr>
          <p:spPr>
            <a:xfrm>
              <a:off x="5051393" y="280760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76" name="pt176"/>
            <p:cNvSpPr/>
            <p:nvPr/>
          </p:nvSpPr>
          <p:spPr>
            <a:xfrm>
              <a:off x="5051393" y="263136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77" name="pt177"/>
            <p:cNvSpPr/>
            <p:nvPr/>
          </p:nvSpPr>
          <p:spPr>
            <a:xfrm>
              <a:off x="5120997" y="24551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8" name="pt178"/>
            <p:cNvSpPr/>
            <p:nvPr/>
          </p:nvSpPr>
          <p:spPr>
            <a:xfrm>
              <a:off x="5167400" y="22788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9" name="pt179"/>
            <p:cNvSpPr/>
            <p:nvPr/>
          </p:nvSpPr>
          <p:spPr>
            <a:xfrm>
              <a:off x="5248606" y="21026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80" name="pt180"/>
            <p:cNvSpPr/>
            <p:nvPr/>
          </p:nvSpPr>
          <p:spPr>
            <a:xfrm>
              <a:off x="5248606"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81" name="tx181"/>
            <p:cNvSpPr/>
            <p:nvPr/>
          </p:nvSpPr>
          <p:spPr>
            <a:xfrm>
              <a:off x="4380923" y="5295261"/>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KEN</a:t>
              </a:r>
            </a:p>
          </p:txBody>
        </p:sp>
        <p:sp>
          <p:nvSpPr>
            <p:cNvPr id="182" name="tx182"/>
            <p:cNvSpPr/>
            <p:nvPr/>
          </p:nvSpPr>
          <p:spPr>
            <a:xfrm>
              <a:off x="4670942" y="5117082"/>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SSD</a:t>
              </a:r>
            </a:p>
          </p:txBody>
        </p:sp>
        <p:sp>
          <p:nvSpPr>
            <p:cNvPr id="183" name="tx183"/>
            <p:cNvSpPr/>
            <p:nvPr/>
          </p:nvSpPr>
          <p:spPr>
            <a:xfrm>
              <a:off x="4694144" y="4940806"/>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AGO</a:t>
              </a:r>
            </a:p>
          </p:txBody>
        </p:sp>
        <p:sp>
          <p:nvSpPr>
            <p:cNvPr id="184" name="tx184"/>
            <p:cNvSpPr/>
            <p:nvPr/>
          </p:nvSpPr>
          <p:spPr>
            <a:xfrm>
              <a:off x="4740547" y="4766547"/>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NAM</a:t>
              </a:r>
            </a:p>
          </p:txBody>
        </p:sp>
        <p:sp>
          <p:nvSpPr>
            <p:cNvPr id="185" name="tx185"/>
            <p:cNvSpPr/>
            <p:nvPr/>
          </p:nvSpPr>
          <p:spPr>
            <a:xfrm>
              <a:off x="4821752" y="4588369"/>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MDG</a:t>
              </a:r>
            </a:p>
          </p:txBody>
        </p:sp>
        <p:sp>
          <p:nvSpPr>
            <p:cNvPr id="186" name="tx186"/>
            <p:cNvSpPr/>
            <p:nvPr/>
          </p:nvSpPr>
          <p:spPr>
            <a:xfrm>
              <a:off x="4833353" y="4414072"/>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TZA</a:t>
              </a:r>
            </a:p>
          </p:txBody>
        </p:sp>
        <p:sp>
          <p:nvSpPr>
            <p:cNvPr id="187" name="tx187"/>
            <p:cNvSpPr/>
            <p:nvPr/>
          </p:nvSpPr>
          <p:spPr>
            <a:xfrm>
              <a:off x="4868155" y="4235854"/>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SOM</a:t>
              </a:r>
            </a:p>
          </p:txBody>
        </p:sp>
        <p:sp>
          <p:nvSpPr>
            <p:cNvPr id="188" name="tx188"/>
            <p:cNvSpPr/>
            <p:nvPr/>
          </p:nvSpPr>
          <p:spPr>
            <a:xfrm>
              <a:off x="4902957" y="4059616"/>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COM</a:t>
              </a:r>
            </a:p>
          </p:txBody>
        </p:sp>
        <p:sp>
          <p:nvSpPr>
            <p:cNvPr id="189" name="tx189"/>
            <p:cNvSpPr/>
            <p:nvPr/>
          </p:nvSpPr>
          <p:spPr>
            <a:xfrm>
              <a:off x="4937760" y="3883378"/>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LSO</a:t>
              </a:r>
            </a:p>
          </p:txBody>
        </p:sp>
        <p:sp>
          <p:nvSpPr>
            <p:cNvPr id="190" name="tx190"/>
            <p:cNvSpPr/>
            <p:nvPr/>
          </p:nvSpPr>
          <p:spPr>
            <a:xfrm>
              <a:off x="5018965" y="3709120"/>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ZAF</a:t>
              </a:r>
            </a:p>
          </p:txBody>
        </p:sp>
        <p:sp>
          <p:nvSpPr>
            <p:cNvPr id="191" name="tx191"/>
            <p:cNvSpPr/>
            <p:nvPr/>
          </p:nvSpPr>
          <p:spPr>
            <a:xfrm>
              <a:off x="5030566" y="3530902"/>
              <a:ext cx="176616"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MOZ</a:t>
              </a:r>
            </a:p>
          </p:txBody>
        </p:sp>
        <p:sp>
          <p:nvSpPr>
            <p:cNvPr id="192" name="tx192"/>
            <p:cNvSpPr/>
            <p:nvPr/>
          </p:nvSpPr>
          <p:spPr>
            <a:xfrm>
              <a:off x="5042166" y="3356644"/>
              <a:ext cx="18108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BWA</a:t>
              </a:r>
            </a:p>
          </p:txBody>
        </p:sp>
        <p:sp>
          <p:nvSpPr>
            <p:cNvPr id="193" name="tx193"/>
            <p:cNvSpPr/>
            <p:nvPr/>
          </p:nvSpPr>
          <p:spPr>
            <a:xfrm>
              <a:off x="5076969" y="3178465"/>
              <a:ext cx="17661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SWZ</a:t>
              </a:r>
            </a:p>
          </p:txBody>
        </p:sp>
        <p:sp>
          <p:nvSpPr>
            <p:cNvPr id="194" name="tx194"/>
            <p:cNvSpPr/>
            <p:nvPr/>
          </p:nvSpPr>
          <p:spPr>
            <a:xfrm>
              <a:off x="5088569" y="3004168"/>
              <a:ext cx="16334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MWI</a:t>
              </a:r>
            </a:p>
          </p:txBody>
        </p:sp>
        <p:sp>
          <p:nvSpPr>
            <p:cNvPr id="195" name="tx195"/>
            <p:cNvSpPr/>
            <p:nvPr/>
          </p:nvSpPr>
          <p:spPr>
            <a:xfrm>
              <a:off x="5158174" y="2827930"/>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ETH</a:t>
              </a:r>
            </a:p>
          </p:txBody>
        </p:sp>
        <p:sp>
          <p:nvSpPr>
            <p:cNvPr id="196" name="tx196"/>
            <p:cNvSpPr/>
            <p:nvPr/>
          </p:nvSpPr>
          <p:spPr>
            <a:xfrm>
              <a:off x="5158174" y="2651693"/>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ZMB</a:t>
              </a:r>
            </a:p>
          </p:txBody>
        </p:sp>
        <p:sp>
          <p:nvSpPr>
            <p:cNvPr id="197" name="tx197"/>
            <p:cNvSpPr/>
            <p:nvPr/>
          </p:nvSpPr>
          <p:spPr>
            <a:xfrm>
              <a:off x="4939501" y="2473514"/>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UGA</a:t>
              </a:r>
            </a:p>
          </p:txBody>
        </p:sp>
        <p:sp>
          <p:nvSpPr>
            <p:cNvPr id="198" name="tx198"/>
            <p:cNvSpPr/>
            <p:nvPr/>
          </p:nvSpPr>
          <p:spPr>
            <a:xfrm>
              <a:off x="4981557" y="2299217"/>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ZWE</a:t>
              </a:r>
            </a:p>
          </p:txBody>
        </p:sp>
        <p:sp>
          <p:nvSpPr>
            <p:cNvPr id="199" name="tx199"/>
            <p:cNvSpPr/>
            <p:nvPr/>
          </p:nvSpPr>
          <p:spPr>
            <a:xfrm>
              <a:off x="5106858" y="2122979"/>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ERI</a:t>
              </a:r>
            </a:p>
          </p:txBody>
        </p:sp>
        <p:sp>
          <p:nvSpPr>
            <p:cNvPr id="200" name="tx200"/>
            <p:cNvSpPr/>
            <p:nvPr/>
          </p:nvSpPr>
          <p:spPr>
            <a:xfrm>
              <a:off x="5053912" y="1946741"/>
              <a:ext cx="18546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RWA</a:t>
              </a:r>
            </a:p>
          </p:txBody>
        </p:sp>
        <p:sp>
          <p:nvSpPr>
            <p:cNvPr id="201" name="rc201"/>
            <p:cNvSpPr/>
            <p:nvPr/>
          </p:nvSpPr>
          <p:spPr>
            <a:xfrm>
              <a:off x="4206912" y="1807768"/>
              <a:ext cx="1218078" cy="3683372"/>
            </a:xfrm>
            <a:prstGeom prst="rect">
              <a:avLst/>
            </a:prstGeom>
            <a:ln w="13550" cap="rnd">
              <a:solidFill>
                <a:srgbClr val="999999">
                  <a:alpha val="100000"/>
                </a:srgbClr>
              </a:solidFill>
              <a:prstDash val="solid"/>
              <a:round/>
            </a:ln>
          </p:spPr>
          <p:txBody>
            <a:bodyPr/>
            <a:lstStyle/>
            <a:p>
              <a:endParaRPr/>
            </a:p>
          </p:txBody>
        </p:sp>
        <p:sp>
          <p:nvSpPr>
            <p:cNvPr id="202" name="pl202"/>
            <p:cNvSpPr/>
            <p:nvPr/>
          </p:nvSpPr>
          <p:spPr>
            <a:xfrm>
              <a:off x="550618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573819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597021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5" name="pl205"/>
            <p:cNvSpPr/>
            <p:nvPr/>
          </p:nvSpPr>
          <p:spPr>
            <a:xfrm>
              <a:off x="620222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6" name="pl206"/>
            <p:cNvSpPr/>
            <p:nvPr/>
          </p:nvSpPr>
          <p:spPr>
            <a:xfrm>
              <a:off x="643424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7" name="pl207"/>
            <p:cNvSpPr/>
            <p:nvPr/>
          </p:nvSpPr>
          <p:spPr>
            <a:xfrm>
              <a:off x="666625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8" name="pl208"/>
            <p:cNvSpPr/>
            <p:nvPr/>
          </p:nvSpPr>
          <p:spPr>
            <a:xfrm>
              <a:off x="6399439"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209" name="pt209"/>
            <p:cNvSpPr/>
            <p:nvPr/>
          </p:nvSpPr>
          <p:spPr>
            <a:xfrm>
              <a:off x="6025840"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10" name="pt210"/>
            <p:cNvSpPr/>
            <p:nvPr/>
          </p:nvSpPr>
          <p:spPr>
            <a:xfrm>
              <a:off x="6165049" y="51075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11" name="pt211"/>
            <p:cNvSpPr/>
            <p:nvPr/>
          </p:nvSpPr>
          <p:spPr>
            <a:xfrm>
              <a:off x="6211452" y="4940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12" name="pt212"/>
            <p:cNvSpPr/>
            <p:nvPr/>
          </p:nvSpPr>
          <p:spPr>
            <a:xfrm>
              <a:off x="6223053" y="47726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13" name="pt213"/>
            <p:cNvSpPr/>
            <p:nvPr/>
          </p:nvSpPr>
          <p:spPr>
            <a:xfrm>
              <a:off x="6269456" y="46052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14" name="pt214"/>
            <p:cNvSpPr/>
            <p:nvPr/>
          </p:nvSpPr>
          <p:spPr>
            <a:xfrm>
              <a:off x="6281057" y="44378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15" name="pt215"/>
            <p:cNvSpPr/>
            <p:nvPr/>
          </p:nvSpPr>
          <p:spPr>
            <a:xfrm>
              <a:off x="6292658" y="42703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16" name="pt216"/>
            <p:cNvSpPr/>
            <p:nvPr/>
          </p:nvSpPr>
          <p:spPr>
            <a:xfrm>
              <a:off x="6350661" y="41029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17" name="pt217"/>
            <p:cNvSpPr/>
            <p:nvPr/>
          </p:nvSpPr>
          <p:spPr>
            <a:xfrm>
              <a:off x="6385464" y="39355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8" name="pt218"/>
            <p:cNvSpPr/>
            <p:nvPr/>
          </p:nvSpPr>
          <p:spPr>
            <a:xfrm>
              <a:off x="6385464" y="37681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9" name="pt219"/>
            <p:cNvSpPr/>
            <p:nvPr/>
          </p:nvSpPr>
          <p:spPr>
            <a:xfrm>
              <a:off x="6420266" y="3600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0" name="pt220"/>
            <p:cNvSpPr/>
            <p:nvPr/>
          </p:nvSpPr>
          <p:spPr>
            <a:xfrm>
              <a:off x="6431867" y="3433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1" name="pt221"/>
            <p:cNvSpPr/>
            <p:nvPr/>
          </p:nvSpPr>
          <p:spPr>
            <a:xfrm>
              <a:off x="6431867" y="326582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2" name="pt222"/>
            <p:cNvSpPr/>
            <p:nvPr/>
          </p:nvSpPr>
          <p:spPr>
            <a:xfrm>
              <a:off x="6455068" y="3098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3" name="pt223"/>
            <p:cNvSpPr/>
            <p:nvPr/>
          </p:nvSpPr>
          <p:spPr>
            <a:xfrm>
              <a:off x="6478270" y="29309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4" name="pt224"/>
            <p:cNvSpPr/>
            <p:nvPr/>
          </p:nvSpPr>
          <p:spPr>
            <a:xfrm>
              <a:off x="6478270" y="27635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5" name="pt225"/>
            <p:cNvSpPr/>
            <p:nvPr/>
          </p:nvSpPr>
          <p:spPr>
            <a:xfrm>
              <a:off x="6501471" y="259612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26" name="pt226"/>
            <p:cNvSpPr/>
            <p:nvPr/>
          </p:nvSpPr>
          <p:spPr>
            <a:xfrm>
              <a:off x="6524673" y="242869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27" name="pt227"/>
            <p:cNvSpPr/>
            <p:nvPr/>
          </p:nvSpPr>
          <p:spPr>
            <a:xfrm>
              <a:off x="6524673" y="226126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28" name="pt228"/>
            <p:cNvSpPr/>
            <p:nvPr/>
          </p:nvSpPr>
          <p:spPr>
            <a:xfrm>
              <a:off x="6536273" y="20938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29" name="pt229"/>
            <p:cNvSpPr/>
            <p:nvPr/>
          </p:nvSpPr>
          <p:spPr>
            <a:xfrm>
              <a:off x="6536273"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0" name="tx230"/>
            <p:cNvSpPr/>
            <p:nvPr/>
          </p:nvSpPr>
          <p:spPr>
            <a:xfrm>
              <a:off x="6132621" y="5293320"/>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MDG</a:t>
              </a:r>
            </a:p>
          </p:txBody>
        </p:sp>
        <p:sp>
          <p:nvSpPr>
            <p:cNvPr id="231" name="tx231"/>
            <p:cNvSpPr/>
            <p:nvPr/>
          </p:nvSpPr>
          <p:spPr>
            <a:xfrm>
              <a:off x="6271830" y="5125855"/>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SOM</a:t>
              </a:r>
            </a:p>
          </p:txBody>
        </p:sp>
        <p:sp>
          <p:nvSpPr>
            <p:cNvPr id="232" name="tx232"/>
            <p:cNvSpPr/>
            <p:nvPr/>
          </p:nvSpPr>
          <p:spPr>
            <a:xfrm>
              <a:off x="6318233" y="4958429"/>
              <a:ext cx="176616"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MOZ</a:t>
              </a:r>
            </a:p>
          </p:txBody>
        </p:sp>
        <p:sp>
          <p:nvSpPr>
            <p:cNvPr id="233" name="tx233"/>
            <p:cNvSpPr/>
            <p:nvPr/>
          </p:nvSpPr>
          <p:spPr>
            <a:xfrm>
              <a:off x="6329834" y="4792983"/>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ZAF</a:t>
              </a:r>
            </a:p>
          </p:txBody>
        </p:sp>
        <p:sp>
          <p:nvSpPr>
            <p:cNvPr id="234" name="tx234"/>
            <p:cNvSpPr/>
            <p:nvPr/>
          </p:nvSpPr>
          <p:spPr>
            <a:xfrm>
              <a:off x="6376237" y="4623577"/>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COM</a:t>
              </a:r>
            </a:p>
          </p:txBody>
        </p:sp>
        <p:sp>
          <p:nvSpPr>
            <p:cNvPr id="235" name="tx235"/>
            <p:cNvSpPr/>
            <p:nvPr/>
          </p:nvSpPr>
          <p:spPr>
            <a:xfrm>
              <a:off x="6387838" y="4456151"/>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AGO</a:t>
              </a:r>
            </a:p>
          </p:txBody>
        </p:sp>
        <p:sp>
          <p:nvSpPr>
            <p:cNvPr id="236" name="tx236"/>
            <p:cNvSpPr/>
            <p:nvPr/>
          </p:nvSpPr>
          <p:spPr>
            <a:xfrm>
              <a:off x="6399439" y="428876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SSD</a:t>
              </a:r>
            </a:p>
          </p:txBody>
        </p:sp>
        <p:sp>
          <p:nvSpPr>
            <p:cNvPr id="237" name="tx237"/>
            <p:cNvSpPr/>
            <p:nvPr/>
          </p:nvSpPr>
          <p:spPr>
            <a:xfrm>
              <a:off x="6457442" y="4123279"/>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ETH</a:t>
              </a:r>
            </a:p>
          </p:txBody>
        </p:sp>
        <p:sp>
          <p:nvSpPr>
            <p:cNvPr id="238" name="tx238"/>
            <p:cNvSpPr/>
            <p:nvPr/>
          </p:nvSpPr>
          <p:spPr>
            <a:xfrm>
              <a:off x="6212779" y="3955853"/>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KEN</a:t>
              </a:r>
            </a:p>
          </p:txBody>
        </p:sp>
        <p:sp>
          <p:nvSpPr>
            <p:cNvPr id="239" name="tx239"/>
            <p:cNvSpPr/>
            <p:nvPr/>
          </p:nvSpPr>
          <p:spPr>
            <a:xfrm>
              <a:off x="6217166" y="3786447"/>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LSO</a:t>
              </a:r>
            </a:p>
          </p:txBody>
        </p:sp>
        <p:sp>
          <p:nvSpPr>
            <p:cNvPr id="240" name="tx240"/>
            <p:cNvSpPr/>
            <p:nvPr/>
          </p:nvSpPr>
          <p:spPr>
            <a:xfrm>
              <a:off x="6229959" y="3621001"/>
              <a:ext cx="18108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BWA</a:t>
              </a:r>
            </a:p>
          </p:txBody>
        </p:sp>
        <p:sp>
          <p:nvSpPr>
            <p:cNvPr id="241" name="tx241"/>
            <p:cNvSpPr/>
            <p:nvPr/>
          </p:nvSpPr>
          <p:spPr>
            <a:xfrm>
              <a:off x="6245984" y="3453575"/>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NAM</a:t>
              </a:r>
            </a:p>
          </p:txBody>
        </p:sp>
        <p:sp>
          <p:nvSpPr>
            <p:cNvPr id="242" name="tx242"/>
            <p:cNvSpPr/>
            <p:nvPr/>
          </p:nvSpPr>
          <p:spPr>
            <a:xfrm>
              <a:off x="6272496" y="3286149"/>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TZA</a:t>
              </a:r>
            </a:p>
          </p:txBody>
        </p:sp>
        <p:sp>
          <p:nvSpPr>
            <p:cNvPr id="243" name="tx243"/>
            <p:cNvSpPr/>
            <p:nvPr/>
          </p:nvSpPr>
          <p:spPr>
            <a:xfrm>
              <a:off x="6313321" y="3118723"/>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244" name="tx244"/>
            <p:cNvSpPr/>
            <p:nvPr/>
          </p:nvSpPr>
          <p:spPr>
            <a:xfrm>
              <a:off x="6292426" y="2949356"/>
              <a:ext cx="17661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SWZ</a:t>
              </a:r>
            </a:p>
          </p:txBody>
        </p:sp>
        <p:sp>
          <p:nvSpPr>
            <p:cNvPr id="245" name="tx245"/>
            <p:cNvSpPr/>
            <p:nvPr/>
          </p:nvSpPr>
          <p:spPr>
            <a:xfrm>
              <a:off x="6305702" y="2783871"/>
              <a:ext cx="16334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MWI</a:t>
              </a:r>
            </a:p>
          </p:txBody>
        </p:sp>
        <p:sp>
          <p:nvSpPr>
            <p:cNvPr id="246" name="tx246"/>
            <p:cNvSpPr/>
            <p:nvPr/>
          </p:nvSpPr>
          <p:spPr>
            <a:xfrm>
              <a:off x="6315628" y="2616445"/>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ZWE</a:t>
              </a:r>
            </a:p>
          </p:txBody>
        </p:sp>
        <p:sp>
          <p:nvSpPr>
            <p:cNvPr id="247" name="tx247"/>
            <p:cNvSpPr/>
            <p:nvPr/>
          </p:nvSpPr>
          <p:spPr>
            <a:xfrm>
              <a:off x="6343177" y="244707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UGA</a:t>
              </a:r>
            </a:p>
          </p:txBody>
        </p:sp>
        <p:sp>
          <p:nvSpPr>
            <p:cNvPr id="248" name="tx248"/>
            <p:cNvSpPr/>
            <p:nvPr/>
          </p:nvSpPr>
          <p:spPr>
            <a:xfrm>
              <a:off x="6347641" y="2281593"/>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ZMB</a:t>
              </a:r>
            </a:p>
          </p:txBody>
        </p:sp>
        <p:sp>
          <p:nvSpPr>
            <p:cNvPr id="249" name="tx249"/>
            <p:cNvSpPr/>
            <p:nvPr/>
          </p:nvSpPr>
          <p:spPr>
            <a:xfrm>
              <a:off x="6394526" y="2114167"/>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ERI</a:t>
              </a:r>
            </a:p>
          </p:txBody>
        </p:sp>
        <p:sp>
          <p:nvSpPr>
            <p:cNvPr id="250" name="tx250"/>
            <p:cNvSpPr/>
            <p:nvPr/>
          </p:nvSpPr>
          <p:spPr>
            <a:xfrm>
              <a:off x="6341580" y="1946741"/>
              <a:ext cx="18546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RWA</a:t>
              </a:r>
            </a:p>
          </p:txBody>
        </p:sp>
        <p:sp>
          <p:nvSpPr>
            <p:cNvPr id="251" name="rc251"/>
            <p:cNvSpPr/>
            <p:nvPr/>
          </p:nvSpPr>
          <p:spPr>
            <a:xfrm>
              <a:off x="5494580" y="1807768"/>
              <a:ext cx="1218078" cy="3683372"/>
            </a:xfrm>
            <a:prstGeom prst="rect">
              <a:avLst/>
            </a:prstGeom>
            <a:ln w="13550" cap="rnd">
              <a:solidFill>
                <a:srgbClr val="999999">
                  <a:alpha val="100000"/>
                </a:srgbClr>
              </a:solidFill>
              <a:prstDash val="solid"/>
              <a:round/>
            </a:ln>
          </p:spPr>
          <p:txBody>
            <a:bodyPr/>
            <a:lstStyle/>
            <a:p>
              <a:endParaRPr/>
            </a:p>
          </p:txBody>
        </p:sp>
        <p:sp>
          <p:nvSpPr>
            <p:cNvPr id="252" name="pl252"/>
            <p:cNvSpPr/>
            <p:nvPr/>
          </p:nvSpPr>
          <p:spPr>
            <a:xfrm>
              <a:off x="679384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3" name="pl253"/>
            <p:cNvSpPr/>
            <p:nvPr/>
          </p:nvSpPr>
          <p:spPr>
            <a:xfrm>
              <a:off x="702586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4" name="pl254"/>
            <p:cNvSpPr/>
            <p:nvPr/>
          </p:nvSpPr>
          <p:spPr>
            <a:xfrm>
              <a:off x="725787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5" name="pl255"/>
            <p:cNvSpPr/>
            <p:nvPr/>
          </p:nvSpPr>
          <p:spPr>
            <a:xfrm>
              <a:off x="748989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6" name="pl256"/>
            <p:cNvSpPr/>
            <p:nvPr/>
          </p:nvSpPr>
          <p:spPr>
            <a:xfrm>
              <a:off x="772190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7" name="pl257"/>
            <p:cNvSpPr/>
            <p:nvPr/>
          </p:nvSpPr>
          <p:spPr>
            <a:xfrm>
              <a:off x="795392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8" name="pl258"/>
            <p:cNvSpPr/>
            <p:nvPr/>
          </p:nvSpPr>
          <p:spPr>
            <a:xfrm>
              <a:off x="7547898"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259" name="pt259"/>
            <p:cNvSpPr/>
            <p:nvPr/>
          </p:nvSpPr>
          <p:spPr>
            <a:xfrm>
              <a:off x="6826277"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60" name="pt260"/>
            <p:cNvSpPr/>
            <p:nvPr/>
          </p:nvSpPr>
          <p:spPr>
            <a:xfrm>
              <a:off x="7104695" y="51075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61" name="pt261"/>
            <p:cNvSpPr/>
            <p:nvPr/>
          </p:nvSpPr>
          <p:spPr>
            <a:xfrm>
              <a:off x="7220702" y="4940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62" name="pt262"/>
            <p:cNvSpPr/>
            <p:nvPr/>
          </p:nvSpPr>
          <p:spPr>
            <a:xfrm>
              <a:off x="7255505" y="477265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63" name="pt263"/>
            <p:cNvSpPr/>
            <p:nvPr/>
          </p:nvSpPr>
          <p:spPr>
            <a:xfrm>
              <a:off x="7278706" y="460523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64" name="pt264"/>
            <p:cNvSpPr/>
            <p:nvPr/>
          </p:nvSpPr>
          <p:spPr>
            <a:xfrm>
              <a:off x="7510721" y="443780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65" name="pt265"/>
            <p:cNvSpPr/>
            <p:nvPr/>
          </p:nvSpPr>
          <p:spPr>
            <a:xfrm>
              <a:off x="7510721" y="42703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66" name="pt266"/>
            <p:cNvSpPr/>
            <p:nvPr/>
          </p:nvSpPr>
          <p:spPr>
            <a:xfrm>
              <a:off x="7522322" y="41029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67" name="pt267"/>
            <p:cNvSpPr/>
            <p:nvPr/>
          </p:nvSpPr>
          <p:spPr>
            <a:xfrm>
              <a:off x="7533923" y="39355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68" name="pt268"/>
            <p:cNvSpPr/>
            <p:nvPr/>
          </p:nvSpPr>
          <p:spPr>
            <a:xfrm>
              <a:off x="7557124" y="376810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69" name="pt269"/>
            <p:cNvSpPr/>
            <p:nvPr/>
          </p:nvSpPr>
          <p:spPr>
            <a:xfrm>
              <a:off x="7557124" y="3600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70" name="pt270"/>
            <p:cNvSpPr/>
            <p:nvPr/>
          </p:nvSpPr>
          <p:spPr>
            <a:xfrm>
              <a:off x="7580326" y="3433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71" name="pt271"/>
            <p:cNvSpPr/>
            <p:nvPr/>
          </p:nvSpPr>
          <p:spPr>
            <a:xfrm>
              <a:off x="7580326" y="32658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72" name="pt272"/>
            <p:cNvSpPr/>
            <p:nvPr/>
          </p:nvSpPr>
          <p:spPr>
            <a:xfrm>
              <a:off x="7603527" y="30983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73" name="pt273"/>
            <p:cNvSpPr/>
            <p:nvPr/>
          </p:nvSpPr>
          <p:spPr>
            <a:xfrm>
              <a:off x="7649930" y="29309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74" name="pt274"/>
            <p:cNvSpPr/>
            <p:nvPr/>
          </p:nvSpPr>
          <p:spPr>
            <a:xfrm>
              <a:off x="7661531" y="276354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75" name="pt275"/>
            <p:cNvSpPr/>
            <p:nvPr/>
          </p:nvSpPr>
          <p:spPr>
            <a:xfrm>
              <a:off x="7673132" y="25961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76" name="pt276"/>
            <p:cNvSpPr/>
            <p:nvPr/>
          </p:nvSpPr>
          <p:spPr>
            <a:xfrm>
              <a:off x="7684732" y="24286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77" name="pt277"/>
            <p:cNvSpPr/>
            <p:nvPr/>
          </p:nvSpPr>
          <p:spPr>
            <a:xfrm>
              <a:off x="7754337" y="22612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78" name="pt278"/>
            <p:cNvSpPr/>
            <p:nvPr/>
          </p:nvSpPr>
          <p:spPr>
            <a:xfrm>
              <a:off x="7777538" y="20938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79" name="pt279"/>
            <p:cNvSpPr/>
            <p:nvPr/>
          </p:nvSpPr>
          <p:spPr>
            <a:xfrm>
              <a:off x="7789139"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80" name="tx280"/>
            <p:cNvSpPr/>
            <p:nvPr/>
          </p:nvSpPr>
          <p:spPr>
            <a:xfrm>
              <a:off x="6933058" y="529332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SSD</a:t>
              </a:r>
            </a:p>
          </p:txBody>
        </p:sp>
        <p:sp>
          <p:nvSpPr>
            <p:cNvPr id="281" name="tx281"/>
            <p:cNvSpPr/>
            <p:nvPr/>
          </p:nvSpPr>
          <p:spPr>
            <a:xfrm>
              <a:off x="7211476" y="5125855"/>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SOM</a:t>
              </a:r>
            </a:p>
          </p:txBody>
        </p:sp>
        <p:sp>
          <p:nvSpPr>
            <p:cNvPr id="282" name="tx282"/>
            <p:cNvSpPr/>
            <p:nvPr/>
          </p:nvSpPr>
          <p:spPr>
            <a:xfrm>
              <a:off x="7327483" y="4958468"/>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MDG</a:t>
              </a:r>
            </a:p>
          </p:txBody>
        </p:sp>
        <p:sp>
          <p:nvSpPr>
            <p:cNvPr id="283" name="tx283"/>
            <p:cNvSpPr/>
            <p:nvPr/>
          </p:nvSpPr>
          <p:spPr>
            <a:xfrm>
              <a:off x="7362286" y="4791003"/>
              <a:ext cx="176616"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MOZ</a:t>
              </a:r>
            </a:p>
          </p:txBody>
        </p:sp>
        <p:sp>
          <p:nvSpPr>
            <p:cNvPr id="284" name="tx284"/>
            <p:cNvSpPr/>
            <p:nvPr/>
          </p:nvSpPr>
          <p:spPr>
            <a:xfrm>
              <a:off x="7385487" y="4623577"/>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AGO</a:t>
              </a:r>
            </a:p>
          </p:txBody>
        </p:sp>
        <p:sp>
          <p:nvSpPr>
            <p:cNvPr id="285" name="tx285"/>
            <p:cNvSpPr/>
            <p:nvPr/>
          </p:nvSpPr>
          <p:spPr>
            <a:xfrm>
              <a:off x="7617502" y="4458131"/>
              <a:ext cx="18108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BWA</a:t>
              </a:r>
            </a:p>
          </p:txBody>
        </p:sp>
        <p:sp>
          <p:nvSpPr>
            <p:cNvPr id="286" name="tx286"/>
            <p:cNvSpPr/>
            <p:nvPr/>
          </p:nvSpPr>
          <p:spPr>
            <a:xfrm>
              <a:off x="7617502" y="4288764"/>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UGA</a:t>
              </a:r>
            </a:p>
          </p:txBody>
        </p:sp>
        <p:sp>
          <p:nvSpPr>
            <p:cNvPr id="287" name="tx287"/>
            <p:cNvSpPr/>
            <p:nvPr/>
          </p:nvSpPr>
          <p:spPr>
            <a:xfrm>
              <a:off x="7629103" y="4123279"/>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NAM</a:t>
              </a:r>
            </a:p>
          </p:txBody>
        </p:sp>
        <p:sp>
          <p:nvSpPr>
            <p:cNvPr id="288" name="tx288"/>
            <p:cNvSpPr/>
            <p:nvPr/>
          </p:nvSpPr>
          <p:spPr>
            <a:xfrm>
              <a:off x="7640704" y="3955853"/>
              <a:ext cx="16334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MWI</a:t>
              </a:r>
            </a:p>
          </p:txBody>
        </p:sp>
        <p:sp>
          <p:nvSpPr>
            <p:cNvPr id="289" name="tx289"/>
            <p:cNvSpPr/>
            <p:nvPr/>
          </p:nvSpPr>
          <p:spPr>
            <a:xfrm>
              <a:off x="7663905" y="3786447"/>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COM</a:t>
              </a:r>
            </a:p>
          </p:txBody>
        </p:sp>
        <p:sp>
          <p:nvSpPr>
            <p:cNvPr id="290" name="tx290"/>
            <p:cNvSpPr/>
            <p:nvPr/>
          </p:nvSpPr>
          <p:spPr>
            <a:xfrm>
              <a:off x="7663905" y="3619021"/>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LSO</a:t>
              </a:r>
            </a:p>
          </p:txBody>
        </p:sp>
        <p:sp>
          <p:nvSpPr>
            <p:cNvPr id="291" name="tx291"/>
            <p:cNvSpPr/>
            <p:nvPr/>
          </p:nvSpPr>
          <p:spPr>
            <a:xfrm>
              <a:off x="7687107" y="3453575"/>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ETH</a:t>
              </a:r>
            </a:p>
          </p:txBody>
        </p:sp>
        <p:sp>
          <p:nvSpPr>
            <p:cNvPr id="292" name="tx292"/>
            <p:cNvSpPr/>
            <p:nvPr/>
          </p:nvSpPr>
          <p:spPr>
            <a:xfrm>
              <a:off x="7687107" y="3286149"/>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ZAF</a:t>
              </a:r>
            </a:p>
          </p:txBody>
        </p:sp>
        <p:sp>
          <p:nvSpPr>
            <p:cNvPr id="293" name="tx293"/>
            <p:cNvSpPr/>
            <p:nvPr/>
          </p:nvSpPr>
          <p:spPr>
            <a:xfrm>
              <a:off x="7710308" y="3118723"/>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TZA</a:t>
              </a:r>
            </a:p>
          </p:txBody>
        </p:sp>
        <p:sp>
          <p:nvSpPr>
            <p:cNvPr id="294" name="tx294"/>
            <p:cNvSpPr/>
            <p:nvPr/>
          </p:nvSpPr>
          <p:spPr>
            <a:xfrm>
              <a:off x="7756711" y="2951297"/>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ZWE</a:t>
              </a:r>
            </a:p>
          </p:txBody>
        </p:sp>
        <p:sp>
          <p:nvSpPr>
            <p:cNvPr id="295" name="tx295"/>
            <p:cNvSpPr/>
            <p:nvPr/>
          </p:nvSpPr>
          <p:spPr>
            <a:xfrm>
              <a:off x="7768312" y="2783871"/>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ZMB</a:t>
              </a:r>
            </a:p>
          </p:txBody>
        </p:sp>
        <p:sp>
          <p:nvSpPr>
            <p:cNvPr id="296" name="tx296"/>
            <p:cNvSpPr/>
            <p:nvPr/>
          </p:nvSpPr>
          <p:spPr>
            <a:xfrm>
              <a:off x="7531384" y="2616445"/>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297" name="tx297"/>
            <p:cNvSpPr/>
            <p:nvPr/>
          </p:nvSpPr>
          <p:spPr>
            <a:xfrm>
              <a:off x="7512048" y="244901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KEN</a:t>
              </a:r>
            </a:p>
          </p:txBody>
        </p:sp>
        <p:sp>
          <p:nvSpPr>
            <p:cNvPr id="298" name="tx298"/>
            <p:cNvSpPr/>
            <p:nvPr/>
          </p:nvSpPr>
          <p:spPr>
            <a:xfrm>
              <a:off x="7568493" y="2279652"/>
              <a:ext cx="17661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SWZ</a:t>
              </a:r>
            </a:p>
          </p:txBody>
        </p:sp>
        <p:sp>
          <p:nvSpPr>
            <p:cNvPr id="299" name="tx299"/>
            <p:cNvSpPr/>
            <p:nvPr/>
          </p:nvSpPr>
          <p:spPr>
            <a:xfrm>
              <a:off x="7635791" y="2114167"/>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ERI</a:t>
              </a:r>
            </a:p>
          </p:txBody>
        </p:sp>
        <p:sp>
          <p:nvSpPr>
            <p:cNvPr id="300" name="tx300"/>
            <p:cNvSpPr/>
            <p:nvPr/>
          </p:nvSpPr>
          <p:spPr>
            <a:xfrm>
              <a:off x="7594445" y="1946741"/>
              <a:ext cx="18546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RWA</a:t>
              </a:r>
            </a:p>
          </p:txBody>
        </p:sp>
        <p:sp>
          <p:nvSpPr>
            <p:cNvPr id="301" name="rc301"/>
            <p:cNvSpPr/>
            <p:nvPr/>
          </p:nvSpPr>
          <p:spPr>
            <a:xfrm>
              <a:off x="6782248" y="1807768"/>
              <a:ext cx="1218078" cy="3683372"/>
            </a:xfrm>
            <a:prstGeom prst="rect">
              <a:avLst/>
            </a:prstGeom>
            <a:ln w="13550" cap="rnd">
              <a:solidFill>
                <a:srgbClr val="999999">
                  <a:alpha val="100000"/>
                </a:srgbClr>
              </a:solidFill>
              <a:prstDash val="solid"/>
              <a:round/>
            </a:ln>
          </p:spPr>
          <p:txBody>
            <a:bodyPr/>
            <a:lstStyle/>
            <a:p>
              <a:endParaRPr/>
            </a:p>
          </p:txBody>
        </p:sp>
        <p:sp>
          <p:nvSpPr>
            <p:cNvPr id="302" name="pl302"/>
            <p:cNvSpPr/>
            <p:nvPr/>
          </p:nvSpPr>
          <p:spPr>
            <a:xfrm>
              <a:off x="808151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03" name="pl303"/>
            <p:cNvSpPr/>
            <p:nvPr/>
          </p:nvSpPr>
          <p:spPr>
            <a:xfrm>
              <a:off x="831353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04" name="pl304"/>
            <p:cNvSpPr/>
            <p:nvPr/>
          </p:nvSpPr>
          <p:spPr>
            <a:xfrm>
              <a:off x="854554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05" name="pl305"/>
            <p:cNvSpPr/>
            <p:nvPr/>
          </p:nvSpPr>
          <p:spPr>
            <a:xfrm>
              <a:off x="877756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06" name="pl306"/>
            <p:cNvSpPr/>
            <p:nvPr/>
          </p:nvSpPr>
          <p:spPr>
            <a:xfrm>
              <a:off x="900957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07" name="pl307"/>
            <p:cNvSpPr/>
            <p:nvPr/>
          </p:nvSpPr>
          <p:spPr>
            <a:xfrm>
              <a:off x="924159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08" name="pl308"/>
            <p:cNvSpPr/>
            <p:nvPr/>
          </p:nvSpPr>
          <p:spPr>
            <a:xfrm>
              <a:off x="8963174"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309" name="pt309"/>
            <p:cNvSpPr/>
            <p:nvPr/>
          </p:nvSpPr>
          <p:spPr>
            <a:xfrm>
              <a:off x="8264754"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10" name="pt310"/>
            <p:cNvSpPr/>
            <p:nvPr/>
          </p:nvSpPr>
          <p:spPr>
            <a:xfrm>
              <a:off x="8345960" y="50986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11" name="pt311"/>
            <p:cNvSpPr/>
            <p:nvPr/>
          </p:nvSpPr>
          <p:spPr>
            <a:xfrm>
              <a:off x="8659180" y="49224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12" name="pt312"/>
            <p:cNvSpPr/>
            <p:nvPr/>
          </p:nvSpPr>
          <p:spPr>
            <a:xfrm>
              <a:off x="8682381" y="474622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13" name="pt313"/>
            <p:cNvSpPr/>
            <p:nvPr/>
          </p:nvSpPr>
          <p:spPr>
            <a:xfrm>
              <a:off x="8786788" y="45699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14" name="pt314"/>
            <p:cNvSpPr/>
            <p:nvPr/>
          </p:nvSpPr>
          <p:spPr>
            <a:xfrm>
              <a:off x="8844792" y="439374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15" name="pt315"/>
            <p:cNvSpPr/>
            <p:nvPr/>
          </p:nvSpPr>
          <p:spPr>
            <a:xfrm>
              <a:off x="8972400" y="42175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16" name="pt316"/>
            <p:cNvSpPr/>
            <p:nvPr/>
          </p:nvSpPr>
          <p:spPr>
            <a:xfrm>
              <a:off x="8984001" y="4041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17" name="pt317"/>
            <p:cNvSpPr/>
            <p:nvPr/>
          </p:nvSpPr>
          <p:spPr>
            <a:xfrm>
              <a:off x="8995602" y="38650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18" name="pt318"/>
            <p:cNvSpPr/>
            <p:nvPr/>
          </p:nvSpPr>
          <p:spPr>
            <a:xfrm>
              <a:off x="9042005" y="36887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19" name="pt319"/>
            <p:cNvSpPr/>
            <p:nvPr/>
          </p:nvSpPr>
          <p:spPr>
            <a:xfrm>
              <a:off x="9053605" y="35125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0" name="pt320"/>
            <p:cNvSpPr/>
            <p:nvPr/>
          </p:nvSpPr>
          <p:spPr>
            <a:xfrm>
              <a:off x="9053605" y="33363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1" name="pt321"/>
            <p:cNvSpPr/>
            <p:nvPr/>
          </p:nvSpPr>
          <p:spPr>
            <a:xfrm>
              <a:off x="9053605" y="31600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2" name="pt322"/>
            <p:cNvSpPr/>
            <p:nvPr/>
          </p:nvSpPr>
          <p:spPr>
            <a:xfrm>
              <a:off x="9076807" y="298384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23" name="pt323"/>
            <p:cNvSpPr/>
            <p:nvPr/>
          </p:nvSpPr>
          <p:spPr>
            <a:xfrm>
              <a:off x="9088408" y="280760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24" name="pt324"/>
            <p:cNvSpPr/>
            <p:nvPr/>
          </p:nvSpPr>
          <p:spPr>
            <a:xfrm>
              <a:off x="9088408" y="26313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25" name="pt325"/>
            <p:cNvSpPr/>
            <p:nvPr/>
          </p:nvSpPr>
          <p:spPr>
            <a:xfrm>
              <a:off x="9134811" y="24551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6" name="pt326"/>
            <p:cNvSpPr/>
            <p:nvPr/>
          </p:nvSpPr>
          <p:spPr>
            <a:xfrm>
              <a:off x="9146411" y="22788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7" name="pt327"/>
            <p:cNvSpPr/>
            <p:nvPr/>
          </p:nvSpPr>
          <p:spPr>
            <a:xfrm>
              <a:off x="9146411" y="21026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8" name="pt328"/>
            <p:cNvSpPr/>
            <p:nvPr/>
          </p:nvSpPr>
          <p:spPr>
            <a:xfrm>
              <a:off x="9158012"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9" name="tx329"/>
            <p:cNvSpPr/>
            <p:nvPr/>
          </p:nvSpPr>
          <p:spPr>
            <a:xfrm>
              <a:off x="8371535" y="5293281"/>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SOM</a:t>
              </a:r>
            </a:p>
          </p:txBody>
        </p:sp>
        <p:sp>
          <p:nvSpPr>
            <p:cNvPr id="330" name="tx330"/>
            <p:cNvSpPr/>
            <p:nvPr/>
          </p:nvSpPr>
          <p:spPr>
            <a:xfrm>
              <a:off x="8452741" y="5117082"/>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SSD</a:t>
              </a:r>
            </a:p>
          </p:txBody>
        </p:sp>
        <p:sp>
          <p:nvSpPr>
            <p:cNvPr id="331" name="tx331"/>
            <p:cNvSpPr/>
            <p:nvPr/>
          </p:nvSpPr>
          <p:spPr>
            <a:xfrm>
              <a:off x="8765961" y="4940806"/>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AGO</a:t>
              </a:r>
            </a:p>
          </p:txBody>
        </p:sp>
        <p:sp>
          <p:nvSpPr>
            <p:cNvPr id="332" name="tx332"/>
            <p:cNvSpPr/>
            <p:nvPr/>
          </p:nvSpPr>
          <p:spPr>
            <a:xfrm>
              <a:off x="8789162" y="4764606"/>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MDG</a:t>
              </a:r>
            </a:p>
          </p:txBody>
        </p:sp>
        <p:sp>
          <p:nvSpPr>
            <p:cNvPr id="333" name="tx333"/>
            <p:cNvSpPr/>
            <p:nvPr/>
          </p:nvSpPr>
          <p:spPr>
            <a:xfrm>
              <a:off x="8893569" y="4590309"/>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ZAF</a:t>
              </a:r>
            </a:p>
          </p:txBody>
        </p:sp>
        <p:sp>
          <p:nvSpPr>
            <p:cNvPr id="334" name="tx334"/>
            <p:cNvSpPr/>
            <p:nvPr/>
          </p:nvSpPr>
          <p:spPr>
            <a:xfrm>
              <a:off x="8951573" y="4412092"/>
              <a:ext cx="176616"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MOZ</a:t>
              </a:r>
            </a:p>
          </p:txBody>
        </p:sp>
        <p:sp>
          <p:nvSpPr>
            <p:cNvPr id="335" name="tx335"/>
            <p:cNvSpPr/>
            <p:nvPr/>
          </p:nvSpPr>
          <p:spPr>
            <a:xfrm>
              <a:off x="8804180" y="4237834"/>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ETH</a:t>
              </a:r>
            </a:p>
          </p:txBody>
        </p:sp>
        <p:sp>
          <p:nvSpPr>
            <p:cNvPr id="336" name="tx336"/>
            <p:cNvSpPr/>
            <p:nvPr/>
          </p:nvSpPr>
          <p:spPr>
            <a:xfrm>
              <a:off x="8824631" y="4061596"/>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TZA</a:t>
              </a:r>
            </a:p>
          </p:txBody>
        </p:sp>
        <p:sp>
          <p:nvSpPr>
            <p:cNvPr id="337" name="tx337"/>
            <p:cNvSpPr/>
            <p:nvPr/>
          </p:nvSpPr>
          <p:spPr>
            <a:xfrm>
              <a:off x="8809719" y="3885358"/>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NAM</a:t>
              </a:r>
            </a:p>
          </p:txBody>
        </p:sp>
        <p:sp>
          <p:nvSpPr>
            <p:cNvPr id="338" name="tx338"/>
            <p:cNvSpPr/>
            <p:nvPr/>
          </p:nvSpPr>
          <p:spPr>
            <a:xfrm>
              <a:off x="8869320" y="370912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KEN</a:t>
              </a:r>
            </a:p>
          </p:txBody>
        </p:sp>
        <p:sp>
          <p:nvSpPr>
            <p:cNvPr id="339" name="tx339"/>
            <p:cNvSpPr/>
            <p:nvPr/>
          </p:nvSpPr>
          <p:spPr>
            <a:xfrm>
              <a:off x="8911858" y="3532882"/>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340" name="tx340"/>
            <p:cNvSpPr/>
            <p:nvPr/>
          </p:nvSpPr>
          <p:spPr>
            <a:xfrm>
              <a:off x="8885307" y="3354664"/>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LSO</a:t>
              </a:r>
            </a:p>
          </p:txBody>
        </p:sp>
        <p:sp>
          <p:nvSpPr>
            <p:cNvPr id="341" name="tx341"/>
            <p:cNvSpPr/>
            <p:nvPr/>
          </p:nvSpPr>
          <p:spPr>
            <a:xfrm>
              <a:off x="8876573" y="3180406"/>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ZMB</a:t>
              </a:r>
            </a:p>
          </p:txBody>
        </p:sp>
        <p:sp>
          <p:nvSpPr>
            <p:cNvPr id="342" name="tx342"/>
            <p:cNvSpPr/>
            <p:nvPr/>
          </p:nvSpPr>
          <p:spPr>
            <a:xfrm>
              <a:off x="8890964" y="3002228"/>
              <a:ext cx="17661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SWZ</a:t>
              </a:r>
            </a:p>
          </p:txBody>
        </p:sp>
        <p:sp>
          <p:nvSpPr>
            <p:cNvPr id="343" name="tx343"/>
            <p:cNvSpPr/>
            <p:nvPr/>
          </p:nvSpPr>
          <p:spPr>
            <a:xfrm>
              <a:off x="8915840" y="2827930"/>
              <a:ext cx="16334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MWI</a:t>
              </a:r>
            </a:p>
          </p:txBody>
        </p:sp>
        <p:sp>
          <p:nvSpPr>
            <p:cNvPr id="344" name="tx344"/>
            <p:cNvSpPr/>
            <p:nvPr/>
          </p:nvSpPr>
          <p:spPr>
            <a:xfrm>
              <a:off x="8902564" y="2651693"/>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ZWE</a:t>
              </a:r>
            </a:p>
          </p:txBody>
        </p:sp>
        <p:sp>
          <p:nvSpPr>
            <p:cNvPr id="345" name="tx345"/>
            <p:cNvSpPr/>
            <p:nvPr/>
          </p:nvSpPr>
          <p:spPr>
            <a:xfrm>
              <a:off x="8944503" y="2475455"/>
              <a:ext cx="18108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BWA</a:t>
              </a:r>
            </a:p>
          </p:txBody>
        </p:sp>
        <p:sp>
          <p:nvSpPr>
            <p:cNvPr id="346" name="tx346"/>
            <p:cNvSpPr/>
            <p:nvPr/>
          </p:nvSpPr>
          <p:spPr>
            <a:xfrm>
              <a:off x="9004664" y="2299217"/>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ERI</a:t>
              </a:r>
            </a:p>
          </p:txBody>
        </p:sp>
        <p:sp>
          <p:nvSpPr>
            <p:cNvPr id="347" name="tx347"/>
            <p:cNvSpPr/>
            <p:nvPr/>
          </p:nvSpPr>
          <p:spPr>
            <a:xfrm>
              <a:off x="8951718" y="2122979"/>
              <a:ext cx="18546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RWA</a:t>
              </a:r>
            </a:p>
          </p:txBody>
        </p:sp>
        <p:sp>
          <p:nvSpPr>
            <p:cNvPr id="348" name="tx348"/>
            <p:cNvSpPr/>
            <p:nvPr/>
          </p:nvSpPr>
          <p:spPr>
            <a:xfrm>
              <a:off x="8976516"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UGA</a:t>
              </a:r>
            </a:p>
          </p:txBody>
        </p:sp>
        <p:sp>
          <p:nvSpPr>
            <p:cNvPr id="349" name="rc349"/>
            <p:cNvSpPr/>
            <p:nvPr/>
          </p:nvSpPr>
          <p:spPr>
            <a:xfrm>
              <a:off x="8069916" y="1807768"/>
              <a:ext cx="1218078" cy="3683372"/>
            </a:xfrm>
            <a:prstGeom prst="rect">
              <a:avLst/>
            </a:prstGeom>
            <a:ln w="13550" cap="rnd">
              <a:solidFill>
                <a:srgbClr val="999999">
                  <a:alpha val="100000"/>
                </a:srgbClr>
              </a:solidFill>
              <a:prstDash val="solid"/>
              <a:round/>
            </a:ln>
          </p:spPr>
          <p:txBody>
            <a:bodyPr/>
            <a:lstStyle/>
            <a:p>
              <a:endParaRPr/>
            </a:p>
          </p:txBody>
        </p:sp>
        <p:sp>
          <p:nvSpPr>
            <p:cNvPr id="350" name="pl350"/>
            <p:cNvSpPr/>
            <p:nvPr/>
          </p:nvSpPr>
          <p:spPr>
            <a:xfrm>
              <a:off x="936918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51" name="pl351"/>
            <p:cNvSpPr/>
            <p:nvPr/>
          </p:nvSpPr>
          <p:spPr>
            <a:xfrm>
              <a:off x="960120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52" name="pl352"/>
            <p:cNvSpPr/>
            <p:nvPr/>
          </p:nvSpPr>
          <p:spPr>
            <a:xfrm>
              <a:off x="983321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53" name="pl353"/>
            <p:cNvSpPr/>
            <p:nvPr/>
          </p:nvSpPr>
          <p:spPr>
            <a:xfrm>
              <a:off x="1006523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54" name="pl354"/>
            <p:cNvSpPr/>
            <p:nvPr/>
          </p:nvSpPr>
          <p:spPr>
            <a:xfrm>
              <a:off x="1029724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55" name="pl355"/>
            <p:cNvSpPr/>
            <p:nvPr/>
          </p:nvSpPr>
          <p:spPr>
            <a:xfrm>
              <a:off x="1052926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56" name="pl356"/>
            <p:cNvSpPr/>
            <p:nvPr/>
          </p:nvSpPr>
          <p:spPr>
            <a:xfrm>
              <a:off x="10204439"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357" name="pt357"/>
            <p:cNvSpPr/>
            <p:nvPr/>
          </p:nvSpPr>
          <p:spPr>
            <a:xfrm>
              <a:off x="9575624"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58" name="pt358"/>
            <p:cNvSpPr/>
            <p:nvPr/>
          </p:nvSpPr>
          <p:spPr>
            <a:xfrm>
              <a:off x="9587225" y="50986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59" name="pt359"/>
            <p:cNvSpPr/>
            <p:nvPr/>
          </p:nvSpPr>
          <p:spPr>
            <a:xfrm>
              <a:off x="9877243" y="49224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60" name="pt360"/>
            <p:cNvSpPr/>
            <p:nvPr/>
          </p:nvSpPr>
          <p:spPr>
            <a:xfrm>
              <a:off x="9981650" y="474622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61" name="pt361"/>
            <p:cNvSpPr/>
            <p:nvPr/>
          </p:nvSpPr>
          <p:spPr>
            <a:xfrm>
              <a:off x="10074456" y="45699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62" name="pt362"/>
            <p:cNvSpPr/>
            <p:nvPr/>
          </p:nvSpPr>
          <p:spPr>
            <a:xfrm>
              <a:off x="10132460" y="439374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63" name="pt363"/>
            <p:cNvSpPr/>
            <p:nvPr/>
          </p:nvSpPr>
          <p:spPr>
            <a:xfrm>
              <a:off x="10167262" y="42175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64" name="pt364"/>
            <p:cNvSpPr/>
            <p:nvPr/>
          </p:nvSpPr>
          <p:spPr>
            <a:xfrm>
              <a:off x="10190464" y="40412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65" name="pt365"/>
            <p:cNvSpPr/>
            <p:nvPr/>
          </p:nvSpPr>
          <p:spPr>
            <a:xfrm>
              <a:off x="10202064" y="38650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66" name="pt366"/>
            <p:cNvSpPr/>
            <p:nvPr/>
          </p:nvSpPr>
          <p:spPr>
            <a:xfrm>
              <a:off x="10236867" y="36887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67" name="pt367"/>
            <p:cNvSpPr/>
            <p:nvPr/>
          </p:nvSpPr>
          <p:spPr>
            <a:xfrm>
              <a:off x="10236867" y="351255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68" name="pt368"/>
            <p:cNvSpPr/>
            <p:nvPr/>
          </p:nvSpPr>
          <p:spPr>
            <a:xfrm>
              <a:off x="10248467" y="33363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69" name="pt369"/>
            <p:cNvSpPr/>
            <p:nvPr/>
          </p:nvSpPr>
          <p:spPr>
            <a:xfrm>
              <a:off x="10260068" y="31600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0" name="pt370"/>
            <p:cNvSpPr/>
            <p:nvPr/>
          </p:nvSpPr>
          <p:spPr>
            <a:xfrm>
              <a:off x="10294870" y="29838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1" name="pt371"/>
            <p:cNvSpPr/>
            <p:nvPr/>
          </p:nvSpPr>
          <p:spPr>
            <a:xfrm>
              <a:off x="10306471" y="28076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2" name="pt372"/>
            <p:cNvSpPr/>
            <p:nvPr/>
          </p:nvSpPr>
          <p:spPr>
            <a:xfrm>
              <a:off x="10329673" y="2631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3" name="pt373"/>
            <p:cNvSpPr/>
            <p:nvPr/>
          </p:nvSpPr>
          <p:spPr>
            <a:xfrm>
              <a:off x="10352874" y="24551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4" name="pt374"/>
            <p:cNvSpPr/>
            <p:nvPr/>
          </p:nvSpPr>
          <p:spPr>
            <a:xfrm>
              <a:off x="10352874" y="22788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5" name="pt375"/>
            <p:cNvSpPr/>
            <p:nvPr/>
          </p:nvSpPr>
          <p:spPr>
            <a:xfrm>
              <a:off x="10445680" y="21026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76" name="pt376"/>
            <p:cNvSpPr/>
            <p:nvPr/>
          </p:nvSpPr>
          <p:spPr>
            <a:xfrm>
              <a:off x="10457281"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77" name="tx377"/>
            <p:cNvSpPr/>
            <p:nvPr/>
          </p:nvSpPr>
          <p:spPr>
            <a:xfrm>
              <a:off x="9682405" y="529332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SSD</a:t>
              </a:r>
            </a:p>
          </p:txBody>
        </p:sp>
        <p:sp>
          <p:nvSpPr>
            <p:cNvPr id="378" name="tx378"/>
            <p:cNvSpPr/>
            <p:nvPr/>
          </p:nvSpPr>
          <p:spPr>
            <a:xfrm>
              <a:off x="9694006" y="5117043"/>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SOM</a:t>
              </a:r>
            </a:p>
          </p:txBody>
        </p:sp>
        <p:sp>
          <p:nvSpPr>
            <p:cNvPr id="379" name="tx379"/>
            <p:cNvSpPr/>
            <p:nvPr/>
          </p:nvSpPr>
          <p:spPr>
            <a:xfrm>
              <a:off x="9984024" y="4940806"/>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AGO</a:t>
              </a:r>
            </a:p>
          </p:txBody>
        </p:sp>
        <p:sp>
          <p:nvSpPr>
            <p:cNvPr id="380" name="tx380"/>
            <p:cNvSpPr/>
            <p:nvPr/>
          </p:nvSpPr>
          <p:spPr>
            <a:xfrm>
              <a:off x="10088431" y="4764606"/>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MDG</a:t>
              </a:r>
            </a:p>
          </p:txBody>
        </p:sp>
        <p:sp>
          <p:nvSpPr>
            <p:cNvPr id="381" name="tx381"/>
            <p:cNvSpPr/>
            <p:nvPr/>
          </p:nvSpPr>
          <p:spPr>
            <a:xfrm>
              <a:off x="10181237" y="4590309"/>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ZAF</a:t>
              </a:r>
            </a:p>
          </p:txBody>
        </p:sp>
        <p:sp>
          <p:nvSpPr>
            <p:cNvPr id="382" name="tx382"/>
            <p:cNvSpPr/>
            <p:nvPr/>
          </p:nvSpPr>
          <p:spPr>
            <a:xfrm>
              <a:off x="10239241" y="4412092"/>
              <a:ext cx="176616"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MOZ</a:t>
              </a:r>
            </a:p>
          </p:txBody>
        </p:sp>
        <p:sp>
          <p:nvSpPr>
            <p:cNvPr id="383" name="tx383"/>
            <p:cNvSpPr/>
            <p:nvPr/>
          </p:nvSpPr>
          <p:spPr>
            <a:xfrm>
              <a:off x="10274043" y="423589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UGA</a:t>
              </a:r>
            </a:p>
          </p:txBody>
        </p:sp>
        <p:sp>
          <p:nvSpPr>
            <p:cNvPr id="384" name="tx384"/>
            <p:cNvSpPr/>
            <p:nvPr/>
          </p:nvSpPr>
          <p:spPr>
            <a:xfrm>
              <a:off x="10297245" y="4061596"/>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NAM</a:t>
              </a:r>
            </a:p>
          </p:txBody>
        </p:sp>
        <p:sp>
          <p:nvSpPr>
            <p:cNvPr id="385" name="tx385"/>
            <p:cNvSpPr/>
            <p:nvPr/>
          </p:nvSpPr>
          <p:spPr>
            <a:xfrm>
              <a:off x="10308845" y="3885358"/>
              <a:ext cx="18108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BWA</a:t>
              </a:r>
            </a:p>
          </p:txBody>
        </p:sp>
        <p:sp>
          <p:nvSpPr>
            <p:cNvPr id="386" name="tx386"/>
            <p:cNvSpPr/>
            <p:nvPr/>
          </p:nvSpPr>
          <p:spPr>
            <a:xfrm>
              <a:off x="10343648" y="3709120"/>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ETH</a:t>
              </a:r>
            </a:p>
          </p:txBody>
        </p:sp>
        <p:sp>
          <p:nvSpPr>
            <p:cNvPr id="387" name="tx387"/>
            <p:cNvSpPr/>
            <p:nvPr/>
          </p:nvSpPr>
          <p:spPr>
            <a:xfrm>
              <a:off x="10343648" y="3532882"/>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KEN</a:t>
              </a:r>
            </a:p>
          </p:txBody>
        </p:sp>
        <p:sp>
          <p:nvSpPr>
            <p:cNvPr id="388" name="tx388"/>
            <p:cNvSpPr/>
            <p:nvPr/>
          </p:nvSpPr>
          <p:spPr>
            <a:xfrm>
              <a:off x="10071435" y="3356644"/>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ZMB</a:t>
              </a:r>
            </a:p>
          </p:txBody>
        </p:sp>
        <p:sp>
          <p:nvSpPr>
            <p:cNvPr id="389" name="tx389"/>
            <p:cNvSpPr/>
            <p:nvPr/>
          </p:nvSpPr>
          <p:spPr>
            <a:xfrm>
              <a:off x="10100698" y="3180406"/>
              <a:ext cx="15014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TZA</a:t>
              </a:r>
            </a:p>
          </p:txBody>
        </p:sp>
        <p:sp>
          <p:nvSpPr>
            <p:cNvPr id="390" name="tx390"/>
            <p:cNvSpPr/>
            <p:nvPr/>
          </p:nvSpPr>
          <p:spPr>
            <a:xfrm>
              <a:off x="10109027" y="3002228"/>
              <a:ext cx="17661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SWZ</a:t>
              </a:r>
            </a:p>
          </p:txBody>
        </p:sp>
        <p:sp>
          <p:nvSpPr>
            <p:cNvPr id="391" name="tx391"/>
            <p:cNvSpPr/>
            <p:nvPr/>
          </p:nvSpPr>
          <p:spPr>
            <a:xfrm>
              <a:off x="10120628" y="2827930"/>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ZWE</a:t>
              </a:r>
            </a:p>
          </p:txBody>
        </p:sp>
        <p:sp>
          <p:nvSpPr>
            <p:cNvPr id="392" name="tx392"/>
            <p:cNvSpPr/>
            <p:nvPr/>
          </p:nvSpPr>
          <p:spPr>
            <a:xfrm>
              <a:off x="10161374" y="2649713"/>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LSO</a:t>
              </a:r>
            </a:p>
          </p:txBody>
        </p:sp>
        <p:sp>
          <p:nvSpPr>
            <p:cNvPr id="393" name="tx393"/>
            <p:cNvSpPr/>
            <p:nvPr/>
          </p:nvSpPr>
          <p:spPr>
            <a:xfrm>
              <a:off x="10211127" y="2475455"/>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394" name="tx394"/>
            <p:cNvSpPr/>
            <p:nvPr/>
          </p:nvSpPr>
          <p:spPr>
            <a:xfrm>
              <a:off x="10180306" y="2299217"/>
              <a:ext cx="16334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MWI</a:t>
              </a:r>
            </a:p>
          </p:txBody>
        </p:sp>
        <p:sp>
          <p:nvSpPr>
            <p:cNvPr id="395" name="tx395"/>
            <p:cNvSpPr/>
            <p:nvPr/>
          </p:nvSpPr>
          <p:spPr>
            <a:xfrm>
              <a:off x="10303933" y="2122979"/>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ERI</a:t>
              </a:r>
            </a:p>
          </p:txBody>
        </p:sp>
        <p:sp>
          <p:nvSpPr>
            <p:cNvPr id="396" name="tx396"/>
            <p:cNvSpPr/>
            <p:nvPr/>
          </p:nvSpPr>
          <p:spPr>
            <a:xfrm>
              <a:off x="10262587" y="1946741"/>
              <a:ext cx="18546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RWA</a:t>
              </a:r>
            </a:p>
          </p:txBody>
        </p:sp>
        <p:sp>
          <p:nvSpPr>
            <p:cNvPr id="397" name="rc397"/>
            <p:cNvSpPr/>
            <p:nvPr/>
          </p:nvSpPr>
          <p:spPr>
            <a:xfrm>
              <a:off x="9357584" y="1807768"/>
              <a:ext cx="1218078" cy="3683372"/>
            </a:xfrm>
            <a:prstGeom prst="rect">
              <a:avLst/>
            </a:prstGeom>
            <a:ln w="13550" cap="rnd">
              <a:solidFill>
                <a:srgbClr val="999999">
                  <a:alpha val="100000"/>
                </a:srgbClr>
              </a:solidFill>
              <a:prstDash val="solid"/>
              <a:round/>
            </a:ln>
          </p:spPr>
          <p:txBody>
            <a:bodyPr/>
            <a:lstStyle/>
            <a:p>
              <a:endParaRPr/>
            </a:p>
          </p:txBody>
        </p:sp>
        <p:sp>
          <p:nvSpPr>
            <p:cNvPr id="398" name="pl398"/>
            <p:cNvSpPr/>
            <p:nvPr/>
          </p:nvSpPr>
          <p:spPr>
            <a:xfrm>
              <a:off x="1065685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99" name="pl399"/>
            <p:cNvSpPr/>
            <p:nvPr/>
          </p:nvSpPr>
          <p:spPr>
            <a:xfrm>
              <a:off x="1088886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0" name="pl400"/>
            <p:cNvSpPr/>
            <p:nvPr/>
          </p:nvSpPr>
          <p:spPr>
            <a:xfrm>
              <a:off x="1112088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1" name="pl401"/>
            <p:cNvSpPr/>
            <p:nvPr/>
          </p:nvSpPr>
          <p:spPr>
            <a:xfrm>
              <a:off x="1135289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2" name="pl402"/>
            <p:cNvSpPr/>
            <p:nvPr/>
          </p:nvSpPr>
          <p:spPr>
            <a:xfrm>
              <a:off x="1158491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3" name="pl403"/>
            <p:cNvSpPr/>
            <p:nvPr/>
          </p:nvSpPr>
          <p:spPr>
            <a:xfrm>
              <a:off x="1181692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4" name="pl404"/>
            <p:cNvSpPr/>
            <p:nvPr/>
          </p:nvSpPr>
          <p:spPr>
            <a:xfrm>
              <a:off x="10900468"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405" name="pt405"/>
            <p:cNvSpPr/>
            <p:nvPr/>
          </p:nvSpPr>
          <p:spPr>
            <a:xfrm>
              <a:off x="10642877"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06" name="pt406"/>
            <p:cNvSpPr/>
            <p:nvPr/>
          </p:nvSpPr>
          <p:spPr>
            <a:xfrm>
              <a:off x="11164911" y="3600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07" name="pt407"/>
            <p:cNvSpPr/>
            <p:nvPr/>
          </p:nvSpPr>
          <p:spPr>
            <a:xfrm>
              <a:off x="11408527" y="19264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08" name="tx408"/>
            <p:cNvSpPr/>
            <p:nvPr/>
          </p:nvSpPr>
          <p:spPr>
            <a:xfrm>
              <a:off x="10749658" y="5295261"/>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KEN</a:t>
              </a:r>
            </a:p>
          </p:txBody>
        </p:sp>
        <p:sp>
          <p:nvSpPr>
            <p:cNvPr id="409" name="tx409"/>
            <p:cNvSpPr/>
            <p:nvPr/>
          </p:nvSpPr>
          <p:spPr>
            <a:xfrm>
              <a:off x="11271692" y="3619021"/>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AGO</a:t>
              </a:r>
            </a:p>
          </p:txBody>
        </p:sp>
        <p:sp>
          <p:nvSpPr>
            <p:cNvPr id="410" name="tx410"/>
            <p:cNvSpPr/>
            <p:nvPr/>
          </p:nvSpPr>
          <p:spPr>
            <a:xfrm>
              <a:off x="11515308"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UGA</a:t>
              </a:r>
            </a:p>
          </p:txBody>
        </p:sp>
        <p:sp>
          <p:nvSpPr>
            <p:cNvPr id="411" name="rc411"/>
            <p:cNvSpPr/>
            <p:nvPr/>
          </p:nvSpPr>
          <p:spPr>
            <a:xfrm>
              <a:off x="10645252" y="1807768"/>
              <a:ext cx="1218078" cy="3683372"/>
            </a:xfrm>
            <a:prstGeom prst="rect">
              <a:avLst/>
            </a:prstGeom>
            <a:ln w="13550" cap="rnd">
              <a:solidFill>
                <a:srgbClr val="999999">
                  <a:alpha val="100000"/>
                </a:srgbClr>
              </a:solidFill>
              <a:prstDash val="solid"/>
              <a:round/>
            </a:ln>
          </p:spPr>
          <p:txBody>
            <a:bodyPr/>
            <a:lstStyle/>
            <a:p>
              <a:endParaRPr/>
            </a:p>
          </p:txBody>
        </p:sp>
        <p:sp>
          <p:nvSpPr>
            <p:cNvPr id="412" name="rc412"/>
            <p:cNvSpPr/>
            <p:nvPr/>
          </p:nvSpPr>
          <p:spPr>
            <a:xfrm>
              <a:off x="343909"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13" name="tx413"/>
            <p:cNvSpPr/>
            <p:nvPr/>
          </p:nvSpPr>
          <p:spPr>
            <a:xfrm>
              <a:off x="645526"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 (85%)</a:t>
              </a:r>
            </a:p>
          </p:txBody>
        </p:sp>
        <p:sp>
          <p:nvSpPr>
            <p:cNvPr id="414" name="rc414"/>
            <p:cNvSpPr/>
            <p:nvPr/>
          </p:nvSpPr>
          <p:spPr>
            <a:xfrm>
              <a:off x="1631576"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15" name="tx415"/>
            <p:cNvSpPr/>
            <p:nvPr/>
          </p:nvSpPr>
          <p:spPr>
            <a:xfrm>
              <a:off x="1933194"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 (80%)</a:t>
              </a:r>
            </a:p>
          </p:txBody>
        </p:sp>
        <p:sp>
          <p:nvSpPr>
            <p:cNvPr id="416" name="rc416"/>
            <p:cNvSpPr/>
            <p:nvPr/>
          </p:nvSpPr>
          <p:spPr>
            <a:xfrm>
              <a:off x="2919244"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17" name="tx417"/>
            <p:cNvSpPr/>
            <p:nvPr/>
          </p:nvSpPr>
          <p:spPr>
            <a:xfrm>
              <a:off x="3242554" y="1635452"/>
              <a:ext cx="57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 (79%)</a:t>
              </a:r>
            </a:p>
          </p:txBody>
        </p:sp>
        <p:sp>
          <p:nvSpPr>
            <p:cNvPr id="418" name="rc418"/>
            <p:cNvSpPr/>
            <p:nvPr/>
          </p:nvSpPr>
          <p:spPr>
            <a:xfrm>
              <a:off x="4206912"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19" name="tx419"/>
            <p:cNvSpPr/>
            <p:nvPr/>
          </p:nvSpPr>
          <p:spPr>
            <a:xfrm>
              <a:off x="4520945" y="1635452"/>
              <a:ext cx="5900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 (58%)</a:t>
              </a:r>
            </a:p>
          </p:txBody>
        </p:sp>
        <p:sp>
          <p:nvSpPr>
            <p:cNvPr id="420" name="rc420"/>
            <p:cNvSpPr/>
            <p:nvPr/>
          </p:nvSpPr>
          <p:spPr>
            <a:xfrm>
              <a:off x="5494580"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21" name="tx421"/>
            <p:cNvSpPr/>
            <p:nvPr/>
          </p:nvSpPr>
          <p:spPr>
            <a:xfrm>
              <a:off x="5783783"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 (77%)</a:t>
              </a:r>
            </a:p>
          </p:txBody>
        </p:sp>
        <p:sp>
          <p:nvSpPr>
            <p:cNvPr id="422" name="rc422"/>
            <p:cNvSpPr/>
            <p:nvPr/>
          </p:nvSpPr>
          <p:spPr>
            <a:xfrm>
              <a:off x="6782248"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23" name="tx423"/>
            <p:cNvSpPr/>
            <p:nvPr/>
          </p:nvSpPr>
          <p:spPr>
            <a:xfrm>
              <a:off x="7071451"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 (65%)</a:t>
              </a:r>
            </a:p>
          </p:txBody>
        </p:sp>
        <p:sp>
          <p:nvSpPr>
            <p:cNvPr id="424" name="rc424"/>
            <p:cNvSpPr/>
            <p:nvPr/>
          </p:nvSpPr>
          <p:spPr>
            <a:xfrm>
              <a:off x="8069916"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25" name="tx425"/>
            <p:cNvSpPr/>
            <p:nvPr/>
          </p:nvSpPr>
          <p:spPr>
            <a:xfrm>
              <a:off x="8359119"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 (76%)</a:t>
              </a:r>
            </a:p>
          </p:txBody>
        </p:sp>
        <p:sp>
          <p:nvSpPr>
            <p:cNvPr id="426" name="rc426"/>
            <p:cNvSpPr/>
            <p:nvPr/>
          </p:nvSpPr>
          <p:spPr>
            <a:xfrm>
              <a:off x="9357584"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27" name="tx427"/>
            <p:cNvSpPr/>
            <p:nvPr/>
          </p:nvSpPr>
          <p:spPr>
            <a:xfrm>
              <a:off x="9606459" y="1635398"/>
              <a:ext cx="72032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 (72%)</a:t>
              </a:r>
            </a:p>
          </p:txBody>
        </p:sp>
        <p:sp>
          <p:nvSpPr>
            <p:cNvPr id="428" name="rc428"/>
            <p:cNvSpPr/>
            <p:nvPr/>
          </p:nvSpPr>
          <p:spPr>
            <a:xfrm>
              <a:off x="10645252"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29" name="tx429"/>
            <p:cNvSpPr/>
            <p:nvPr/>
          </p:nvSpPr>
          <p:spPr>
            <a:xfrm>
              <a:off x="10981030" y="1635452"/>
              <a:ext cx="5465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YFV (21%)</a:t>
              </a:r>
            </a:p>
          </p:txBody>
        </p:sp>
        <p:sp>
          <p:nvSpPr>
            <p:cNvPr id="430" name="pl430"/>
            <p:cNvSpPr/>
            <p:nvPr/>
          </p:nvSpPr>
          <p:spPr>
            <a:xfrm>
              <a:off x="343909"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31" name="pl431"/>
            <p:cNvSpPr/>
            <p:nvPr/>
          </p:nvSpPr>
          <p:spPr>
            <a:xfrm>
              <a:off x="35550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32" name="pl432"/>
            <p:cNvSpPr/>
            <p:nvPr/>
          </p:nvSpPr>
          <p:spPr>
            <a:xfrm>
              <a:off x="58752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33" name="pl433"/>
            <p:cNvSpPr/>
            <p:nvPr/>
          </p:nvSpPr>
          <p:spPr>
            <a:xfrm>
              <a:off x="81953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34" name="pl434"/>
            <p:cNvSpPr/>
            <p:nvPr/>
          </p:nvSpPr>
          <p:spPr>
            <a:xfrm>
              <a:off x="105155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35" name="pl435"/>
            <p:cNvSpPr/>
            <p:nvPr/>
          </p:nvSpPr>
          <p:spPr>
            <a:xfrm>
              <a:off x="128356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36" name="pl436"/>
            <p:cNvSpPr/>
            <p:nvPr/>
          </p:nvSpPr>
          <p:spPr>
            <a:xfrm>
              <a:off x="151558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37" name="tx437"/>
            <p:cNvSpPr/>
            <p:nvPr/>
          </p:nvSpPr>
          <p:spPr>
            <a:xfrm rot="-5400000">
              <a:off x="323586" y="56253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438" name="tx438"/>
            <p:cNvSpPr/>
            <p:nvPr/>
          </p:nvSpPr>
          <p:spPr>
            <a:xfrm rot="-5400000">
              <a:off x="52452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39" name="tx439"/>
            <p:cNvSpPr/>
            <p:nvPr/>
          </p:nvSpPr>
          <p:spPr>
            <a:xfrm rot="-5400000">
              <a:off x="75653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40" name="tx440"/>
            <p:cNvSpPr/>
            <p:nvPr/>
          </p:nvSpPr>
          <p:spPr>
            <a:xfrm rot="-5400000">
              <a:off x="98855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41" name="tx441"/>
            <p:cNvSpPr/>
            <p:nvPr/>
          </p:nvSpPr>
          <p:spPr>
            <a:xfrm rot="-5400000">
              <a:off x="122056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42" name="tx442"/>
            <p:cNvSpPr/>
            <p:nvPr/>
          </p:nvSpPr>
          <p:spPr>
            <a:xfrm rot="-5400000">
              <a:off x="1421505"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43" name="pl443"/>
            <p:cNvSpPr/>
            <p:nvPr/>
          </p:nvSpPr>
          <p:spPr>
            <a:xfrm>
              <a:off x="1631576"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44" name="pl444"/>
            <p:cNvSpPr/>
            <p:nvPr/>
          </p:nvSpPr>
          <p:spPr>
            <a:xfrm>
              <a:off x="164317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45" name="pl445"/>
            <p:cNvSpPr/>
            <p:nvPr/>
          </p:nvSpPr>
          <p:spPr>
            <a:xfrm>
              <a:off x="187519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46" name="pl446"/>
            <p:cNvSpPr/>
            <p:nvPr/>
          </p:nvSpPr>
          <p:spPr>
            <a:xfrm>
              <a:off x="210720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47" name="pl447"/>
            <p:cNvSpPr/>
            <p:nvPr/>
          </p:nvSpPr>
          <p:spPr>
            <a:xfrm>
              <a:off x="233922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48" name="pl448"/>
            <p:cNvSpPr/>
            <p:nvPr/>
          </p:nvSpPr>
          <p:spPr>
            <a:xfrm>
              <a:off x="257123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49" name="pl449"/>
            <p:cNvSpPr/>
            <p:nvPr/>
          </p:nvSpPr>
          <p:spPr>
            <a:xfrm>
              <a:off x="280325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50" name="tx450"/>
            <p:cNvSpPr/>
            <p:nvPr/>
          </p:nvSpPr>
          <p:spPr>
            <a:xfrm rot="-5400000">
              <a:off x="1611254" y="56253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451" name="tx451"/>
            <p:cNvSpPr/>
            <p:nvPr/>
          </p:nvSpPr>
          <p:spPr>
            <a:xfrm rot="-5400000">
              <a:off x="181219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52" name="tx452"/>
            <p:cNvSpPr/>
            <p:nvPr/>
          </p:nvSpPr>
          <p:spPr>
            <a:xfrm rot="-5400000">
              <a:off x="204420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53" name="tx453"/>
            <p:cNvSpPr/>
            <p:nvPr/>
          </p:nvSpPr>
          <p:spPr>
            <a:xfrm rot="-5400000">
              <a:off x="227622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54" name="tx454"/>
            <p:cNvSpPr/>
            <p:nvPr/>
          </p:nvSpPr>
          <p:spPr>
            <a:xfrm rot="-5400000">
              <a:off x="250823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55" name="tx455"/>
            <p:cNvSpPr/>
            <p:nvPr/>
          </p:nvSpPr>
          <p:spPr>
            <a:xfrm rot="-5400000">
              <a:off x="2709173"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56" name="pl456"/>
            <p:cNvSpPr/>
            <p:nvPr/>
          </p:nvSpPr>
          <p:spPr>
            <a:xfrm>
              <a:off x="2919244"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57" name="pl457"/>
            <p:cNvSpPr/>
            <p:nvPr/>
          </p:nvSpPr>
          <p:spPr>
            <a:xfrm>
              <a:off x="293084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58" name="pl458"/>
            <p:cNvSpPr/>
            <p:nvPr/>
          </p:nvSpPr>
          <p:spPr>
            <a:xfrm>
              <a:off x="316286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59" name="pl459"/>
            <p:cNvSpPr/>
            <p:nvPr/>
          </p:nvSpPr>
          <p:spPr>
            <a:xfrm>
              <a:off x="339487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60" name="pl460"/>
            <p:cNvSpPr/>
            <p:nvPr/>
          </p:nvSpPr>
          <p:spPr>
            <a:xfrm>
              <a:off x="362689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61" name="pl461"/>
            <p:cNvSpPr/>
            <p:nvPr/>
          </p:nvSpPr>
          <p:spPr>
            <a:xfrm>
              <a:off x="385890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62" name="pl462"/>
            <p:cNvSpPr/>
            <p:nvPr/>
          </p:nvSpPr>
          <p:spPr>
            <a:xfrm>
              <a:off x="409092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63" name="tx463"/>
            <p:cNvSpPr/>
            <p:nvPr/>
          </p:nvSpPr>
          <p:spPr>
            <a:xfrm rot="-5400000">
              <a:off x="2898921" y="56253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464" name="tx464"/>
            <p:cNvSpPr/>
            <p:nvPr/>
          </p:nvSpPr>
          <p:spPr>
            <a:xfrm rot="-5400000">
              <a:off x="309985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65" name="tx465"/>
            <p:cNvSpPr/>
            <p:nvPr/>
          </p:nvSpPr>
          <p:spPr>
            <a:xfrm rot="-5400000">
              <a:off x="333187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66" name="tx466"/>
            <p:cNvSpPr/>
            <p:nvPr/>
          </p:nvSpPr>
          <p:spPr>
            <a:xfrm rot="-5400000">
              <a:off x="356388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67" name="tx467"/>
            <p:cNvSpPr/>
            <p:nvPr/>
          </p:nvSpPr>
          <p:spPr>
            <a:xfrm rot="-5400000">
              <a:off x="379590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68" name="tx468"/>
            <p:cNvSpPr/>
            <p:nvPr/>
          </p:nvSpPr>
          <p:spPr>
            <a:xfrm rot="-5400000">
              <a:off x="3996841"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69" name="pl469"/>
            <p:cNvSpPr/>
            <p:nvPr/>
          </p:nvSpPr>
          <p:spPr>
            <a:xfrm>
              <a:off x="4206912"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70" name="pl470"/>
            <p:cNvSpPr/>
            <p:nvPr/>
          </p:nvSpPr>
          <p:spPr>
            <a:xfrm>
              <a:off x="421851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1" name="pl471"/>
            <p:cNvSpPr/>
            <p:nvPr/>
          </p:nvSpPr>
          <p:spPr>
            <a:xfrm>
              <a:off x="445052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2" name="pl472"/>
            <p:cNvSpPr/>
            <p:nvPr/>
          </p:nvSpPr>
          <p:spPr>
            <a:xfrm>
              <a:off x="468254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3" name="pl473"/>
            <p:cNvSpPr/>
            <p:nvPr/>
          </p:nvSpPr>
          <p:spPr>
            <a:xfrm>
              <a:off x="491455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4" name="pl474"/>
            <p:cNvSpPr/>
            <p:nvPr/>
          </p:nvSpPr>
          <p:spPr>
            <a:xfrm>
              <a:off x="514657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5" name="pl475"/>
            <p:cNvSpPr/>
            <p:nvPr/>
          </p:nvSpPr>
          <p:spPr>
            <a:xfrm>
              <a:off x="537858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6" name="tx476"/>
            <p:cNvSpPr/>
            <p:nvPr/>
          </p:nvSpPr>
          <p:spPr>
            <a:xfrm rot="-5400000">
              <a:off x="4186589" y="56253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477" name="tx477"/>
            <p:cNvSpPr/>
            <p:nvPr/>
          </p:nvSpPr>
          <p:spPr>
            <a:xfrm rot="-5400000">
              <a:off x="438752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78" name="tx478"/>
            <p:cNvSpPr/>
            <p:nvPr/>
          </p:nvSpPr>
          <p:spPr>
            <a:xfrm rot="-5400000">
              <a:off x="461954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79" name="tx479"/>
            <p:cNvSpPr/>
            <p:nvPr/>
          </p:nvSpPr>
          <p:spPr>
            <a:xfrm rot="-5400000">
              <a:off x="485155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80" name="tx480"/>
            <p:cNvSpPr/>
            <p:nvPr/>
          </p:nvSpPr>
          <p:spPr>
            <a:xfrm rot="-5400000">
              <a:off x="508357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81" name="tx481"/>
            <p:cNvSpPr/>
            <p:nvPr/>
          </p:nvSpPr>
          <p:spPr>
            <a:xfrm rot="-5400000">
              <a:off x="5284509"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82" name="pl482"/>
            <p:cNvSpPr/>
            <p:nvPr/>
          </p:nvSpPr>
          <p:spPr>
            <a:xfrm>
              <a:off x="5494580"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83" name="pl483"/>
            <p:cNvSpPr/>
            <p:nvPr/>
          </p:nvSpPr>
          <p:spPr>
            <a:xfrm>
              <a:off x="550618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4" name="pl484"/>
            <p:cNvSpPr/>
            <p:nvPr/>
          </p:nvSpPr>
          <p:spPr>
            <a:xfrm>
              <a:off x="573819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5" name="pl485"/>
            <p:cNvSpPr/>
            <p:nvPr/>
          </p:nvSpPr>
          <p:spPr>
            <a:xfrm>
              <a:off x="597021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6" name="pl486"/>
            <p:cNvSpPr/>
            <p:nvPr/>
          </p:nvSpPr>
          <p:spPr>
            <a:xfrm>
              <a:off x="620222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7" name="pl487"/>
            <p:cNvSpPr/>
            <p:nvPr/>
          </p:nvSpPr>
          <p:spPr>
            <a:xfrm>
              <a:off x="643424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8" name="pl488"/>
            <p:cNvSpPr/>
            <p:nvPr/>
          </p:nvSpPr>
          <p:spPr>
            <a:xfrm>
              <a:off x="666625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9" name="tx489"/>
            <p:cNvSpPr/>
            <p:nvPr/>
          </p:nvSpPr>
          <p:spPr>
            <a:xfrm rot="-5400000">
              <a:off x="5474257" y="56253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490" name="tx490"/>
            <p:cNvSpPr/>
            <p:nvPr/>
          </p:nvSpPr>
          <p:spPr>
            <a:xfrm rot="-5400000">
              <a:off x="567519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91" name="tx491"/>
            <p:cNvSpPr/>
            <p:nvPr/>
          </p:nvSpPr>
          <p:spPr>
            <a:xfrm rot="-5400000">
              <a:off x="590720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92" name="tx492"/>
            <p:cNvSpPr/>
            <p:nvPr/>
          </p:nvSpPr>
          <p:spPr>
            <a:xfrm rot="-5400000">
              <a:off x="613922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93" name="tx493"/>
            <p:cNvSpPr/>
            <p:nvPr/>
          </p:nvSpPr>
          <p:spPr>
            <a:xfrm rot="-5400000">
              <a:off x="637123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94" name="tx494"/>
            <p:cNvSpPr/>
            <p:nvPr/>
          </p:nvSpPr>
          <p:spPr>
            <a:xfrm rot="-5400000">
              <a:off x="6572177"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95" name="pl495"/>
            <p:cNvSpPr/>
            <p:nvPr/>
          </p:nvSpPr>
          <p:spPr>
            <a:xfrm>
              <a:off x="6782248"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96" name="pl496"/>
            <p:cNvSpPr/>
            <p:nvPr/>
          </p:nvSpPr>
          <p:spPr>
            <a:xfrm>
              <a:off x="679384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7" name="pl497"/>
            <p:cNvSpPr/>
            <p:nvPr/>
          </p:nvSpPr>
          <p:spPr>
            <a:xfrm>
              <a:off x="702586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8" name="pl498"/>
            <p:cNvSpPr/>
            <p:nvPr/>
          </p:nvSpPr>
          <p:spPr>
            <a:xfrm>
              <a:off x="725787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9" name="pl499"/>
            <p:cNvSpPr/>
            <p:nvPr/>
          </p:nvSpPr>
          <p:spPr>
            <a:xfrm>
              <a:off x="748989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0" name="pl500"/>
            <p:cNvSpPr/>
            <p:nvPr/>
          </p:nvSpPr>
          <p:spPr>
            <a:xfrm>
              <a:off x="772190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1" name="pl501"/>
            <p:cNvSpPr/>
            <p:nvPr/>
          </p:nvSpPr>
          <p:spPr>
            <a:xfrm>
              <a:off x="795392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2" name="tx502"/>
            <p:cNvSpPr/>
            <p:nvPr/>
          </p:nvSpPr>
          <p:spPr>
            <a:xfrm rot="-5400000">
              <a:off x="6761925" y="56253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03" name="tx503"/>
            <p:cNvSpPr/>
            <p:nvPr/>
          </p:nvSpPr>
          <p:spPr>
            <a:xfrm rot="-5400000">
              <a:off x="696286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04" name="tx504"/>
            <p:cNvSpPr/>
            <p:nvPr/>
          </p:nvSpPr>
          <p:spPr>
            <a:xfrm rot="-5400000">
              <a:off x="719487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05" name="tx505"/>
            <p:cNvSpPr/>
            <p:nvPr/>
          </p:nvSpPr>
          <p:spPr>
            <a:xfrm rot="-5400000">
              <a:off x="742689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06" name="tx506"/>
            <p:cNvSpPr/>
            <p:nvPr/>
          </p:nvSpPr>
          <p:spPr>
            <a:xfrm rot="-5400000">
              <a:off x="765890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07" name="tx507"/>
            <p:cNvSpPr/>
            <p:nvPr/>
          </p:nvSpPr>
          <p:spPr>
            <a:xfrm rot="-5400000">
              <a:off x="7859845"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08" name="pl508"/>
            <p:cNvSpPr/>
            <p:nvPr/>
          </p:nvSpPr>
          <p:spPr>
            <a:xfrm>
              <a:off x="8069916"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09" name="pl509"/>
            <p:cNvSpPr/>
            <p:nvPr/>
          </p:nvSpPr>
          <p:spPr>
            <a:xfrm>
              <a:off x="808151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0" name="pl510"/>
            <p:cNvSpPr/>
            <p:nvPr/>
          </p:nvSpPr>
          <p:spPr>
            <a:xfrm>
              <a:off x="831353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1" name="pl511"/>
            <p:cNvSpPr/>
            <p:nvPr/>
          </p:nvSpPr>
          <p:spPr>
            <a:xfrm>
              <a:off x="854554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2" name="pl512"/>
            <p:cNvSpPr/>
            <p:nvPr/>
          </p:nvSpPr>
          <p:spPr>
            <a:xfrm>
              <a:off x="877756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3" name="pl513"/>
            <p:cNvSpPr/>
            <p:nvPr/>
          </p:nvSpPr>
          <p:spPr>
            <a:xfrm>
              <a:off x="900957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4" name="pl514"/>
            <p:cNvSpPr/>
            <p:nvPr/>
          </p:nvSpPr>
          <p:spPr>
            <a:xfrm>
              <a:off x="924159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5" name="tx515"/>
            <p:cNvSpPr/>
            <p:nvPr/>
          </p:nvSpPr>
          <p:spPr>
            <a:xfrm rot="-5400000">
              <a:off x="8049593" y="56253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16" name="tx516"/>
            <p:cNvSpPr/>
            <p:nvPr/>
          </p:nvSpPr>
          <p:spPr>
            <a:xfrm rot="-5400000">
              <a:off x="8250530"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17" name="tx517"/>
            <p:cNvSpPr/>
            <p:nvPr/>
          </p:nvSpPr>
          <p:spPr>
            <a:xfrm rot="-5400000">
              <a:off x="848254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18" name="tx518"/>
            <p:cNvSpPr/>
            <p:nvPr/>
          </p:nvSpPr>
          <p:spPr>
            <a:xfrm rot="-5400000">
              <a:off x="8714560"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19" name="tx519"/>
            <p:cNvSpPr/>
            <p:nvPr/>
          </p:nvSpPr>
          <p:spPr>
            <a:xfrm rot="-5400000">
              <a:off x="894657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20" name="tx520"/>
            <p:cNvSpPr/>
            <p:nvPr/>
          </p:nvSpPr>
          <p:spPr>
            <a:xfrm rot="-5400000">
              <a:off x="9147512"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21" name="pl521"/>
            <p:cNvSpPr/>
            <p:nvPr/>
          </p:nvSpPr>
          <p:spPr>
            <a:xfrm>
              <a:off x="9357584"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22" name="pl522"/>
            <p:cNvSpPr/>
            <p:nvPr/>
          </p:nvSpPr>
          <p:spPr>
            <a:xfrm>
              <a:off x="936918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3" name="pl523"/>
            <p:cNvSpPr/>
            <p:nvPr/>
          </p:nvSpPr>
          <p:spPr>
            <a:xfrm>
              <a:off x="960120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4" name="pl524"/>
            <p:cNvSpPr/>
            <p:nvPr/>
          </p:nvSpPr>
          <p:spPr>
            <a:xfrm>
              <a:off x="983321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5" name="pl525"/>
            <p:cNvSpPr/>
            <p:nvPr/>
          </p:nvSpPr>
          <p:spPr>
            <a:xfrm>
              <a:off x="1006523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6" name="pl526"/>
            <p:cNvSpPr/>
            <p:nvPr/>
          </p:nvSpPr>
          <p:spPr>
            <a:xfrm>
              <a:off x="1029724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7" name="pl527"/>
            <p:cNvSpPr/>
            <p:nvPr/>
          </p:nvSpPr>
          <p:spPr>
            <a:xfrm>
              <a:off x="1052926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8" name="tx528"/>
            <p:cNvSpPr/>
            <p:nvPr/>
          </p:nvSpPr>
          <p:spPr>
            <a:xfrm rot="-5400000">
              <a:off x="9337261" y="56253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29" name="tx529"/>
            <p:cNvSpPr/>
            <p:nvPr/>
          </p:nvSpPr>
          <p:spPr>
            <a:xfrm rot="-5400000">
              <a:off x="953819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30" name="tx530"/>
            <p:cNvSpPr/>
            <p:nvPr/>
          </p:nvSpPr>
          <p:spPr>
            <a:xfrm rot="-5400000">
              <a:off x="977021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31" name="tx531"/>
            <p:cNvSpPr/>
            <p:nvPr/>
          </p:nvSpPr>
          <p:spPr>
            <a:xfrm rot="-5400000">
              <a:off x="1000222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32" name="tx532"/>
            <p:cNvSpPr/>
            <p:nvPr/>
          </p:nvSpPr>
          <p:spPr>
            <a:xfrm rot="-5400000">
              <a:off x="1023424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33" name="tx533"/>
            <p:cNvSpPr/>
            <p:nvPr/>
          </p:nvSpPr>
          <p:spPr>
            <a:xfrm rot="-5400000">
              <a:off x="10435180"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34" name="pl534"/>
            <p:cNvSpPr/>
            <p:nvPr/>
          </p:nvSpPr>
          <p:spPr>
            <a:xfrm>
              <a:off x="10645252"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35" name="pl535"/>
            <p:cNvSpPr/>
            <p:nvPr/>
          </p:nvSpPr>
          <p:spPr>
            <a:xfrm>
              <a:off x="1065685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6" name="pl536"/>
            <p:cNvSpPr/>
            <p:nvPr/>
          </p:nvSpPr>
          <p:spPr>
            <a:xfrm>
              <a:off x="1088886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7" name="pl537"/>
            <p:cNvSpPr/>
            <p:nvPr/>
          </p:nvSpPr>
          <p:spPr>
            <a:xfrm>
              <a:off x="1112088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8" name="pl538"/>
            <p:cNvSpPr/>
            <p:nvPr/>
          </p:nvSpPr>
          <p:spPr>
            <a:xfrm>
              <a:off x="1135289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9" name="pl539"/>
            <p:cNvSpPr/>
            <p:nvPr/>
          </p:nvSpPr>
          <p:spPr>
            <a:xfrm>
              <a:off x="1158491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0" name="pl540"/>
            <p:cNvSpPr/>
            <p:nvPr/>
          </p:nvSpPr>
          <p:spPr>
            <a:xfrm>
              <a:off x="1181692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1" name="tx541"/>
            <p:cNvSpPr/>
            <p:nvPr/>
          </p:nvSpPr>
          <p:spPr>
            <a:xfrm rot="-5400000">
              <a:off x="10624929" y="56253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542" name="tx542"/>
            <p:cNvSpPr/>
            <p:nvPr/>
          </p:nvSpPr>
          <p:spPr>
            <a:xfrm rot="-5400000">
              <a:off x="1082586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43" name="tx543"/>
            <p:cNvSpPr/>
            <p:nvPr/>
          </p:nvSpPr>
          <p:spPr>
            <a:xfrm rot="-5400000">
              <a:off x="1105788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44" name="tx544"/>
            <p:cNvSpPr/>
            <p:nvPr/>
          </p:nvSpPr>
          <p:spPr>
            <a:xfrm rot="-5400000">
              <a:off x="1128989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45" name="tx545"/>
            <p:cNvSpPr/>
            <p:nvPr/>
          </p:nvSpPr>
          <p:spPr>
            <a:xfrm rot="-5400000">
              <a:off x="1152191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46" name="tx546"/>
            <p:cNvSpPr/>
            <p:nvPr/>
          </p:nvSpPr>
          <p:spPr>
            <a:xfrm rot="-5400000">
              <a:off x="11722848"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47" name="tx547"/>
            <p:cNvSpPr/>
            <p:nvPr/>
          </p:nvSpPr>
          <p:spPr>
            <a:xfrm>
              <a:off x="5672719" y="5763132"/>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48" name="tx548"/>
            <p:cNvSpPr/>
            <p:nvPr/>
          </p:nvSpPr>
          <p:spPr>
            <a:xfrm>
              <a:off x="3802928" y="6161027"/>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49" name="pt549"/>
            <p:cNvSpPr/>
            <p:nvPr/>
          </p:nvSpPr>
          <p:spPr>
            <a:xfrm>
              <a:off x="4795269" y="619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550" name="pt550"/>
            <p:cNvSpPr/>
            <p:nvPr/>
          </p:nvSpPr>
          <p:spPr>
            <a:xfrm>
              <a:off x="5343480" y="619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551" name="pt551"/>
            <p:cNvSpPr/>
            <p:nvPr/>
          </p:nvSpPr>
          <p:spPr>
            <a:xfrm>
              <a:off x="5987954" y="61933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552" name="pt552"/>
            <p:cNvSpPr/>
            <p:nvPr/>
          </p:nvSpPr>
          <p:spPr>
            <a:xfrm>
              <a:off x="6632427" y="619335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553" name="pt553"/>
            <p:cNvSpPr/>
            <p:nvPr/>
          </p:nvSpPr>
          <p:spPr>
            <a:xfrm>
              <a:off x="7276901" y="61933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554" name="pt554"/>
            <p:cNvSpPr/>
            <p:nvPr/>
          </p:nvSpPr>
          <p:spPr>
            <a:xfrm>
              <a:off x="7921374" y="61933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555" name="tx555"/>
            <p:cNvSpPr/>
            <p:nvPr/>
          </p:nvSpPr>
          <p:spPr>
            <a:xfrm>
              <a:off x="5023363" y="6200440"/>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556" name="tx556"/>
            <p:cNvSpPr/>
            <p:nvPr/>
          </p:nvSpPr>
          <p:spPr>
            <a:xfrm>
              <a:off x="5571575"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557" name="tx557"/>
            <p:cNvSpPr/>
            <p:nvPr/>
          </p:nvSpPr>
          <p:spPr>
            <a:xfrm>
              <a:off x="6216048"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558" name="tx558"/>
            <p:cNvSpPr/>
            <p:nvPr/>
          </p:nvSpPr>
          <p:spPr>
            <a:xfrm>
              <a:off x="6860521"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559" name="tx559"/>
            <p:cNvSpPr/>
            <p:nvPr/>
          </p:nvSpPr>
          <p:spPr>
            <a:xfrm>
              <a:off x="7504995"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560" name="tx560"/>
            <p:cNvSpPr/>
            <p:nvPr/>
          </p:nvSpPr>
          <p:spPr>
            <a:xfrm>
              <a:off x="8149468" y="6200440"/>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561" name="tx561"/>
            <p:cNvSpPr/>
            <p:nvPr/>
          </p:nvSpPr>
          <p:spPr>
            <a:xfrm>
              <a:off x="343909" y="1330710"/>
              <a:ext cx="352215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 by country, ESAR, 2025</a:t>
              </a:r>
            </a:p>
          </p:txBody>
        </p:sp>
        <p:sp>
          <p:nvSpPr>
            <p:cNvPr id="562" name="tx562"/>
            <p:cNvSpPr/>
            <p:nvPr/>
          </p:nvSpPr>
          <p:spPr>
            <a:xfrm>
              <a:off x="770174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63" name="tx563"/>
            <p:cNvSpPr/>
            <p:nvPr/>
          </p:nvSpPr>
          <p:spPr>
            <a:xfrm>
              <a:off x="4259067" y="6586800"/>
              <a:ext cx="7604263"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64" name="body"/>
          <p:cNvSpPr>
            <a:spLocks noGrp="1"/>
          </p:cNvSpPr>
          <p:nvPr>
            <p:ph/>
          </p:nvPr>
        </p:nvSpPr>
        <p:spPr>
          <a:xfrm>
            <a:off x="292608" y="182880"/>
            <a:ext cx="1165860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p:nvGrpSpPr>
          <p:cNvPr id="565" name="Group 564"/>
          <p:cNvGrpSpPr/>
          <p:nvPr/>
        </p:nvGrpSpPr>
        <p:grpSpPr>
          <a:xfrm>
            <a:off x="292608" y="914400"/>
            <a:ext cx="11612880" cy="28575"/>
            <a:chOff x="292608" y="914400"/>
            <a:chExt cx="11612880" cy="28575"/>
          </a:xfrm>
        </p:grpSpPr>
        <p:sp>
          <p:nvSpPr>
            <p:cNvPr id="566"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567" name="rc4"/>
            <p:cNvSpPr/>
            <p:nvPr/>
          </p:nvSpPr>
          <p:spPr>
            <a:xfrm>
              <a:off x="292608" y="914400"/>
              <a:ext cx="11612879" cy="28575"/>
            </a:xfrm>
            <a:prstGeom prst="rect">
              <a:avLst/>
            </a:prstGeom>
            <a:solidFill>
              <a:srgbClr val="000000">
                <a:alpha val="100000"/>
              </a:srgbClr>
            </a:solidFill>
          </p:spPr>
          <p:txBody>
            <a:bodyPr/>
            <a:lstStyle/>
            <a:p>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14250"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714250" y="241891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714250" y="187887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714250" y="133883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8562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2282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3600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5972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3443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07163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0883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54603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8323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204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rc18"/>
            <p:cNvSpPr/>
            <p:nvPr/>
          </p:nvSpPr>
          <p:spPr>
            <a:xfrm>
              <a:off x="1899660" y="2634932"/>
              <a:ext cx="106740" cy="324023"/>
            </a:xfrm>
            <a:prstGeom prst="rect">
              <a:avLst/>
            </a:prstGeom>
            <a:solidFill>
              <a:srgbClr val="2C7FB8">
                <a:alpha val="100000"/>
              </a:srgbClr>
            </a:solidFill>
          </p:spPr>
          <p:txBody>
            <a:bodyPr/>
            <a:lstStyle/>
            <a:p>
              <a:endParaRPr/>
            </a:p>
          </p:txBody>
        </p:sp>
        <p:sp>
          <p:nvSpPr>
            <p:cNvPr id="19" name="rc19"/>
            <p:cNvSpPr/>
            <p:nvPr/>
          </p:nvSpPr>
          <p:spPr>
            <a:xfrm>
              <a:off x="2018261" y="2310908"/>
              <a:ext cx="106740" cy="648046"/>
            </a:xfrm>
            <a:prstGeom prst="rect">
              <a:avLst/>
            </a:prstGeom>
            <a:solidFill>
              <a:srgbClr val="2C7FB8">
                <a:alpha val="100000"/>
              </a:srgbClr>
            </a:solidFill>
          </p:spPr>
          <p:txBody>
            <a:bodyPr/>
            <a:lstStyle/>
            <a:p>
              <a:endParaRPr/>
            </a:p>
          </p:txBody>
        </p:sp>
        <p:sp>
          <p:nvSpPr>
            <p:cNvPr id="20" name="rc20"/>
            <p:cNvSpPr/>
            <p:nvPr/>
          </p:nvSpPr>
          <p:spPr>
            <a:xfrm>
              <a:off x="2136861" y="2256905"/>
              <a:ext cx="106740" cy="702050"/>
            </a:xfrm>
            <a:prstGeom prst="rect">
              <a:avLst/>
            </a:prstGeom>
            <a:solidFill>
              <a:srgbClr val="2C7FB8">
                <a:alpha val="100000"/>
              </a:srgbClr>
            </a:solidFill>
          </p:spPr>
          <p:txBody>
            <a:bodyPr/>
            <a:lstStyle/>
            <a:p>
              <a:endParaRPr/>
            </a:p>
          </p:txBody>
        </p:sp>
        <p:sp>
          <p:nvSpPr>
            <p:cNvPr id="21" name="rc21"/>
            <p:cNvSpPr/>
            <p:nvPr/>
          </p:nvSpPr>
          <p:spPr>
            <a:xfrm>
              <a:off x="2255461" y="1932881"/>
              <a:ext cx="106740" cy="1026074"/>
            </a:xfrm>
            <a:prstGeom prst="rect">
              <a:avLst/>
            </a:prstGeom>
            <a:solidFill>
              <a:srgbClr val="2C7FB8">
                <a:alpha val="100000"/>
              </a:srgbClr>
            </a:solidFill>
          </p:spPr>
          <p:txBody>
            <a:bodyPr/>
            <a:lstStyle/>
            <a:p>
              <a:endParaRPr/>
            </a:p>
          </p:txBody>
        </p:sp>
        <p:sp>
          <p:nvSpPr>
            <p:cNvPr id="22" name="rc22"/>
            <p:cNvSpPr/>
            <p:nvPr/>
          </p:nvSpPr>
          <p:spPr>
            <a:xfrm>
              <a:off x="2374062" y="1824873"/>
              <a:ext cx="106740" cy="1134081"/>
            </a:xfrm>
            <a:prstGeom prst="rect">
              <a:avLst/>
            </a:prstGeom>
            <a:solidFill>
              <a:srgbClr val="2C7FB8">
                <a:alpha val="100000"/>
              </a:srgbClr>
            </a:solidFill>
          </p:spPr>
          <p:txBody>
            <a:bodyPr/>
            <a:lstStyle/>
            <a:p>
              <a:endParaRPr/>
            </a:p>
          </p:txBody>
        </p:sp>
        <p:sp>
          <p:nvSpPr>
            <p:cNvPr id="23" name="rc23"/>
            <p:cNvSpPr/>
            <p:nvPr/>
          </p:nvSpPr>
          <p:spPr>
            <a:xfrm>
              <a:off x="2492662" y="1824873"/>
              <a:ext cx="106740" cy="1134081"/>
            </a:xfrm>
            <a:prstGeom prst="rect">
              <a:avLst/>
            </a:prstGeom>
            <a:solidFill>
              <a:srgbClr val="2C7FB8">
                <a:alpha val="100000"/>
              </a:srgbClr>
            </a:solidFill>
          </p:spPr>
          <p:txBody>
            <a:bodyPr/>
            <a:lstStyle/>
            <a:p>
              <a:endParaRPr/>
            </a:p>
          </p:txBody>
        </p:sp>
        <p:sp>
          <p:nvSpPr>
            <p:cNvPr id="24" name="rc24"/>
            <p:cNvSpPr/>
            <p:nvPr/>
          </p:nvSpPr>
          <p:spPr>
            <a:xfrm>
              <a:off x="2611263" y="1824873"/>
              <a:ext cx="106740" cy="1134081"/>
            </a:xfrm>
            <a:prstGeom prst="rect">
              <a:avLst/>
            </a:prstGeom>
            <a:solidFill>
              <a:srgbClr val="2C7FB8">
                <a:alpha val="100000"/>
              </a:srgbClr>
            </a:solidFill>
          </p:spPr>
          <p:txBody>
            <a:bodyPr/>
            <a:lstStyle/>
            <a:p>
              <a:endParaRPr/>
            </a:p>
          </p:txBody>
        </p:sp>
        <p:sp>
          <p:nvSpPr>
            <p:cNvPr id="25" name="rc25"/>
            <p:cNvSpPr/>
            <p:nvPr/>
          </p:nvSpPr>
          <p:spPr>
            <a:xfrm>
              <a:off x="2729863" y="1824873"/>
              <a:ext cx="106740" cy="1134081"/>
            </a:xfrm>
            <a:prstGeom prst="rect">
              <a:avLst/>
            </a:prstGeom>
            <a:solidFill>
              <a:srgbClr val="2C7FB8">
                <a:alpha val="100000"/>
              </a:srgbClr>
            </a:solidFill>
          </p:spPr>
          <p:txBody>
            <a:bodyPr/>
            <a:lstStyle/>
            <a:p>
              <a:endParaRPr/>
            </a:p>
          </p:txBody>
        </p:sp>
        <p:sp>
          <p:nvSpPr>
            <p:cNvPr id="26" name="rc26"/>
            <p:cNvSpPr/>
            <p:nvPr/>
          </p:nvSpPr>
          <p:spPr>
            <a:xfrm>
              <a:off x="2848463" y="1824873"/>
              <a:ext cx="106740" cy="1134081"/>
            </a:xfrm>
            <a:prstGeom prst="rect">
              <a:avLst/>
            </a:prstGeom>
            <a:solidFill>
              <a:srgbClr val="2C7FB8">
                <a:alpha val="100000"/>
              </a:srgbClr>
            </a:solidFill>
          </p:spPr>
          <p:txBody>
            <a:bodyPr/>
            <a:lstStyle/>
            <a:p>
              <a:endParaRPr/>
            </a:p>
          </p:txBody>
        </p:sp>
        <p:sp>
          <p:nvSpPr>
            <p:cNvPr id="27" name="rc27"/>
            <p:cNvSpPr/>
            <p:nvPr/>
          </p:nvSpPr>
          <p:spPr>
            <a:xfrm>
              <a:off x="2967064" y="1824873"/>
              <a:ext cx="106740" cy="1134081"/>
            </a:xfrm>
            <a:prstGeom prst="rect">
              <a:avLst/>
            </a:prstGeom>
            <a:solidFill>
              <a:srgbClr val="2C7FB8">
                <a:alpha val="100000"/>
              </a:srgbClr>
            </a:solidFill>
          </p:spPr>
          <p:txBody>
            <a:bodyPr/>
            <a:lstStyle/>
            <a:p>
              <a:endParaRPr/>
            </a:p>
          </p:txBody>
        </p:sp>
        <p:sp>
          <p:nvSpPr>
            <p:cNvPr id="28" name="rc28"/>
            <p:cNvSpPr/>
            <p:nvPr/>
          </p:nvSpPr>
          <p:spPr>
            <a:xfrm>
              <a:off x="3085664" y="1824873"/>
              <a:ext cx="106740" cy="1134081"/>
            </a:xfrm>
            <a:prstGeom prst="rect">
              <a:avLst/>
            </a:prstGeom>
            <a:solidFill>
              <a:srgbClr val="2C7FB8">
                <a:alpha val="100000"/>
              </a:srgbClr>
            </a:solidFill>
          </p:spPr>
          <p:txBody>
            <a:bodyPr/>
            <a:lstStyle/>
            <a:p>
              <a:endParaRPr/>
            </a:p>
          </p:txBody>
        </p:sp>
        <p:sp>
          <p:nvSpPr>
            <p:cNvPr id="29" name="pl29"/>
            <p:cNvSpPr/>
            <p:nvPr/>
          </p:nvSpPr>
          <p:spPr>
            <a:xfrm>
              <a:off x="714250"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30" name="pl30"/>
            <p:cNvSpPr/>
            <p:nvPr/>
          </p:nvSpPr>
          <p:spPr>
            <a:xfrm>
              <a:off x="1953031" y="1465747"/>
              <a:ext cx="1186003" cy="1323095"/>
            </a:xfrm>
            <a:custGeom>
              <a:avLst/>
              <a:gdLst/>
              <a:ahLst/>
              <a:cxnLst/>
              <a:rect l="0" t="0" r="0" b="0"/>
              <a:pathLst>
                <a:path w="1186003" h="1323095">
                  <a:moveTo>
                    <a:pt x="0" y="1323095"/>
                  </a:moveTo>
                  <a:lnTo>
                    <a:pt x="118600" y="982870"/>
                  </a:lnTo>
                  <a:lnTo>
                    <a:pt x="237200" y="774955"/>
                  </a:lnTo>
                  <a:lnTo>
                    <a:pt x="355801" y="359125"/>
                  </a:lnTo>
                  <a:lnTo>
                    <a:pt x="474401" y="37802"/>
                  </a:lnTo>
                  <a:lnTo>
                    <a:pt x="593001" y="18901"/>
                  </a:lnTo>
                  <a:lnTo>
                    <a:pt x="711602" y="37802"/>
                  </a:lnTo>
                  <a:lnTo>
                    <a:pt x="830202" y="18901"/>
                  </a:lnTo>
                  <a:lnTo>
                    <a:pt x="948802" y="18901"/>
                  </a:lnTo>
                  <a:lnTo>
                    <a:pt x="1067403" y="18901"/>
                  </a:lnTo>
                  <a:lnTo>
                    <a:pt x="1186003" y="0"/>
                  </a:lnTo>
                </a:path>
              </a:pathLst>
            </a:custGeom>
            <a:ln w="27101" cap="flat">
              <a:solidFill>
                <a:srgbClr val="000000">
                  <a:alpha val="80000"/>
                </a:srgbClr>
              </a:solidFill>
              <a:prstDash val="solid"/>
              <a:round/>
            </a:ln>
          </p:spPr>
          <p:txBody>
            <a:bodyPr/>
            <a:lstStyle/>
            <a:p>
              <a:endParaRPr/>
            </a:p>
          </p:txBody>
        </p:sp>
        <p:sp>
          <p:nvSpPr>
            <p:cNvPr id="31" name="tx31"/>
            <p:cNvSpPr/>
            <p:nvPr/>
          </p:nvSpPr>
          <p:spPr>
            <a:xfrm>
              <a:off x="885627"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N=21</a:t>
              </a:r>
            </a:p>
          </p:txBody>
        </p:sp>
        <p:sp>
          <p:nvSpPr>
            <p:cNvPr id="32" name="tx32"/>
            <p:cNvSpPr/>
            <p:nvPr/>
          </p:nvSpPr>
          <p:spPr>
            <a:xfrm rot="-5400000">
              <a:off x="2253057" y="197646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33" name="tx33"/>
            <p:cNvSpPr/>
            <p:nvPr/>
          </p:nvSpPr>
          <p:spPr>
            <a:xfrm rot="-5400000">
              <a:off x="2372164"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34" name="tx34"/>
            <p:cNvSpPr/>
            <p:nvPr/>
          </p:nvSpPr>
          <p:spPr>
            <a:xfrm rot="-5400000">
              <a:off x="2490765"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35" name="tx35"/>
            <p:cNvSpPr/>
            <p:nvPr/>
          </p:nvSpPr>
          <p:spPr>
            <a:xfrm rot="-5400000">
              <a:off x="2609365"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36" name="tx36"/>
            <p:cNvSpPr/>
            <p:nvPr/>
          </p:nvSpPr>
          <p:spPr>
            <a:xfrm rot="-5400000">
              <a:off x="2727965"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37" name="tx37"/>
            <p:cNvSpPr/>
            <p:nvPr/>
          </p:nvSpPr>
          <p:spPr>
            <a:xfrm rot="-5400000">
              <a:off x="2846566"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38" name="tx38"/>
            <p:cNvSpPr/>
            <p:nvPr/>
          </p:nvSpPr>
          <p:spPr>
            <a:xfrm rot="-5400000">
              <a:off x="2965166"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39" name="tx39"/>
            <p:cNvSpPr/>
            <p:nvPr/>
          </p:nvSpPr>
          <p:spPr>
            <a:xfrm rot="-5400000">
              <a:off x="3083766"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40" name="tx40"/>
            <p:cNvSpPr/>
            <p:nvPr/>
          </p:nvSpPr>
          <p:spPr>
            <a:xfrm>
              <a:off x="1929919" y="2544436"/>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41" name="tx41"/>
            <p:cNvSpPr/>
            <p:nvPr/>
          </p:nvSpPr>
          <p:spPr>
            <a:xfrm>
              <a:off x="2025409" y="2221427"/>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42" name="tx42"/>
            <p:cNvSpPr/>
            <p:nvPr/>
          </p:nvSpPr>
          <p:spPr>
            <a:xfrm>
              <a:off x="2144009" y="2166368"/>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43" name="tx43"/>
            <p:cNvSpPr/>
            <p:nvPr/>
          </p:nvSpPr>
          <p:spPr>
            <a:xfrm>
              <a:off x="3117337" y="1345168"/>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4" name="rc44"/>
            <p:cNvSpPr/>
            <p:nvPr/>
          </p:nvSpPr>
          <p:spPr>
            <a:xfrm>
              <a:off x="714250" y="875080"/>
              <a:ext cx="2596161" cy="2183107"/>
            </a:xfrm>
            <a:prstGeom prst="rect">
              <a:avLst/>
            </a:prstGeom>
            <a:ln w="13550" cap="rnd">
              <a:solidFill>
                <a:srgbClr val="999999">
                  <a:alpha val="100000"/>
                </a:srgbClr>
              </a:solidFill>
              <a:prstDash val="solid"/>
              <a:round/>
            </a:ln>
          </p:spPr>
          <p:txBody>
            <a:bodyPr/>
            <a:lstStyle/>
            <a:p>
              <a:endParaRPr/>
            </a:p>
          </p:txBody>
        </p:sp>
        <p:sp>
          <p:nvSpPr>
            <p:cNvPr id="45" name="pl45"/>
            <p:cNvSpPr/>
            <p:nvPr/>
          </p:nvSpPr>
          <p:spPr>
            <a:xfrm>
              <a:off x="714250"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714250" y="488647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14250" y="434643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714250" y="380639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88562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112282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13600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15972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183443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207163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230883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54603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278323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30204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rc59"/>
            <p:cNvSpPr/>
            <p:nvPr/>
          </p:nvSpPr>
          <p:spPr>
            <a:xfrm>
              <a:off x="1781060" y="5372510"/>
              <a:ext cx="106740" cy="54003"/>
            </a:xfrm>
            <a:prstGeom prst="rect">
              <a:avLst/>
            </a:prstGeom>
            <a:solidFill>
              <a:srgbClr val="2C7FB8">
                <a:alpha val="100000"/>
              </a:srgbClr>
            </a:solidFill>
          </p:spPr>
          <p:txBody>
            <a:bodyPr/>
            <a:lstStyle/>
            <a:p>
              <a:endParaRPr/>
            </a:p>
          </p:txBody>
        </p:sp>
        <p:sp>
          <p:nvSpPr>
            <p:cNvPr id="60" name="rc60"/>
            <p:cNvSpPr/>
            <p:nvPr/>
          </p:nvSpPr>
          <p:spPr>
            <a:xfrm>
              <a:off x="1899660" y="5318507"/>
              <a:ext cx="106740" cy="108007"/>
            </a:xfrm>
            <a:prstGeom prst="rect">
              <a:avLst/>
            </a:prstGeom>
            <a:solidFill>
              <a:srgbClr val="2C7FB8">
                <a:alpha val="100000"/>
              </a:srgbClr>
            </a:solidFill>
          </p:spPr>
          <p:txBody>
            <a:bodyPr/>
            <a:lstStyle/>
            <a:p>
              <a:endParaRPr/>
            </a:p>
          </p:txBody>
        </p:sp>
        <p:sp>
          <p:nvSpPr>
            <p:cNvPr id="61" name="rc61"/>
            <p:cNvSpPr/>
            <p:nvPr/>
          </p:nvSpPr>
          <p:spPr>
            <a:xfrm>
              <a:off x="2018261" y="5210499"/>
              <a:ext cx="106740" cy="216015"/>
            </a:xfrm>
            <a:prstGeom prst="rect">
              <a:avLst/>
            </a:prstGeom>
            <a:solidFill>
              <a:srgbClr val="2C7FB8">
                <a:alpha val="100000"/>
              </a:srgbClr>
            </a:solidFill>
          </p:spPr>
          <p:txBody>
            <a:bodyPr/>
            <a:lstStyle/>
            <a:p>
              <a:endParaRPr/>
            </a:p>
          </p:txBody>
        </p:sp>
        <p:sp>
          <p:nvSpPr>
            <p:cNvPr id="62" name="rc62"/>
            <p:cNvSpPr/>
            <p:nvPr/>
          </p:nvSpPr>
          <p:spPr>
            <a:xfrm>
              <a:off x="2136861" y="4832471"/>
              <a:ext cx="106740" cy="594042"/>
            </a:xfrm>
            <a:prstGeom prst="rect">
              <a:avLst/>
            </a:prstGeom>
            <a:solidFill>
              <a:srgbClr val="2C7FB8">
                <a:alpha val="100000"/>
              </a:srgbClr>
            </a:solidFill>
          </p:spPr>
          <p:txBody>
            <a:bodyPr/>
            <a:lstStyle/>
            <a:p>
              <a:endParaRPr/>
            </a:p>
          </p:txBody>
        </p:sp>
        <p:sp>
          <p:nvSpPr>
            <p:cNvPr id="63" name="rc63"/>
            <p:cNvSpPr/>
            <p:nvPr/>
          </p:nvSpPr>
          <p:spPr>
            <a:xfrm>
              <a:off x="2255461" y="4670460"/>
              <a:ext cx="106740" cy="756054"/>
            </a:xfrm>
            <a:prstGeom prst="rect">
              <a:avLst/>
            </a:prstGeom>
            <a:solidFill>
              <a:srgbClr val="2C7FB8">
                <a:alpha val="100000"/>
              </a:srgbClr>
            </a:solidFill>
          </p:spPr>
          <p:txBody>
            <a:bodyPr/>
            <a:lstStyle/>
            <a:p>
              <a:endParaRPr/>
            </a:p>
          </p:txBody>
        </p:sp>
        <p:sp>
          <p:nvSpPr>
            <p:cNvPr id="64" name="rc64"/>
            <p:cNvSpPr/>
            <p:nvPr/>
          </p:nvSpPr>
          <p:spPr>
            <a:xfrm>
              <a:off x="2374062" y="4670460"/>
              <a:ext cx="106740" cy="756054"/>
            </a:xfrm>
            <a:prstGeom prst="rect">
              <a:avLst/>
            </a:prstGeom>
            <a:solidFill>
              <a:srgbClr val="2C7FB8">
                <a:alpha val="100000"/>
              </a:srgbClr>
            </a:solidFill>
          </p:spPr>
          <p:txBody>
            <a:bodyPr/>
            <a:lstStyle/>
            <a:p>
              <a:endParaRPr/>
            </a:p>
          </p:txBody>
        </p:sp>
        <p:sp>
          <p:nvSpPr>
            <p:cNvPr id="65" name="rc65"/>
            <p:cNvSpPr/>
            <p:nvPr/>
          </p:nvSpPr>
          <p:spPr>
            <a:xfrm>
              <a:off x="2492662" y="4616456"/>
              <a:ext cx="106740" cy="810058"/>
            </a:xfrm>
            <a:prstGeom prst="rect">
              <a:avLst/>
            </a:prstGeom>
            <a:solidFill>
              <a:srgbClr val="2C7FB8">
                <a:alpha val="100000"/>
              </a:srgbClr>
            </a:solidFill>
          </p:spPr>
          <p:txBody>
            <a:bodyPr/>
            <a:lstStyle/>
            <a:p>
              <a:endParaRPr/>
            </a:p>
          </p:txBody>
        </p:sp>
        <p:sp>
          <p:nvSpPr>
            <p:cNvPr id="66" name="rc66"/>
            <p:cNvSpPr/>
            <p:nvPr/>
          </p:nvSpPr>
          <p:spPr>
            <a:xfrm>
              <a:off x="2611263" y="4562452"/>
              <a:ext cx="106740" cy="864062"/>
            </a:xfrm>
            <a:prstGeom prst="rect">
              <a:avLst/>
            </a:prstGeom>
            <a:solidFill>
              <a:srgbClr val="2C7FB8">
                <a:alpha val="100000"/>
              </a:srgbClr>
            </a:solidFill>
          </p:spPr>
          <p:txBody>
            <a:bodyPr/>
            <a:lstStyle/>
            <a:p>
              <a:endParaRPr/>
            </a:p>
          </p:txBody>
        </p:sp>
        <p:sp>
          <p:nvSpPr>
            <p:cNvPr id="67" name="rc67"/>
            <p:cNvSpPr/>
            <p:nvPr/>
          </p:nvSpPr>
          <p:spPr>
            <a:xfrm>
              <a:off x="2729863" y="4562452"/>
              <a:ext cx="106740" cy="864062"/>
            </a:xfrm>
            <a:prstGeom prst="rect">
              <a:avLst/>
            </a:prstGeom>
            <a:solidFill>
              <a:srgbClr val="2C7FB8">
                <a:alpha val="100000"/>
              </a:srgbClr>
            </a:solidFill>
          </p:spPr>
          <p:txBody>
            <a:bodyPr/>
            <a:lstStyle/>
            <a:p>
              <a:endParaRPr/>
            </a:p>
          </p:txBody>
        </p:sp>
        <p:sp>
          <p:nvSpPr>
            <p:cNvPr id="68" name="rc68"/>
            <p:cNvSpPr/>
            <p:nvPr/>
          </p:nvSpPr>
          <p:spPr>
            <a:xfrm>
              <a:off x="2848463" y="4562452"/>
              <a:ext cx="106740" cy="864062"/>
            </a:xfrm>
            <a:prstGeom prst="rect">
              <a:avLst/>
            </a:prstGeom>
            <a:solidFill>
              <a:srgbClr val="2C7FB8">
                <a:alpha val="100000"/>
              </a:srgbClr>
            </a:solidFill>
          </p:spPr>
          <p:txBody>
            <a:bodyPr/>
            <a:lstStyle/>
            <a:p>
              <a:endParaRPr/>
            </a:p>
          </p:txBody>
        </p:sp>
        <p:sp>
          <p:nvSpPr>
            <p:cNvPr id="69" name="rc69"/>
            <p:cNvSpPr/>
            <p:nvPr/>
          </p:nvSpPr>
          <p:spPr>
            <a:xfrm>
              <a:off x="2967064" y="4562452"/>
              <a:ext cx="106740" cy="864062"/>
            </a:xfrm>
            <a:prstGeom prst="rect">
              <a:avLst/>
            </a:prstGeom>
            <a:solidFill>
              <a:srgbClr val="2C7FB8">
                <a:alpha val="100000"/>
              </a:srgbClr>
            </a:solidFill>
          </p:spPr>
          <p:txBody>
            <a:bodyPr/>
            <a:lstStyle/>
            <a:p>
              <a:endParaRPr/>
            </a:p>
          </p:txBody>
        </p:sp>
        <p:sp>
          <p:nvSpPr>
            <p:cNvPr id="70" name="rc70"/>
            <p:cNvSpPr/>
            <p:nvPr/>
          </p:nvSpPr>
          <p:spPr>
            <a:xfrm>
              <a:off x="3085664" y="4508448"/>
              <a:ext cx="106740" cy="918066"/>
            </a:xfrm>
            <a:prstGeom prst="rect">
              <a:avLst/>
            </a:prstGeom>
            <a:solidFill>
              <a:srgbClr val="2C7FB8">
                <a:alpha val="100000"/>
              </a:srgbClr>
            </a:solidFill>
          </p:spPr>
          <p:txBody>
            <a:bodyPr/>
            <a:lstStyle/>
            <a:p>
              <a:endParaRPr/>
            </a:p>
          </p:txBody>
        </p:sp>
        <p:sp>
          <p:nvSpPr>
            <p:cNvPr id="71" name="pl71"/>
            <p:cNvSpPr/>
            <p:nvPr/>
          </p:nvSpPr>
          <p:spPr>
            <a:xfrm>
              <a:off x="714250"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72" name="pl72"/>
            <p:cNvSpPr/>
            <p:nvPr/>
          </p:nvSpPr>
          <p:spPr>
            <a:xfrm>
              <a:off x="885627" y="4405841"/>
              <a:ext cx="2253406" cy="1020673"/>
            </a:xfrm>
            <a:custGeom>
              <a:avLst/>
              <a:gdLst/>
              <a:ahLst/>
              <a:cxnLst/>
              <a:rect l="0" t="0" r="0" b="0"/>
              <a:pathLst>
                <a:path w="2253406" h="1020673">
                  <a:moveTo>
                    <a:pt x="0" y="1020673"/>
                  </a:moveTo>
                  <a:lnTo>
                    <a:pt x="118600" y="1020673"/>
                  </a:lnTo>
                  <a:lnTo>
                    <a:pt x="237200" y="1020673"/>
                  </a:lnTo>
                  <a:lnTo>
                    <a:pt x="355801" y="1020673"/>
                  </a:lnTo>
                  <a:lnTo>
                    <a:pt x="474401" y="1020673"/>
                  </a:lnTo>
                  <a:lnTo>
                    <a:pt x="593001" y="1020673"/>
                  </a:lnTo>
                  <a:lnTo>
                    <a:pt x="711602" y="1020673"/>
                  </a:lnTo>
                  <a:lnTo>
                    <a:pt x="830202" y="1020673"/>
                  </a:lnTo>
                  <a:lnTo>
                    <a:pt x="948802" y="812758"/>
                  </a:lnTo>
                  <a:lnTo>
                    <a:pt x="1067403" y="774955"/>
                  </a:lnTo>
                  <a:lnTo>
                    <a:pt x="1186003" y="737153"/>
                  </a:lnTo>
                  <a:lnTo>
                    <a:pt x="1304604" y="396928"/>
                  </a:lnTo>
                  <a:lnTo>
                    <a:pt x="1423204" y="207915"/>
                  </a:lnTo>
                  <a:lnTo>
                    <a:pt x="1541804" y="207915"/>
                  </a:lnTo>
                  <a:lnTo>
                    <a:pt x="1660405" y="75605"/>
                  </a:lnTo>
                  <a:lnTo>
                    <a:pt x="1779005" y="113408"/>
                  </a:lnTo>
                  <a:lnTo>
                    <a:pt x="1897605" y="113408"/>
                  </a:lnTo>
                  <a:lnTo>
                    <a:pt x="2016206" y="94506"/>
                  </a:lnTo>
                  <a:lnTo>
                    <a:pt x="2134806" y="94506"/>
                  </a:lnTo>
                  <a:lnTo>
                    <a:pt x="2253406" y="0"/>
                  </a:lnTo>
                </a:path>
              </a:pathLst>
            </a:custGeom>
            <a:ln w="27101" cap="flat">
              <a:solidFill>
                <a:srgbClr val="000000">
                  <a:alpha val="80000"/>
                </a:srgbClr>
              </a:solidFill>
              <a:prstDash val="solid"/>
              <a:round/>
            </a:ln>
          </p:spPr>
          <p:txBody>
            <a:bodyPr/>
            <a:lstStyle/>
            <a:p>
              <a:endParaRPr/>
            </a:p>
          </p:txBody>
        </p:sp>
        <p:sp>
          <p:nvSpPr>
            <p:cNvPr id="73" name="tx73"/>
            <p:cNvSpPr/>
            <p:nvPr/>
          </p:nvSpPr>
          <p:spPr>
            <a:xfrm>
              <a:off x="885627"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N=21</a:t>
              </a:r>
            </a:p>
          </p:txBody>
        </p:sp>
        <p:sp>
          <p:nvSpPr>
            <p:cNvPr id="74" name="tx74"/>
            <p:cNvSpPr/>
            <p:nvPr/>
          </p:nvSpPr>
          <p:spPr>
            <a:xfrm rot="-5400000">
              <a:off x="2490257" y="4660036"/>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75" name="tx75"/>
            <p:cNvSpPr/>
            <p:nvPr/>
          </p:nvSpPr>
          <p:spPr>
            <a:xfrm rot="-5400000">
              <a:off x="2608858" y="4606032"/>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76" name="tx76"/>
            <p:cNvSpPr/>
            <p:nvPr/>
          </p:nvSpPr>
          <p:spPr>
            <a:xfrm rot="-5400000">
              <a:off x="2727458" y="4606032"/>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77" name="tx77"/>
            <p:cNvSpPr/>
            <p:nvPr/>
          </p:nvSpPr>
          <p:spPr>
            <a:xfrm rot="-5400000">
              <a:off x="2846058" y="4606032"/>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78" name="tx78"/>
            <p:cNvSpPr/>
            <p:nvPr/>
          </p:nvSpPr>
          <p:spPr>
            <a:xfrm rot="-5400000">
              <a:off x="2964659" y="4606032"/>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79" name="tx79"/>
            <p:cNvSpPr/>
            <p:nvPr/>
          </p:nvSpPr>
          <p:spPr>
            <a:xfrm rot="-5400000">
              <a:off x="3083766" y="455253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80" name="tx80"/>
            <p:cNvSpPr/>
            <p:nvPr/>
          </p:nvSpPr>
          <p:spPr>
            <a:xfrm>
              <a:off x="1811319" y="528302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81" name="tx81"/>
            <p:cNvSpPr/>
            <p:nvPr/>
          </p:nvSpPr>
          <p:spPr>
            <a:xfrm>
              <a:off x="1929919" y="5229025"/>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2</a:t>
              </a:r>
            </a:p>
          </p:txBody>
        </p:sp>
        <p:sp>
          <p:nvSpPr>
            <p:cNvPr id="82" name="tx82"/>
            <p:cNvSpPr/>
            <p:nvPr/>
          </p:nvSpPr>
          <p:spPr>
            <a:xfrm>
              <a:off x="2048520" y="5121260"/>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83" name="tx83"/>
            <p:cNvSpPr/>
            <p:nvPr/>
          </p:nvSpPr>
          <p:spPr>
            <a:xfrm>
              <a:off x="2144009" y="474299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84" name="tx84"/>
            <p:cNvSpPr/>
            <p:nvPr/>
          </p:nvSpPr>
          <p:spPr>
            <a:xfrm>
              <a:off x="2262610" y="4580978"/>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85" name="tx85"/>
            <p:cNvSpPr/>
            <p:nvPr/>
          </p:nvSpPr>
          <p:spPr>
            <a:xfrm>
              <a:off x="2381210" y="4580978"/>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86" name="tx86"/>
            <p:cNvSpPr/>
            <p:nvPr/>
          </p:nvSpPr>
          <p:spPr>
            <a:xfrm>
              <a:off x="3117337" y="4285261"/>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87" name="rc87"/>
            <p:cNvSpPr/>
            <p:nvPr/>
          </p:nvSpPr>
          <p:spPr>
            <a:xfrm>
              <a:off x="714250" y="3342639"/>
              <a:ext cx="2596161" cy="2183107"/>
            </a:xfrm>
            <a:prstGeom prst="rect">
              <a:avLst/>
            </a:prstGeom>
            <a:ln w="13550" cap="rnd">
              <a:solidFill>
                <a:srgbClr val="999999">
                  <a:alpha val="100000"/>
                </a:srgbClr>
              </a:solidFill>
              <a:prstDash val="solid"/>
              <a:round/>
            </a:ln>
          </p:spPr>
          <p:txBody>
            <a:bodyPr/>
            <a:lstStyle/>
            <a:p>
              <a:endParaRPr/>
            </a:p>
          </p:txBody>
        </p:sp>
        <p:sp>
          <p:nvSpPr>
            <p:cNvPr id="88" name="pl88"/>
            <p:cNvSpPr/>
            <p:nvPr/>
          </p:nvSpPr>
          <p:spPr>
            <a:xfrm>
              <a:off x="3380001"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380001" y="241891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380001" y="187887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3380001" y="133883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355137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378857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02578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26298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50018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473738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497458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21178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44898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568618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rc102"/>
            <p:cNvSpPr/>
            <p:nvPr/>
          </p:nvSpPr>
          <p:spPr>
            <a:xfrm>
              <a:off x="5277014" y="2634932"/>
              <a:ext cx="106740" cy="324023"/>
            </a:xfrm>
            <a:prstGeom prst="rect">
              <a:avLst/>
            </a:prstGeom>
            <a:solidFill>
              <a:srgbClr val="2C7FB8">
                <a:alpha val="100000"/>
              </a:srgbClr>
            </a:solidFill>
          </p:spPr>
          <p:txBody>
            <a:bodyPr/>
            <a:lstStyle/>
            <a:p>
              <a:endParaRPr/>
            </a:p>
          </p:txBody>
        </p:sp>
        <p:sp>
          <p:nvSpPr>
            <p:cNvPr id="103" name="rc103"/>
            <p:cNvSpPr/>
            <p:nvPr/>
          </p:nvSpPr>
          <p:spPr>
            <a:xfrm>
              <a:off x="5395614" y="2472920"/>
              <a:ext cx="106740" cy="486035"/>
            </a:xfrm>
            <a:prstGeom prst="rect">
              <a:avLst/>
            </a:prstGeom>
            <a:solidFill>
              <a:srgbClr val="2C7FB8">
                <a:alpha val="100000"/>
              </a:srgbClr>
            </a:solidFill>
          </p:spPr>
          <p:txBody>
            <a:bodyPr/>
            <a:lstStyle/>
            <a:p>
              <a:endParaRPr/>
            </a:p>
          </p:txBody>
        </p:sp>
        <p:sp>
          <p:nvSpPr>
            <p:cNvPr id="104" name="rc104"/>
            <p:cNvSpPr/>
            <p:nvPr/>
          </p:nvSpPr>
          <p:spPr>
            <a:xfrm>
              <a:off x="5514214" y="2418916"/>
              <a:ext cx="106740" cy="540039"/>
            </a:xfrm>
            <a:prstGeom prst="rect">
              <a:avLst/>
            </a:prstGeom>
            <a:solidFill>
              <a:srgbClr val="2C7FB8">
                <a:alpha val="100000"/>
              </a:srgbClr>
            </a:solidFill>
          </p:spPr>
          <p:txBody>
            <a:bodyPr/>
            <a:lstStyle/>
            <a:p>
              <a:endParaRPr/>
            </a:p>
          </p:txBody>
        </p:sp>
        <p:sp>
          <p:nvSpPr>
            <p:cNvPr id="105" name="rc105"/>
            <p:cNvSpPr/>
            <p:nvPr/>
          </p:nvSpPr>
          <p:spPr>
            <a:xfrm>
              <a:off x="5632815" y="2148897"/>
              <a:ext cx="106740" cy="810058"/>
            </a:xfrm>
            <a:prstGeom prst="rect">
              <a:avLst/>
            </a:prstGeom>
            <a:solidFill>
              <a:srgbClr val="2C7FB8">
                <a:alpha val="100000"/>
              </a:srgbClr>
            </a:solidFill>
          </p:spPr>
          <p:txBody>
            <a:bodyPr/>
            <a:lstStyle/>
            <a:p>
              <a:endParaRPr/>
            </a:p>
          </p:txBody>
        </p:sp>
        <p:sp>
          <p:nvSpPr>
            <p:cNvPr id="106" name="rc106"/>
            <p:cNvSpPr/>
            <p:nvPr/>
          </p:nvSpPr>
          <p:spPr>
            <a:xfrm>
              <a:off x="5751415" y="1878877"/>
              <a:ext cx="106740" cy="1080078"/>
            </a:xfrm>
            <a:prstGeom prst="rect">
              <a:avLst/>
            </a:prstGeom>
            <a:solidFill>
              <a:srgbClr val="2C7FB8">
                <a:alpha val="100000"/>
              </a:srgbClr>
            </a:solidFill>
          </p:spPr>
          <p:txBody>
            <a:bodyPr/>
            <a:lstStyle/>
            <a:p>
              <a:endParaRPr/>
            </a:p>
          </p:txBody>
        </p:sp>
        <p:sp>
          <p:nvSpPr>
            <p:cNvPr id="107" name="pl107"/>
            <p:cNvSpPr/>
            <p:nvPr/>
          </p:nvSpPr>
          <p:spPr>
            <a:xfrm>
              <a:off x="3380001"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08" name="pl108"/>
            <p:cNvSpPr/>
            <p:nvPr/>
          </p:nvSpPr>
          <p:spPr>
            <a:xfrm>
              <a:off x="5330384" y="1862676"/>
              <a:ext cx="474401" cy="963969"/>
            </a:xfrm>
            <a:custGeom>
              <a:avLst/>
              <a:gdLst/>
              <a:ahLst/>
              <a:cxnLst/>
              <a:rect l="0" t="0" r="0" b="0"/>
              <a:pathLst>
                <a:path w="474401" h="963969">
                  <a:moveTo>
                    <a:pt x="0" y="963969"/>
                  </a:moveTo>
                  <a:lnTo>
                    <a:pt x="118600" y="831660"/>
                  </a:lnTo>
                  <a:lnTo>
                    <a:pt x="237200" y="623745"/>
                  </a:lnTo>
                  <a:lnTo>
                    <a:pt x="355801" y="378027"/>
                  </a:lnTo>
                  <a:lnTo>
                    <a:pt x="474401" y="0"/>
                  </a:lnTo>
                </a:path>
              </a:pathLst>
            </a:custGeom>
            <a:ln w="27101" cap="flat">
              <a:solidFill>
                <a:srgbClr val="000000">
                  <a:alpha val="80000"/>
                </a:srgbClr>
              </a:solidFill>
              <a:prstDash val="solid"/>
              <a:round/>
            </a:ln>
          </p:spPr>
          <p:txBody>
            <a:bodyPr/>
            <a:lstStyle/>
            <a:p>
              <a:endParaRPr/>
            </a:p>
          </p:txBody>
        </p:sp>
        <p:sp>
          <p:nvSpPr>
            <p:cNvPr id="109" name="tx109"/>
            <p:cNvSpPr/>
            <p:nvPr/>
          </p:nvSpPr>
          <p:spPr>
            <a:xfrm>
              <a:off x="3551378"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N=21</a:t>
              </a:r>
            </a:p>
          </p:txBody>
        </p:sp>
        <p:sp>
          <p:nvSpPr>
            <p:cNvPr id="110" name="tx110"/>
            <p:cNvSpPr/>
            <p:nvPr/>
          </p:nvSpPr>
          <p:spPr>
            <a:xfrm rot="-5400000">
              <a:off x="5630410" y="219247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111" name="tx111"/>
            <p:cNvSpPr/>
            <p:nvPr/>
          </p:nvSpPr>
          <p:spPr>
            <a:xfrm rot="-5400000">
              <a:off x="5749010" y="1922458"/>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112" name="tx112"/>
            <p:cNvSpPr/>
            <p:nvPr/>
          </p:nvSpPr>
          <p:spPr>
            <a:xfrm>
              <a:off x="5307273" y="2544436"/>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13" name="tx113"/>
            <p:cNvSpPr/>
            <p:nvPr/>
          </p:nvSpPr>
          <p:spPr>
            <a:xfrm>
              <a:off x="5425873" y="2382424"/>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114" name="tx114"/>
            <p:cNvSpPr/>
            <p:nvPr/>
          </p:nvSpPr>
          <p:spPr>
            <a:xfrm>
              <a:off x="5521362" y="232842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10</a:t>
              </a:r>
            </a:p>
          </p:txBody>
        </p:sp>
        <p:sp>
          <p:nvSpPr>
            <p:cNvPr id="115" name="tx115"/>
            <p:cNvSpPr/>
            <p:nvPr/>
          </p:nvSpPr>
          <p:spPr>
            <a:xfrm>
              <a:off x="5783088" y="1742097"/>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116" name="rc116"/>
            <p:cNvSpPr/>
            <p:nvPr/>
          </p:nvSpPr>
          <p:spPr>
            <a:xfrm>
              <a:off x="3380001" y="875080"/>
              <a:ext cx="2596161" cy="2183107"/>
            </a:xfrm>
            <a:prstGeom prst="rect">
              <a:avLst/>
            </a:prstGeom>
            <a:ln w="13550" cap="rnd">
              <a:solidFill>
                <a:srgbClr val="999999">
                  <a:alpha val="100000"/>
                </a:srgbClr>
              </a:solidFill>
              <a:prstDash val="solid"/>
              <a:round/>
            </a:ln>
          </p:spPr>
          <p:txBody>
            <a:bodyPr/>
            <a:lstStyle/>
            <a:p>
              <a:endParaRPr/>
            </a:p>
          </p:txBody>
        </p:sp>
        <p:sp>
          <p:nvSpPr>
            <p:cNvPr id="117" name="pl117"/>
            <p:cNvSpPr/>
            <p:nvPr/>
          </p:nvSpPr>
          <p:spPr>
            <a:xfrm>
              <a:off x="3380001"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3380001" y="488647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380001" y="434643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380001" y="380639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55137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378857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402578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426298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450018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473738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497458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521178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544898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568618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rc131"/>
            <p:cNvSpPr/>
            <p:nvPr/>
          </p:nvSpPr>
          <p:spPr>
            <a:xfrm>
              <a:off x="3853809" y="5372510"/>
              <a:ext cx="106740" cy="54003"/>
            </a:xfrm>
            <a:prstGeom prst="rect">
              <a:avLst/>
            </a:prstGeom>
            <a:solidFill>
              <a:srgbClr val="2C7FB8">
                <a:alpha val="100000"/>
              </a:srgbClr>
            </a:solidFill>
          </p:spPr>
          <p:txBody>
            <a:bodyPr/>
            <a:lstStyle/>
            <a:p>
              <a:endParaRPr/>
            </a:p>
          </p:txBody>
        </p:sp>
        <p:sp>
          <p:nvSpPr>
            <p:cNvPr id="132" name="rc132"/>
            <p:cNvSpPr/>
            <p:nvPr/>
          </p:nvSpPr>
          <p:spPr>
            <a:xfrm>
              <a:off x="3972410" y="5372510"/>
              <a:ext cx="106740" cy="54003"/>
            </a:xfrm>
            <a:prstGeom prst="rect">
              <a:avLst/>
            </a:prstGeom>
            <a:solidFill>
              <a:srgbClr val="2C7FB8">
                <a:alpha val="100000"/>
              </a:srgbClr>
            </a:solidFill>
          </p:spPr>
          <p:txBody>
            <a:bodyPr/>
            <a:lstStyle/>
            <a:p>
              <a:endParaRPr/>
            </a:p>
          </p:txBody>
        </p:sp>
        <p:sp>
          <p:nvSpPr>
            <p:cNvPr id="133" name="rc133"/>
            <p:cNvSpPr/>
            <p:nvPr/>
          </p:nvSpPr>
          <p:spPr>
            <a:xfrm>
              <a:off x="4091010" y="5372510"/>
              <a:ext cx="106740" cy="54003"/>
            </a:xfrm>
            <a:prstGeom prst="rect">
              <a:avLst/>
            </a:prstGeom>
            <a:solidFill>
              <a:srgbClr val="2C7FB8">
                <a:alpha val="100000"/>
              </a:srgbClr>
            </a:solidFill>
          </p:spPr>
          <p:txBody>
            <a:bodyPr/>
            <a:lstStyle/>
            <a:p>
              <a:endParaRPr/>
            </a:p>
          </p:txBody>
        </p:sp>
        <p:sp>
          <p:nvSpPr>
            <p:cNvPr id="134" name="rc134"/>
            <p:cNvSpPr/>
            <p:nvPr/>
          </p:nvSpPr>
          <p:spPr>
            <a:xfrm>
              <a:off x="4209610" y="5210499"/>
              <a:ext cx="106740" cy="216015"/>
            </a:xfrm>
            <a:prstGeom prst="rect">
              <a:avLst/>
            </a:prstGeom>
            <a:solidFill>
              <a:srgbClr val="2C7FB8">
                <a:alpha val="100000"/>
              </a:srgbClr>
            </a:solidFill>
          </p:spPr>
          <p:txBody>
            <a:bodyPr/>
            <a:lstStyle/>
            <a:p>
              <a:endParaRPr/>
            </a:p>
          </p:txBody>
        </p:sp>
        <p:sp>
          <p:nvSpPr>
            <p:cNvPr id="135" name="rc135"/>
            <p:cNvSpPr/>
            <p:nvPr/>
          </p:nvSpPr>
          <p:spPr>
            <a:xfrm>
              <a:off x="4328211" y="5156495"/>
              <a:ext cx="106740" cy="270019"/>
            </a:xfrm>
            <a:prstGeom prst="rect">
              <a:avLst/>
            </a:prstGeom>
            <a:solidFill>
              <a:srgbClr val="2C7FB8">
                <a:alpha val="100000"/>
              </a:srgbClr>
            </a:solidFill>
          </p:spPr>
          <p:txBody>
            <a:bodyPr/>
            <a:lstStyle/>
            <a:p>
              <a:endParaRPr/>
            </a:p>
          </p:txBody>
        </p:sp>
        <p:sp>
          <p:nvSpPr>
            <p:cNvPr id="136" name="rc136"/>
            <p:cNvSpPr/>
            <p:nvPr/>
          </p:nvSpPr>
          <p:spPr>
            <a:xfrm>
              <a:off x="4446811" y="4724464"/>
              <a:ext cx="106740" cy="702050"/>
            </a:xfrm>
            <a:prstGeom prst="rect">
              <a:avLst/>
            </a:prstGeom>
            <a:solidFill>
              <a:srgbClr val="2C7FB8">
                <a:alpha val="100000"/>
              </a:srgbClr>
            </a:solidFill>
          </p:spPr>
          <p:txBody>
            <a:bodyPr/>
            <a:lstStyle/>
            <a:p>
              <a:endParaRPr/>
            </a:p>
          </p:txBody>
        </p:sp>
        <p:sp>
          <p:nvSpPr>
            <p:cNvPr id="137" name="rc137"/>
            <p:cNvSpPr/>
            <p:nvPr/>
          </p:nvSpPr>
          <p:spPr>
            <a:xfrm>
              <a:off x="4565411" y="4562452"/>
              <a:ext cx="106740" cy="864062"/>
            </a:xfrm>
            <a:prstGeom prst="rect">
              <a:avLst/>
            </a:prstGeom>
            <a:solidFill>
              <a:srgbClr val="2C7FB8">
                <a:alpha val="100000"/>
              </a:srgbClr>
            </a:solidFill>
          </p:spPr>
          <p:txBody>
            <a:bodyPr/>
            <a:lstStyle/>
            <a:p>
              <a:endParaRPr/>
            </a:p>
          </p:txBody>
        </p:sp>
        <p:sp>
          <p:nvSpPr>
            <p:cNvPr id="138" name="rc138"/>
            <p:cNvSpPr/>
            <p:nvPr/>
          </p:nvSpPr>
          <p:spPr>
            <a:xfrm>
              <a:off x="4684012" y="4562452"/>
              <a:ext cx="106740" cy="864062"/>
            </a:xfrm>
            <a:prstGeom prst="rect">
              <a:avLst/>
            </a:prstGeom>
            <a:solidFill>
              <a:srgbClr val="2C7FB8">
                <a:alpha val="100000"/>
              </a:srgbClr>
            </a:solidFill>
          </p:spPr>
          <p:txBody>
            <a:bodyPr/>
            <a:lstStyle/>
            <a:p>
              <a:endParaRPr/>
            </a:p>
          </p:txBody>
        </p:sp>
        <p:sp>
          <p:nvSpPr>
            <p:cNvPr id="139" name="rc139"/>
            <p:cNvSpPr/>
            <p:nvPr/>
          </p:nvSpPr>
          <p:spPr>
            <a:xfrm>
              <a:off x="4802612" y="4562452"/>
              <a:ext cx="106740" cy="864062"/>
            </a:xfrm>
            <a:prstGeom prst="rect">
              <a:avLst/>
            </a:prstGeom>
            <a:solidFill>
              <a:srgbClr val="2C7FB8">
                <a:alpha val="100000"/>
              </a:srgbClr>
            </a:solidFill>
          </p:spPr>
          <p:txBody>
            <a:bodyPr/>
            <a:lstStyle/>
            <a:p>
              <a:endParaRPr/>
            </a:p>
          </p:txBody>
        </p:sp>
        <p:sp>
          <p:nvSpPr>
            <p:cNvPr id="140" name="rc140"/>
            <p:cNvSpPr/>
            <p:nvPr/>
          </p:nvSpPr>
          <p:spPr>
            <a:xfrm>
              <a:off x="4921212" y="4454444"/>
              <a:ext cx="106740" cy="972070"/>
            </a:xfrm>
            <a:prstGeom prst="rect">
              <a:avLst/>
            </a:prstGeom>
            <a:solidFill>
              <a:srgbClr val="2C7FB8">
                <a:alpha val="100000"/>
              </a:srgbClr>
            </a:solidFill>
          </p:spPr>
          <p:txBody>
            <a:bodyPr/>
            <a:lstStyle/>
            <a:p>
              <a:endParaRPr/>
            </a:p>
          </p:txBody>
        </p:sp>
        <p:sp>
          <p:nvSpPr>
            <p:cNvPr id="141" name="rc141"/>
            <p:cNvSpPr/>
            <p:nvPr/>
          </p:nvSpPr>
          <p:spPr>
            <a:xfrm>
              <a:off x="5039813" y="4454444"/>
              <a:ext cx="106740" cy="972070"/>
            </a:xfrm>
            <a:prstGeom prst="rect">
              <a:avLst/>
            </a:prstGeom>
            <a:solidFill>
              <a:srgbClr val="2C7FB8">
                <a:alpha val="100000"/>
              </a:srgbClr>
            </a:solidFill>
          </p:spPr>
          <p:txBody>
            <a:bodyPr/>
            <a:lstStyle/>
            <a:p>
              <a:endParaRPr/>
            </a:p>
          </p:txBody>
        </p:sp>
        <p:sp>
          <p:nvSpPr>
            <p:cNvPr id="142" name="rc142"/>
            <p:cNvSpPr/>
            <p:nvPr/>
          </p:nvSpPr>
          <p:spPr>
            <a:xfrm>
              <a:off x="5158413" y="4454444"/>
              <a:ext cx="106740" cy="972070"/>
            </a:xfrm>
            <a:prstGeom prst="rect">
              <a:avLst/>
            </a:prstGeom>
            <a:solidFill>
              <a:srgbClr val="2C7FB8">
                <a:alpha val="100000"/>
              </a:srgbClr>
            </a:solidFill>
          </p:spPr>
          <p:txBody>
            <a:bodyPr/>
            <a:lstStyle/>
            <a:p>
              <a:endParaRPr/>
            </a:p>
          </p:txBody>
        </p:sp>
        <p:sp>
          <p:nvSpPr>
            <p:cNvPr id="143" name="rc143"/>
            <p:cNvSpPr/>
            <p:nvPr/>
          </p:nvSpPr>
          <p:spPr>
            <a:xfrm>
              <a:off x="5277014" y="4454444"/>
              <a:ext cx="106740" cy="972070"/>
            </a:xfrm>
            <a:prstGeom prst="rect">
              <a:avLst/>
            </a:prstGeom>
            <a:solidFill>
              <a:srgbClr val="2C7FB8">
                <a:alpha val="100000"/>
              </a:srgbClr>
            </a:solidFill>
          </p:spPr>
          <p:txBody>
            <a:bodyPr/>
            <a:lstStyle/>
            <a:p>
              <a:endParaRPr/>
            </a:p>
          </p:txBody>
        </p:sp>
        <p:sp>
          <p:nvSpPr>
            <p:cNvPr id="144" name="rc144"/>
            <p:cNvSpPr/>
            <p:nvPr/>
          </p:nvSpPr>
          <p:spPr>
            <a:xfrm>
              <a:off x="5395614" y="4454444"/>
              <a:ext cx="106740" cy="972070"/>
            </a:xfrm>
            <a:prstGeom prst="rect">
              <a:avLst/>
            </a:prstGeom>
            <a:solidFill>
              <a:srgbClr val="2C7FB8">
                <a:alpha val="100000"/>
              </a:srgbClr>
            </a:solidFill>
          </p:spPr>
          <p:txBody>
            <a:bodyPr/>
            <a:lstStyle/>
            <a:p>
              <a:endParaRPr/>
            </a:p>
          </p:txBody>
        </p:sp>
        <p:sp>
          <p:nvSpPr>
            <p:cNvPr id="145" name="rc145"/>
            <p:cNvSpPr/>
            <p:nvPr/>
          </p:nvSpPr>
          <p:spPr>
            <a:xfrm>
              <a:off x="5514214" y="4454444"/>
              <a:ext cx="106740" cy="972070"/>
            </a:xfrm>
            <a:prstGeom prst="rect">
              <a:avLst/>
            </a:prstGeom>
            <a:solidFill>
              <a:srgbClr val="2C7FB8">
                <a:alpha val="100000"/>
              </a:srgbClr>
            </a:solidFill>
          </p:spPr>
          <p:txBody>
            <a:bodyPr/>
            <a:lstStyle/>
            <a:p>
              <a:endParaRPr/>
            </a:p>
          </p:txBody>
        </p:sp>
        <p:sp>
          <p:nvSpPr>
            <p:cNvPr id="146" name="rc146"/>
            <p:cNvSpPr/>
            <p:nvPr/>
          </p:nvSpPr>
          <p:spPr>
            <a:xfrm>
              <a:off x="5632815" y="4454444"/>
              <a:ext cx="106740" cy="972070"/>
            </a:xfrm>
            <a:prstGeom prst="rect">
              <a:avLst/>
            </a:prstGeom>
            <a:solidFill>
              <a:srgbClr val="2C7FB8">
                <a:alpha val="100000"/>
              </a:srgbClr>
            </a:solidFill>
          </p:spPr>
          <p:txBody>
            <a:bodyPr/>
            <a:lstStyle/>
            <a:p>
              <a:endParaRPr/>
            </a:p>
          </p:txBody>
        </p:sp>
        <p:sp>
          <p:nvSpPr>
            <p:cNvPr id="147" name="rc147"/>
            <p:cNvSpPr/>
            <p:nvPr/>
          </p:nvSpPr>
          <p:spPr>
            <a:xfrm>
              <a:off x="5751415" y="4346436"/>
              <a:ext cx="106740" cy="1080078"/>
            </a:xfrm>
            <a:prstGeom prst="rect">
              <a:avLst/>
            </a:prstGeom>
            <a:solidFill>
              <a:srgbClr val="2C7FB8">
                <a:alpha val="100000"/>
              </a:srgbClr>
            </a:solidFill>
          </p:spPr>
          <p:txBody>
            <a:bodyPr/>
            <a:lstStyle/>
            <a:p>
              <a:endParaRPr/>
            </a:p>
          </p:txBody>
        </p:sp>
        <p:sp>
          <p:nvSpPr>
            <p:cNvPr id="148" name="pl148"/>
            <p:cNvSpPr/>
            <p:nvPr/>
          </p:nvSpPr>
          <p:spPr>
            <a:xfrm>
              <a:off x="3380001"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49" name="pl149"/>
            <p:cNvSpPr/>
            <p:nvPr/>
          </p:nvSpPr>
          <p:spPr>
            <a:xfrm>
              <a:off x="3551378" y="4008912"/>
              <a:ext cx="2253406" cy="1417602"/>
            </a:xfrm>
            <a:custGeom>
              <a:avLst/>
              <a:gdLst/>
              <a:ahLst/>
              <a:cxnLst/>
              <a:rect l="0" t="0" r="0" b="0"/>
              <a:pathLst>
                <a:path w="2253406" h="1417602">
                  <a:moveTo>
                    <a:pt x="0" y="1417602"/>
                  </a:moveTo>
                  <a:lnTo>
                    <a:pt x="118600" y="1417602"/>
                  </a:lnTo>
                  <a:lnTo>
                    <a:pt x="237200" y="1417602"/>
                  </a:lnTo>
                  <a:lnTo>
                    <a:pt x="355801" y="1398701"/>
                  </a:lnTo>
                  <a:lnTo>
                    <a:pt x="474401" y="1323095"/>
                  </a:lnTo>
                  <a:lnTo>
                    <a:pt x="593001" y="1323095"/>
                  </a:lnTo>
                  <a:lnTo>
                    <a:pt x="711602" y="1266391"/>
                  </a:lnTo>
                  <a:lnTo>
                    <a:pt x="830202" y="1020673"/>
                  </a:lnTo>
                  <a:lnTo>
                    <a:pt x="948802" y="529238"/>
                  </a:lnTo>
                  <a:lnTo>
                    <a:pt x="1067403" y="321323"/>
                  </a:lnTo>
                  <a:lnTo>
                    <a:pt x="1186003" y="226816"/>
                  </a:lnTo>
                  <a:lnTo>
                    <a:pt x="1304604" y="207915"/>
                  </a:lnTo>
                  <a:lnTo>
                    <a:pt x="1423204" y="94506"/>
                  </a:lnTo>
                  <a:lnTo>
                    <a:pt x="1541804" y="0"/>
                  </a:lnTo>
                  <a:lnTo>
                    <a:pt x="1660405" y="18901"/>
                  </a:lnTo>
                  <a:lnTo>
                    <a:pt x="1779005" y="75605"/>
                  </a:lnTo>
                  <a:lnTo>
                    <a:pt x="1897605" y="245717"/>
                  </a:lnTo>
                  <a:lnTo>
                    <a:pt x="2016206" y="132309"/>
                  </a:lnTo>
                  <a:lnTo>
                    <a:pt x="2134806" y="94506"/>
                  </a:lnTo>
                  <a:lnTo>
                    <a:pt x="2253406" y="56704"/>
                  </a:lnTo>
                </a:path>
              </a:pathLst>
            </a:custGeom>
            <a:ln w="27101" cap="flat">
              <a:solidFill>
                <a:srgbClr val="000000">
                  <a:alpha val="80000"/>
                </a:srgbClr>
              </a:solidFill>
              <a:prstDash val="solid"/>
              <a:round/>
            </a:ln>
          </p:spPr>
          <p:txBody>
            <a:bodyPr/>
            <a:lstStyle/>
            <a:p>
              <a:endParaRPr/>
            </a:p>
          </p:txBody>
        </p:sp>
        <p:sp>
          <p:nvSpPr>
            <p:cNvPr id="150" name="tx150"/>
            <p:cNvSpPr/>
            <p:nvPr/>
          </p:nvSpPr>
          <p:spPr>
            <a:xfrm>
              <a:off x="3551378"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N=21</a:t>
              </a:r>
            </a:p>
          </p:txBody>
        </p:sp>
        <p:sp>
          <p:nvSpPr>
            <p:cNvPr id="151" name="tx151"/>
            <p:cNvSpPr/>
            <p:nvPr/>
          </p:nvSpPr>
          <p:spPr>
            <a:xfrm rot="-5400000">
              <a:off x="4563007" y="4606032"/>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152" name="tx152"/>
            <p:cNvSpPr/>
            <p:nvPr/>
          </p:nvSpPr>
          <p:spPr>
            <a:xfrm rot="-5400000">
              <a:off x="4681607" y="4606032"/>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153" name="tx153"/>
            <p:cNvSpPr/>
            <p:nvPr/>
          </p:nvSpPr>
          <p:spPr>
            <a:xfrm rot="-5400000">
              <a:off x="4800207" y="4606032"/>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154" name="tx154"/>
            <p:cNvSpPr/>
            <p:nvPr/>
          </p:nvSpPr>
          <p:spPr>
            <a:xfrm rot="-5400000">
              <a:off x="4918808" y="449802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155" name="tx155"/>
            <p:cNvSpPr/>
            <p:nvPr/>
          </p:nvSpPr>
          <p:spPr>
            <a:xfrm rot="-5400000">
              <a:off x="5037408" y="449802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156" name="tx156"/>
            <p:cNvSpPr/>
            <p:nvPr/>
          </p:nvSpPr>
          <p:spPr>
            <a:xfrm rot="-5400000">
              <a:off x="5156008" y="449802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157" name="tx157"/>
            <p:cNvSpPr/>
            <p:nvPr/>
          </p:nvSpPr>
          <p:spPr>
            <a:xfrm rot="-5400000">
              <a:off x="5274609" y="449802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158" name="tx158"/>
            <p:cNvSpPr/>
            <p:nvPr/>
          </p:nvSpPr>
          <p:spPr>
            <a:xfrm rot="-5400000">
              <a:off x="5393209" y="449802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159" name="tx159"/>
            <p:cNvSpPr/>
            <p:nvPr/>
          </p:nvSpPr>
          <p:spPr>
            <a:xfrm rot="-5400000">
              <a:off x="5511810" y="449802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160" name="tx160"/>
            <p:cNvSpPr/>
            <p:nvPr/>
          </p:nvSpPr>
          <p:spPr>
            <a:xfrm rot="-5400000">
              <a:off x="5630410" y="449802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161" name="tx161"/>
            <p:cNvSpPr/>
            <p:nvPr/>
          </p:nvSpPr>
          <p:spPr>
            <a:xfrm rot="-5400000">
              <a:off x="5749010" y="439001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162" name="tx162"/>
            <p:cNvSpPr/>
            <p:nvPr/>
          </p:nvSpPr>
          <p:spPr>
            <a:xfrm>
              <a:off x="3884068" y="528302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163" name="tx163"/>
            <p:cNvSpPr/>
            <p:nvPr/>
          </p:nvSpPr>
          <p:spPr>
            <a:xfrm>
              <a:off x="4002669" y="528302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164" name="tx164"/>
            <p:cNvSpPr/>
            <p:nvPr/>
          </p:nvSpPr>
          <p:spPr>
            <a:xfrm>
              <a:off x="4121269" y="528302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165" name="tx165"/>
            <p:cNvSpPr/>
            <p:nvPr/>
          </p:nvSpPr>
          <p:spPr>
            <a:xfrm>
              <a:off x="4239869" y="5121260"/>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66" name="tx166"/>
            <p:cNvSpPr/>
            <p:nvPr/>
          </p:nvSpPr>
          <p:spPr>
            <a:xfrm>
              <a:off x="4358470" y="5067054"/>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167" name="tx167"/>
            <p:cNvSpPr/>
            <p:nvPr/>
          </p:nvSpPr>
          <p:spPr>
            <a:xfrm>
              <a:off x="4453959" y="4633927"/>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168" name="tx168"/>
            <p:cNvSpPr/>
            <p:nvPr/>
          </p:nvSpPr>
          <p:spPr>
            <a:xfrm>
              <a:off x="5783088" y="3945037"/>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69" name="rc169"/>
            <p:cNvSpPr/>
            <p:nvPr/>
          </p:nvSpPr>
          <p:spPr>
            <a:xfrm>
              <a:off x="3380001" y="3342639"/>
              <a:ext cx="2596161" cy="2183107"/>
            </a:xfrm>
            <a:prstGeom prst="rect">
              <a:avLst/>
            </a:prstGeom>
            <a:ln w="13550" cap="rnd">
              <a:solidFill>
                <a:srgbClr val="999999">
                  <a:alpha val="100000"/>
                </a:srgbClr>
              </a:solidFill>
              <a:prstDash val="solid"/>
              <a:round/>
            </a:ln>
          </p:spPr>
          <p:txBody>
            <a:bodyPr/>
            <a:lstStyle/>
            <a:p>
              <a:endParaRPr/>
            </a:p>
          </p:txBody>
        </p:sp>
        <p:sp>
          <p:nvSpPr>
            <p:cNvPr id="170" name="pl170"/>
            <p:cNvSpPr/>
            <p:nvPr/>
          </p:nvSpPr>
          <p:spPr>
            <a:xfrm>
              <a:off x="6045752"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6045752" y="241891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6045752" y="187887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6045752" y="133883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62171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645433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669153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692873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716593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740313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76403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78775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811473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835193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4" name="rc184"/>
            <p:cNvSpPr/>
            <p:nvPr/>
          </p:nvSpPr>
          <p:spPr>
            <a:xfrm>
              <a:off x="6519560" y="2904951"/>
              <a:ext cx="106740" cy="54003"/>
            </a:xfrm>
            <a:prstGeom prst="rect">
              <a:avLst/>
            </a:prstGeom>
            <a:solidFill>
              <a:srgbClr val="2C7FB8">
                <a:alpha val="100000"/>
              </a:srgbClr>
            </a:solidFill>
          </p:spPr>
          <p:txBody>
            <a:bodyPr/>
            <a:lstStyle/>
            <a:p>
              <a:endParaRPr/>
            </a:p>
          </p:txBody>
        </p:sp>
        <p:sp>
          <p:nvSpPr>
            <p:cNvPr id="185" name="rc185"/>
            <p:cNvSpPr/>
            <p:nvPr/>
          </p:nvSpPr>
          <p:spPr>
            <a:xfrm>
              <a:off x="6638161" y="2850947"/>
              <a:ext cx="106740" cy="108007"/>
            </a:xfrm>
            <a:prstGeom prst="rect">
              <a:avLst/>
            </a:prstGeom>
            <a:solidFill>
              <a:srgbClr val="2C7FB8">
                <a:alpha val="100000"/>
              </a:srgbClr>
            </a:solidFill>
          </p:spPr>
          <p:txBody>
            <a:bodyPr/>
            <a:lstStyle/>
            <a:p>
              <a:endParaRPr/>
            </a:p>
          </p:txBody>
        </p:sp>
        <p:sp>
          <p:nvSpPr>
            <p:cNvPr id="186" name="rc186"/>
            <p:cNvSpPr/>
            <p:nvPr/>
          </p:nvSpPr>
          <p:spPr>
            <a:xfrm>
              <a:off x="6756761" y="2688936"/>
              <a:ext cx="106740" cy="270019"/>
            </a:xfrm>
            <a:prstGeom prst="rect">
              <a:avLst/>
            </a:prstGeom>
            <a:solidFill>
              <a:srgbClr val="2C7FB8">
                <a:alpha val="100000"/>
              </a:srgbClr>
            </a:solidFill>
          </p:spPr>
          <p:txBody>
            <a:bodyPr/>
            <a:lstStyle/>
            <a:p>
              <a:endParaRPr/>
            </a:p>
          </p:txBody>
        </p:sp>
        <p:sp>
          <p:nvSpPr>
            <p:cNvPr id="187" name="rc187"/>
            <p:cNvSpPr/>
            <p:nvPr/>
          </p:nvSpPr>
          <p:spPr>
            <a:xfrm>
              <a:off x="6875361" y="2526924"/>
              <a:ext cx="106740" cy="432031"/>
            </a:xfrm>
            <a:prstGeom prst="rect">
              <a:avLst/>
            </a:prstGeom>
            <a:solidFill>
              <a:srgbClr val="2C7FB8">
                <a:alpha val="100000"/>
              </a:srgbClr>
            </a:solidFill>
          </p:spPr>
          <p:txBody>
            <a:bodyPr/>
            <a:lstStyle/>
            <a:p>
              <a:endParaRPr/>
            </a:p>
          </p:txBody>
        </p:sp>
        <p:sp>
          <p:nvSpPr>
            <p:cNvPr id="188" name="rc188"/>
            <p:cNvSpPr/>
            <p:nvPr/>
          </p:nvSpPr>
          <p:spPr>
            <a:xfrm>
              <a:off x="6993962" y="2310908"/>
              <a:ext cx="106740" cy="648046"/>
            </a:xfrm>
            <a:prstGeom prst="rect">
              <a:avLst/>
            </a:prstGeom>
            <a:solidFill>
              <a:srgbClr val="2C7FB8">
                <a:alpha val="100000"/>
              </a:srgbClr>
            </a:solidFill>
          </p:spPr>
          <p:txBody>
            <a:bodyPr/>
            <a:lstStyle/>
            <a:p>
              <a:endParaRPr/>
            </a:p>
          </p:txBody>
        </p:sp>
        <p:sp>
          <p:nvSpPr>
            <p:cNvPr id="189" name="rc189"/>
            <p:cNvSpPr/>
            <p:nvPr/>
          </p:nvSpPr>
          <p:spPr>
            <a:xfrm>
              <a:off x="7112562" y="2148897"/>
              <a:ext cx="106740" cy="810058"/>
            </a:xfrm>
            <a:prstGeom prst="rect">
              <a:avLst/>
            </a:prstGeom>
            <a:solidFill>
              <a:srgbClr val="2C7FB8">
                <a:alpha val="100000"/>
              </a:srgbClr>
            </a:solidFill>
          </p:spPr>
          <p:txBody>
            <a:bodyPr/>
            <a:lstStyle/>
            <a:p>
              <a:endParaRPr/>
            </a:p>
          </p:txBody>
        </p:sp>
        <p:sp>
          <p:nvSpPr>
            <p:cNvPr id="190" name="rc190"/>
            <p:cNvSpPr/>
            <p:nvPr/>
          </p:nvSpPr>
          <p:spPr>
            <a:xfrm>
              <a:off x="7231162" y="2040889"/>
              <a:ext cx="106740" cy="918066"/>
            </a:xfrm>
            <a:prstGeom prst="rect">
              <a:avLst/>
            </a:prstGeom>
            <a:solidFill>
              <a:srgbClr val="2C7FB8">
                <a:alpha val="100000"/>
              </a:srgbClr>
            </a:solidFill>
          </p:spPr>
          <p:txBody>
            <a:bodyPr/>
            <a:lstStyle/>
            <a:p>
              <a:endParaRPr/>
            </a:p>
          </p:txBody>
        </p:sp>
        <p:sp>
          <p:nvSpPr>
            <p:cNvPr id="191" name="rc191"/>
            <p:cNvSpPr/>
            <p:nvPr/>
          </p:nvSpPr>
          <p:spPr>
            <a:xfrm>
              <a:off x="7349763" y="1986885"/>
              <a:ext cx="106740" cy="972070"/>
            </a:xfrm>
            <a:prstGeom prst="rect">
              <a:avLst/>
            </a:prstGeom>
            <a:solidFill>
              <a:srgbClr val="2C7FB8">
                <a:alpha val="100000"/>
              </a:srgbClr>
            </a:solidFill>
          </p:spPr>
          <p:txBody>
            <a:bodyPr/>
            <a:lstStyle/>
            <a:p>
              <a:endParaRPr/>
            </a:p>
          </p:txBody>
        </p:sp>
        <p:sp>
          <p:nvSpPr>
            <p:cNvPr id="192" name="rc192"/>
            <p:cNvSpPr/>
            <p:nvPr/>
          </p:nvSpPr>
          <p:spPr>
            <a:xfrm>
              <a:off x="7468363" y="1986885"/>
              <a:ext cx="106740" cy="972070"/>
            </a:xfrm>
            <a:prstGeom prst="rect">
              <a:avLst/>
            </a:prstGeom>
            <a:solidFill>
              <a:srgbClr val="2C7FB8">
                <a:alpha val="100000"/>
              </a:srgbClr>
            </a:solidFill>
          </p:spPr>
          <p:txBody>
            <a:bodyPr/>
            <a:lstStyle/>
            <a:p>
              <a:endParaRPr/>
            </a:p>
          </p:txBody>
        </p:sp>
        <p:sp>
          <p:nvSpPr>
            <p:cNvPr id="193" name="rc193"/>
            <p:cNvSpPr/>
            <p:nvPr/>
          </p:nvSpPr>
          <p:spPr>
            <a:xfrm>
              <a:off x="7586963" y="1986885"/>
              <a:ext cx="106740" cy="972070"/>
            </a:xfrm>
            <a:prstGeom prst="rect">
              <a:avLst/>
            </a:prstGeom>
            <a:solidFill>
              <a:srgbClr val="2C7FB8">
                <a:alpha val="100000"/>
              </a:srgbClr>
            </a:solidFill>
          </p:spPr>
          <p:txBody>
            <a:bodyPr/>
            <a:lstStyle/>
            <a:p>
              <a:endParaRPr/>
            </a:p>
          </p:txBody>
        </p:sp>
        <p:sp>
          <p:nvSpPr>
            <p:cNvPr id="194" name="rc194"/>
            <p:cNvSpPr/>
            <p:nvPr/>
          </p:nvSpPr>
          <p:spPr>
            <a:xfrm>
              <a:off x="7705564" y="1986885"/>
              <a:ext cx="106740" cy="972070"/>
            </a:xfrm>
            <a:prstGeom prst="rect">
              <a:avLst/>
            </a:prstGeom>
            <a:solidFill>
              <a:srgbClr val="2C7FB8">
                <a:alpha val="100000"/>
              </a:srgbClr>
            </a:solidFill>
          </p:spPr>
          <p:txBody>
            <a:bodyPr/>
            <a:lstStyle/>
            <a:p>
              <a:endParaRPr/>
            </a:p>
          </p:txBody>
        </p:sp>
        <p:sp>
          <p:nvSpPr>
            <p:cNvPr id="195" name="rc195"/>
            <p:cNvSpPr/>
            <p:nvPr/>
          </p:nvSpPr>
          <p:spPr>
            <a:xfrm>
              <a:off x="7824164" y="1986885"/>
              <a:ext cx="106740" cy="972070"/>
            </a:xfrm>
            <a:prstGeom prst="rect">
              <a:avLst/>
            </a:prstGeom>
            <a:solidFill>
              <a:srgbClr val="2C7FB8">
                <a:alpha val="100000"/>
              </a:srgbClr>
            </a:solidFill>
          </p:spPr>
          <p:txBody>
            <a:bodyPr/>
            <a:lstStyle/>
            <a:p>
              <a:endParaRPr/>
            </a:p>
          </p:txBody>
        </p:sp>
        <p:sp>
          <p:nvSpPr>
            <p:cNvPr id="196" name="rc196"/>
            <p:cNvSpPr/>
            <p:nvPr/>
          </p:nvSpPr>
          <p:spPr>
            <a:xfrm>
              <a:off x="7942765" y="1986885"/>
              <a:ext cx="106740" cy="972070"/>
            </a:xfrm>
            <a:prstGeom prst="rect">
              <a:avLst/>
            </a:prstGeom>
            <a:solidFill>
              <a:srgbClr val="2C7FB8">
                <a:alpha val="100000"/>
              </a:srgbClr>
            </a:solidFill>
          </p:spPr>
          <p:txBody>
            <a:bodyPr/>
            <a:lstStyle/>
            <a:p>
              <a:endParaRPr/>
            </a:p>
          </p:txBody>
        </p:sp>
        <p:sp>
          <p:nvSpPr>
            <p:cNvPr id="197" name="rc197"/>
            <p:cNvSpPr/>
            <p:nvPr/>
          </p:nvSpPr>
          <p:spPr>
            <a:xfrm>
              <a:off x="8061365" y="1986885"/>
              <a:ext cx="106740" cy="972070"/>
            </a:xfrm>
            <a:prstGeom prst="rect">
              <a:avLst/>
            </a:prstGeom>
            <a:solidFill>
              <a:srgbClr val="2C7FB8">
                <a:alpha val="100000"/>
              </a:srgbClr>
            </a:solidFill>
          </p:spPr>
          <p:txBody>
            <a:bodyPr/>
            <a:lstStyle/>
            <a:p>
              <a:endParaRPr/>
            </a:p>
          </p:txBody>
        </p:sp>
        <p:sp>
          <p:nvSpPr>
            <p:cNvPr id="198" name="rc198"/>
            <p:cNvSpPr/>
            <p:nvPr/>
          </p:nvSpPr>
          <p:spPr>
            <a:xfrm>
              <a:off x="8179965" y="1986885"/>
              <a:ext cx="106740" cy="972070"/>
            </a:xfrm>
            <a:prstGeom prst="rect">
              <a:avLst/>
            </a:prstGeom>
            <a:solidFill>
              <a:srgbClr val="2C7FB8">
                <a:alpha val="100000"/>
              </a:srgbClr>
            </a:solidFill>
          </p:spPr>
          <p:txBody>
            <a:bodyPr/>
            <a:lstStyle/>
            <a:p>
              <a:endParaRPr/>
            </a:p>
          </p:txBody>
        </p:sp>
        <p:sp>
          <p:nvSpPr>
            <p:cNvPr id="199" name="rc199"/>
            <p:cNvSpPr/>
            <p:nvPr/>
          </p:nvSpPr>
          <p:spPr>
            <a:xfrm>
              <a:off x="8298566" y="1986885"/>
              <a:ext cx="106740" cy="972070"/>
            </a:xfrm>
            <a:prstGeom prst="rect">
              <a:avLst/>
            </a:prstGeom>
            <a:solidFill>
              <a:srgbClr val="2C7FB8">
                <a:alpha val="100000"/>
              </a:srgbClr>
            </a:solidFill>
          </p:spPr>
          <p:txBody>
            <a:bodyPr/>
            <a:lstStyle/>
            <a:p>
              <a:endParaRPr/>
            </a:p>
          </p:txBody>
        </p:sp>
        <p:sp>
          <p:nvSpPr>
            <p:cNvPr id="200" name="rc200"/>
            <p:cNvSpPr/>
            <p:nvPr/>
          </p:nvSpPr>
          <p:spPr>
            <a:xfrm>
              <a:off x="8417166" y="1878877"/>
              <a:ext cx="106740" cy="1080078"/>
            </a:xfrm>
            <a:prstGeom prst="rect">
              <a:avLst/>
            </a:prstGeom>
            <a:solidFill>
              <a:srgbClr val="2C7FB8">
                <a:alpha val="100000"/>
              </a:srgbClr>
            </a:solidFill>
          </p:spPr>
          <p:txBody>
            <a:bodyPr/>
            <a:lstStyle/>
            <a:p>
              <a:endParaRPr/>
            </a:p>
          </p:txBody>
        </p:sp>
        <p:sp>
          <p:nvSpPr>
            <p:cNvPr id="201" name="pl201"/>
            <p:cNvSpPr/>
            <p:nvPr/>
          </p:nvSpPr>
          <p:spPr>
            <a:xfrm>
              <a:off x="6045752"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02" name="pl202"/>
            <p:cNvSpPr/>
            <p:nvPr/>
          </p:nvSpPr>
          <p:spPr>
            <a:xfrm>
              <a:off x="6454330" y="1503550"/>
              <a:ext cx="2016206" cy="1455405"/>
            </a:xfrm>
            <a:custGeom>
              <a:avLst/>
              <a:gdLst/>
              <a:ahLst/>
              <a:cxnLst/>
              <a:rect l="0" t="0" r="0" b="0"/>
              <a:pathLst>
                <a:path w="2016206" h="1455405">
                  <a:moveTo>
                    <a:pt x="0" y="1455405"/>
                  </a:moveTo>
                  <a:lnTo>
                    <a:pt x="118600" y="1436503"/>
                  </a:lnTo>
                  <a:lnTo>
                    <a:pt x="237200" y="1323095"/>
                  </a:lnTo>
                  <a:lnTo>
                    <a:pt x="355801" y="1115180"/>
                  </a:lnTo>
                  <a:lnTo>
                    <a:pt x="474401" y="907265"/>
                  </a:lnTo>
                  <a:lnTo>
                    <a:pt x="593001" y="491435"/>
                  </a:lnTo>
                  <a:lnTo>
                    <a:pt x="711602" y="189013"/>
                  </a:lnTo>
                  <a:lnTo>
                    <a:pt x="830202" y="151210"/>
                  </a:lnTo>
                  <a:lnTo>
                    <a:pt x="948802" y="94506"/>
                  </a:lnTo>
                  <a:lnTo>
                    <a:pt x="1067403" y="56704"/>
                  </a:lnTo>
                  <a:lnTo>
                    <a:pt x="1186003" y="0"/>
                  </a:lnTo>
                  <a:lnTo>
                    <a:pt x="1304604" y="0"/>
                  </a:lnTo>
                  <a:lnTo>
                    <a:pt x="1423204" y="37802"/>
                  </a:lnTo>
                  <a:lnTo>
                    <a:pt x="1541804" y="75605"/>
                  </a:lnTo>
                  <a:lnTo>
                    <a:pt x="1660405" y="94506"/>
                  </a:lnTo>
                  <a:lnTo>
                    <a:pt x="1779005" y="37802"/>
                  </a:lnTo>
                  <a:lnTo>
                    <a:pt x="1897605" y="37802"/>
                  </a:lnTo>
                  <a:lnTo>
                    <a:pt x="2016206" y="18901"/>
                  </a:lnTo>
                </a:path>
              </a:pathLst>
            </a:custGeom>
            <a:ln w="27101" cap="flat">
              <a:solidFill>
                <a:srgbClr val="000000">
                  <a:alpha val="80000"/>
                </a:srgbClr>
              </a:solidFill>
              <a:prstDash val="solid"/>
              <a:round/>
            </a:ln>
          </p:spPr>
          <p:txBody>
            <a:bodyPr/>
            <a:lstStyle/>
            <a:p>
              <a:endParaRPr/>
            </a:p>
          </p:txBody>
        </p:sp>
        <p:sp>
          <p:nvSpPr>
            <p:cNvPr id="203" name="tx203"/>
            <p:cNvSpPr/>
            <p:nvPr/>
          </p:nvSpPr>
          <p:spPr>
            <a:xfrm>
              <a:off x="6217129"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N=21</a:t>
              </a:r>
            </a:p>
          </p:txBody>
        </p:sp>
        <p:sp>
          <p:nvSpPr>
            <p:cNvPr id="204" name="tx204"/>
            <p:cNvSpPr/>
            <p:nvPr/>
          </p:nvSpPr>
          <p:spPr>
            <a:xfrm rot="-5400000">
              <a:off x="7110157" y="219247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205" name="tx205"/>
            <p:cNvSpPr/>
            <p:nvPr/>
          </p:nvSpPr>
          <p:spPr>
            <a:xfrm rot="-5400000">
              <a:off x="7229265" y="208497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206" name="tx206"/>
            <p:cNvSpPr/>
            <p:nvPr/>
          </p:nvSpPr>
          <p:spPr>
            <a:xfrm rot="-5400000">
              <a:off x="7347358" y="2030465"/>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207" name="tx207"/>
            <p:cNvSpPr/>
            <p:nvPr/>
          </p:nvSpPr>
          <p:spPr>
            <a:xfrm rot="-5400000">
              <a:off x="7465958" y="2030465"/>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208" name="tx208"/>
            <p:cNvSpPr/>
            <p:nvPr/>
          </p:nvSpPr>
          <p:spPr>
            <a:xfrm rot="-5400000">
              <a:off x="7584559" y="2030465"/>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209" name="tx209"/>
            <p:cNvSpPr/>
            <p:nvPr/>
          </p:nvSpPr>
          <p:spPr>
            <a:xfrm rot="-5400000">
              <a:off x="7703159" y="2030465"/>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210" name="tx210"/>
            <p:cNvSpPr/>
            <p:nvPr/>
          </p:nvSpPr>
          <p:spPr>
            <a:xfrm rot="-5400000">
              <a:off x="7821759" y="2030465"/>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211" name="tx211"/>
            <p:cNvSpPr/>
            <p:nvPr/>
          </p:nvSpPr>
          <p:spPr>
            <a:xfrm rot="-5400000">
              <a:off x="7940360" y="2030465"/>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212" name="tx212"/>
            <p:cNvSpPr/>
            <p:nvPr/>
          </p:nvSpPr>
          <p:spPr>
            <a:xfrm rot="-5400000">
              <a:off x="8058960" y="2030465"/>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213" name="tx213"/>
            <p:cNvSpPr/>
            <p:nvPr/>
          </p:nvSpPr>
          <p:spPr>
            <a:xfrm rot="-5400000">
              <a:off x="8177561" y="2030465"/>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214" name="tx214"/>
            <p:cNvSpPr/>
            <p:nvPr/>
          </p:nvSpPr>
          <p:spPr>
            <a:xfrm rot="-5400000">
              <a:off x="8296161" y="2030465"/>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215" name="tx215"/>
            <p:cNvSpPr/>
            <p:nvPr/>
          </p:nvSpPr>
          <p:spPr>
            <a:xfrm rot="-5400000">
              <a:off x="8414761" y="1922458"/>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16" name="tx216"/>
            <p:cNvSpPr/>
            <p:nvPr/>
          </p:nvSpPr>
          <p:spPr>
            <a:xfrm>
              <a:off x="6549819" y="2815470"/>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217" name="tx217"/>
            <p:cNvSpPr/>
            <p:nvPr/>
          </p:nvSpPr>
          <p:spPr>
            <a:xfrm>
              <a:off x="6668420" y="2761466"/>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2</a:t>
              </a:r>
            </a:p>
          </p:txBody>
        </p:sp>
        <p:sp>
          <p:nvSpPr>
            <p:cNvPr id="218" name="tx218"/>
            <p:cNvSpPr/>
            <p:nvPr/>
          </p:nvSpPr>
          <p:spPr>
            <a:xfrm>
              <a:off x="6787020" y="2599495"/>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219" name="tx219"/>
            <p:cNvSpPr/>
            <p:nvPr/>
          </p:nvSpPr>
          <p:spPr>
            <a:xfrm>
              <a:off x="6905620" y="243642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20" name="tx220"/>
            <p:cNvSpPr/>
            <p:nvPr/>
          </p:nvSpPr>
          <p:spPr>
            <a:xfrm>
              <a:off x="7001110" y="2221427"/>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221" name="tx221"/>
            <p:cNvSpPr/>
            <p:nvPr/>
          </p:nvSpPr>
          <p:spPr>
            <a:xfrm>
              <a:off x="8448839" y="1401872"/>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22" name="rc222"/>
            <p:cNvSpPr/>
            <p:nvPr/>
          </p:nvSpPr>
          <p:spPr>
            <a:xfrm>
              <a:off x="6045752" y="875080"/>
              <a:ext cx="2596161" cy="2183107"/>
            </a:xfrm>
            <a:prstGeom prst="rect">
              <a:avLst/>
            </a:prstGeom>
            <a:ln w="13550" cap="rnd">
              <a:solidFill>
                <a:srgbClr val="999999">
                  <a:alpha val="100000"/>
                </a:srgbClr>
              </a:solidFill>
              <a:prstDash val="solid"/>
              <a:round/>
            </a:ln>
          </p:spPr>
          <p:txBody>
            <a:bodyPr/>
            <a:lstStyle/>
            <a:p>
              <a:endParaRPr/>
            </a:p>
          </p:txBody>
        </p:sp>
        <p:sp>
          <p:nvSpPr>
            <p:cNvPr id="223" name="pl223"/>
            <p:cNvSpPr/>
            <p:nvPr/>
          </p:nvSpPr>
          <p:spPr>
            <a:xfrm>
              <a:off x="6045752"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6045752" y="488647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6045752" y="434643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6045752" y="380639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62171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645433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669153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692873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716593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740313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76403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4" name="pl234"/>
            <p:cNvSpPr/>
            <p:nvPr/>
          </p:nvSpPr>
          <p:spPr>
            <a:xfrm>
              <a:off x="78775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5" name="pl235"/>
            <p:cNvSpPr/>
            <p:nvPr/>
          </p:nvSpPr>
          <p:spPr>
            <a:xfrm>
              <a:off x="811473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6" name="pl236"/>
            <p:cNvSpPr/>
            <p:nvPr/>
          </p:nvSpPr>
          <p:spPr>
            <a:xfrm>
              <a:off x="835193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7" name="rc237"/>
            <p:cNvSpPr/>
            <p:nvPr/>
          </p:nvSpPr>
          <p:spPr>
            <a:xfrm>
              <a:off x="6163759" y="5264503"/>
              <a:ext cx="106740" cy="162011"/>
            </a:xfrm>
            <a:prstGeom prst="rect">
              <a:avLst/>
            </a:prstGeom>
            <a:solidFill>
              <a:srgbClr val="2C7FB8">
                <a:alpha val="100000"/>
              </a:srgbClr>
            </a:solidFill>
          </p:spPr>
          <p:txBody>
            <a:bodyPr/>
            <a:lstStyle/>
            <a:p>
              <a:endParaRPr/>
            </a:p>
          </p:txBody>
        </p:sp>
        <p:sp>
          <p:nvSpPr>
            <p:cNvPr id="238" name="rc238"/>
            <p:cNvSpPr/>
            <p:nvPr/>
          </p:nvSpPr>
          <p:spPr>
            <a:xfrm>
              <a:off x="6282359" y="5264503"/>
              <a:ext cx="106740" cy="162011"/>
            </a:xfrm>
            <a:prstGeom prst="rect">
              <a:avLst/>
            </a:prstGeom>
            <a:solidFill>
              <a:srgbClr val="2C7FB8">
                <a:alpha val="100000"/>
              </a:srgbClr>
            </a:solidFill>
          </p:spPr>
          <p:txBody>
            <a:bodyPr/>
            <a:lstStyle/>
            <a:p>
              <a:endParaRPr/>
            </a:p>
          </p:txBody>
        </p:sp>
        <p:sp>
          <p:nvSpPr>
            <p:cNvPr id="239" name="rc239"/>
            <p:cNvSpPr/>
            <p:nvPr/>
          </p:nvSpPr>
          <p:spPr>
            <a:xfrm>
              <a:off x="6400960" y="5264503"/>
              <a:ext cx="106740" cy="162011"/>
            </a:xfrm>
            <a:prstGeom prst="rect">
              <a:avLst/>
            </a:prstGeom>
            <a:solidFill>
              <a:srgbClr val="2C7FB8">
                <a:alpha val="100000"/>
              </a:srgbClr>
            </a:solidFill>
          </p:spPr>
          <p:txBody>
            <a:bodyPr/>
            <a:lstStyle/>
            <a:p>
              <a:endParaRPr/>
            </a:p>
          </p:txBody>
        </p:sp>
        <p:sp>
          <p:nvSpPr>
            <p:cNvPr id="240" name="rc240"/>
            <p:cNvSpPr/>
            <p:nvPr/>
          </p:nvSpPr>
          <p:spPr>
            <a:xfrm>
              <a:off x="6519560" y="5264503"/>
              <a:ext cx="106740" cy="162011"/>
            </a:xfrm>
            <a:prstGeom prst="rect">
              <a:avLst/>
            </a:prstGeom>
            <a:solidFill>
              <a:srgbClr val="2C7FB8">
                <a:alpha val="100000"/>
              </a:srgbClr>
            </a:solidFill>
          </p:spPr>
          <p:txBody>
            <a:bodyPr/>
            <a:lstStyle/>
            <a:p>
              <a:endParaRPr/>
            </a:p>
          </p:txBody>
        </p:sp>
        <p:sp>
          <p:nvSpPr>
            <p:cNvPr id="241" name="rc241"/>
            <p:cNvSpPr/>
            <p:nvPr/>
          </p:nvSpPr>
          <p:spPr>
            <a:xfrm>
              <a:off x="6638161" y="5264503"/>
              <a:ext cx="106740" cy="162011"/>
            </a:xfrm>
            <a:prstGeom prst="rect">
              <a:avLst/>
            </a:prstGeom>
            <a:solidFill>
              <a:srgbClr val="2C7FB8">
                <a:alpha val="100000"/>
              </a:srgbClr>
            </a:solidFill>
          </p:spPr>
          <p:txBody>
            <a:bodyPr/>
            <a:lstStyle/>
            <a:p>
              <a:endParaRPr/>
            </a:p>
          </p:txBody>
        </p:sp>
        <p:sp>
          <p:nvSpPr>
            <p:cNvPr id="242" name="rc242"/>
            <p:cNvSpPr/>
            <p:nvPr/>
          </p:nvSpPr>
          <p:spPr>
            <a:xfrm>
              <a:off x="6756761" y="5264503"/>
              <a:ext cx="106740" cy="162011"/>
            </a:xfrm>
            <a:prstGeom prst="rect">
              <a:avLst/>
            </a:prstGeom>
            <a:solidFill>
              <a:srgbClr val="2C7FB8">
                <a:alpha val="100000"/>
              </a:srgbClr>
            </a:solidFill>
          </p:spPr>
          <p:txBody>
            <a:bodyPr/>
            <a:lstStyle/>
            <a:p>
              <a:endParaRPr/>
            </a:p>
          </p:txBody>
        </p:sp>
        <p:sp>
          <p:nvSpPr>
            <p:cNvPr id="243" name="rc243"/>
            <p:cNvSpPr/>
            <p:nvPr/>
          </p:nvSpPr>
          <p:spPr>
            <a:xfrm>
              <a:off x="6875361" y="5264503"/>
              <a:ext cx="106740" cy="162011"/>
            </a:xfrm>
            <a:prstGeom prst="rect">
              <a:avLst/>
            </a:prstGeom>
            <a:solidFill>
              <a:srgbClr val="2C7FB8">
                <a:alpha val="100000"/>
              </a:srgbClr>
            </a:solidFill>
          </p:spPr>
          <p:txBody>
            <a:bodyPr/>
            <a:lstStyle/>
            <a:p>
              <a:endParaRPr/>
            </a:p>
          </p:txBody>
        </p:sp>
        <p:sp>
          <p:nvSpPr>
            <p:cNvPr id="244" name="rc244"/>
            <p:cNvSpPr/>
            <p:nvPr/>
          </p:nvSpPr>
          <p:spPr>
            <a:xfrm>
              <a:off x="6993962" y="5156495"/>
              <a:ext cx="106740" cy="270019"/>
            </a:xfrm>
            <a:prstGeom prst="rect">
              <a:avLst/>
            </a:prstGeom>
            <a:solidFill>
              <a:srgbClr val="2C7FB8">
                <a:alpha val="100000"/>
              </a:srgbClr>
            </a:solidFill>
          </p:spPr>
          <p:txBody>
            <a:bodyPr/>
            <a:lstStyle/>
            <a:p>
              <a:endParaRPr/>
            </a:p>
          </p:txBody>
        </p:sp>
        <p:sp>
          <p:nvSpPr>
            <p:cNvPr id="245" name="rc245"/>
            <p:cNvSpPr/>
            <p:nvPr/>
          </p:nvSpPr>
          <p:spPr>
            <a:xfrm>
              <a:off x="7112562" y="5048487"/>
              <a:ext cx="106740" cy="378027"/>
            </a:xfrm>
            <a:prstGeom prst="rect">
              <a:avLst/>
            </a:prstGeom>
            <a:solidFill>
              <a:srgbClr val="2C7FB8">
                <a:alpha val="100000"/>
              </a:srgbClr>
            </a:solidFill>
          </p:spPr>
          <p:txBody>
            <a:bodyPr/>
            <a:lstStyle/>
            <a:p>
              <a:endParaRPr/>
            </a:p>
          </p:txBody>
        </p:sp>
        <p:sp>
          <p:nvSpPr>
            <p:cNvPr id="246" name="rc246"/>
            <p:cNvSpPr/>
            <p:nvPr/>
          </p:nvSpPr>
          <p:spPr>
            <a:xfrm>
              <a:off x="7231162" y="4778468"/>
              <a:ext cx="106740" cy="648046"/>
            </a:xfrm>
            <a:prstGeom prst="rect">
              <a:avLst/>
            </a:prstGeom>
            <a:solidFill>
              <a:srgbClr val="2C7FB8">
                <a:alpha val="100000"/>
              </a:srgbClr>
            </a:solidFill>
          </p:spPr>
          <p:txBody>
            <a:bodyPr/>
            <a:lstStyle/>
            <a:p>
              <a:endParaRPr/>
            </a:p>
          </p:txBody>
        </p:sp>
        <p:sp>
          <p:nvSpPr>
            <p:cNvPr id="247" name="rc247"/>
            <p:cNvSpPr/>
            <p:nvPr/>
          </p:nvSpPr>
          <p:spPr>
            <a:xfrm>
              <a:off x="7349763" y="4670460"/>
              <a:ext cx="106740" cy="756054"/>
            </a:xfrm>
            <a:prstGeom prst="rect">
              <a:avLst/>
            </a:prstGeom>
            <a:solidFill>
              <a:srgbClr val="2C7FB8">
                <a:alpha val="100000"/>
              </a:srgbClr>
            </a:solidFill>
          </p:spPr>
          <p:txBody>
            <a:bodyPr/>
            <a:lstStyle/>
            <a:p>
              <a:endParaRPr/>
            </a:p>
          </p:txBody>
        </p:sp>
        <p:sp>
          <p:nvSpPr>
            <p:cNvPr id="248" name="rc248"/>
            <p:cNvSpPr/>
            <p:nvPr/>
          </p:nvSpPr>
          <p:spPr>
            <a:xfrm>
              <a:off x="7468363" y="4616456"/>
              <a:ext cx="106740" cy="810058"/>
            </a:xfrm>
            <a:prstGeom prst="rect">
              <a:avLst/>
            </a:prstGeom>
            <a:solidFill>
              <a:srgbClr val="2C7FB8">
                <a:alpha val="100000"/>
              </a:srgbClr>
            </a:solidFill>
          </p:spPr>
          <p:txBody>
            <a:bodyPr/>
            <a:lstStyle/>
            <a:p>
              <a:endParaRPr/>
            </a:p>
          </p:txBody>
        </p:sp>
        <p:sp>
          <p:nvSpPr>
            <p:cNvPr id="249" name="rc249"/>
            <p:cNvSpPr/>
            <p:nvPr/>
          </p:nvSpPr>
          <p:spPr>
            <a:xfrm>
              <a:off x="7586963" y="4616456"/>
              <a:ext cx="106740" cy="810058"/>
            </a:xfrm>
            <a:prstGeom prst="rect">
              <a:avLst/>
            </a:prstGeom>
            <a:solidFill>
              <a:srgbClr val="2C7FB8">
                <a:alpha val="100000"/>
              </a:srgbClr>
            </a:solidFill>
          </p:spPr>
          <p:txBody>
            <a:bodyPr/>
            <a:lstStyle/>
            <a:p>
              <a:endParaRPr/>
            </a:p>
          </p:txBody>
        </p:sp>
        <p:sp>
          <p:nvSpPr>
            <p:cNvPr id="250" name="rc250"/>
            <p:cNvSpPr/>
            <p:nvPr/>
          </p:nvSpPr>
          <p:spPr>
            <a:xfrm>
              <a:off x="7705564" y="4562452"/>
              <a:ext cx="106740" cy="864062"/>
            </a:xfrm>
            <a:prstGeom prst="rect">
              <a:avLst/>
            </a:prstGeom>
            <a:solidFill>
              <a:srgbClr val="2C7FB8">
                <a:alpha val="100000"/>
              </a:srgbClr>
            </a:solidFill>
          </p:spPr>
          <p:txBody>
            <a:bodyPr/>
            <a:lstStyle/>
            <a:p>
              <a:endParaRPr/>
            </a:p>
          </p:txBody>
        </p:sp>
        <p:sp>
          <p:nvSpPr>
            <p:cNvPr id="251" name="rc251"/>
            <p:cNvSpPr/>
            <p:nvPr/>
          </p:nvSpPr>
          <p:spPr>
            <a:xfrm>
              <a:off x="7824164" y="4508448"/>
              <a:ext cx="106740" cy="918066"/>
            </a:xfrm>
            <a:prstGeom prst="rect">
              <a:avLst/>
            </a:prstGeom>
            <a:solidFill>
              <a:srgbClr val="2C7FB8">
                <a:alpha val="100000"/>
              </a:srgbClr>
            </a:solidFill>
          </p:spPr>
          <p:txBody>
            <a:bodyPr/>
            <a:lstStyle/>
            <a:p>
              <a:endParaRPr/>
            </a:p>
          </p:txBody>
        </p:sp>
        <p:sp>
          <p:nvSpPr>
            <p:cNvPr id="252" name="rc252"/>
            <p:cNvSpPr/>
            <p:nvPr/>
          </p:nvSpPr>
          <p:spPr>
            <a:xfrm>
              <a:off x="7942765" y="4400440"/>
              <a:ext cx="106740" cy="1026074"/>
            </a:xfrm>
            <a:prstGeom prst="rect">
              <a:avLst/>
            </a:prstGeom>
            <a:solidFill>
              <a:srgbClr val="2C7FB8">
                <a:alpha val="100000"/>
              </a:srgbClr>
            </a:solidFill>
          </p:spPr>
          <p:txBody>
            <a:bodyPr/>
            <a:lstStyle/>
            <a:p>
              <a:endParaRPr/>
            </a:p>
          </p:txBody>
        </p:sp>
        <p:sp>
          <p:nvSpPr>
            <p:cNvPr id="253" name="rc253"/>
            <p:cNvSpPr/>
            <p:nvPr/>
          </p:nvSpPr>
          <p:spPr>
            <a:xfrm>
              <a:off x="8061365" y="4346436"/>
              <a:ext cx="106740" cy="1080078"/>
            </a:xfrm>
            <a:prstGeom prst="rect">
              <a:avLst/>
            </a:prstGeom>
            <a:solidFill>
              <a:srgbClr val="2C7FB8">
                <a:alpha val="100000"/>
              </a:srgbClr>
            </a:solidFill>
          </p:spPr>
          <p:txBody>
            <a:bodyPr/>
            <a:lstStyle/>
            <a:p>
              <a:endParaRPr/>
            </a:p>
          </p:txBody>
        </p:sp>
        <p:sp>
          <p:nvSpPr>
            <p:cNvPr id="254" name="rc254"/>
            <p:cNvSpPr/>
            <p:nvPr/>
          </p:nvSpPr>
          <p:spPr>
            <a:xfrm>
              <a:off x="8179965" y="4346436"/>
              <a:ext cx="106740" cy="1080078"/>
            </a:xfrm>
            <a:prstGeom prst="rect">
              <a:avLst/>
            </a:prstGeom>
            <a:solidFill>
              <a:srgbClr val="2C7FB8">
                <a:alpha val="100000"/>
              </a:srgbClr>
            </a:solidFill>
          </p:spPr>
          <p:txBody>
            <a:bodyPr/>
            <a:lstStyle/>
            <a:p>
              <a:endParaRPr/>
            </a:p>
          </p:txBody>
        </p:sp>
        <p:sp>
          <p:nvSpPr>
            <p:cNvPr id="255" name="rc255"/>
            <p:cNvSpPr/>
            <p:nvPr/>
          </p:nvSpPr>
          <p:spPr>
            <a:xfrm>
              <a:off x="8298566" y="4346436"/>
              <a:ext cx="106740" cy="1080078"/>
            </a:xfrm>
            <a:prstGeom prst="rect">
              <a:avLst/>
            </a:prstGeom>
            <a:solidFill>
              <a:srgbClr val="2C7FB8">
                <a:alpha val="100000"/>
              </a:srgbClr>
            </a:solidFill>
          </p:spPr>
          <p:txBody>
            <a:bodyPr/>
            <a:lstStyle/>
            <a:p>
              <a:endParaRPr/>
            </a:p>
          </p:txBody>
        </p:sp>
        <p:sp>
          <p:nvSpPr>
            <p:cNvPr id="256" name="rc256"/>
            <p:cNvSpPr/>
            <p:nvPr/>
          </p:nvSpPr>
          <p:spPr>
            <a:xfrm>
              <a:off x="8417166" y="4292432"/>
              <a:ext cx="106740" cy="1134081"/>
            </a:xfrm>
            <a:prstGeom prst="rect">
              <a:avLst/>
            </a:prstGeom>
            <a:solidFill>
              <a:srgbClr val="2C7FB8">
                <a:alpha val="100000"/>
              </a:srgbClr>
            </a:solidFill>
          </p:spPr>
          <p:txBody>
            <a:bodyPr/>
            <a:lstStyle/>
            <a:p>
              <a:endParaRPr/>
            </a:p>
          </p:txBody>
        </p:sp>
        <p:sp>
          <p:nvSpPr>
            <p:cNvPr id="257" name="pl257"/>
            <p:cNvSpPr/>
            <p:nvPr/>
          </p:nvSpPr>
          <p:spPr>
            <a:xfrm>
              <a:off x="6045752"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58" name="pl258"/>
            <p:cNvSpPr/>
            <p:nvPr/>
          </p:nvSpPr>
          <p:spPr>
            <a:xfrm>
              <a:off x="6217129" y="4197926"/>
              <a:ext cx="2253406" cy="1152983"/>
            </a:xfrm>
            <a:custGeom>
              <a:avLst/>
              <a:gdLst/>
              <a:ahLst/>
              <a:cxnLst/>
              <a:rect l="0" t="0" r="0" b="0"/>
              <a:pathLst>
                <a:path w="2253406" h="1152983">
                  <a:moveTo>
                    <a:pt x="0" y="1134081"/>
                  </a:moveTo>
                  <a:lnTo>
                    <a:pt x="118600" y="1152983"/>
                  </a:lnTo>
                  <a:lnTo>
                    <a:pt x="237200" y="1134081"/>
                  </a:lnTo>
                  <a:lnTo>
                    <a:pt x="355801" y="1115180"/>
                  </a:lnTo>
                  <a:lnTo>
                    <a:pt x="474401" y="1134081"/>
                  </a:lnTo>
                  <a:lnTo>
                    <a:pt x="593001" y="1134081"/>
                  </a:lnTo>
                  <a:lnTo>
                    <a:pt x="711602" y="1152983"/>
                  </a:lnTo>
                  <a:lnTo>
                    <a:pt x="830202" y="1115180"/>
                  </a:lnTo>
                  <a:lnTo>
                    <a:pt x="948802" y="1020673"/>
                  </a:lnTo>
                  <a:lnTo>
                    <a:pt x="1067403" y="831660"/>
                  </a:lnTo>
                  <a:lnTo>
                    <a:pt x="1186003" y="642646"/>
                  </a:lnTo>
                  <a:lnTo>
                    <a:pt x="1304604" y="585942"/>
                  </a:lnTo>
                  <a:lnTo>
                    <a:pt x="1423204" y="548139"/>
                  </a:lnTo>
                  <a:lnTo>
                    <a:pt x="1541804" y="302421"/>
                  </a:lnTo>
                  <a:lnTo>
                    <a:pt x="1660405" y="302421"/>
                  </a:lnTo>
                  <a:lnTo>
                    <a:pt x="1779005" y="302421"/>
                  </a:lnTo>
                  <a:lnTo>
                    <a:pt x="1897605" y="132309"/>
                  </a:lnTo>
                  <a:lnTo>
                    <a:pt x="2016206" y="132309"/>
                  </a:lnTo>
                  <a:lnTo>
                    <a:pt x="2134806" y="75605"/>
                  </a:lnTo>
                  <a:lnTo>
                    <a:pt x="2253406" y="0"/>
                  </a:lnTo>
                </a:path>
              </a:pathLst>
            </a:custGeom>
            <a:ln w="27101" cap="flat">
              <a:solidFill>
                <a:srgbClr val="000000">
                  <a:alpha val="80000"/>
                </a:srgbClr>
              </a:solidFill>
              <a:prstDash val="solid"/>
              <a:round/>
            </a:ln>
          </p:spPr>
          <p:txBody>
            <a:bodyPr/>
            <a:lstStyle/>
            <a:p>
              <a:endParaRPr/>
            </a:p>
          </p:txBody>
        </p:sp>
        <p:sp>
          <p:nvSpPr>
            <p:cNvPr id="259" name="tx259"/>
            <p:cNvSpPr/>
            <p:nvPr/>
          </p:nvSpPr>
          <p:spPr>
            <a:xfrm>
              <a:off x="6217129"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N=21</a:t>
              </a:r>
            </a:p>
          </p:txBody>
        </p:sp>
        <p:sp>
          <p:nvSpPr>
            <p:cNvPr id="260" name="tx260"/>
            <p:cNvSpPr/>
            <p:nvPr/>
          </p:nvSpPr>
          <p:spPr>
            <a:xfrm rot="-5400000">
              <a:off x="7465958" y="4660036"/>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261" name="tx261"/>
            <p:cNvSpPr/>
            <p:nvPr/>
          </p:nvSpPr>
          <p:spPr>
            <a:xfrm rot="-5400000">
              <a:off x="7584559" y="4660036"/>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262" name="tx262"/>
            <p:cNvSpPr/>
            <p:nvPr/>
          </p:nvSpPr>
          <p:spPr>
            <a:xfrm rot="-5400000">
              <a:off x="7703159" y="4606032"/>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263" name="tx263"/>
            <p:cNvSpPr/>
            <p:nvPr/>
          </p:nvSpPr>
          <p:spPr>
            <a:xfrm rot="-5400000">
              <a:off x="7822267" y="455253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264" name="tx264"/>
            <p:cNvSpPr/>
            <p:nvPr/>
          </p:nvSpPr>
          <p:spPr>
            <a:xfrm rot="-5400000">
              <a:off x="7940360" y="44440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65" name="tx265"/>
            <p:cNvSpPr/>
            <p:nvPr/>
          </p:nvSpPr>
          <p:spPr>
            <a:xfrm rot="-5400000">
              <a:off x="8058960" y="439001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66" name="tx266"/>
            <p:cNvSpPr/>
            <p:nvPr/>
          </p:nvSpPr>
          <p:spPr>
            <a:xfrm rot="-5400000">
              <a:off x="8177561" y="439001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67" name="tx267"/>
            <p:cNvSpPr/>
            <p:nvPr/>
          </p:nvSpPr>
          <p:spPr>
            <a:xfrm rot="-5400000">
              <a:off x="8296161" y="439001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68" name="tx268"/>
            <p:cNvSpPr/>
            <p:nvPr/>
          </p:nvSpPr>
          <p:spPr>
            <a:xfrm rot="-5400000">
              <a:off x="8415269"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69" name="tx269"/>
            <p:cNvSpPr/>
            <p:nvPr/>
          </p:nvSpPr>
          <p:spPr>
            <a:xfrm>
              <a:off x="6194018" y="5173966"/>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70" name="tx270"/>
            <p:cNvSpPr/>
            <p:nvPr/>
          </p:nvSpPr>
          <p:spPr>
            <a:xfrm>
              <a:off x="6312619" y="5173966"/>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71" name="tx271"/>
            <p:cNvSpPr/>
            <p:nvPr/>
          </p:nvSpPr>
          <p:spPr>
            <a:xfrm>
              <a:off x="6431219" y="5173966"/>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72" name="tx272"/>
            <p:cNvSpPr/>
            <p:nvPr/>
          </p:nvSpPr>
          <p:spPr>
            <a:xfrm>
              <a:off x="6549819" y="5173966"/>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73" name="tx273"/>
            <p:cNvSpPr/>
            <p:nvPr/>
          </p:nvSpPr>
          <p:spPr>
            <a:xfrm>
              <a:off x="6668420" y="5173966"/>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74" name="tx274"/>
            <p:cNvSpPr/>
            <p:nvPr/>
          </p:nvSpPr>
          <p:spPr>
            <a:xfrm>
              <a:off x="6787020" y="5173966"/>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75" name="tx275"/>
            <p:cNvSpPr/>
            <p:nvPr/>
          </p:nvSpPr>
          <p:spPr>
            <a:xfrm>
              <a:off x="6905620" y="5173966"/>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76" name="tx276"/>
            <p:cNvSpPr/>
            <p:nvPr/>
          </p:nvSpPr>
          <p:spPr>
            <a:xfrm>
              <a:off x="7024221" y="5067054"/>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277" name="tx277"/>
            <p:cNvSpPr/>
            <p:nvPr/>
          </p:nvSpPr>
          <p:spPr>
            <a:xfrm>
              <a:off x="7142821" y="4960020"/>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78" name="tx278"/>
            <p:cNvSpPr/>
            <p:nvPr/>
          </p:nvSpPr>
          <p:spPr>
            <a:xfrm>
              <a:off x="7238310" y="468898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279" name="tx279"/>
            <p:cNvSpPr/>
            <p:nvPr/>
          </p:nvSpPr>
          <p:spPr>
            <a:xfrm>
              <a:off x="7356911" y="4580978"/>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280" name="tx280"/>
            <p:cNvSpPr/>
            <p:nvPr/>
          </p:nvSpPr>
          <p:spPr>
            <a:xfrm>
              <a:off x="8448839" y="4077346"/>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81" name="rc281"/>
            <p:cNvSpPr/>
            <p:nvPr/>
          </p:nvSpPr>
          <p:spPr>
            <a:xfrm>
              <a:off x="6045752" y="3342639"/>
              <a:ext cx="2596161" cy="2183107"/>
            </a:xfrm>
            <a:prstGeom prst="rect">
              <a:avLst/>
            </a:prstGeom>
            <a:ln w="13550" cap="rnd">
              <a:solidFill>
                <a:srgbClr val="999999">
                  <a:alpha val="100000"/>
                </a:srgbClr>
              </a:solidFill>
              <a:prstDash val="solid"/>
              <a:round/>
            </a:ln>
          </p:spPr>
          <p:txBody>
            <a:bodyPr/>
            <a:lstStyle/>
            <a:p>
              <a:endParaRPr/>
            </a:p>
          </p:txBody>
        </p:sp>
        <p:sp>
          <p:nvSpPr>
            <p:cNvPr id="282" name="rc282"/>
            <p:cNvSpPr/>
            <p:nvPr/>
          </p:nvSpPr>
          <p:spPr>
            <a:xfrm>
              <a:off x="714250"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3" name="tx283"/>
            <p:cNvSpPr/>
            <p:nvPr/>
          </p:nvSpPr>
          <p:spPr>
            <a:xfrm>
              <a:off x="1863272" y="3192479"/>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RCV1</a:t>
              </a:r>
            </a:p>
          </p:txBody>
        </p:sp>
        <p:sp>
          <p:nvSpPr>
            <p:cNvPr id="284" name="rc284"/>
            <p:cNvSpPr/>
            <p:nvPr/>
          </p:nvSpPr>
          <p:spPr>
            <a:xfrm>
              <a:off x="3380001"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5" name="tx285"/>
            <p:cNvSpPr/>
            <p:nvPr/>
          </p:nvSpPr>
          <p:spPr>
            <a:xfrm>
              <a:off x="4482502" y="3192425"/>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86" name="rc286"/>
            <p:cNvSpPr/>
            <p:nvPr/>
          </p:nvSpPr>
          <p:spPr>
            <a:xfrm>
              <a:off x="6045752"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7" name="tx287"/>
            <p:cNvSpPr/>
            <p:nvPr/>
          </p:nvSpPr>
          <p:spPr>
            <a:xfrm>
              <a:off x="7188580" y="319247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88" name="rc288"/>
            <p:cNvSpPr/>
            <p:nvPr/>
          </p:nvSpPr>
          <p:spPr>
            <a:xfrm>
              <a:off x="714250"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9" name="tx289"/>
            <p:cNvSpPr/>
            <p:nvPr/>
          </p:nvSpPr>
          <p:spPr>
            <a:xfrm>
              <a:off x="1891185" y="72732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90" name="rc290"/>
            <p:cNvSpPr/>
            <p:nvPr/>
          </p:nvSpPr>
          <p:spPr>
            <a:xfrm>
              <a:off x="3380001"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91" name="tx291"/>
            <p:cNvSpPr/>
            <p:nvPr/>
          </p:nvSpPr>
          <p:spPr>
            <a:xfrm>
              <a:off x="4547659" y="724920"/>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92" name="rc292"/>
            <p:cNvSpPr/>
            <p:nvPr/>
          </p:nvSpPr>
          <p:spPr>
            <a:xfrm>
              <a:off x="6045752"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93" name="tx293"/>
            <p:cNvSpPr/>
            <p:nvPr/>
          </p:nvSpPr>
          <p:spPr>
            <a:xfrm>
              <a:off x="7188580" y="72492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94" name="pl294"/>
            <p:cNvSpPr/>
            <p:nvPr/>
          </p:nvSpPr>
          <p:spPr>
            <a:xfrm>
              <a:off x="714250"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295" name="pl295"/>
            <p:cNvSpPr/>
            <p:nvPr/>
          </p:nvSpPr>
          <p:spPr>
            <a:xfrm>
              <a:off x="88562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6" name="pl296"/>
            <p:cNvSpPr/>
            <p:nvPr/>
          </p:nvSpPr>
          <p:spPr>
            <a:xfrm>
              <a:off x="112282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7" name="pl297"/>
            <p:cNvSpPr/>
            <p:nvPr/>
          </p:nvSpPr>
          <p:spPr>
            <a:xfrm>
              <a:off x="13600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8" name="pl298"/>
            <p:cNvSpPr/>
            <p:nvPr/>
          </p:nvSpPr>
          <p:spPr>
            <a:xfrm>
              <a:off x="15972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9" name="pl299"/>
            <p:cNvSpPr/>
            <p:nvPr/>
          </p:nvSpPr>
          <p:spPr>
            <a:xfrm>
              <a:off x="183443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0" name="pl300"/>
            <p:cNvSpPr/>
            <p:nvPr/>
          </p:nvSpPr>
          <p:spPr>
            <a:xfrm>
              <a:off x="207163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1" name="pl301"/>
            <p:cNvSpPr/>
            <p:nvPr/>
          </p:nvSpPr>
          <p:spPr>
            <a:xfrm>
              <a:off x="230883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2" name="pl302"/>
            <p:cNvSpPr/>
            <p:nvPr/>
          </p:nvSpPr>
          <p:spPr>
            <a:xfrm>
              <a:off x="254603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3" name="pl303"/>
            <p:cNvSpPr/>
            <p:nvPr/>
          </p:nvSpPr>
          <p:spPr>
            <a:xfrm>
              <a:off x="278323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4" name="pl304"/>
            <p:cNvSpPr/>
            <p:nvPr/>
          </p:nvSpPr>
          <p:spPr>
            <a:xfrm>
              <a:off x="30204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5" name="tx305"/>
            <p:cNvSpPr/>
            <p:nvPr/>
          </p:nvSpPr>
          <p:spPr>
            <a:xfrm rot="-5400000">
              <a:off x="75762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06" name="tx306"/>
            <p:cNvSpPr/>
            <p:nvPr/>
          </p:nvSpPr>
          <p:spPr>
            <a:xfrm rot="-5400000">
              <a:off x="99482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07" name="tx307"/>
            <p:cNvSpPr/>
            <p:nvPr/>
          </p:nvSpPr>
          <p:spPr>
            <a:xfrm rot="-5400000">
              <a:off x="123202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08" name="tx308"/>
            <p:cNvSpPr/>
            <p:nvPr/>
          </p:nvSpPr>
          <p:spPr>
            <a:xfrm rot="-5400000">
              <a:off x="146922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09" name="tx309"/>
            <p:cNvSpPr/>
            <p:nvPr/>
          </p:nvSpPr>
          <p:spPr>
            <a:xfrm rot="-5400000">
              <a:off x="17064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10" name="tx310"/>
            <p:cNvSpPr/>
            <p:nvPr/>
          </p:nvSpPr>
          <p:spPr>
            <a:xfrm rot="-5400000">
              <a:off x="19436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11" name="tx311"/>
            <p:cNvSpPr/>
            <p:nvPr/>
          </p:nvSpPr>
          <p:spPr>
            <a:xfrm rot="-5400000">
              <a:off x="218083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12" name="tx312"/>
            <p:cNvSpPr/>
            <p:nvPr/>
          </p:nvSpPr>
          <p:spPr>
            <a:xfrm rot="-5400000">
              <a:off x="241803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13" name="tx313"/>
            <p:cNvSpPr/>
            <p:nvPr/>
          </p:nvSpPr>
          <p:spPr>
            <a:xfrm rot="-5400000">
              <a:off x="265523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14" name="tx314"/>
            <p:cNvSpPr/>
            <p:nvPr/>
          </p:nvSpPr>
          <p:spPr>
            <a:xfrm rot="-5400000">
              <a:off x="289243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15" name="pl315"/>
            <p:cNvSpPr/>
            <p:nvPr/>
          </p:nvSpPr>
          <p:spPr>
            <a:xfrm>
              <a:off x="3380001"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16" name="pl316"/>
            <p:cNvSpPr/>
            <p:nvPr/>
          </p:nvSpPr>
          <p:spPr>
            <a:xfrm>
              <a:off x="355137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7" name="pl317"/>
            <p:cNvSpPr/>
            <p:nvPr/>
          </p:nvSpPr>
          <p:spPr>
            <a:xfrm>
              <a:off x="378857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8" name="pl318"/>
            <p:cNvSpPr/>
            <p:nvPr/>
          </p:nvSpPr>
          <p:spPr>
            <a:xfrm>
              <a:off x="402578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9" name="pl319"/>
            <p:cNvSpPr/>
            <p:nvPr/>
          </p:nvSpPr>
          <p:spPr>
            <a:xfrm>
              <a:off x="426298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0" name="pl320"/>
            <p:cNvSpPr/>
            <p:nvPr/>
          </p:nvSpPr>
          <p:spPr>
            <a:xfrm>
              <a:off x="450018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1" name="pl321"/>
            <p:cNvSpPr/>
            <p:nvPr/>
          </p:nvSpPr>
          <p:spPr>
            <a:xfrm>
              <a:off x="473738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2" name="pl322"/>
            <p:cNvSpPr/>
            <p:nvPr/>
          </p:nvSpPr>
          <p:spPr>
            <a:xfrm>
              <a:off x="497458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3" name="pl323"/>
            <p:cNvSpPr/>
            <p:nvPr/>
          </p:nvSpPr>
          <p:spPr>
            <a:xfrm>
              <a:off x="521178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4" name="pl324"/>
            <p:cNvSpPr/>
            <p:nvPr/>
          </p:nvSpPr>
          <p:spPr>
            <a:xfrm>
              <a:off x="544898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5" name="pl325"/>
            <p:cNvSpPr/>
            <p:nvPr/>
          </p:nvSpPr>
          <p:spPr>
            <a:xfrm>
              <a:off x="568618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6" name="tx326"/>
            <p:cNvSpPr/>
            <p:nvPr/>
          </p:nvSpPr>
          <p:spPr>
            <a:xfrm rot="-5400000">
              <a:off x="342337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27" name="tx327"/>
            <p:cNvSpPr/>
            <p:nvPr/>
          </p:nvSpPr>
          <p:spPr>
            <a:xfrm rot="-5400000">
              <a:off x="366057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28" name="tx328"/>
            <p:cNvSpPr/>
            <p:nvPr/>
          </p:nvSpPr>
          <p:spPr>
            <a:xfrm rot="-5400000">
              <a:off x="389777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29" name="tx329"/>
            <p:cNvSpPr/>
            <p:nvPr/>
          </p:nvSpPr>
          <p:spPr>
            <a:xfrm rot="-5400000">
              <a:off x="413497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30" name="tx330"/>
            <p:cNvSpPr/>
            <p:nvPr/>
          </p:nvSpPr>
          <p:spPr>
            <a:xfrm rot="-5400000">
              <a:off x="437218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31" name="tx331"/>
            <p:cNvSpPr/>
            <p:nvPr/>
          </p:nvSpPr>
          <p:spPr>
            <a:xfrm rot="-5400000">
              <a:off x="460938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32" name="tx332"/>
            <p:cNvSpPr/>
            <p:nvPr/>
          </p:nvSpPr>
          <p:spPr>
            <a:xfrm rot="-5400000">
              <a:off x="484658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33" name="tx333"/>
            <p:cNvSpPr/>
            <p:nvPr/>
          </p:nvSpPr>
          <p:spPr>
            <a:xfrm rot="-5400000">
              <a:off x="508378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34" name="tx334"/>
            <p:cNvSpPr/>
            <p:nvPr/>
          </p:nvSpPr>
          <p:spPr>
            <a:xfrm rot="-5400000">
              <a:off x="532098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35" name="tx335"/>
            <p:cNvSpPr/>
            <p:nvPr/>
          </p:nvSpPr>
          <p:spPr>
            <a:xfrm rot="-5400000">
              <a:off x="555818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36" name="pl336"/>
            <p:cNvSpPr/>
            <p:nvPr/>
          </p:nvSpPr>
          <p:spPr>
            <a:xfrm>
              <a:off x="6045752"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37" name="pl337"/>
            <p:cNvSpPr/>
            <p:nvPr/>
          </p:nvSpPr>
          <p:spPr>
            <a:xfrm>
              <a:off x="62171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8" name="pl338"/>
            <p:cNvSpPr/>
            <p:nvPr/>
          </p:nvSpPr>
          <p:spPr>
            <a:xfrm>
              <a:off x="645433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9" name="pl339"/>
            <p:cNvSpPr/>
            <p:nvPr/>
          </p:nvSpPr>
          <p:spPr>
            <a:xfrm>
              <a:off x="669153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0" name="pl340"/>
            <p:cNvSpPr/>
            <p:nvPr/>
          </p:nvSpPr>
          <p:spPr>
            <a:xfrm>
              <a:off x="692873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1" name="pl341"/>
            <p:cNvSpPr/>
            <p:nvPr/>
          </p:nvSpPr>
          <p:spPr>
            <a:xfrm>
              <a:off x="716593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2" name="pl342"/>
            <p:cNvSpPr/>
            <p:nvPr/>
          </p:nvSpPr>
          <p:spPr>
            <a:xfrm>
              <a:off x="740313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3" name="pl343"/>
            <p:cNvSpPr/>
            <p:nvPr/>
          </p:nvSpPr>
          <p:spPr>
            <a:xfrm>
              <a:off x="76403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4" name="pl344"/>
            <p:cNvSpPr/>
            <p:nvPr/>
          </p:nvSpPr>
          <p:spPr>
            <a:xfrm>
              <a:off x="78775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5" name="pl345"/>
            <p:cNvSpPr/>
            <p:nvPr/>
          </p:nvSpPr>
          <p:spPr>
            <a:xfrm>
              <a:off x="811473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6" name="pl346"/>
            <p:cNvSpPr/>
            <p:nvPr/>
          </p:nvSpPr>
          <p:spPr>
            <a:xfrm>
              <a:off x="835193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7" name="tx347"/>
            <p:cNvSpPr/>
            <p:nvPr/>
          </p:nvSpPr>
          <p:spPr>
            <a:xfrm rot="-5400000">
              <a:off x="608912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48" name="tx348"/>
            <p:cNvSpPr/>
            <p:nvPr/>
          </p:nvSpPr>
          <p:spPr>
            <a:xfrm rot="-5400000">
              <a:off x="63263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49" name="tx349"/>
            <p:cNvSpPr/>
            <p:nvPr/>
          </p:nvSpPr>
          <p:spPr>
            <a:xfrm rot="-5400000">
              <a:off x="65635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50" name="tx350"/>
            <p:cNvSpPr/>
            <p:nvPr/>
          </p:nvSpPr>
          <p:spPr>
            <a:xfrm rot="-5400000">
              <a:off x="680073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51" name="tx351"/>
            <p:cNvSpPr/>
            <p:nvPr/>
          </p:nvSpPr>
          <p:spPr>
            <a:xfrm rot="-5400000">
              <a:off x="703793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52" name="tx352"/>
            <p:cNvSpPr/>
            <p:nvPr/>
          </p:nvSpPr>
          <p:spPr>
            <a:xfrm rot="-5400000">
              <a:off x="727513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53" name="tx353"/>
            <p:cNvSpPr/>
            <p:nvPr/>
          </p:nvSpPr>
          <p:spPr>
            <a:xfrm rot="-5400000">
              <a:off x="751233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54" name="tx354"/>
            <p:cNvSpPr/>
            <p:nvPr/>
          </p:nvSpPr>
          <p:spPr>
            <a:xfrm rot="-5400000">
              <a:off x="774953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55" name="tx355"/>
            <p:cNvSpPr/>
            <p:nvPr/>
          </p:nvSpPr>
          <p:spPr>
            <a:xfrm rot="-5400000">
              <a:off x="798673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56" name="tx356"/>
            <p:cNvSpPr/>
            <p:nvPr/>
          </p:nvSpPr>
          <p:spPr>
            <a:xfrm rot="-5400000">
              <a:off x="822393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57" name="tx357"/>
            <p:cNvSpPr/>
            <p:nvPr/>
          </p:nvSpPr>
          <p:spPr>
            <a:xfrm>
              <a:off x="570259"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58" name="tx358"/>
            <p:cNvSpPr/>
            <p:nvPr/>
          </p:nvSpPr>
          <p:spPr>
            <a:xfrm>
              <a:off x="508103" y="237722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59" name="tx359"/>
            <p:cNvSpPr/>
            <p:nvPr/>
          </p:nvSpPr>
          <p:spPr>
            <a:xfrm>
              <a:off x="508103" y="183718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60" name="tx360"/>
            <p:cNvSpPr/>
            <p:nvPr/>
          </p:nvSpPr>
          <p:spPr>
            <a:xfrm>
              <a:off x="508103" y="129709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61" name="tx361"/>
            <p:cNvSpPr/>
            <p:nvPr/>
          </p:nvSpPr>
          <p:spPr>
            <a:xfrm>
              <a:off x="570259"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62" name="tx362"/>
            <p:cNvSpPr/>
            <p:nvPr/>
          </p:nvSpPr>
          <p:spPr>
            <a:xfrm>
              <a:off x="508103" y="484478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63" name="tx363"/>
            <p:cNvSpPr/>
            <p:nvPr/>
          </p:nvSpPr>
          <p:spPr>
            <a:xfrm>
              <a:off x="508103" y="430474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64" name="tx364"/>
            <p:cNvSpPr/>
            <p:nvPr/>
          </p:nvSpPr>
          <p:spPr>
            <a:xfrm>
              <a:off x="508103" y="3764651"/>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65" name="tx365"/>
            <p:cNvSpPr/>
            <p:nvPr/>
          </p:nvSpPr>
          <p:spPr>
            <a:xfrm>
              <a:off x="8723749"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66" name="tx366"/>
            <p:cNvSpPr/>
            <p:nvPr/>
          </p:nvSpPr>
          <p:spPr>
            <a:xfrm>
              <a:off x="8723749" y="24447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67" name="tx367"/>
            <p:cNvSpPr/>
            <p:nvPr/>
          </p:nvSpPr>
          <p:spPr>
            <a:xfrm>
              <a:off x="8723749" y="19721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68" name="tx368"/>
            <p:cNvSpPr/>
            <p:nvPr/>
          </p:nvSpPr>
          <p:spPr>
            <a:xfrm>
              <a:off x="8723749" y="150102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69" name="tx369"/>
            <p:cNvSpPr/>
            <p:nvPr/>
          </p:nvSpPr>
          <p:spPr>
            <a:xfrm>
              <a:off x="8723749" y="102712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70" name="tx370"/>
            <p:cNvSpPr/>
            <p:nvPr/>
          </p:nvSpPr>
          <p:spPr>
            <a:xfrm>
              <a:off x="8723749"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71" name="tx371"/>
            <p:cNvSpPr/>
            <p:nvPr/>
          </p:nvSpPr>
          <p:spPr>
            <a:xfrm>
              <a:off x="8723749" y="491228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72" name="tx372"/>
            <p:cNvSpPr/>
            <p:nvPr/>
          </p:nvSpPr>
          <p:spPr>
            <a:xfrm>
              <a:off x="8723749" y="44397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73" name="tx373"/>
            <p:cNvSpPr/>
            <p:nvPr/>
          </p:nvSpPr>
          <p:spPr>
            <a:xfrm>
              <a:off x="8723749" y="39685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74" name="tx374"/>
            <p:cNvSpPr/>
            <p:nvPr/>
          </p:nvSpPr>
          <p:spPr>
            <a:xfrm>
              <a:off x="8723749" y="349468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75" name="tx375"/>
            <p:cNvSpPr/>
            <p:nvPr/>
          </p:nvSpPr>
          <p:spPr>
            <a:xfrm rot="-5400000">
              <a:off x="50525" y="3148708"/>
              <a:ext cx="6833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countries</a:t>
              </a:r>
            </a:p>
          </p:txBody>
        </p:sp>
        <p:sp>
          <p:nvSpPr>
            <p:cNvPr id="376" name="tx376"/>
            <p:cNvSpPr/>
            <p:nvPr/>
          </p:nvSpPr>
          <p:spPr>
            <a:xfrm rot="5400000">
              <a:off x="8609062" y="313486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77" name="rc377"/>
            <p:cNvSpPr/>
            <p:nvPr/>
          </p:nvSpPr>
          <p:spPr>
            <a:xfrm>
              <a:off x="3743224" y="6243816"/>
              <a:ext cx="201456" cy="201456"/>
            </a:xfrm>
            <a:prstGeom prst="rect">
              <a:avLst/>
            </a:prstGeom>
            <a:solidFill>
              <a:srgbClr val="2C7FB8">
                <a:alpha val="100000"/>
              </a:srgbClr>
            </a:solidFill>
          </p:spPr>
          <p:txBody>
            <a:bodyPr/>
            <a:lstStyle/>
            <a:p>
              <a:endParaRPr/>
            </a:p>
          </p:txBody>
        </p:sp>
        <p:sp>
          <p:nvSpPr>
            <p:cNvPr id="378" name="tx378"/>
            <p:cNvSpPr/>
            <p:nvPr/>
          </p:nvSpPr>
          <p:spPr>
            <a:xfrm>
              <a:off x="4023269" y="6301816"/>
              <a:ext cx="54668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countries</a:t>
              </a:r>
            </a:p>
          </p:txBody>
        </p:sp>
        <p:sp>
          <p:nvSpPr>
            <p:cNvPr id="379" name="pl379"/>
            <p:cNvSpPr/>
            <p:nvPr/>
          </p:nvSpPr>
          <p:spPr>
            <a:xfrm>
              <a:off x="4870256" y="6344544"/>
              <a:ext cx="175564" cy="0"/>
            </a:xfrm>
            <a:custGeom>
              <a:avLst/>
              <a:gdLst/>
              <a:ahLst/>
              <a:cxnLst/>
              <a:rect l="0" t="0" r="0" b="0"/>
              <a:pathLst>
                <a:path w="175564">
                  <a:moveTo>
                    <a:pt x="0" y="0"/>
                  </a:moveTo>
                  <a:lnTo>
                    <a:pt x="175564" y="0"/>
                  </a:lnTo>
                </a:path>
              </a:pathLst>
            </a:custGeom>
            <a:ln w="27101" cap="flat">
              <a:solidFill>
                <a:srgbClr val="000000">
                  <a:alpha val="80000"/>
                </a:srgbClr>
              </a:solidFill>
              <a:prstDash val="solid"/>
              <a:round/>
            </a:ln>
          </p:spPr>
          <p:txBody>
            <a:bodyPr/>
            <a:lstStyle/>
            <a:p>
              <a:endParaRPr/>
            </a:p>
          </p:txBody>
        </p:sp>
        <p:sp>
          <p:nvSpPr>
            <p:cNvPr id="380" name="tx380"/>
            <p:cNvSpPr/>
            <p:nvPr/>
          </p:nvSpPr>
          <p:spPr>
            <a:xfrm>
              <a:off x="5137355" y="6279660"/>
              <a:ext cx="4845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Coverage</a:t>
              </a:r>
            </a:p>
          </p:txBody>
        </p:sp>
        <p:sp>
          <p:nvSpPr>
            <p:cNvPr id="381" name="tx381"/>
            <p:cNvSpPr/>
            <p:nvPr/>
          </p:nvSpPr>
          <p:spPr>
            <a:xfrm>
              <a:off x="714250" y="398022"/>
              <a:ext cx="656898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Trends in number of countries with WUENIC estimates and coverage, ESAR, 2006-2025</a:t>
              </a:r>
            </a:p>
          </p:txBody>
        </p:sp>
        <p:sp>
          <p:nvSpPr>
            <p:cNvPr id="382" name="tx382"/>
            <p:cNvSpPr/>
            <p:nvPr/>
          </p:nvSpPr>
          <p:spPr>
            <a:xfrm>
              <a:off x="-787890" y="6568512"/>
              <a:ext cx="942980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8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Methods: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07486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51361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395236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39111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282986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26861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479423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57200" y="423298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367174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11049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254924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198799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09934"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64490"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1904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67360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92815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182715"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43727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69182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946383"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200940"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45549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371005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396460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219164"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447372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72827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909934" y="2998240"/>
              <a:ext cx="3818343" cy="1795998"/>
            </a:xfrm>
            <a:custGeom>
              <a:avLst/>
              <a:gdLst/>
              <a:ahLst/>
              <a:cxnLst/>
              <a:rect l="0" t="0" r="0" b="0"/>
              <a:pathLst>
                <a:path w="3818343" h="1795998">
                  <a:moveTo>
                    <a:pt x="0" y="1795998"/>
                  </a:moveTo>
                  <a:lnTo>
                    <a:pt x="254556" y="1767935"/>
                  </a:lnTo>
                  <a:lnTo>
                    <a:pt x="509112" y="1767935"/>
                  </a:lnTo>
                  <a:lnTo>
                    <a:pt x="763668" y="1767935"/>
                  </a:lnTo>
                  <a:lnTo>
                    <a:pt x="1018224" y="1543436"/>
                  </a:lnTo>
                  <a:lnTo>
                    <a:pt x="1272781" y="1543436"/>
                  </a:lnTo>
                  <a:lnTo>
                    <a:pt x="1527337" y="1290873"/>
                  </a:lnTo>
                  <a:lnTo>
                    <a:pt x="1781893" y="1318936"/>
                  </a:lnTo>
                  <a:lnTo>
                    <a:pt x="2036449" y="1122499"/>
                  </a:lnTo>
                  <a:lnTo>
                    <a:pt x="2291006" y="448999"/>
                  </a:lnTo>
                  <a:lnTo>
                    <a:pt x="2545562" y="701561"/>
                  </a:lnTo>
                  <a:lnTo>
                    <a:pt x="2800118" y="617374"/>
                  </a:lnTo>
                  <a:lnTo>
                    <a:pt x="3054674" y="477062"/>
                  </a:lnTo>
                  <a:lnTo>
                    <a:pt x="3309230" y="168374"/>
                  </a:lnTo>
                  <a:lnTo>
                    <a:pt x="3563787" y="84187"/>
                  </a:lnTo>
                  <a:lnTo>
                    <a:pt x="3818343" y="0"/>
                  </a:lnTo>
                </a:path>
              </a:pathLst>
            </a:custGeom>
            <a:ln w="29811" cap="flat">
              <a:solidFill>
                <a:srgbClr val="FF0000">
                  <a:alpha val="100000"/>
                </a:srgbClr>
              </a:solidFill>
              <a:prstDash val="solid"/>
              <a:round/>
            </a:ln>
          </p:spPr>
          <p:txBody>
            <a:bodyPr/>
            <a:lstStyle/>
            <a:p>
              <a:endParaRPr/>
            </a:p>
          </p:txBody>
        </p:sp>
        <p:sp>
          <p:nvSpPr>
            <p:cNvPr id="33" name="pl33"/>
            <p:cNvSpPr/>
            <p:nvPr/>
          </p:nvSpPr>
          <p:spPr>
            <a:xfrm>
              <a:off x="909934" y="2998240"/>
              <a:ext cx="3818343" cy="1795998"/>
            </a:xfrm>
            <a:custGeom>
              <a:avLst/>
              <a:gdLst/>
              <a:ahLst/>
              <a:cxnLst/>
              <a:rect l="0" t="0" r="0" b="0"/>
              <a:pathLst>
                <a:path w="3818343" h="1795998">
                  <a:moveTo>
                    <a:pt x="0" y="1795998"/>
                  </a:moveTo>
                  <a:lnTo>
                    <a:pt x="254556" y="1767935"/>
                  </a:lnTo>
                  <a:lnTo>
                    <a:pt x="509112" y="1767935"/>
                  </a:lnTo>
                  <a:lnTo>
                    <a:pt x="763668" y="1767935"/>
                  </a:lnTo>
                  <a:lnTo>
                    <a:pt x="1018224" y="1571498"/>
                  </a:lnTo>
                  <a:lnTo>
                    <a:pt x="1272781" y="1599561"/>
                  </a:lnTo>
                  <a:lnTo>
                    <a:pt x="1527337" y="1515373"/>
                  </a:lnTo>
                  <a:lnTo>
                    <a:pt x="1781893" y="1459248"/>
                  </a:lnTo>
                  <a:lnTo>
                    <a:pt x="2036449" y="1403123"/>
                  </a:lnTo>
                  <a:lnTo>
                    <a:pt x="2291006" y="1262811"/>
                  </a:lnTo>
                  <a:lnTo>
                    <a:pt x="2545562" y="1150561"/>
                  </a:lnTo>
                  <a:lnTo>
                    <a:pt x="2800118" y="1038311"/>
                  </a:lnTo>
                  <a:lnTo>
                    <a:pt x="3054674" y="1066374"/>
                  </a:lnTo>
                  <a:lnTo>
                    <a:pt x="3309230" y="561249"/>
                  </a:lnTo>
                  <a:lnTo>
                    <a:pt x="3563787" y="224499"/>
                  </a:lnTo>
                  <a:lnTo>
                    <a:pt x="3818343" y="0"/>
                  </a:lnTo>
                </a:path>
              </a:pathLst>
            </a:custGeom>
            <a:ln w="29811" cap="flat">
              <a:solidFill>
                <a:srgbClr val="0058AB">
                  <a:alpha val="100000"/>
                </a:srgbClr>
              </a:solidFill>
              <a:prstDash val="solid"/>
              <a:round/>
            </a:ln>
          </p:spPr>
          <p:txBody>
            <a:bodyPr/>
            <a:lstStyle/>
            <a:p>
              <a:endParaRPr/>
            </a:p>
          </p:txBody>
        </p:sp>
        <p:sp>
          <p:nvSpPr>
            <p:cNvPr id="34" name="pt34"/>
            <p:cNvSpPr/>
            <p:nvPr/>
          </p:nvSpPr>
          <p:spPr>
            <a:xfrm>
              <a:off x="885108"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5" name="pt35"/>
            <p:cNvSpPr/>
            <p:nvPr/>
          </p:nvSpPr>
          <p:spPr>
            <a:xfrm>
              <a:off x="1139664" y="47413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6" name="pt36"/>
            <p:cNvSpPr/>
            <p:nvPr/>
          </p:nvSpPr>
          <p:spPr>
            <a:xfrm>
              <a:off x="1394220" y="47413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7" name="pt37"/>
            <p:cNvSpPr/>
            <p:nvPr/>
          </p:nvSpPr>
          <p:spPr>
            <a:xfrm>
              <a:off x="1648776" y="47413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8" name="pt38"/>
            <p:cNvSpPr/>
            <p:nvPr/>
          </p:nvSpPr>
          <p:spPr>
            <a:xfrm>
              <a:off x="1903332" y="4516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9" name="pt39"/>
            <p:cNvSpPr/>
            <p:nvPr/>
          </p:nvSpPr>
          <p:spPr>
            <a:xfrm>
              <a:off x="2157889" y="4516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0" name="pt40"/>
            <p:cNvSpPr/>
            <p:nvPr/>
          </p:nvSpPr>
          <p:spPr>
            <a:xfrm>
              <a:off x="2412445" y="4264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1" name="pt41"/>
            <p:cNvSpPr/>
            <p:nvPr/>
          </p:nvSpPr>
          <p:spPr>
            <a:xfrm>
              <a:off x="2667001" y="42923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2" name="pt42"/>
            <p:cNvSpPr/>
            <p:nvPr/>
          </p:nvSpPr>
          <p:spPr>
            <a:xfrm>
              <a:off x="2921557" y="40959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3" name="pt43"/>
            <p:cNvSpPr/>
            <p:nvPr/>
          </p:nvSpPr>
          <p:spPr>
            <a:xfrm>
              <a:off x="3176114" y="34224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4" name="pt44"/>
            <p:cNvSpPr/>
            <p:nvPr/>
          </p:nvSpPr>
          <p:spPr>
            <a:xfrm>
              <a:off x="3430670" y="367497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5" name="pt45"/>
            <p:cNvSpPr/>
            <p:nvPr/>
          </p:nvSpPr>
          <p:spPr>
            <a:xfrm>
              <a:off x="3685226" y="35907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6" name="pt46"/>
            <p:cNvSpPr/>
            <p:nvPr/>
          </p:nvSpPr>
          <p:spPr>
            <a:xfrm>
              <a:off x="3939782" y="345047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7" name="pt47"/>
            <p:cNvSpPr/>
            <p:nvPr/>
          </p:nvSpPr>
          <p:spPr>
            <a:xfrm>
              <a:off x="4194338" y="31417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8" name="pt48"/>
            <p:cNvSpPr/>
            <p:nvPr/>
          </p:nvSpPr>
          <p:spPr>
            <a:xfrm>
              <a:off x="4448895" y="30576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9" name="pt49"/>
            <p:cNvSpPr/>
            <p:nvPr/>
          </p:nvSpPr>
          <p:spPr>
            <a:xfrm>
              <a:off x="4703451" y="297341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50" name="pt50"/>
            <p:cNvSpPr/>
            <p:nvPr/>
          </p:nvSpPr>
          <p:spPr>
            <a:xfrm>
              <a:off x="885108"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1" name="pt51"/>
            <p:cNvSpPr/>
            <p:nvPr/>
          </p:nvSpPr>
          <p:spPr>
            <a:xfrm>
              <a:off x="1139664" y="47413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2" name="pt52"/>
            <p:cNvSpPr/>
            <p:nvPr/>
          </p:nvSpPr>
          <p:spPr>
            <a:xfrm>
              <a:off x="1394220" y="47413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3" name="pt53"/>
            <p:cNvSpPr/>
            <p:nvPr/>
          </p:nvSpPr>
          <p:spPr>
            <a:xfrm>
              <a:off x="1648776" y="47413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4" name="pt54"/>
            <p:cNvSpPr/>
            <p:nvPr/>
          </p:nvSpPr>
          <p:spPr>
            <a:xfrm>
              <a:off x="1903332" y="4544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5" name="pt55"/>
            <p:cNvSpPr/>
            <p:nvPr/>
          </p:nvSpPr>
          <p:spPr>
            <a:xfrm>
              <a:off x="2157889" y="45729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6" name="pt56"/>
            <p:cNvSpPr/>
            <p:nvPr/>
          </p:nvSpPr>
          <p:spPr>
            <a:xfrm>
              <a:off x="2412445" y="44887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7" name="pt57"/>
            <p:cNvSpPr/>
            <p:nvPr/>
          </p:nvSpPr>
          <p:spPr>
            <a:xfrm>
              <a:off x="2667001" y="44326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8" name="pt58"/>
            <p:cNvSpPr/>
            <p:nvPr/>
          </p:nvSpPr>
          <p:spPr>
            <a:xfrm>
              <a:off x="2921557" y="437653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9" name="pt59"/>
            <p:cNvSpPr/>
            <p:nvPr/>
          </p:nvSpPr>
          <p:spPr>
            <a:xfrm>
              <a:off x="3176114" y="42362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0" name="pt60"/>
            <p:cNvSpPr/>
            <p:nvPr/>
          </p:nvSpPr>
          <p:spPr>
            <a:xfrm>
              <a:off x="3430670" y="41239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1" name="pt61"/>
            <p:cNvSpPr/>
            <p:nvPr/>
          </p:nvSpPr>
          <p:spPr>
            <a:xfrm>
              <a:off x="3685226" y="40117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2" name="pt62"/>
            <p:cNvSpPr/>
            <p:nvPr/>
          </p:nvSpPr>
          <p:spPr>
            <a:xfrm>
              <a:off x="3939782" y="40397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3" name="pt63"/>
            <p:cNvSpPr/>
            <p:nvPr/>
          </p:nvSpPr>
          <p:spPr>
            <a:xfrm>
              <a:off x="4194338" y="3534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4" name="pt64"/>
            <p:cNvSpPr/>
            <p:nvPr/>
          </p:nvSpPr>
          <p:spPr>
            <a:xfrm>
              <a:off x="4448895" y="31979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5" name="pt65"/>
            <p:cNvSpPr/>
            <p:nvPr/>
          </p:nvSpPr>
          <p:spPr>
            <a:xfrm>
              <a:off x="4703451" y="297341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6" name="tx66"/>
            <p:cNvSpPr/>
            <p:nvPr/>
          </p:nvSpPr>
          <p:spPr>
            <a:xfrm>
              <a:off x="909934"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7" name="tx67"/>
            <p:cNvSpPr/>
            <p:nvPr/>
          </p:nvSpPr>
          <p:spPr>
            <a:xfrm>
              <a:off x="1419046" y="4837017"/>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68" name="tx68"/>
            <p:cNvSpPr/>
            <p:nvPr/>
          </p:nvSpPr>
          <p:spPr>
            <a:xfrm>
              <a:off x="1928158" y="46393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8</a:t>
              </a:r>
            </a:p>
          </p:txBody>
        </p:sp>
        <p:sp>
          <p:nvSpPr>
            <p:cNvPr id="69" name="tx69"/>
            <p:cNvSpPr/>
            <p:nvPr/>
          </p:nvSpPr>
          <p:spPr>
            <a:xfrm>
              <a:off x="2437271" y="4583242"/>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10</a:t>
              </a:r>
            </a:p>
          </p:txBody>
        </p:sp>
        <p:sp>
          <p:nvSpPr>
            <p:cNvPr id="70" name="tx70"/>
            <p:cNvSpPr/>
            <p:nvPr/>
          </p:nvSpPr>
          <p:spPr>
            <a:xfrm>
              <a:off x="2946383" y="4472205"/>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14</a:t>
              </a:r>
            </a:p>
          </p:txBody>
        </p:sp>
        <p:sp>
          <p:nvSpPr>
            <p:cNvPr id="71" name="tx71"/>
            <p:cNvSpPr/>
            <p:nvPr/>
          </p:nvSpPr>
          <p:spPr>
            <a:xfrm>
              <a:off x="3455496" y="4218381"/>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23</a:t>
              </a:r>
            </a:p>
          </p:txBody>
        </p:sp>
        <p:sp>
          <p:nvSpPr>
            <p:cNvPr id="72" name="tx72"/>
            <p:cNvSpPr/>
            <p:nvPr/>
          </p:nvSpPr>
          <p:spPr>
            <a:xfrm>
              <a:off x="3964608" y="4134242"/>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26</a:t>
              </a:r>
            </a:p>
          </p:txBody>
        </p:sp>
        <p:sp>
          <p:nvSpPr>
            <p:cNvPr id="73" name="tx73"/>
            <p:cNvSpPr/>
            <p:nvPr/>
          </p:nvSpPr>
          <p:spPr>
            <a:xfrm>
              <a:off x="4473721" y="329236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56</a:t>
              </a:r>
            </a:p>
          </p:txBody>
        </p:sp>
        <p:sp>
          <p:nvSpPr>
            <p:cNvPr id="74" name="tx74"/>
            <p:cNvSpPr/>
            <p:nvPr/>
          </p:nvSpPr>
          <p:spPr>
            <a:xfrm>
              <a:off x="4728277" y="306786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64</a:t>
              </a:r>
            </a:p>
          </p:txBody>
        </p:sp>
        <p:sp>
          <p:nvSpPr>
            <p:cNvPr id="75" name="tx75"/>
            <p:cNvSpPr/>
            <p:nvPr/>
          </p:nvSpPr>
          <p:spPr>
            <a:xfrm>
              <a:off x="909934"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6" name="tx76"/>
            <p:cNvSpPr/>
            <p:nvPr/>
          </p:nvSpPr>
          <p:spPr>
            <a:xfrm>
              <a:off x="1419046" y="4595169"/>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77" name="tx77"/>
            <p:cNvSpPr/>
            <p:nvPr/>
          </p:nvSpPr>
          <p:spPr>
            <a:xfrm>
              <a:off x="1928158" y="436945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a:t>
              </a:r>
            </a:p>
          </p:txBody>
        </p:sp>
        <p:sp>
          <p:nvSpPr>
            <p:cNvPr id="78" name="tx78"/>
            <p:cNvSpPr/>
            <p:nvPr/>
          </p:nvSpPr>
          <p:spPr>
            <a:xfrm>
              <a:off x="2437271" y="411689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18</a:t>
              </a:r>
            </a:p>
          </p:txBody>
        </p:sp>
        <p:sp>
          <p:nvSpPr>
            <p:cNvPr id="79" name="tx79"/>
            <p:cNvSpPr/>
            <p:nvPr/>
          </p:nvSpPr>
          <p:spPr>
            <a:xfrm>
              <a:off x="2946383" y="3949732"/>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24</a:t>
              </a:r>
            </a:p>
          </p:txBody>
        </p:sp>
        <p:sp>
          <p:nvSpPr>
            <p:cNvPr id="80" name="tx80"/>
            <p:cNvSpPr/>
            <p:nvPr/>
          </p:nvSpPr>
          <p:spPr>
            <a:xfrm>
              <a:off x="3455496" y="3527533"/>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39</a:t>
              </a:r>
            </a:p>
          </p:txBody>
        </p:sp>
        <p:sp>
          <p:nvSpPr>
            <p:cNvPr id="81" name="tx81"/>
            <p:cNvSpPr/>
            <p:nvPr/>
          </p:nvSpPr>
          <p:spPr>
            <a:xfrm>
              <a:off x="3964608" y="3304586"/>
              <a:ext cx="110531"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47</a:t>
              </a:r>
            </a:p>
          </p:txBody>
        </p:sp>
        <p:sp>
          <p:nvSpPr>
            <p:cNvPr id="82" name="tx82"/>
            <p:cNvSpPr/>
            <p:nvPr/>
          </p:nvSpPr>
          <p:spPr>
            <a:xfrm>
              <a:off x="4473721" y="2910207"/>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61</a:t>
              </a:r>
            </a:p>
          </p:txBody>
        </p:sp>
        <p:sp>
          <p:nvSpPr>
            <p:cNvPr id="83" name="tx83"/>
            <p:cNvSpPr/>
            <p:nvPr/>
          </p:nvSpPr>
          <p:spPr>
            <a:xfrm>
              <a:off x="4728277" y="2826020"/>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64</a:t>
              </a:r>
            </a:p>
          </p:txBody>
        </p:sp>
        <p:sp>
          <p:nvSpPr>
            <p:cNvPr id="84" name="pl84"/>
            <p:cNvSpPr/>
            <p:nvPr/>
          </p:nvSpPr>
          <p:spPr>
            <a:xfrm>
              <a:off x="757200" y="4794239"/>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85" name="rc85"/>
            <p:cNvSpPr/>
            <p:nvPr/>
          </p:nvSpPr>
          <p:spPr>
            <a:xfrm>
              <a:off x="757200" y="1833648"/>
              <a:ext cx="4123810" cy="3395559"/>
            </a:xfrm>
            <a:prstGeom prst="rect">
              <a:avLst/>
            </a:prstGeom>
            <a:ln w="13550" cap="rnd">
              <a:solidFill>
                <a:srgbClr val="BEBEBE">
                  <a:alpha val="100000"/>
                </a:srgbClr>
              </a:solidFill>
              <a:prstDash val="solid"/>
              <a:round/>
            </a:ln>
          </p:spPr>
          <p:txBody>
            <a:bodyPr/>
            <a:lstStyle/>
            <a:p>
              <a:endParaRPr/>
            </a:p>
          </p:txBody>
        </p:sp>
        <p:sp>
          <p:nvSpPr>
            <p:cNvPr id="86" name="pl86"/>
            <p:cNvSpPr/>
            <p:nvPr/>
          </p:nvSpPr>
          <p:spPr>
            <a:xfrm>
              <a:off x="4950600" y="507486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4950600" y="451361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4950600" y="395236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9" name="pl89"/>
            <p:cNvSpPr/>
            <p:nvPr/>
          </p:nvSpPr>
          <p:spPr>
            <a:xfrm>
              <a:off x="4950600" y="339111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0" name="pl90"/>
            <p:cNvSpPr/>
            <p:nvPr/>
          </p:nvSpPr>
          <p:spPr>
            <a:xfrm>
              <a:off x="4950600" y="282986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1" name="pl91"/>
            <p:cNvSpPr/>
            <p:nvPr/>
          </p:nvSpPr>
          <p:spPr>
            <a:xfrm>
              <a:off x="4950600" y="226861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4950600" y="479423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950600" y="423298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950600" y="367174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950600" y="311049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950600" y="254924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4950600" y="198799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103333"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357890"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61244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586700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612155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6376115"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663067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688522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7139783"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7394339"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764889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790345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815800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8412564"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866712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892167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103333" y="4794239"/>
              <a:ext cx="3818343" cy="0"/>
            </a:xfrm>
            <a:custGeom>
              <a:avLst/>
              <a:gdLst/>
              <a:ahLst/>
              <a:cxnLst/>
              <a:rect l="0" t="0" r="0" b="0"/>
              <a:pathLst>
                <a:path w="3818343">
                  <a:moveTo>
                    <a:pt x="0" y="0"/>
                  </a:moveTo>
                  <a:lnTo>
                    <a:pt x="254556" y="0"/>
                  </a:lnTo>
                  <a:lnTo>
                    <a:pt x="509112" y="0"/>
                  </a:lnTo>
                  <a:lnTo>
                    <a:pt x="763668" y="0"/>
                  </a:lnTo>
                  <a:lnTo>
                    <a:pt x="1018224" y="0"/>
                  </a:lnTo>
                  <a:lnTo>
                    <a:pt x="1272781" y="0"/>
                  </a:lnTo>
                  <a:lnTo>
                    <a:pt x="1527337" y="0"/>
                  </a:lnTo>
                  <a:lnTo>
                    <a:pt x="1781893" y="0"/>
                  </a:lnTo>
                  <a:lnTo>
                    <a:pt x="2036449" y="0"/>
                  </a:lnTo>
                  <a:lnTo>
                    <a:pt x="2291006" y="0"/>
                  </a:lnTo>
                  <a:lnTo>
                    <a:pt x="2545562" y="0"/>
                  </a:lnTo>
                  <a:lnTo>
                    <a:pt x="2800118" y="0"/>
                  </a:lnTo>
                  <a:lnTo>
                    <a:pt x="3054674" y="0"/>
                  </a:lnTo>
                  <a:lnTo>
                    <a:pt x="3309230" y="0"/>
                  </a:lnTo>
                  <a:lnTo>
                    <a:pt x="3563787" y="0"/>
                  </a:lnTo>
                  <a:lnTo>
                    <a:pt x="3818343" y="0"/>
                  </a:lnTo>
                </a:path>
              </a:pathLst>
            </a:custGeom>
            <a:ln w="29811" cap="flat">
              <a:solidFill>
                <a:srgbClr val="FF0000">
                  <a:alpha val="100000"/>
                </a:srgbClr>
              </a:solidFill>
              <a:prstDash val="solid"/>
              <a:round/>
            </a:ln>
          </p:spPr>
          <p:txBody>
            <a:bodyPr/>
            <a:lstStyle/>
            <a:p>
              <a:endParaRPr/>
            </a:p>
          </p:txBody>
        </p:sp>
        <p:sp>
          <p:nvSpPr>
            <p:cNvPr id="115" name="pl115"/>
            <p:cNvSpPr/>
            <p:nvPr/>
          </p:nvSpPr>
          <p:spPr>
            <a:xfrm>
              <a:off x="5103333" y="4794239"/>
              <a:ext cx="3818343" cy="0"/>
            </a:xfrm>
            <a:custGeom>
              <a:avLst/>
              <a:gdLst/>
              <a:ahLst/>
              <a:cxnLst/>
              <a:rect l="0" t="0" r="0" b="0"/>
              <a:pathLst>
                <a:path w="3818343">
                  <a:moveTo>
                    <a:pt x="0" y="0"/>
                  </a:moveTo>
                  <a:lnTo>
                    <a:pt x="254556" y="0"/>
                  </a:lnTo>
                  <a:lnTo>
                    <a:pt x="509112" y="0"/>
                  </a:lnTo>
                  <a:lnTo>
                    <a:pt x="763668" y="0"/>
                  </a:lnTo>
                  <a:lnTo>
                    <a:pt x="1018224" y="0"/>
                  </a:lnTo>
                  <a:lnTo>
                    <a:pt x="1272781" y="0"/>
                  </a:lnTo>
                  <a:lnTo>
                    <a:pt x="1527337" y="0"/>
                  </a:lnTo>
                  <a:lnTo>
                    <a:pt x="1781893" y="0"/>
                  </a:lnTo>
                  <a:lnTo>
                    <a:pt x="2036449" y="0"/>
                  </a:lnTo>
                  <a:lnTo>
                    <a:pt x="2291006" y="0"/>
                  </a:lnTo>
                  <a:lnTo>
                    <a:pt x="2545562" y="0"/>
                  </a:lnTo>
                  <a:lnTo>
                    <a:pt x="2800118" y="0"/>
                  </a:lnTo>
                  <a:lnTo>
                    <a:pt x="3054674" y="0"/>
                  </a:lnTo>
                  <a:lnTo>
                    <a:pt x="3309230" y="0"/>
                  </a:lnTo>
                  <a:lnTo>
                    <a:pt x="3563787" y="0"/>
                  </a:lnTo>
                  <a:lnTo>
                    <a:pt x="3818343" y="0"/>
                  </a:lnTo>
                </a:path>
              </a:pathLst>
            </a:custGeom>
            <a:ln w="29811" cap="flat">
              <a:solidFill>
                <a:srgbClr val="0058AB">
                  <a:alpha val="100000"/>
                </a:srgbClr>
              </a:solidFill>
              <a:prstDash val="solid"/>
              <a:round/>
            </a:ln>
          </p:spPr>
          <p:txBody>
            <a:bodyPr/>
            <a:lstStyle/>
            <a:p>
              <a:endParaRPr/>
            </a:p>
          </p:txBody>
        </p:sp>
        <p:sp>
          <p:nvSpPr>
            <p:cNvPr id="116" name="pt116"/>
            <p:cNvSpPr/>
            <p:nvPr/>
          </p:nvSpPr>
          <p:spPr>
            <a:xfrm>
              <a:off x="5078507"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7" name="pt117"/>
            <p:cNvSpPr/>
            <p:nvPr/>
          </p:nvSpPr>
          <p:spPr>
            <a:xfrm>
              <a:off x="5333064"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8" name="pt118"/>
            <p:cNvSpPr/>
            <p:nvPr/>
          </p:nvSpPr>
          <p:spPr>
            <a:xfrm>
              <a:off x="5587620"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9" name="pt119"/>
            <p:cNvSpPr/>
            <p:nvPr/>
          </p:nvSpPr>
          <p:spPr>
            <a:xfrm>
              <a:off x="5842176"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0" name="pt120"/>
            <p:cNvSpPr/>
            <p:nvPr/>
          </p:nvSpPr>
          <p:spPr>
            <a:xfrm>
              <a:off x="6096732"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1" name="pt121"/>
            <p:cNvSpPr/>
            <p:nvPr/>
          </p:nvSpPr>
          <p:spPr>
            <a:xfrm>
              <a:off x="6351289"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2" name="pt122"/>
            <p:cNvSpPr/>
            <p:nvPr/>
          </p:nvSpPr>
          <p:spPr>
            <a:xfrm>
              <a:off x="6605845"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3" name="pt123"/>
            <p:cNvSpPr/>
            <p:nvPr/>
          </p:nvSpPr>
          <p:spPr>
            <a:xfrm>
              <a:off x="6860401"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4" name="pt124"/>
            <p:cNvSpPr/>
            <p:nvPr/>
          </p:nvSpPr>
          <p:spPr>
            <a:xfrm>
              <a:off x="7114957"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5" name="pt125"/>
            <p:cNvSpPr/>
            <p:nvPr/>
          </p:nvSpPr>
          <p:spPr>
            <a:xfrm>
              <a:off x="7369513"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6" name="pt126"/>
            <p:cNvSpPr/>
            <p:nvPr/>
          </p:nvSpPr>
          <p:spPr>
            <a:xfrm>
              <a:off x="7624070"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7" name="pt127"/>
            <p:cNvSpPr/>
            <p:nvPr/>
          </p:nvSpPr>
          <p:spPr>
            <a:xfrm>
              <a:off x="7878626"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8" name="pt128"/>
            <p:cNvSpPr/>
            <p:nvPr/>
          </p:nvSpPr>
          <p:spPr>
            <a:xfrm>
              <a:off x="8133182"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9" name="pt129"/>
            <p:cNvSpPr/>
            <p:nvPr/>
          </p:nvSpPr>
          <p:spPr>
            <a:xfrm>
              <a:off x="8387738"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0" name="pt130"/>
            <p:cNvSpPr/>
            <p:nvPr/>
          </p:nvSpPr>
          <p:spPr>
            <a:xfrm>
              <a:off x="8642295"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1" name="pt131"/>
            <p:cNvSpPr/>
            <p:nvPr/>
          </p:nvSpPr>
          <p:spPr>
            <a:xfrm>
              <a:off x="8896851"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2" name="pt132"/>
            <p:cNvSpPr/>
            <p:nvPr/>
          </p:nvSpPr>
          <p:spPr>
            <a:xfrm>
              <a:off x="5078507"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3" name="pt133"/>
            <p:cNvSpPr/>
            <p:nvPr/>
          </p:nvSpPr>
          <p:spPr>
            <a:xfrm>
              <a:off x="5333064"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4" name="pt134"/>
            <p:cNvSpPr/>
            <p:nvPr/>
          </p:nvSpPr>
          <p:spPr>
            <a:xfrm>
              <a:off x="5587620"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5" name="pt135"/>
            <p:cNvSpPr/>
            <p:nvPr/>
          </p:nvSpPr>
          <p:spPr>
            <a:xfrm>
              <a:off x="5842176"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6" name="pt136"/>
            <p:cNvSpPr/>
            <p:nvPr/>
          </p:nvSpPr>
          <p:spPr>
            <a:xfrm>
              <a:off x="6096732"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7" name="pt137"/>
            <p:cNvSpPr/>
            <p:nvPr/>
          </p:nvSpPr>
          <p:spPr>
            <a:xfrm>
              <a:off x="6351289"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8" name="pt138"/>
            <p:cNvSpPr/>
            <p:nvPr/>
          </p:nvSpPr>
          <p:spPr>
            <a:xfrm>
              <a:off x="6605845"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9" name="pt139"/>
            <p:cNvSpPr/>
            <p:nvPr/>
          </p:nvSpPr>
          <p:spPr>
            <a:xfrm>
              <a:off x="6860401"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0" name="pt140"/>
            <p:cNvSpPr/>
            <p:nvPr/>
          </p:nvSpPr>
          <p:spPr>
            <a:xfrm>
              <a:off x="7114957"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1" name="pt141"/>
            <p:cNvSpPr/>
            <p:nvPr/>
          </p:nvSpPr>
          <p:spPr>
            <a:xfrm>
              <a:off x="7369513"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2" name="pt142"/>
            <p:cNvSpPr/>
            <p:nvPr/>
          </p:nvSpPr>
          <p:spPr>
            <a:xfrm>
              <a:off x="7624070"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3" name="pt143"/>
            <p:cNvSpPr/>
            <p:nvPr/>
          </p:nvSpPr>
          <p:spPr>
            <a:xfrm>
              <a:off x="7878626"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4" name="pt144"/>
            <p:cNvSpPr/>
            <p:nvPr/>
          </p:nvSpPr>
          <p:spPr>
            <a:xfrm>
              <a:off x="8133182"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5" name="pt145"/>
            <p:cNvSpPr/>
            <p:nvPr/>
          </p:nvSpPr>
          <p:spPr>
            <a:xfrm>
              <a:off x="8387738"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6" name="pt146"/>
            <p:cNvSpPr/>
            <p:nvPr/>
          </p:nvSpPr>
          <p:spPr>
            <a:xfrm>
              <a:off x="8642295"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7" name="pt147"/>
            <p:cNvSpPr/>
            <p:nvPr/>
          </p:nvSpPr>
          <p:spPr>
            <a:xfrm>
              <a:off x="8896851"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8" name="tx148"/>
            <p:cNvSpPr/>
            <p:nvPr/>
          </p:nvSpPr>
          <p:spPr>
            <a:xfrm>
              <a:off x="5103333"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9" name="tx149"/>
            <p:cNvSpPr/>
            <p:nvPr/>
          </p:nvSpPr>
          <p:spPr>
            <a:xfrm>
              <a:off x="5612446"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0" name="tx150"/>
            <p:cNvSpPr/>
            <p:nvPr/>
          </p:nvSpPr>
          <p:spPr>
            <a:xfrm>
              <a:off x="6121558"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1" name="tx151"/>
            <p:cNvSpPr/>
            <p:nvPr/>
          </p:nvSpPr>
          <p:spPr>
            <a:xfrm>
              <a:off x="6630671"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2" name="tx152"/>
            <p:cNvSpPr/>
            <p:nvPr/>
          </p:nvSpPr>
          <p:spPr>
            <a:xfrm>
              <a:off x="7139783"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3" name="tx153"/>
            <p:cNvSpPr/>
            <p:nvPr/>
          </p:nvSpPr>
          <p:spPr>
            <a:xfrm>
              <a:off x="7648896"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4" name="tx154"/>
            <p:cNvSpPr/>
            <p:nvPr/>
          </p:nvSpPr>
          <p:spPr>
            <a:xfrm>
              <a:off x="8158008"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5" name="tx155"/>
            <p:cNvSpPr/>
            <p:nvPr/>
          </p:nvSpPr>
          <p:spPr>
            <a:xfrm>
              <a:off x="8667121"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6" name="tx156"/>
            <p:cNvSpPr/>
            <p:nvPr/>
          </p:nvSpPr>
          <p:spPr>
            <a:xfrm>
              <a:off x="8921677"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7" name="tx157"/>
            <p:cNvSpPr/>
            <p:nvPr/>
          </p:nvSpPr>
          <p:spPr>
            <a:xfrm>
              <a:off x="5103333"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8" name="tx158"/>
            <p:cNvSpPr/>
            <p:nvPr/>
          </p:nvSpPr>
          <p:spPr>
            <a:xfrm>
              <a:off x="5612446"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9" name="tx159"/>
            <p:cNvSpPr/>
            <p:nvPr/>
          </p:nvSpPr>
          <p:spPr>
            <a:xfrm>
              <a:off x="6121558"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0" name="tx160"/>
            <p:cNvSpPr/>
            <p:nvPr/>
          </p:nvSpPr>
          <p:spPr>
            <a:xfrm>
              <a:off x="6630671"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1" name="tx161"/>
            <p:cNvSpPr/>
            <p:nvPr/>
          </p:nvSpPr>
          <p:spPr>
            <a:xfrm>
              <a:off x="7139783"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2" name="tx162"/>
            <p:cNvSpPr/>
            <p:nvPr/>
          </p:nvSpPr>
          <p:spPr>
            <a:xfrm>
              <a:off x="7648896"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3" name="tx163"/>
            <p:cNvSpPr/>
            <p:nvPr/>
          </p:nvSpPr>
          <p:spPr>
            <a:xfrm>
              <a:off x="8158008"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4" name="tx164"/>
            <p:cNvSpPr/>
            <p:nvPr/>
          </p:nvSpPr>
          <p:spPr>
            <a:xfrm>
              <a:off x="8667121"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5" name="tx165"/>
            <p:cNvSpPr/>
            <p:nvPr/>
          </p:nvSpPr>
          <p:spPr>
            <a:xfrm>
              <a:off x="8921677"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6" name="pl166"/>
            <p:cNvSpPr/>
            <p:nvPr/>
          </p:nvSpPr>
          <p:spPr>
            <a:xfrm>
              <a:off x="4950600" y="4794239"/>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167" name="rc167"/>
            <p:cNvSpPr/>
            <p:nvPr/>
          </p:nvSpPr>
          <p:spPr>
            <a:xfrm>
              <a:off x="4950600" y="1833648"/>
              <a:ext cx="4123810" cy="3395559"/>
            </a:xfrm>
            <a:prstGeom prst="rect">
              <a:avLst/>
            </a:prstGeom>
            <a:ln w="13550" cap="rnd">
              <a:solidFill>
                <a:srgbClr val="BEBEBE">
                  <a:alpha val="100000"/>
                </a:srgbClr>
              </a:solidFill>
              <a:prstDash val="solid"/>
              <a:round/>
            </a:ln>
          </p:spPr>
          <p:txBody>
            <a:bodyPr/>
            <a:lstStyle/>
            <a:p>
              <a:endParaRPr/>
            </a:p>
          </p:txBody>
        </p:sp>
        <p:sp>
          <p:nvSpPr>
            <p:cNvPr id="168" name="tx168"/>
            <p:cNvSpPr/>
            <p:nvPr/>
          </p:nvSpPr>
          <p:spPr>
            <a:xfrm>
              <a:off x="2551267" y="1661639"/>
              <a:ext cx="53567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Females</a:t>
              </a:r>
            </a:p>
          </p:txBody>
        </p:sp>
        <p:sp>
          <p:nvSpPr>
            <p:cNvPr id="169" name="tx169"/>
            <p:cNvSpPr/>
            <p:nvPr/>
          </p:nvSpPr>
          <p:spPr>
            <a:xfrm>
              <a:off x="6826182" y="1661639"/>
              <a:ext cx="37264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Males</a:t>
              </a:r>
            </a:p>
          </p:txBody>
        </p:sp>
        <p:sp>
          <p:nvSpPr>
            <p:cNvPr id="170" name="tx170"/>
            <p:cNvSpPr/>
            <p:nvPr/>
          </p:nvSpPr>
          <p:spPr>
            <a:xfrm rot="-2700000">
              <a:off x="528325"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71" name="tx171"/>
            <p:cNvSpPr/>
            <p:nvPr/>
          </p:nvSpPr>
          <p:spPr>
            <a:xfrm rot="-2700000">
              <a:off x="78288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(1)</a:t>
              </a:r>
            </a:p>
          </p:txBody>
        </p:sp>
        <p:sp>
          <p:nvSpPr>
            <p:cNvPr id="172" name="tx172"/>
            <p:cNvSpPr/>
            <p:nvPr/>
          </p:nvSpPr>
          <p:spPr>
            <a:xfrm rot="-2700000">
              <a:off x="103743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(1)</a:t>
              </a:r>
            </a:p>
          </p:txBody>
        </p:sp>
        <p:sp>
          <p:nvSpPr>
            <p:cNvPr id="173" name="tx173"/>
            <p:cNvSpPr/>
            <p:nvPr/>
          </p:nvSpPr>
          <p:spPr>
            <a:xfrm rot="-2700000">
              <a:off x="129199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(1)</a:t>
              </a:r>
            </a:p>
          </p:txBody>
        </p:sp>
        <p:sp>
          <p:nvSpPr>
            <p:cNvPr id="174" name="tx174"/>
            <p:cNvSpPr/>
            <p:nvPr/>
          </p:nvSpPr>
          <p:spPr>
            <a:xfrm rot="-2700000">
              <a:off x="1546550"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(2)</a:t>
              </a:r>
            </a:p>
          </p:txBody>
        </p:sp>
        <p:sp>
          <p:nvSpPr>
            <p:cNvPr id="175" name="tx175"/>
            <p:cNvSpPr/>
            <p:nvPr/>
          </p:nvSpPr>
          <p:spPr>
            <a:xfrm rot="-2700000">
              <a:off x="1801106"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(4)</a:t>
              </a:r>
            </a:p>
          </p:txBody>
        </p:sp>
        <p:sp>
          <p:nvSpPr>
            <p:cNvPr id="176" name="tx176"/>
            <p:cNvSpPr/>
            <p:nvPr/>
          </p:nvSpPr>
          <p:spPr>
            <a:xfrm rot="-2700000">
              <a:off x="2055662"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(4)</a:t>
              </a:r>
            </a:p>
          </p:txBody>
        </p:sp>
        <p:sp>
          <p:nvSpPr>
            <p:cNvPr id="177" name="tx177"/>
            <p:cNvSpPr/>
            <p:nvPr/>
          </p:nvSpPr>
          <p:spPr>
            <a:xfrm rot="-2700000">
              <a:off x="2310218"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(4)</a:t>
              </a:r>
            </a:p>
          </p:txBody>
        </p:sp>
        <p:sp>
          <p:nvSpPr>
            <p:cNvPr id="178" name="tx178"/>
            <p:cNvSpPr/>
            <p:nvPr/>
          </p:nvSpPr>
          <p:spPr>
            <a:xfrm rot="-2700000">
              <a:off x="2564775"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(7)</a:t>
              </a:r>
            </a:p>
          </p:txBody>
        </p:sp>
        <p:sp>
          <p:nvSpPr>
            <p:cNvPr id="179" name="tx179"/>
            <p:cNvSpPr/>
            <p:nvPr/>
          </p:nvSpPr>
          <p:spPr>
            <a:xfrm rot="-2700000">
              <a:off x="2759043"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(10)</a:t>
              </a:r>
            </a:p>
          </p:txBody>
        </p:sp>
        <p:sp>
          <p:nvSpPr>
            <p:cNvPr id="180" name="tx180"/>
            <p:cNvSpPr/>
            <p:nvPr/>
          </p:nvSpPr>
          <p:spPr>
            <a:xfrm rot="-2700000">
              <a:off x="3013599"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(10)</a:t>
              </a:r>
            </a:p>
          </p:txBody>
        </p:sp>
        <p:sp>
          <p:nvSpPr>
            <p:cNvPr id="181" name="tx181"/>
            <p:cNvSpPr/>
            <p:nvPr/>
          </p:nvSpPr>
          <p:spPr>
            <a:xfrm rot="-2700000">
              <a:off x="3268156"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(11)</a:t>
              </a:r>
            </a:p>
          </p:txBody>
        </p:sp>
        <p:sp>
          <p:nvSpPr>
            <p:cNvPr id="182" name="tx182"/>
            <p:cNvSpPr/>
            <p:nvPr/>
          </p:nvSpPr>
          <p:spPr>
            <a:xfrm rot="-2700000">
              <a:off x="3522712"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(13)</a:t>
              </a:r>
            </a:p>
          </p:txBody>
        </p:sp>
        <p:sp>
          <p:nvSpPr>
            <p:cNvPr id="183" name="tx183"/>
            <p:cNvSpPr/>
            <p:nvPr/>
          </p:nvSpPr>
          <p:spPr>
            <a:xfrm rot="-2700000">
              <a:off x="3777268"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(15)</a:t>
              </a:r>
            </a:p>
          </p:txBody>
        </p:sp>
        <p:sp>
          <p:nvSpPr>
            <p:cNvPr id="184" name="tx184"/>
            <p:cNvSpPr/>
            <p:nvPr/>
          </p:nvSpPr>
          <p:spPr>
            <a:xfrm rot="-2700000">
              <a:off x="4031824"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(15)</a:t>
              </a:r>
            </a:p>
          </p:txBody>
        </p:sp>
        <p:sp>
          <p:nvSpPr>
            <p:cNvPr id="185" name="tx185"/>
            <p:cNvSpPr/>
            <p:nvPr/>
          </p:nvSpPr>
          <p:spPr>
            <a:xfrm rot="-2700000">
              <a:off x="4286381"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(19)</a:t>
              </a:r>
            </a:p>
          </p:txBody>
        </p:sp>
        <p:sp>
          <p:nvSpPr>
            <p:cNvPr id="186" name="tx186"/>
            <p:cNvSpPr/>
            <p:nvPr/>
          </p:nvSpPr>
          <p:spPr>
            <a:xfrm rot="-2700000">
              <a:off x="4721725"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87" name="tx187"/>
            <p:cNvSpPr/>
            <p:nvPr/>
          </p:nvSpPr>
          <p:spPr>
            <a:xfrm rot="-2700000">
              <a:off x="497628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(0)</a:t>
              </a:r>
            </a:p>
          </p:txBody>
        </p:sp>
        <p:sp>
          <p:nvSpPr>
            <p:cNvPr id="188" name="tx188"/>
            <p:cNvSpPr/>
            <p:nvPr/>
          </p:nvSpPr>
          <p:spPr>
            <a:xfrm rot="-2700000">
              <a:off x="523083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(0)</a:t>
              </a:r>
            </a:p>
          </p:txBody>
        </p:sp>
        <p:sp>
          <p:nvSpPr>
            <p:cNvPr id="189" name="tx189"/>
            <p:cNvSpPr/>
            <p:nvPr/>
          </p:nvSpPr>
          <p:spPr>
            <a:xfrm rot="-2700000">
              <a:off x="548539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(0)</a:t>
              </a:r>
            </a:p>
          </p:txBody>
        </p:sp>
        <p:sp>
          <p:nvSpPr>
            <p:cNvPr id="190" name="tx190"/>
            <p:cNvSpPr/>
            <p:nvPr/>
          </p:nvSpPr>
          <p:spPr>
            <a:xfrm rot="-2700000">
              <a:off x="5739950"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(0)</a:t>
              </a:r>
            </a:p>
          </p:txBody>
        </p:sp>
        <p:sp>
          <p:nvSpPr>
            <p:cNvPr id="191" name="tx191"/>
            <p:cNvSpPr/>
            <p:nvPr/>
          </p:nvSpPr>
          <p:spPr>
            <a:xfrm rot="-2700000">
              <a:off x="5994506"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(0)</a:t>
              </a:r>
            </a:p>
          </p:txBody>
        </p:sp>
        <p:sp>
          <p:nvSpPr>
            <p:cNvPr id="192" name="tx192"/>
            <p:cNvSpPr/>
            <p:nvPr/>
          </p:nvSpPr>
          <p:spPr>
            <a:xfrm rot="-2700000">
              <a:off x="6249062"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(0)</a:t>
              </a:r>
            </a:p>
          </p:txBody>
        </p:sp>
        <p:sp>
          <p:nvSpPr>
            <p:cNvPr id="193" name="tx193"/>
            <p:cNvSpPr/>
            <p:nvPr/>
          </p:nvSpPr>
          <p:spPr>
            <a:xfrm rot="-2700000">
              <a:off x="6503618"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(0)</a:t>
              </a:r>
            </a:p>
          </p:txBody>
        </p:sp>
        <p:sp>
          <p:nvSpPr>
            <p:cNvPr id="194" name="tx194"/>
            <p:cNvSpPr/>
            <p:nvPr/>
          </p:nvSpPr>
          <p:spPr>
            <a:xfrm rot="-2700000">
              <a:off x="6758174"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(0)</a:t>
              </a:r>
            </a:p>
          </p:txBody>
        </p:sp>
        <p:sp>
          <p:nvSpPr>
            <p:cNvPr id="195" name="tx195"/>
            <p:cNvSpPr/>
            <p:nvPr/>
          </p:nvSpPr>
          <p:spPr>
            <a:xfrm rot="-2700000">
              <a:off x="701273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(0)</a:t>
              </a:r>
            </a:p>
          </p:txBody>
        </p:sp>
        <p:sp>
          <p:nvSpPr>
            <p:cNvPr id="196" name="tx196"/>
            <p:cNvSpPr/>
            <p:nvPr/>
          </p:nvSpPr>
          <p:spPr>
            <a:xfrm rot="-2700000">
              <a:off x="726728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(0)</a:t>
              </a:r>
            </a:p>
          </p:txBody>
        </p:sp>
        <p:sp>
          <p:nvSpPr>
            <p:cNvPr id="197" name="tx197"/>
            <p:cNvSpPr/>
            <p:nvPr/>
          </p:nvSpPr>
          <p:spPr>
            <a:xfrm rot="-2700000">
              <a:off x="752184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(0)</a:t>
              </a:r>
            </a:p>
          </p:txBody>
        </p:sp>
        <p:sp>
          <p:nvSpPr>
            <p:cNvPr id="198" name="tx198"/>
            <p:cNvSpPr/>
            <p:nvPr/>
          </p:nvSpPr>
          <p:spPr>
            <a:xfrm rot="-2700000">
              <a:off x="7776399"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(0)</a:t>
              </a:r>
            </a:p>
          </p:txBody>
        </p:sp>
        <p:sp>
          <p:nvSpPr>
            <p:cNvPr id="199" name="tx199"/>
            <p:cNvSpPr/>
            <p:nvPr/>
          </p:nvSpPr>
          <p:spPr>
            <a:xfrm rot="-2700000">
              <a:off x="8030956"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(0)</a:t>
              </a:r>
            </a:p>
          </p:txBody>
        </p:sp>
        <p:sp>
          <p:nvSpPr>
            <p:cNvPr id="200" name="tx200"/>
            <p:cNvSpPr/>
            <p:nvPr/>
          </p:nvSpPr>
          <p:spPr>
            <a:xfrm rot="-2700000">
              <a:off x="8285512"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(0)</a:t>
              </a:r>
            </a:p>
          </p:txBody>
        </p:sp>
        <p:sp>
          <p:nvSpPr>
            <p:cNvPr id="201" name="tx201"/>
            <p:cNvSpPr/>
            <p:nvPr/>
          </p:nvSpPr>
          <p:spPr>
            <a:xfrm rot="-2700000">
              <a:off x="8540068"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(0)</a:t>
              </a:r>
            </a:p>
          </p:txBody>
        </p:sp>
        <p:sp>
          <p:nvSpPr>
            <p:cNvPr id="202" name="tx202"/>
            <p:cNvSpPr/>
            <p:nvPr/>
          </p:nvSpPr>
          <p:spPr>
            <a:xfrm>
              <a:off x="632414" y="475254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3" name="tx203"/>
            <p:cNvSpPr/>
            <p:nvPr/>
          </p:nvSpPr>
          <p:spPr>
            <a:xfrm>
              <a:off x="570259" y="419129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570259" y="36300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5" name="tx205"/>
            <p:cNvSpPr/>
            <p:nvPr/>
          </p:nvSpPr>
          <p:spPr>
            <a:xfrm>
              <a:off x="570259" y="306879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6" name="tx206"/>
            <p:cNvSpPr/>
            <p:nvPr/>
          </p:nvSpPr>
          <p:spPr>
            <a:xfrm>
              <a:off x="570259" y="250754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7" name="tx207"/>
            <p:cNvSpPr/>
            <p:nvPr/>
          </p:nvSpPr>
          <p:spPr>
            <a:xfrm>
              <a:off x="508103" y="194630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8" name="tx208"/>
            <p:cNvSpPr/>
            <p:nvPr/>
          </p:nvSpPr>
          <p:spPr>
            <a:xfrm rot="-5400000">
              <a:off x="-52544" y="3465875"/>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09" name="pl209"/>
            <p:cNvSpPr/>
            <p:nvPr/>
          </p:nvSpPr>
          <p:spPr>
            <a:xfrm>
              <a:off x="4252894" y="6242132"/>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210" name="pl210"/>
            <p:cNvSpPr/>
            <p:nvPr/>
          </p:nvSpPr>
          <p:spPr>
            <a:xfrm>
              <a:off x="4976467" y="6242132"/>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211" name="tx211"/>
            <p:cNvSpPr/>
            <p:nvPr/>
          </p:nvSpPr>
          <p:spPr>
            <a:xfrm>
              <a:off x="4519994" y="6191722"/>
              <a:ext cx="36493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HPV1</a:t>
              </a:r>
            </a:p>
          </p:txBody>
        </p:sp>
        <p:sp>
          <p:nvSpPr>
            <p:cNvPr id="212" name="tx212"/>
            <p:cNvSpPr/>
            <p:nvPr/>
          </p:nvSpPr>
          <p:spPr>
            <a:xfrm>
              <a:off x="5243567" y="6190495"/>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213" name="tx213"/>
            <p:cNvSpPr/>
            <p:nvPr/>
          </p:nvSpPr>
          <p:spPr>
            <a:xfrm>
              <a:off x="757200" y="1330710"/>
              <a:ext cx="764022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Human Papillomavirus (HPV) vaccine, first and last dose, programme coverage (%), ESAR, 2010-2025</a:t>
              </a:r>
            </a:p>
          </p:txBody>
        </p:sp>
        <p:sp>
          <p:nvSpPr>
            <p:cNvPr id="214" name="tx214"/>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6530" y="6586855"/>
              <a:ext cx="85978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HPV programme coverage is assessed according to the national schedule, and is used for short-term performance monitoring and SDG reporting.
In 2025, first dose (HPV1) coverage among girls increased to 64% and last dose (HPVc) coverage increased to 64%.
HPV1 coverage among boys remained the same at 0% and HPVc coverage remained the same at 0%.
HPV vaccine was available in 19* (out of 21) countries for girls and 0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HPV last dose coverage among girls increased to 64% and coverage among boys remained the same at 0%.Increases among girls are driven by new introductions, national scale up and 1-dose scheudle implementation.</a:t>
            </a:r>
          </a:p>
        </p:txBody>
      </p:sp>
      <p:grpSp>
        <p:nvGrpSpPr>
          <p:cNvPr id="218" name="Group 217"/>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20"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8267923" y="3456351"/>
              <a:ext cx="448048" cy="223569"/>
            </a:xfrm>
            <a:prstGeom prst="rect">
              <a:avLst/>
            </a:prstGeom>
            <a:solidFill>
              <a:srgbClr val="F6C216">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3787438" y="5244911"/>
              <a:ext cx="448048" cy="223569"/>
            </a:xfrm>
            <a:prstGeom prst="rect">
              <a:avLst/>
            </a:prstGeom>
            <a:solidFill>
              <a:srgbClr val="DEC224">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4235487" y="5244911"/>
              <a:ext cx="448048" cy="223569"/>
            </a:xfrm>
            <a:prstGeom prst="rect">
              <a:avLst/>
            </a:prstGeom>
            <a:solidFill>
              <a:srgbClr val="98BF3C">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4683535" y="5244911"/>
              <a:ext cx="448048" cy="223569"/>
            </a:xfrm>
            <a:prstGeom prst="rect">
              <a:avLst/>
            </a:prstGeom>
            <a:solidFill>
              <a:srgbClr val="BFC13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5579632" y="5244911"/>
              <a:ext cx="448048" cy="223569"/>
            </a:xfrm>
            <a:prstGeom prst="rect">
              <a:avLst/>
            </a:prstGeom>
            <a:solidFill>
              <a:srgbClr val="F88D1D">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6475729" y="5244911"/>
              <a:ext cx="448048" cy="223569"/>
            </a:xfrm>
            <a:prstGeom prst="rect">
              <a:avLst/>
            </a:prstGeom>
            <a:solidFill>
              <a:srgbClr val="E5331B">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6923778" y="5244911"/>
              <a:ext cx="448048" cy="223569"/>
            </a:xfrm>
            <a:prstGeom prst="rect">
              <a:avLst/>
            </a:prstGeom>
            <a:solidFill>
              <a:srgbClr val="E42F1B">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7371826" y="5244911"/>
              <a:ext cx="448048" cy="223569"/>
            </a:xfrm>
            <a:prstGeom prst="rect">
              <a:avLst/>
            </a:prstGeom>
            <a:solidFill>
              <a:srgbClr val="EF602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7819875" y="5244911"/>
              <a:ext cx="448048" cy="223569"/>
            </a:xfrm>
            <a:prstGeom prst="rect">
              <a:avLst/>
            </a:prstGeom>
            <a:solidFill>
              <a:srgbClr val="EE5A1F">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8267923" y="4797771"/>
              <a:ext cx="448048" cy="223569"/>
            </a:xfrm>
            <a:prstGeom prst="rect">
              <a:avLst/>
            </a:prstGeom>
            <a:solidFill>
              <a:srgbClr val="E73F1C">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7371826" y="4127061"/>
              <a:ext cx="448048" cy="223569"/>
            </a:xfrm>
            <a:prstGeom prst="rect">
              <a:avLst/>
            </a:prstGeom>
            <a:solidFill>
              <a:srgbClr val="69AF41">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7819875" y="4127061"/>
              <a:ext cx="448048" cy="223569"/>
            </a:xfrm>
            <a:prstGeom prst="rect">
              <a:avLst/>
            </a:prstGeom>
            <a:solidFill>
              <a:srgbClr val="F9961C">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8267923" y="4127061"/>
              <a:ext cx="448048" cy="223569"/>
            </a:xfrm>
            <a:prstGeom prst="rect">
              <a:avLst/>
            </a:prstGeom>
            <a:solidFill>
              <a:srgbClr val="F26C21">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7371826" y="5021341"/>
              <a:ext cx="448048" cy="223569"/>
            </a:xfrm>
            <a:prstGeom prst="rect">
              <a:avLst/>
            </a:prstGeom>
            <a:solidFill>
              <a:srgbClr val="F6C216">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7819875" y="5021341"/>
              <a:ext cx="448048" cy="223569"/>
            </a:xfrm>
            <a:prstGeom prst="rect">
              <a:avLst/>
            </a:prstGeom>
            <a:solidFill>
              <a:srgbClr val="EB4D1D">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8267923" y="5021341"/>
              <a:ext cx="448048" cy="223569"/>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027681" y="3903491"/>
              <a:ext cx="448048" cy="223569"/>
            </a:xfrm>
            <a:prstGeom prst="rect">
              <a:avLst/>
            </a:prstGeom>
            <a:solidFill>
              <a:srgbClr val="E6381B">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475729" y="3903491"/>
              <a:ext cx="448048" cy="223569"/>
            </a:xfrm>
            <a:prstGeom prst="rect">
              <a:avLst/>
            </a:prstGeom>
            <a:solidFill>
              <a:srgbClr val="E42F1B">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923778" y="3903491"/>
              <a:ext cx="448048" cy="223569"/>
            </a:xfrm>
            <a:prstGeom prst="rect">
              <a:avLst/>
            </a:prstGeom>
            <a:solidFill>
              <a:srgbClr val="E63C1C">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371826" y="3903491"/>
              <a:ext cx="448048" cy="223569"/>
            </a:xfrm>
            <a:prstGeom prst="rect">
              <a:avLst/>
            </a:prstGeom>
            <a:solidFill>
              <a:srgbClr val="EA4A1D">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819875" y="3903491"/>
              <a:ext cx="448048" cy="223569"/>
            </a:xfrm>
            <a:prstGeom prst="rect">
              <a:avLst/>
            </a:prstGeom>
            <a:solidFill>
              <a:srgbClr val="FEBC11">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8267923" y="3903491"/>
              <a:ext cx="448048" cy="223569"/>
            </a:xfrm>
            <a:prstGeom prst="rect">
              <a:avLst/>
            </a:prstGeom>
            <a:solidFill>
              <a:srgbClr val="FB9E1A">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6027681" y="2785641"/>
              <a:ext cx="448048" cy="223569"/>
            </a:xfrm>
            <a:prstGeom prst="rect">
              <a:avLst/>
            </a:prstGeom>
            <a:solidFill>
              <a:srgbClr val="D91F15">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6475729" y="2785641"/>
              <a:ext cx="448048" cy="223569"/>
            </a:xfrm>
            <a:prstGeom prst="rect">
              <a:avLst/>
            </a:prstGeom>
            <a:solidFill>
              <a:srgbClr val="F67F1F">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6923778" y="2785641"/>
              <a:ext cx="448048" cy="223569"/>
            </a:xfrm>
            <a:prstGeom prst="rect">
              <a:avLst/>
            </a:prstGeom>
            <a:solidFill>
              <a:srgbClr val="DC2016">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7371826" y="2785641"/>
              <a:ext cx="448048" cy="223569"/>
            </a:xfrm>
            <a:prstGeom prst="rect">
              <a:avLst/>
            </a:prstGeom>
            <a:solidFill>
              <a:srgbClr val="EC541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7819875" y="2785641"/>
              <a:ext cx="448048" cy="223569"/>
            </a:xfrm>
            <a:prstGeom prst="rect">
              <a:avLst/>
            </a:prstGeom>
            <a:solidFill>
              <a:srgbClr val="EF602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8267923" y="2785641"/>
              <a:ext cx="448048" cy="223569"/>
            </a:xfrm>
            <a:prstGeom prst="rect">
              <a:avLst/>
            </a:prstGeom>
            <a:solidFill>
              <a:srgbClr val="C6C12E">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6923778" y="4574201"/>
              <a:ext cx="448048" cy="223569"/>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7371826" y="4574201"/>
              <a:ext cx="448048" cy="223569"/>
            </a:xfrm>
            <a:prstGeom prst="rect">
              <a:avLst/>
            </a:prstGeom>
            <a:solidFill>
              <a:srgbClr val="FEBC1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7819875" y="4574201"/>
              <a:ext cx="448048" cy="223569"/>
            </a:xfrm>
            <a:prstGeom prst="rect">
              <a:avLst/>
            </a:prstGeom>
            <a:solidFill>
              <a:srgbClr val="BFC13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8267923" y="4574201"/>
              <a:ext cx="448048" cy="223569"/>
            </a:xfrm>
            <a:prstGeom prst="rect">
              <a:avLst/>
            </a:prstGeom>
            <a:solidFill>
              <a:srgbClr val="EB4D1D">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8267923" y="2338501"/>
              <a:ext cx="448048" cy="223569"/>
            </a:xfrm>
            <a:prstGeom prst="rect">
              <a:avLst/>
            </a:prstGeom>
            <a:solidFill>
              <a:srgbClr val="90BE3D">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6027681" y="1891362"/>
              <a:ext cx="448048" cy="223569"/>
            </a:xfrm>
            <a:prstGeom prst="rect">
              <a:avLst/>
            </a:prstGeom>
            <a:solidFill>
              <a:srgbClr val="A5BF38">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6475729" y="1891362"/>
              <a:ext cx="448048" cy="223569"/>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6923778" y="1891362"/>
              <a:ext cx="448048" cy="223569"/>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7371826" y="1891362"/>
              <a:ext cx="448048" cy="223569"/>
            </a:xfrm>
            <a:prstGeom prst="rect">
              <a:avLst/>
            </a:prstGeom>
            <a:solidFill>
              <a:srgbClr val="E8431C">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7819875" y="1891362"/>
              <a:ext cx="448048" cy="223569"/>
            </a:xfrm>
            <a:prstGeom prst="rect">
              <a:avLst/>
            </a:prstGeom>
            <a:solidFill>
              <a:srgbClr val="C6C12E">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8267923" y="1891362"/>
              <a:ext cx="448048" cy="223569"/>
            </a:xfrm>
            <a:prstGeom prst="rect">
              <a:avLst/>
            </a:prstGeom>
            <a:solidFill>
              <a:srgbClr val="73B54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6923778" y="2562071"/>
              <a:ext cx="448048" cy="223569"/>
            </a:xfrm>
            <a:prstGeom prst="rect">
              <a:avLst/>
            </a:prstGeom>
            <a:solidFill>
              <a:srgbClr val="EC541E">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7371826" y="2562071"/>
              <a:ext cx="448048" cy="223569"/>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7819875" y="2562071"/>
              <a:ext cx="448048" cy="223569"/>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8267923" y="2562071"/>
              <a:ext cx="448048" cy="223569"/>
            </a:xfrm>
            <a:prstGeom prst="rect">
              <a:avLst/>
            </a:prstGeom>
            <a:solidFill>
              <a:srgbClr val="A5BF38">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8267923" y="4350631"/>
              <a:ext cx="448048" cy="223569"/>
            </a:xfrm>
            <a:prstGeom prst="rect">
              <a:avLst/>
            </a:prstGeom>
            <a:solidFill>
              <a:srgbClr val="EE5A1F">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1995245" y="1444222"/>
              <a:ext cx="448048" cy="223569"/>
            </a:xfrm>
            <a:prstGeom prst="rect">
              <a:avLst/>
            </a:prstGeom>
            <a:solidFill>
              <a:srgbClr val="EE5A1F">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443293" y="1444222"/>
              <a:ext cx="448048" cy="223569"/>
            </a:xfrm>
            <a:prstGeom prst="rect">
              <a:avLst/>
            </a:prstGeom>
            <a:solidFill>
              <a:srgbClr val="F67F1F">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2891342" y="1444222"/>
              <a:ext cx="448048" cy="223569"/>
            </a:xfrm>
            <a:prstGeom prst="rect">
              <a:avLst/>
            </a:prstGeom>
            <a:solidFill>
              <a:srgbClr val="FDAB17">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3339390" y="1444222"/>
              <a:ext cx="448048" cy="223569"/>
            </a:xfrm>
            <a:prstGeom prst="rect">
              <a:avLst/>
            </a:prstGeom>
            <a:solidFill>
              <a:srgbClr val="EAC21E">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3787438" y="1444222"/>
              <a:ext cx="448048" cy="223569"/>
            </a:xfrm>
            <a:prstGeom prst="rect">
              <a:avLst/>
            </a:prstGeom>
            <a:solidFill>
              <a:srgbClr val="B3C034">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4235487" y="1444222"/>
              <a:ext cx="448048" cy="223569"/>
            </a:xfrm>
            <a:prstGeom prst="rect">
              <a:avLst/>
            </a:prstGeom>
            <a:solidFill>
              <a:srgbClr val="82BD41">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4683535" y="1444222"/>
              <a:ext cx="448048" cy="223569"/>
            </a:xfrm>
            <a:prstGeom prst="rect">
              <a:avLst/>
            </a:prstGeom>
            <a:solidFill>
              <a:srgbClr val="98BF3C">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5131584" y="1444222"/>
              <a:ext cx="448048" cy="223569"/>
            </a:xfrm>
            <a:prstGeom prst="rect">
              <a:avLst/>
            </a:prstGeom>
            <a:solidFill>
              <a:srgbClr val="7CBB41">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5579632" y="1444222"/>
              <a:ext cx="448048" cy="223569"/>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6027681" y="1444222"/>
              <a:ext cx="448048" cy="223569"/>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6475729" y="1444222"/>
              <a:ext cx="448048" cy="223569"/>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6923778" y="1444222"/>
              <a:ext cx="448048" cy="223569"/>
            </a:xfrm>
            <a:prstGeom prst="rect">
              <a:avLst/>
            </a:prstGeom>
            <a:solidFill>
              <a:srgbClr val="98BF3C">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7371826" y="1444222"/>
              <a:ext cx="448048" cy="223569"/>
            </a:xfrm>
            <a:prstGeom prst="rect">
              <a:avLst/>
            </a:prstGeom>
            <a:solidFill>
              <a:srgbClr val="BFC13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7819875" y="1444222"/>
              <a:ext cx="448048" cy="223569"/>
            </a:xfrm>
            <a:prstGeom prst="rect">
              <a:avLst/>
            </a:prstGeom>
            <a:solidFill>
              <a:srgbClr val="90BE3D">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8267923" y="1444222"/>
              <a:ext cx="448048" cy="223569"/>
            </a:xfrm>
            <a:prstGeom prst="rect">
              <a:avLst/>
            </a:prstGeom>
            <a:solidFill>
              <a:srgbClr val="4B9D3F">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339390" y="2114931"/>
              <a:ext cx="448048" cy="223569"/>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787438" y="2114931"/>
              <a:ext cx="448048" cy="223569"/>
            </a:xfrm>
            <a:prstGeom prst="rect">
              <a:avLst/>
            </a:prstGeom>
            <a:solidFill>
              <a:srgbClr val="F6C216">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235487" y="2114931"/>
              <a:ext cx="448048" cy="223569"/>
            </a:xfrm>
            <a:prstGeom prst="rect">
              <a:avLst/>
            </a:prstGeom>
            <a:solidFill>
              <a:srgbClr val="F6C216">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683535" y="2114931"/>
              <a:ext cx="448048" cy="223569"/>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131584" y="2114931"/>
              <a:ext cx="448048" cy="223569"/>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579632" y="2114931"/>
              <a:ext cx="448048" cy="223569"/>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6475729" y="2114931"/>
              <a:ext cx="448048" cy="223569"/>
            </a:xfrm>
            <a:prstGeom prst="rect">
              <a:avLst/>
            </a:prstGeom>
            <a:solidFill>
              <a:srgbClr val="F0632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6923778" y="2114931"/>
              <a:ext cx="448048" cy="223569"/>
            </a:xfrm>
            <a:prstGeom prst="rect">
              <a:avLst/>
            </a:prstGeom>
            <a:solidFill>
              <a:srgbClr val="F3712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7371826" y="2114931"/>
              <a:ext cx="448048" cy="223569"/>
            </a:xfrm>
            <a:prstGeom prst="rect">
              <a:avLst/>
            </a:prstGeom>
            <a:solidFill>
              <a:srgbClr val="89BE3F">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7819875" y="2114931"/>
              <a:ext cx="448048" cy="223569"/>
            </a:xfrm>
            <a:prstGeom prst="rect">
              <a:avLst/>
            </a:prstGeom>
            <a:solidFill>
              <a:srgbClr val="82BD41">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8267923" y="2114931"/>
              <a:ext cx="448048" cy="223569"/>
            </a:xfrm>
            <a:prstGeom prst="rect">
              <a:avLst/>
            </a:prstGeom>
            <a:solidFill>
              <a:srgbClr val="82BD41">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4235487" y="3009211"/>
              <a:ext cx="448048" cy="223569"/>
            </a:xfrm>
            <a:prstGeom prst="rect">
              <a:avLst/>
            </a:prstGeom>
            <a:solidFill>
              <a:srgbClr val="EB4D1D">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4683535" y="3009211"/>
              <a:ext cx="448048" cy="223569"/>
            </a:xfrm>
            <a:prstGeom prst="rect">
              <a:avLst/>
            </a:prstGeom>
            <a:solidFill>
              <a:srgbClr val="FEBC11">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5131584" y="3009211"/>
              <a:ext cx="448048" cy="223569"/>
            </a:xfrm>
            <a:prstGeom prst="rect">
              <a:avLst/>
            </a:prstGeom>
            <a:solidFill>
              <a:srgbClr val="9FBF3A">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5579632" y="3009211"/>
              <a:ext cx="448048" cy="223569"/>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6027681" y="3009211"/>
              <a:ext cx="448048" cy="223569"/>
            </a:xfrm>
            <a:prstGeom prst="rect">
              <a:avLst/>
            </a:prstGeom>
            <a:solidFill>
              <a:srgbClr val="EB511E">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6475729" y="3009211"/>
              <a:ext cx="448048" cy="223569"/>
            </a:xfrm>
            <a:prstGeom prst="rect">
              <a:avLst/>
            </a:prstGeom>
            <a:solidFill>
              <a:srgbClr val="F7881E">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6923778" y="3009211"/>
              <a:ext cx="448048" cy="223569"/>
            </a:xfrm>
            <a:prstGeom prst="rect">
              <a:avLst/>
            </a:prstGeom>
            <a:solidFill>
              <a:srgbClr val="EF5D1F">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7371826" y="3009211"/>
              <a:ext cx="448048" cy="223569"/>
            </a:xfrm>
            <a:prstGeom prst="rect">
              <a:avLst/>
            </a:prstGeom>
            <a:solidFill>
              <a:srgbClr val="12863D">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7819875" y="3009211"/>
              <a:ext cx="448048" cy="223569"/>
            </a:xfrm>
            <a:prstGeom prst="rect">
              <a:avLst/>
            </a:prstGeom>
            <a:solidFill>
              <a:srgbClr val="2D8F3E">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8267923" y="3009211"/>
              <a:ext cx="448048" cy="223569"/>
            </a:xfrm>
            <a:prstGeom prst="rect">
              <a:avLst/>
            </a:prstGeom>
            <a:solidFill>
              <a:srgbClr val="C6C12E">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5131584" y="1220652"/>
              <a:ext cx="448048" cy="223569"/>
            </a:xfrm>
            <a:prstGeom prst="rect">
              <a:avLst/>
            </a:prstGeom>
            <a:solidFill>
              <a:srgbClr val="E02219">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5579632" y="1220652"/>
              <a:ext cx="448048" cy="223569"/>
            </a:xfrm>
            <a:prstGeom prst="rect">
              <a:avLst/>
            </a:prstGeom>
            <a:solidFill>
              <a:srgbClr val="F88D1D">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6027681" y="1220652"/>
              <a:ext cx="448048" cy="223569"/>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6475729" y="1220652"/>
              <a:ext cx="448048" cy="223569"/>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6923778" y="1220652"/>
              <a:ext cx="448048" cy="223569"/>
            </a:xfrm>
            <a:prstGeom prst="rect">
              <a:avLst/>
            </a:prstGeom>
            <a:solidFill>
              <a:srgbClr val="F0C21A">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7371826" y="1220652"/>
              <a:ext cx="448048" cy="223569"/>
            </a:xfrm>
            <a:prstGeom prst="rect">
              <a:avLst/>
            </a:prstGeom>
            <a:solidFill>
              <a:srgbClr val="469A3F">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7819875" y="1220652"/>
              <a:ext cx="448048" cy="223569"/>
            </a:xfrm>
            <a:prstGeom prst="rect">
              <a:avLst/>
            </a:prstGeom>
            <a:solidFill>
              <a:srgbClr val="34913F">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8267923" y="1220652"/>
              <a:ext cx="448048" cy="223569"/>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6027681" y="3679921"/>
              <a:ext cx="448048" cy="223569"/>
            </a:xfrm>
            <a:prstGeom prst="rect">
              <a:avLst/>
            </a:prstGeom>
            <a:solidFill>
              <a:srgbClr val="CCC12C">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6475729" y="3679921"/>
              <a:ext cx="448048" cy="223569"/>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6923778" y="3679921"/>
              <a:ext cx="448048" cy="223569"/>
            </a:xfrm>
            <a:prstGeom prst="rect">
              <a:avLst/>
            </a:prstGeom>
            <a:solidFill>
              <a:srgbClr val="F1662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7371826" y="3679921"/>
              <a:ext cx="448048" cy="223569"/>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7819875" y="3679921"/>
              <a:ext cx="448048" cy="223569"/>
            </a:xfrm>
            <a:prstGeom prst="rect">
              <a:avLst/>
            </a:prstGeom>
            <a:solidFill>
              <a:srgbClr val="FCC211">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8267923" y="3679921"/>
              <a:ext cx="448048" cy="223569"/>
            </a:xfrm>
            <a:prstGeom prst="rect">
              <a:avLst/>
            </a:prstGeom>
            <a:solidFill>
              <a:srgbClr val="FBA319">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5579632" y="1667792"/>
              <a:ext cx="448048" cy="223569"/>
            </a:xfrm>
            <a:prstGeom prst="rect">
              <a:avLst/>
            </a:prstGeom>
            <a:solidFill>
              <a:srgbClr val="E4C221">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475729" y="1667792"/>
              <a:ext cx="448048" cy="223569"/>
            </a:xfrm>
            <a:prstGeom prst="rect">
              <a:avLst/>
            </a:prstGeom>
            <a:solidFill>
              <a:srgbClr val="F26821">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923778" y="1667792"/>
              <a:ext cx="448048" cy="223569"/>
            </a:xfrm>
            <a:prstGeom prst="rect">
              <a:avLst/>
            </a:prstGeom>
            <a:solidFill>
              <a:srgbClr val="C21207">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371826" y="1667792"/>
              <a:ext cx="448048" cy="223569"/>
            </a:xfrm>
            <a:prstGeom prst="rect">
              <a:avLst/>
            </a:prstGeom>
            <a:solidFill>
              <a:srgbClr val="E6381B">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819875" y="1667792"/>
              <a:ext cx="448048" cy="223569"/>
            </a:xfrm>
            <a:prstGeom prst="rect">
              <a:avLst/>
            </a:prstGeom>
            <a:solidFill>
              <a:srgbClr val="FB9E1A">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8267923" y="1667792"/>
              <a:ext cx="448048" cy="223569"/>
            </a:xfrm>
            <a:prstGeom prst="rect">
              <a:avLst/>
            </a:prstGeom>
            <a:solidFill>
              <a:srgbClr val="4B9D3F">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1547196" y="3232781"/>
              <a:ext cx="448048" cy="22356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1995245" y="3232781"/>
              <a:ext cx="448048" cy="223569"/>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2443293" y="3232781"/>
              <a:ext cx="448048" cy="223569"/>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2891342" y="3232781"/>
              <a:ext cx="448048" cy="223569"/>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3339390" y="3232781"/>
              <a:ext cx="448048" cy="223569"/>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3787438" y="3232781"/>
              <a:ext cx="448048" cy="223569"/>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235487" y="3232781"/>
              <a:ext cx="448048" cy="223569"/>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683535" y="3232781"/>
              <a:ext cx="448048" cy="223569"/>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5131584" y="3232781"/>
              <a:ext cx="448048" cy="223569"/>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5579632" y="3232781"/>
              <a:ext cx="448048" cy="223569"/>
            </a:xfrm>
            <a:prstGeom prst="rect">
              <a:avLst/>
            </a:prstGeom>
            <a:solidFill>
              <a:srgbClr val="E02219">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6027681" y="3232781"/>
              <a:ext cx="448048" cy="223569"/>
            </a:xfrm>
            <a:prstGeom prst="rect">
              <a:avLst/>
            </a:prstGeom>
            <a:solidFill>
              <a:srgbClr val="E5331B">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6475729" y="3232781"/>
              <a:ext cx="448048" cy="223569"/>
            </a:xfrm>
            <a:prstGeom prst="rect">
              <a:avLst/>
            </a:prstGeom>
            <a:solidFill>
              <a:srgbClr val="E8431C">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6923778" y="3232781"/>
              <a:ext cx="448048" cy="223569"/>
            </a:xfrm>
            <a:prstGeom prst="rect">
              <a:avLst/>
            </a:prstGeom>
            <a:solidFill>
              <a:srgbClr val="E73F1C">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7371826" y="3232781"/>
              <a:ext cx="448048" cy="223569"/>
            </a:xfrm>
            <a:prstGeom prst="rect">
              <a:avLst/>
            </a:prstGeom>
            <a:solidFill>
              <a:srgbClr val="F67F1F">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7819875" y="3232781"/>
              <a:ext cx="448048" cy="223569"/>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8267923" y="3232781"/>
              <a:ext cx="448048" cy="223569"/>
            </a:xfrm>
            <a:prstGeom prst="rect">
              <a:avLst/>
            </a:prstGeom>
            <a:solidFill>
              <a:srgbClr val="E4C221">
                <a:alpha val="100000"/>
              </a:srgbClr>
            </a:solidFill>
            <a:ln w="2710" cap="flat">
              <a:solidFill>
                <a:srgbClr val="FFFFFF">
                  <a:alpha val="100000"/>
                </a:srgbClr>
              </a:solidFill>
              <a:prstDash val="solid"/>
              <a:miter/>
            </a:ln>
          </p:spPr>
          <p:txBody>
            <a:bodyPr/>
            <a:lstStyle/>
            <a:p>
              <a:endParaRPr/>
            </a:p>
          </p:txBody>
        </p:sp>
        <p:sp>
          <p:nvSpPr>
            <p:cNvPr id="120" name="tx120"/>
            <p:cNvSpPr/>
            <p:nvPr/>
          </p:nvSpPr>
          <p:spPr>
            <a:xfrm>
              <a:off x="8431658" y="35276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21" name="tx121"/>
            <p:cNvSpPr/>
            <p:nvPr/>
          </p:nvSpPr>
          <p:spPr>
            <a:xfrm>
              <a:off x="3951173" y="5316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22" name="tx122"/>
            <p:cNvSpPr/>
            <p:nvPr/>
          </p:nvSpPr>
          <p:spPr>
            <a:xfrm>
              <a:off x="4399221" y="5316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23" name="tx123"/>
            <p:cNvSpPr/>
            <p:nvPr/>
          </p:nvSpPr>
          <p:spPr>
            <a:xfrm>
              <a:off x="4847270" y="5316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24" name="tx124"/>
            <p:cNvSpPr/>
            <p:nvPr/>
          </p:nvSpPr>
          <p:spPr>
            <a:xfrm>
              <a:off x="7535561" y="4198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25" name="tx125"/>
            <p:cNvSpPr/>
            <p:nvPr/>
          </p:nvSpPr>
          <p:spPr>
            <a:xfrm>
              <a:off x="7535561" y="50926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26" name="tx126"/>
            <p:cNvSpPr/>
            <p:nvPr/>
          </p:nvSpPr>
          <p:spPr>
            <a:xfrm>
              <a:off x="8431658" y="28569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27" name="tx127"/>
            <p:cNvSpPr/>
            <p:nvPr/>
          </p:nvSpPr>
          <p:spPr>
            <a:xfrm>
              <a:off x="7983609" y="46455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28" name="tx128"/>
            <p:cNvSpPr/>
            <p:nvPr/>
          </p:nvSpPr>
          <p:spPr>
            <a:xfrm>
              <a:off x="8431658" y="241249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29" name="tx129"/>
            <p:cNvSpPr/>
            <p:nvPr/>
          </p:nvSpPr>
          <p:spPr>
            <a:xfrm>
              <a:off x="6191415" y="196434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30" name="tx130"/>
            <p:cNvSpPr/>
            <p:nvPr/>
          </p:nvSpPr>
          <p:spPr>
            <a:xfrm>
              <a:off x="7983609" y="19627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31" name="tx131"/>
            <p:cNvSpPr/>
            <p:nvPr/>
          </p:nvSpPr>
          <p:spPr>
            <a:xfrm>
              <a:off x="8431658" y="19627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32" name="tx132"/>
            <p:cNvSpPr/>
            <p:nvPr/>
          </p:nvSpPr>
          <p:spPr>
            <a:xfrm>
              <a:off x="7983609" y="2633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33" name="tx133"/>
            <p:cNvSpPr/>
            <p:nvPr/>
          </p:nvSpPr>
          <p:spPr>
            <a:xfrm>
              <a:off x="8431658" y="263505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34" name="tx134"/>
            <p:cNvSpPr/>
            <p:nvPr/>
          </p:nvSpPr>
          <p:spPr>
            <a:xfrm>
              <a:off x="3503125" y="1515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35" name="tx135"/>
            <p:cNvSpPr/>
            <p:nvPr/>
          </p:nvSpPr>
          <p:spPr>
            <a:xfrm>
              <a:off x="3951173" y="151689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36" name="tx136"/>
            <p:cNvSpPr/>
            <p:nvPr/>
          </p:nvSpPr>
          <p:spPr>
            <a:xfrm>
              <a:off x="4399221" y="1515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37" name="tx137"/>
            <p:cNvSpPr/>
            <p:nvPr/>
          </p:nvSpPr>
          <p:spPr>
            <a:xfrm>
              <a:off x="4847270" y="1515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38" name="tx138"/>
            <p:cNvSpPr/>
            <p:nvPr/>
          </p:nvSpPr>
          <p:spPr>
            <a:xfrm>
              <a:off x="5295318" y="1515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39" name="tx139"/>
            <p:cNvSpPr/>
            <p:nvPr/>
          </p:nvSpPr>
          <p:spPr>
            <a:xfrm>
              <a:off x="5743367" y="1515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40" name="tx140"/>
            <p:cNvSpPr/>
            <p:nvPr/>
          </p:nvSpPr>
          <p:spPr>
            <a:xfrm>
              <a:off x="6191415" y="1515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41" name="tx141"/>
            <p:cNvSpPr/>
            <p:nvPr/>
          </p:nvSpPr>
          <p:spPr>
            <a:xfrm>
              <a:off x="6639464" y="1515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42" name="tx142"/>
            <p:cNvSpPr/>
            <p:nvPr/>
          </p:nvSpPr>
          <p:spPr>
            <a:xfrm>
              <a:off x="7087512" y="1515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43" name="tx143"/>
            <p:cNvSpPr/>
            <p:nvPr/>
          </p:nvSpPr>
          <p:spPr>
            <a:xfrm>
              <a:off x="7535561" y="1515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44" name="tx144"/>
            <p:cNvSpPr/>
            <p:nvPr/>
          </p:nvSpPr>
          <p:spPr>
            <a:xfrm>
              <a:off x="7983609" y="151821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45" name="tx145"/>
            <p:cNvSpPr/>
            <p:nvPr/>
          </p:nvSpPr>
          <p:spPr>
            <a:xfrm>
              <a:off x="8431658" y="1515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46" name="tx146"/>
            <p:cNvSpPr/>
            <p:nvPr/>
          </p:nvSpPr>
          <p:spPr>
            <a:xfrm>
              <a:off x="3503125" y="21862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47" name="tx147"/>
            <p:cNvSpPr/>
            <p:nvPr/>
          </p:nvSpPr>
          <p:spPr>
            <a:xfrm>
              <a:off x="3951173" y="21862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48" name="tx148"/>
            <p:cNvSpPr/>
            <p:nvPr/>
          </p:nvSpPr>
          <p:spPr>
            <a:xfrm>
              <a:off x="4399221" y="21862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49" name="tx149"/>
            <p:cNvSpPr/>
            <p:nvPr/>
          </p:nvSpPr>
          <p:spPr>
            <a:xfrm>
              <a:off x="7535561" y="21862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50" name="tx150"/>
            <p:cNvSpPr/>
            <p:nvPr/>
          </p:nvSpPr>
          <p:spPr>
            <a:xfrm>
              <a:off x="7983609" y="21862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51" name="tx151"/>
            <p:cNvSpPr/>
            <p:nvPr/>
          </p:nvSpPr>
          <p:spPr>
            <a:xfrm>
              <a:off x="8431658" y="21862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52" name="tx152"/>
            <p:cNvSpPr/>
            <p:nvPr/>
          </p:nvSpPr>
          <p:spPr>
            <a:xfrm>
              <a:off x="5295318" y="30818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53" name="tx153"/>
            <p:cNvSpPr/>
            <p:nvPr/>
          </p:nvSpPr>
          <p:spPr>
            <a:xfrm>
              <a:off x="5743367" y="3080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54" name="tx154"/>
            <p:cNvSpPr/>
            <p:nvPr/>
          </p:nvSpPr>
          <p:spPr>
            <a:xfrm>
              <a:off x="7535561" y="3080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55" name="tx155"/>
            <p:cNvSpPr/>
            <p:nvPr/>
          </p:nvSpPr>
          <p:spPr>
            <a:xfrm>
              <a:off x="7983609" y="3080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6" name="tx156"/>
            <p:cNvSpPr/>
            <p:nvPr/>
          </p:nvSpPr>
          <p:spPr>
            <a:xfrm>
              <a:off x="8431658" y="3080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57" name="tx157"/>
            <p:cNvSpPr/>
            <p:nvPr/>
          </p:nvSpPr>
          <p:spPr>
            <a:xfrm>
              <a:off x="7087512" y="1291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58" name="tx158"/>
            <p:cNvSpPr/>
            <p:nvPr/>
          </p:nvSpPr>
          <p:spPr>
            <a:xfrm>
              <a:off x="7535561" y="1291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9" name="tx159"/>
            <p:cNvSpPr/>
            <p:nvPr/>
          </p:nvSpPr>
          <p:spPr>
            <a:xfrm>
              <a:off x="7983609" y="1291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60" name="tx160"/>
            <p:cNvSpPr/>
            <p:nvPr/>
          </p:nvSpPr>
          <p:spPr>
            <a:xfrm>
              <a:off x="8431658" y="1291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61" name="tx161"/>
            <p:cNvSpPr/>
            <p:nvPr/>
          </p:nvSpPr>
          <p:spPr>
            <a:xfrm>
              <a:off x="6191415" y="37512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62" name="tx162"/>
            <p:cNvSpPr/>
            <p:nvPr/>
          </p:nvSpPr>
          <p:spPr>
            <a:xfrm>
              <a:off x="7983609" y="37512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63" name="tx163"/>
            <p:cNvSpPr/>
            <p:nvPr/>
          </p:nvSpPr>
          <p:spPr>
            <a:xfrm>
              <a:off x="5743367" y="17391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64" name="tx164"/>
            <p:cNvSpPr/>
            <p:nvPr/>
          </p:nvSpPr>
          <p:spPr>
            <a:xfrm>
              <a:off x="8431658" y="17391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65" name="tx165"/>
            <p:cNvSpPr/>
            <p:nvPr/>
          </p:nvSpPr>
          <p:spPr>
            <a:xfrm>
              <a:off x="8431658" y="33041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66" name="tx166"/>
            <p:cNvSpPr/>
            <p:nvPr/>
          </p:nvSpPr>
          <p:spPr>
            <a:xfrm>
              <a:off x="5743367" y="5317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67" name="tx167"/>
            <p:cNvSpPr/>
            <p:nvPr/>
          </p:nvSpPr>
          <p:spPr>
            <a:xfrm>
              <a:off x="6639464" y="5316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68" name="tx168"/>
            <p:cNvSpPr/>
            <p:nvPr/>
          </p:nvSpPr>
          <p:spPr>
            <a:xfrm>
              <a:off x="7087512" y="5317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69" name="tx169"/>
            <p:cNvSpPr/>
            <p:nvPr/>
          </p:nvSpPr>
          <p:spPr>
            <a:xfrm>
              <a:off x="7535561" y="5316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70" name="tx170"/>
            <p:cNvSpPr/>
            <p:nvPr/>
          </p:nvSpPr>
          <p:spPr>
            <a:xfrm>
              <a:off x="7983609" y="5316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71" name="tx171"/>
            <p:cNvSpPr/>
            <p:nvPr/>
          </p:nvSpPr>
          <p:spPr>
            <a:xfrm>
              <a:off x="8431658" y="48691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72" name="tx172"/>
            <p:cNvSpPr/>
            <p:nvPr/>
          </p:nvSpPr>
          <p:spPr>
            <a:xfrm>
              <a:off x="7983609" y="4198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73" name="tx173"/>
            <p:cNvSpPr/>
            <p:nvPr/>
          </p:nvSpPr>
          <p:spPr>
            <a:xfrm>
              <a:off x="8431658" y="4198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74" name="tx174"/>
            <p:cNvSpPr/>
            <p:nvPr/>
          </p:nvSpPr>
          <p:spPr>
            <a:xfrm>
              <a:off x="7983609" y="509263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75" name="tx175"/>
            <p:cNvSpPr/>
            <p:nvPr/>
          </p:nvSpPr>
          <p:spPr>
            <a:xfrm>
              <a:off x="8431658" y="509263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76" name="tx176"/>
            <p:cNvSpPr/>
            <p:nvPr/>
          </p:nvSpPr>
          <p:spPr>
            <a:xfrm>
              <a:off x="6191415" y="397615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77" name="tx177"/>
            <p:cNvSpPr/>
            <p:nvPr/>
          </p:nvSpPr>
          <p:spPr>
            <a:xfrm>
              <a:off x="6639464" y="397615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78" name="tx178"/>
            <p:cNvSpPr/>
            <p:nvPr/>
          </p:nvSpPr>
          <p:spPr>
            <a:xfrm>
              <a:off x="7087512" y="3974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79" name="tx179"/>
            <p:cNvSpPr/>
            <p:nvPr/>
          </p:nvSpPr>
          <p:spPr>
            <a:xfrm>
              <a:off x="7535561" y="3974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80" name="tx180"/>
            <p:cNvSpPr/>
            <p:nvPr/>
          </p:nvSpPr>
          <p:spPr>
            <a:xfrm>
              <a:off x="7983609" y="3974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81" name="tx181"/>
            <p:cNvSpPr/>
            <p:nvPr/>
          </p:nvSpPr>
          <p:spPr>
            <a:xfrm>
              <a:off x="8431658" y="3974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82" name="tx182"/>
            <p:cNvSpPr/>
            <p:nvPr/>
          </p:nvSpPr>
          <p:spPr>
            <a:xfrm>
              <a:off x="6191415" y="28569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83" name="tx183"/>
            <p:cNvSpPr/>
            <p:nvPr/>
          </p:nvSpPr>
          <p:spPr>
            <a:xfrm>
              <a:off x="6639464" y="285862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84" name="tx184"/>
            <p:cNvSpPr/>
            <p:nvPr/>
          </p:nvSpPr>
          <p:spPr>
            <a:xfrm>
              <a:off x="7087512" y="28583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185" name="tx185"/>
            <p:cNvSpPr/>
            <p:nvPr/>
          </p:nvSpPr>
          <p:spPr>
            <a:xfrm>
              <a:off x="7535561" y="285693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186" name="tx186"/>
            <p:cNvSpPr/>
            <p:nvPr/>
          </p:nvSpPr>
          <p:spPr>
            <a:xfrm>
              <a:off x="7983609" y="285693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87" name="tx187"/>
            <p:cNvSpPr/>
            <p:nvPr/>
          </p:nvSpPr>
          <p:spPr>
            <a:xfrm>
              <a:off x="7087512" y="4646922"/>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88" name="tx188"/>
            <p:cNvSpPr/>
            <p:nvPr/>
          </p:nvSpPr>
          <p:spPr>
            <a:xfrm>
              <a:off x="7535561" y="46455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89" name="tx189"/>
            <p:cNvSpPr/>
            <p:nvPr/>
          </p:nvSpPr>
          <p:spPr>
            <a:xfrm>
              <a:off x="8431658" y="46454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90" name="tx190"/>
            <p:cNvSpPr/>
            <p:nvPr/>
          </p:nvSpPr>
          <p:spPr>
            <a:xfrm>
              <a:off x="6639464" y="19640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91" name="tx191"/>
            <p:cNvSpPr/>
            <p:nvPr/>
          </p:nvSpPr>
          <p:spPr>
            <a:xfrm>
              <a:off x="7117657" y="196535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192" name="tx192"/>
            <p:cNvSpPr/>
            <p:nvPr/>
          </p:nvSpPr>
          <p:spPr>
            <a:xfrm>
              <a:off x="7535561" y="19640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93" name="tx193"/>
            <p:cNvSpPr/>
            <p:nvPr/>
          </p:nvSpPr>
          <p:spPr>
            <a:xfrm>
              <a:off x="7087512" y="26333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194" name="tx194"/>
            <p:cNvSpPr/>
            <p:nvPr/>
          </p:nvSpPr>
          <p:spPr>
            <a:xfrm>
              <a:off x="7535561" y="2633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95" name="tx195"/>
            <p:cNvSpPr/>
            <p:nvPr/>
          </p:nvSpPr>
          <p:spPr>
            <a:xfrm>
              <a:off x="8431658" y="44219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96" name="tx196"/>
            <p:cNvSpPr/>
            <p:nvPr/>
          </p:nvSpPr>
          <p:spPr>
            <a:xfrm>
              <a:off x="2158979" y="1515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97" name="tx197"/>
            <p:cNvSpPr/>
            <p:nvPr/>
          </p:nvSpPr>
          <p:spPr>
            <a:xfrm>
              <a:off x="2607028" y="151720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98" name="tx198"/>
            <p:cNvSpPr/>
            <p:nvPr/>
          </p:nvSpPr>
          <p:spPr>
            <a:xfrm>
              <a:off x="3055076" y="151588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99" name="tx199"/>
            <p:cNvSpPr/>
            <p:nvPr/>
          </p:nvSpPr>
          <p:spPr>
            <a:xfrm>
              <a:off x="4847270" y="21862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200" name="tx200"/>
            <p:cNvSpPr/>
            <p:nvPr/>
          </p:nvSpPr>
          <p:spPr>
            <a:xfrm>
              <a:off x="5295318" y="21862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201" name="tx201"/>
            <p:cNvSpPr/>
            <p:nvPr/>
          </p:nvSpPr>
          <p:spPr>
            <a:xfrm>
              <a:off x="5743367" y="21862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202" name="tx202"/>
            <p:cNvSpPr/>
            <p:nvPr/>
          </p:nvSpPr>
          <p:spPr>
            <a:xfrm>
              <a:off x="6639464" y="21862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203" name="tx203"/>
            <p:cNvSpPr/>
            <p:nvPr/>
          </p:nvSpPr>
          <p:spPr>
            <a:xfrm>
              <a:off x="7087512" y="21876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204" name="tx204"/>
            <p:cNvSpPr/>
            <p:nvPr/>
          </p:nvSpPr>
          <p:spPr>
            <a:xfrm>
              <a:off x="4399221" y="30805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205" name="tx205"/>
            <p:cNvSpPr/>
            <p:nvPr/>
          </p:nvSpPr>
          <p:spPr>
            <a:xfrm>
              <a:off x="4847270" y="3080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206" name="tx206"/>
            <p:cNvSpPr/>
            <p:nvPr/>
          </p:nvSpPr>
          <p:spPr>
            <a:xfrm>
              <a:off x="6191415" y="30805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207" name="tx207"/>
            <p:cNvSpPr/>
            <p:nvPr/>
          </p:nvSpPr>
          <p:spPr>
            <a:xfrm>
              <a:off x="6639464" y="3080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208" name="tx208"/>
            <p:cNvSpPr/>
            <p:nvPr/>
          </p:nvSpPr>
          <p:spPr>
            <a:xfrm>
              <a:off x="7087512" y="30805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209" name="tx209"/>
            <p:cNvSpPr/>
            <p:nvPr/>
          </p:nvSpPr>
          <p:spPr>
            <a:xfrm>
              <a:off x="5295318" y="1291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210" name="tx210"/>
            <p:cNvSpPr/>
            <p:nvPr/>
          </p:nvSpPr>
          <p:spPr>
            <a:xfrm>
              <a:off x="5743367" y="129363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211" name="tx211"/>
            <p:cNvSpPr/>
            <p:nvPr/>
          </p:nvSpPr>
          <p:spPr>
            <a:xfrm>
              <a:off x="6191415" y="1291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212" name="tx212"/>
            <p:cNvSpPr/>
            <p:nvPr/>
          </p:nvSpPr>
          <p:spPr>
            <a:xfrm>
              <a:off x="6639464" y="1291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213" name="tx213"/>
            <p:cNvSpPr/>
            <p:nvPr/>
          </p:nvSpPr>
          <p:spPr>
            <a:xfrm>
              <a:off x="6639464" y="37512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214" name="tx214"/>
            <p:cNvSpPr/>
            <p:nvPr/>
          </p:nvSpPr>
          <p:spPr>
            <a:xfrm>
              <a:off x="7087512" y="37512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215" name="tx215"/>
            <p:cNvSpPr/>
            <p:nvPr/>
          </p:nvSpPr>
          <p:spPr>
            <a:xfrm>
              <a:off x="7535561" y="37512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216" name="tx216"/>
            <p:cNvSpPr/>
            <p:nvPr/>
          </p:nvSpPr>
          <p:spPr>
            <a:xfrm>
              <a:off x="8431658" y="37512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217" name="tx217"/>
            <p:cNvSpPr/>
            <p:nvPr/>
          </p:nvSpPr>
          <p:spPr>
            <a:xfrm>
              <a:off x="6639464" y="173908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218" name="tx218"/>
            <p:cNvSpPr/>
            <p:nvPr/>
          </p:nvSpPr>
          <p:spPr>
            <a:xfrm>
              <a:off x="7117657" y="1739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219" name="tx219"/>
            <p:cNvSpPr/>
            <p:nvPr/>
          </p:nvSpPr>
          <p:spPr>
            <a:xfrm>
              <a:off x="7535561" y="174046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220" name="tx220"/>
            <p:cNvSpPr/>
            <p:nvPr/>
          </p:nvSpPr>
          <p:spPr>
            <a:xfrm>
              <a:off x="7983609" y="17391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221" name="tx221"/>
            <p:cNvSpPr/>
            <p:nvPr/>
          </p:nvSpPr>
          <p:spPr>
            <a:xfrm>
              <a:off x="1741076" y="330412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22" name="tx222"/>
            <p:cNvSpPr/>
            <p:nvPr/>
          </p:nvSpPr>
          <p:spPr>
            <a:xfrm>
              <a:off x="2189124" y="330544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223" name="tx223"/>
            <p:cNvSpPr/>
            <p:nvPr/>
          </p:nvSpPr>
          <p:spPr>
            <a:xfrm>
              <a:off x="2637172" y="330544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224" name="tx224"/>
            <p:cNvSpPr/>
            <p:nvPr/>
          </p:nvSpPr>
          <p:spPr>
            <a:xfrm>
              <a:off x="3085221" y="330544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225" name="tx225"/>
            <p:cNvSpPr/>
            <p:nvPr/>
          </p:nvSpPr>
          <p:spPr>
            <a:xfrm>
              <a:off x="3533269" y="330412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226" name="tx226"/>
            <p:cNvSpPr/>
            <p:nvPr/>
          </p:nvSpPr>
          <p:spPr>
            <a:xfrm>
              <a:off x="3981318" y="330677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227" name="tx227"/>
            <p:cNvSpPr/>
            <p:nvPr/>
          </p:nvSpPr>
          <p:spPr>
            <a:xfrm>
              <a:off x="4399221" y="33041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228" name="tx228"/>
            <p:cNvSpPr/>
            <p:nvPr/>
          </p:nvSpPr>
          <p:spPr>
            <a:xfrm>
              <a:off x="4847270" y="33054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229" name="tx229"/>
            <p:cNvSpPr/>
            <p:nvPr/>
          </p:nvSpPr>
          <p:spPr>
            <a:xfrm>
              <a:off x="5295318" y="33054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230" name="tx230"/>
            <p:cNvSpPr/>
            <p:nvPr/>
          </p:nvSpPr>
          <p:spPr>
            <a:xfrm>
              <a:off x="5743367" y="33041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231" name="tx231"/>
            <p:cNvSpPr/>
            <p:nvPr/>
          </p:nvSpPr>
          <p:spPr>
            <a:xfrm>
              <a:off x="6191415" y="33040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232" name="tx232"/>
            <p:cNvSpPr/>
            <p:nvPr/>
          </p:nvSpPr>
          <p:spPr>
            <a:xfrm>
              <a:off x="6639464" y="33054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233" name="tx233"/>
            <p:cNvSpPr/>
            <p:nvPr/>
          </p:nvSpPr>
          <p:spPr>
            <a:xfrm>
              <a:off x="7087512" y="33041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234" name="tx234"/>
            <p:cNvSpPr/>
            <p:nvPr/>
          </p:nvSpPr>
          <p:spPr>
            <a:xfrm>
              <a:off x="7535561" y="330576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235" name="tx235"/>
            <p:cNvSpPr/>
            <p:nvPr/>
          </p:nvSpPr>
          <p:spPr>
            <a:xfrm>
              <a:off x="7983609" y="33041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236" name="rc236"/>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37" name="rc237"/>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38" name="rc238"/>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39" name="rc239"/>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40" name="rc240"/>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41" name="rc241"/>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42" name="rc242"/>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43" name="rc243"/>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44" name="rc244"/>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45" name="rc245"/>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46" name="rc246"/>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47" name="rc247"/>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48" name="rc248"/>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49" name="rc249"/>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50" name="rc250"/>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51" name="rc251"/>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52" name="rc252"/>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53" name="rc253"/>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54" name="rc254"/>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55" name="rc255"/>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56" name="rc256"/>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57" name="rc257"/>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58" name="rc258"/>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59" name="rc259"/>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60" name="rc260"/>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61" name="rc261"/>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62" name="rc262"/>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63" name="rc263"/>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64" name="rc264"/>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65" name="rc265"/>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66" name="rc266"/>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67" name="rc267"/>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68" name="rc268"/>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69" name="rc269"/>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70" name="rc270"/>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71" name="rc271"/>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72" name="rc272"/>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73" name="rc273"/>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74" name="rc274"/>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75" name="rc275"/>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76" name="rc276"/>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77" name="rc277"/>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78" name="rc278"/>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79" name="rc279"/>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80" name="rc280"/>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81" name="rc281"/>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82" name="rc282"/>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83" name="rc283"/>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84" name="rc284"/>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85" name="rc285"/>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86" name="rc286"/>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87" name="rc287"/>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88" name="rc288"/>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89" name="rc289"/>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90" name="rc290"/>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91" name="rc291"/>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92" name="rc292"/>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93" name="rc293"/>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94" name="rc294"/>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95" name="rc295"/>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96" name="rc296"/>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97" name="rc297"/>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98" name="rc298"/>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299" name="rc299"/>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00" name="rc300"/>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01" name="rc301"/>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02" name="rc302"/>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03" name="rc303"/>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04" name="rc304"/>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05" name="rc305"/>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06" name="rc306"/>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07" name="rc307"/>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08" name="rc308"/>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09" name="rc309"/>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10" name="rc310"/>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11" name="rc311"/>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12" name="rc312"/>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13" name="rc313"/>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14" name="rc314"/>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15" name="rc315"/>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16" name="rc316"/>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17" name="rc317"/>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18" name="rc318"/>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19" name="rc319"/>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20" name="rc320"/>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21" name="rc321"/>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22" name="rc322"/>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23" name="rc323"/>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24" name="rc324"/>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25" name="rc325"/>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26" name="rc326"/>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27" name="rc327"/>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28" name="rc328"/>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29" name="rc329"/>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30" name="rc330"/>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31" name="rc331"/>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32" name="rc332"/>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33" name="rc333"/>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34" name="rc334"/>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35" name="rc335"/>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36" name="rc336"/>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37" name="rc337"/>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38" name="rc338"/>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39" name="rc339"/>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40" name="rc340"/>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41" name="rc341"/>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42" name="rc342"/>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43" name="rc343"/>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44" name="rc344"/>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45" name="rc345"/>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46" name="rc346"/>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47" name="rc347"/>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48" name="rc348"/>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49" name="rc349"/>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50" name="rc350"/>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51" name="rc351"/>
            <p:cNvSpPr/>
            <p:nvPr/>
          </p:nvSpPr>
          <p:spPr>
            <a:xfrm>
              <a:off x="1547196" y="3232781"/>
              <a:ext cx="7168775" cy="223569"/>
            </a:xfrm>
            <a:prstGeom prst="rect">
              <a:avLst/>
            </a:prstGeom>
            <a:ln w="27101" cap="flat">
              <a:solidFill>
                <a:srgbClr val="000000">
                  <a:alpha val="100000"/>
                </a:srgbClr>
              </a:solidFill>
              <a:prstDash val="solid"/>
              <a:miter/>
            </a:ln>
          </p:spPr>
          <p:txBody>
            <a:bodyPr/>
            <a:lstStyle/>
            <a:p>
              <a:endParaRPr/>
            </a:p>
          </p:txBody>
        </p:sp>
        <p:sp>
          <p:nvSpPr>
            <p:cNvPr id="352" name="tx352"/>
            <p:cNvSpPr/>
            <p:nvPr/>
          </p:nvSpPr>
          <p:spPr>
            <a:xfrm rot="-2700000">
              <a:off x="168960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353" name="tx353"/>
            <p:cNvSpPr/>
            <p:nvPr/>
          </p:nvSpPr>
          <p:spPr>
            <a:xfrm rot="-2700000">
              <a:off x="213765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354" name="tx354"/>
            <p:cNvSpPr/>
            <p:nvPr/>
          </p:nvSpPr>
          <p:spPr>
            <a:xfrm rot="-2700000">
              <a:off x="258570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355" name="tx355"/>
            <p:cNvSpPr/>
            <p:nvPr/>
          </p:nvSpPr>
          <p:spPr>
            <a:xfrm rot="-2700000">
              <a:off x="303372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356" name="tx356"/>
            <p:cNvSpPr/>
            <p:nvPr/>
          </p:nvSpPr>
          <p:spPr>
            <a:xfrm rot="-2700000">
              <a:off x="348179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357" name="tx357"/>
            <p:cNvSpPr/>
            <p:nvPr/>
          </p:nvSpPr>
          <p:spPr>
            <a:xfrm rot="-2700000">
              <a:off x="392984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358" name="tx358"/>
            <p:cNvSpPr/>
            <p:nvPr/>
          </p:nvSpPr>
          <p:spPr>
            <a:xfrm rot="-2700000">
              <a:off x="437789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359" name="tx359"/>
            <p:cNvSpPr/>
            <p:nvPr/>
          </p:nvSpPr>
          <p:spPr>
            <a:xfrm rot="-2700000">
              <a:off x="482594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360" name="tx360"/>
            <p:cNvSpPr/>
            <p:nvPr/>
          </p:nvSpPr>
          <p:spPr>
            <a:xfrm rot="-2700000">
              <a:off x="527399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361" name="tx361"/>
            <p:cNvSpPr/>
            <p:nvPr/>
          </p:nvSpPr>
          <p:spPr>
            <a:xfrm rot="-2700000">
              <a:off x="572204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362" name="tx362"/>
            <p:cNvSpPr/>
            <p:nvPr/>
          </p:nvSpPr>
          <p:spPr>
            <a:xfrm rot="-2700000">
              <a:off x="617009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363" name="tx363"/>
            <p:cNvSpPr/>
            <p:nvPr/>
          </p:nvSpPr>
          <p:spPr>
            <a:xfrm rot="-2700000">
              <a:off x="661813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364" name="tx364"/>
            <p:cNvSpPr/>
            <p:nvPr/>
          </p:nvSpPr>
          <p:spPr>
            <a:xfrm rot="-2700000">
              <a:off x="706618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365" name="tx365"/>
            <p:cNvSpPr/>
            <p:nvPr/>
          </p:nvSpPr>
          <p:spPr>
            <a:xfrm rot="-2700000">
              <a:off x="7514211"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366" name="tx366"/>
            <p:cNvSpPr/>
            <p:nvPr/>
          </p:nvSpPr>
          <p:spPr>
            <a:xfrm rot="-2700000">
              <a:off x="796228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367" name="tx367"/>
            <p:cNvSpPr/>
            <p:nvPr/>
          </p:nvSpPr>
          <p:spPr>
            <a:xfrm rot="-2700000">
              <a:off x="841033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368" name="tx368"/>
            <p:cNvSpPr/>
            <p:nvPr/>
          </p:nvSpPr>
          <p:spPr>
            <a:xfrm>
              <a:off x="652054" y="5305436"/>
              <a:ext cx="474073"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Botswana</a:t>
              </a:r>
            </a:p>
          </p:txBody>
        </p:sp>
        <p:sp>
          <p:nvSpPr>
            <p:cNvPr id="369" name="tx369"/>
            <p:cNvSpPr/>
            <p:nvPr/>
          </p:nvSpPr>
          <p:spPr>
            <a:xfrm>
              <a:off x="724161" y="5081866"/>
              <a:ext cx="401966"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Eswatini</a:t>
              </a:r>
            </a:p>
          </p:txBody>
        </p:sp>
        <p:sp>
          <p:nvSpPr>
            <p:cNvPr id="370" name="tx370"/>
            <p:cNvSpPr/>
            <p:nvPr/>
          </p:nvSpPr>
          <p:spPr>
            <a:xfrm>
              <a:off x="688213" y="4856925"/>
              <a:ext cx="437914"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Comoros</a:t>
              </a:r>
            </a:p>
          </p:txBody>
        </p:sp>
        <p:sp>
          <p:nvSpPr>
            <p:cNvPr id="371" name="tx371"/>
            <p:cNvSpPr/>
            <p:nvPr/>
          </p:nvSpPr>
          <p:spPr>
            <a:xfrm>
              <a:off x="741977" y="4634726"/>
              <a:ext cx="384150"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Lesotho</a:t>
              </a:r>
            </a:p>
          </p:txBody>
        </p:sp>
        <p:sp>
          <p:nvSpPr>
            <p:cNvPr id="372" name="tx372"/>
            <p:cNvSpPr/>
            <p:nvPr/>
          </p:nvSpPr>
          <p:spPr>
            <a:xfrm>
              <a:off x="730170" y="4411156"/>
              <a:ext cx="395957"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Namibia</a:t>
              </a:r>
            </a:p>
          </p:txBody>
        </p:sp>
        <p:sp>
          <p:nvSpPr>
            <p:cNvPr id="373" name="tx373"/>
            <p:cNvSpPr/>
            <p:nvPr/>
          </p:nvSpPr>
          <p:spPr>
            <a:xfrm>
              <a:off x="808181" y="4187586"/>
              <a:ext cx="317946"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Eritrea</a:t>
              </a:r>
            </a:p>
          </p:txBody>
        </p:sp>
        <p:sp>
          <p:nvSpPr>
            <p:cNvPr id="374" name="tx374"/>
            <p:cNvSpPr/>
            <p:nvPr/>
          </p:nvSpPr>
          <p:spPr>
            <a:xfrm>
              <a:off x="736021" y="3943828"/>
              <a:ext cx="390106" cy="98725"/>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Ethiopia</a:t>
              </a:r>
            </a:p>
          </p:txBody>
        </p:sp>
        <p:sp>
          <p:nvSpPr>
            <p:cNvPr id="375" name="tx375"/>
            <p:cNvSpPr/>
            <p:nvPr/>
          </p:nvSpPr>
          <p:spPr>
            <a:xfrm>
              <a:off x="766171" y="3740446"/>
              <a:ext cx="359956"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Zambia</a:t>
              </a:r>
            </a:p>
          </p:txBody>
        </p:sp>
        <p:sp>
          <p:nvSpPr>
            <p:cNvPr id="376" name="tx376"/>
            <p:cNvSpPr/>
            <p:nvPr/>
          </p:nvSpPr>
          <p:spPr>
            <a:xfrm>
              <a:off x="789996" y="3495423"/>
              <a:ext cx="336131"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Angola</a:t>
              </a:r>
            </a:p>
          </p:txBody>
        </p:sp>
        <p:sp>
          <p:nvSpPr>
            <p:cNvPr id="377" name="tx377"/>
            <p:cNvSpPr/>
            <p:nvPr/>
          </p:nvSpPr>
          <p:spPr>
            <a:xfrm>
              <a:off x="826208" y="3291883"/>
              <a:ext cx="299919" cy="79961"/>
            </a:xfrm>
            <a:prstGeom prst="rect">
              <a:avLst/>
            </a:prstGeom>
            <a:noFill/>
          </p:spPr>
          <p:txBody>
            <a:bodyPr wrap="none" lIns="0" tIns="0" rIns="0" bIns="0" anchor="ctr" anchorCtr="1"/>
            <a:lstStyle/>
            <a:p>
              <a:pPr marL="0" marR="0" indent="0" algn="l">
                <a:lnSpc>
                  <a:spcPts val="850"/>
                </a:lnSpc>
                <a:spcBef>
                  <a:spcPts val="0"/>
                </a:spcBef>
                <a:spcAft>
                  <a:spcPts val="0"/>
                </a:spcAft>
              </a:pPr>
              <a:r>
                <a:rPr sz="850" b="1">
                  <a:solidFill>
                    <a:srgbClr val="4D4D4D">
                      <a:alpha val="100000"/>
                    </a:srgbClr>
                  </a:solidFill>
                  <a:latin typeface="Arial"/>
                  <a:cs typeface="Arial"/>
                </a:rPr>
                <a:t>ESAR</a:t>
              </a:r>
            </a:p>
          </p:txBody>
        </p:sp>
        <p:sp>
          <p:nvSpPr>
            <p:cNvPr id="378" name="tx378"/>
            <p:cNvSpPr/>
            <p:nvPr/>
          </p:nvSpPr>
          <p:spPr>
            <a:xfrm>
              <a:off x="747986" y="3048283"/>
              <a:ext cx="378141"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Uganda</a:t>
              </a:r>
            </a:p>
          </p:txBody>
        </p:sp>
        <p:sp>
          <p:nvSpPr>
            <p:cNvPr id="379" name="tx379"/>
            <p:cNvSpPr/>
            <p:nvPr/>
          </p:nvSpPr>
          <p:spPr>
            <a:xfrm>
              <a:off x="820040" y="2824713"/>
              <a:ext cx="306086"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Kenya</a:t>
              </a:r>
            </a:p>
          </p:txBody>
        </p:sp>
        <p:sp>
          <p:nvSpPr>
            <p:cNvPr id="380" name="tx380"/>
            <p:cNvSpPr/>
            <p:nvPr/>
          </p:nvSpPr>
          <p:spPr>
            <a:xfrm>
              <a:off x="508103" y="2602408"/>
              <a:ext cx="618024" cy="98725"/>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Mozambique</a:t>
              </a:r>
            </a:p>
          </p:txBody>
        </p:sp>
        <p:sp>
          <p:nvSpPr>
            <p:cNvPr id="381" name="tx381"/>
            <p:cNvSpPr/>
            <p:nvPr/>
          </p:nvSpPr>
          <p:spPr>
            <a:xfrm>
              <a:off x="532086" y="2377573"/>
              <a:ext cx="594041"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Madagascar</a:t>
              </a:r>
            </a:p>
          </p:txBody>
        </p:sp>
        <p:sp>
          <p:nvSpPr>
            <p:cNvPr id="382" name="tx382"/>
            <p:cNvSpPr/>
            <p:nvPr/>
          </p:nvSpPr>
          <p:spPr>
            <a:xfrm>
              <a:off x="538095" y="2174086"/>
              <a:ext cx="282103"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South</a:t>
              </a:r>
            </a:p>
          </p:txBody>
        </p:sp>
        <p:sp>
          <p:nvSpPr>
            <p:cNvPr id="383" name="tx383"/>
            <p:cNvSpPr/>
            <p:nvPr/>
          </p:nvSpPr>
          <p:spPr>
            <a:xfrm>
              <a:off x="850191" y="2174138"/>
              <a:ext cx="275936" cy="79855"/>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Africa</a:t>
              </a:r>
            </a:p>
          </p:txBody>
        </p:sp>
        <p:sp>
          <p:nvSpPr>
            <p:cNvPr id="384" name="tx384"/>
            <p:cNvSpPr/>
            <p:nvPr/>
          </p:nvSpPr>
          <p:spPr>
            <a:xfrm>
              <a:off x="790207" y="1951886"/>
              <a:ext cx="335920"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Malawi</a:t>
              </a:r>
            </a:p>
          </p:txBody>
        </p:sp>
        <p:sp>
          <p:nvSpPr>
            <p:cNvPr id="385" name="tx385"/>
            <p:cNvSpPr/>
            <p:nvPr/>
          </p:nvSpPr>
          <p:spPr>
            <a:xfrm>
              <a:off x="628176" y="1728316"/>
              <a:ext cx="497951"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Zimbabwe</a:t>
              </a:r>
            </a:p>
          </p:txBody>
        </p:sp>
        <p:sp>
          <p:nvSpPr>
            <p:cNvPr id="386" name="tx386"/>
            <p:cNvSpPr/>
            <p:nvPr/>
          </p:nvSpPr>
          <p:spPr>
            <a:xfrm>
              <a:off x="730065" y="1504746"/>
              <a:ext cx="396062"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Rwanda</a:t>
              </a:r>
            </a:p>
          </p:txBody>
        </p:sp>
        <p:sp>
          <p:nvSpPr>
            <p:cNvPr id="387" name="tx387"/>
            <p:cNvSpPr/>
            <p:nvPr/>
          </p:nvSpPr>
          <p:spPr>
            <a:xfrm>
              <a:off x="682046" y="1281176"/>
              <a:ext cx="444081"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Tanzania</a:t>
              </a:r>
            </a:p>
          </p:txBody>
        </p:sp>
        <p:sp>
          <p:nvSpPr>
            <p:cNvPr id="388" name="tx388"/>
            <p:cNvSpPr/>
            <p:nvPr/>
          </p:nvSpPr>
          <p:spPr>
            <a:xfrm>
              <a:off x="3182068" y="5814783"/>
              <a:ext cx="166944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  </a:t>
              </a:r>
            </a:p>
          </p:txBody>
        </p:sp>
        <p:pic>
          <p:nvPicPr>
            <p:cNvPr id="389" name="pic389"/>
            <p:cNvPicPr/>
            <p:nvPr/>
          </p:nvPicPr>
          <p:blipFill>
            <a:blip r:embed="rId2" cstate="print"/>
            <a:stretch>
              <a:fillRect/>
            </a:stretch>
          </p:blipFill>
          <p:spPr>
            <a:xfrm>
              <a:off x="4921100" y="5699605"/>
              <a:ext cx="2160000" cy="219455"/>
            </a:xfrm>
            <a:prstGeom prst="rect">
              <a:avLst/>
            </a:prstGeom>
          </p:spPr>
        </p:pic>
        <p:sp>
          <p:nvSpPr>
            <p:cNvPr id="390" name="pl390"/>
            <p:cNvSpPr/>
            <p:nvPr/>
          </p:nvSpPr>
          <p:spPr>
            <a:xfrm>
              <a:off x="4924700"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91" name="pl391"/>
            <p:cNvSpPr/>
            <p:nvPr/>
          </p:nvSpPr>
          <p:spPr>
            <a:xfrm>
              <a:off x="5468336"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92" name="pl392"/>
            <p:cNvSpPr/>
            <p:nvPr/>
          </p:nvSpPr>
          <p:spPr>
            <a:xfrm>
              <a:off x="6011972"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93" name="pl393"/>
            <p:cNvSpPr/>
            <p:nvPr/>
          </p:nvSpPr>
          <p:spPr>
            <a:xfrm>
              <a:off x="6555609"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94" name="pl394"/>
            <p:cNvSpPr/>
            <p:nvPr/>
          </p:nvSpPr>
          <p:spPr>
            <a:xfrm>
              <a:off x="4924700"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95" name="pl395"/>
            <p:cNvSpPr/>
            <p:nvPr/>
          </p:nvSpPr>
          <p:spPr>
            <a:xfrm>
              <a:off x="5468336"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96" name="pl396"/>
            <p:cNvSpPr/>
            <p:nvPr/>
          </p:nvSpPr>
          <p:spPr>
            <a:xfrm>
              <a:off x="6011972"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97" name="pl397"/>
            <p:cNvSpPr/>
            <p:nvPr/>
          </p:nvSpPr>
          <p:spPr>
            <a:xfrm>
              <a:off x="6555609"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98" name="tx398"/>
            <p:cNvSpPr/>
            <p:nvPr/>
          </p:nvSpPr>
          <p:spPr>
            <a:xfrm>
              <a:off x="4893622" y="598695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399" name="tx399"/>
            <p:cNvSpPr/>
            <p:nvPr/>
          </p:nvSpPr>
          <p:spPr>
            <a:xfrm>
              <a:off x="5406180"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a:t>
              </a:r>
            </a:p>
          </p:txBody>
        </p:sp>
        <p:sp>
          <p:nvSpPr>
            <p:cNvPr id="400" name="tx400"/>
            <p:cNvSpPr/>
            <p:nvPr/>
          </p:nvSpPr>
          <p:spPr>
            <a:xfrm>
              <a:off x="5949817"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50</a:t>
              </a:r>
            </a:p>
          </p:txBody>
        </p:sp>
        <p:sp>
          <p:nvSpPr>
            <p:cNvPr id="401" name="tx401"/>
            <p:cNvSpPr/>
            <p:nvPr/>
          </p:nvSpPr>
          <p:spPr>
            <a:xfrm>
              <a:off x="6493453" y="59883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75</a:t>
              </a:r>
            </a:p>
          </p:txBody>
        </p:sp>
        <p:sp>
          <p:nvSpPr>
            <p:cNvPr id="402" name="tx402"/>
            <p:cNvSpPr/>
            <p:nvPr/>
          </p:nvSpPr>
          <p:spPr>
            <a:xfrm>
              <a:off x="1188757" y="398022"/>
              <a:ext cx="477995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HPVc programme coverage, girls, by country, ESAR, 2010-2025</a:t>
              </a:r>
            </a:p>
          </p:txBody>
        </p:sp>
        <p:sp>
          <p:nvSpPr>
            <p:cNvPr id="403" name="tx403"/>
            <p:cNvSpPr/>
            <p:nvPr/>
          </p:nvSpPr>
          <p:spPr>
            <a:xfrm>
              <a:off x="4912824"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04" name="tx404"/>
            <p:cNvSpPr/>
            <p:nvPr/>
          </p:nvSpPr>
          <p:spPr>
            <a:xfrm>
              <a:off x="4527230" y="6327110"/>
              <a:ext cx="4547180"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Only countries with HPV introductiona and where estimates were made are displayed.</a:t>
              </a:r>
            </a:p>
          </p:txBody>
        </p:sp>
        <p:sp>
          <p:nvSpPr>
            <p:cNvPr id="405" name="tx405"/>
            <p:cNvSpPr/>
            <p:nvPr/>
          </p:nvSpPr>
          <p:spPr>
            <a:xfrm>
              <a:off x="5011378" y="6447866"/>
              <a:ext cx="40630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without HPV vaccination are included in the aggregate with a value of 0.</a:t>
              </a:r>
            </a:p>
          </p:txBody>
        </p:sp>
        <p:sp>
          <p:nvSpPr>
            <p:cNvPr id="406" name="tx406"/>
            <p:cNvSpPr/>
            <p:nvPr/>
          </p:nvSpPr>
          <p:spPr>
            <a:xfrm>
              <a:off x="5974053" y="6568567"/>
              <a:ext cx="31003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ordered based on descending coverage in 2025.</a:t>
              </a:r>
            </a:p>
          </p:txBody>
        </p:sp>
      </p:grpSp>
      <p:sp>
        <p:nvSpPr>
          <p:cNvPr id="40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HPVc programme coverage among girls, by country and year. The colour gradient is based on the best performing country.
In 2025, Tanzania had the highest HPVc coverage (99%), and Eswatini had the lowest coverage (13%).
Countries without HPV vaccine in 2025 (n=3): Burundi, Somalia, and South Sudan.</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64625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8452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04415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431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4179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04678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2457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4446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6436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425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4153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9828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994616"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29094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587279"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883610"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24344"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698285" y="1802529"/>
              <a:ext cx="6481656" cy="881155"/>
            </a:xfrm>
            <a:custGeom>
              <a:avLst/>
              <a:gdLst/>
              <a:ahLst/>
              <a:cxnLst/>
              <a:rect l="0" t="0" r="0" b="0"/>
              <a:pathLst>
                <a:path w="6481656" h="881155">
                  <a:moveTo>
                    <a:pt x="0" y="881155"/>
                  </a:moveTo>
                  <a:lnTo>
                    <a:pt x="259266" y="760997"/>
                  </a:lnTo>
                  <a:lnTo>
                    <a:pt x="518532" y="720945"/>
                  </a:lnTo>
                  <a:lnTo>
                    <a:pt x="777798" y="640840"/>
                  </a:lnTo>
                  <a:lnTo>
                    <a:pt x="1037065" y="600787"/>
                  </a:lnTo>
                  <a:lnTo>
                    <a:pt x="1296331" y="520682"/>
                  </a:lnTo>
                  <a:lnTo>
                    <a:pt x="1555597" y="440577"/>
                  </a:lnTo>
                  <a:lnTo>
                    <a:pt x="1814863" y="400525"/>
                  </a:lnTo>
                  <a:lnTo>
                    <a:pt x="2074130" y="360472"/>
                  </a:lnTo>
                  <a:lnTo>
                    <a:pt x="2333396" y="280367"/>
                  </a:lnTo>
                  <a:lnTo>
                    <a:pt x="2592662" y="200262"/>
                  </a:lnTo>
                  <a:lnTo>
                    <a:pt x="2851928" y="160210"/>
                  </a:lnTo>
                  <a:lnTo>
                    <a:pt x="3111195" y="200262"/>
                  </a:lnTo>
                  <a:lnTo>
                    <a:pt x="3370461" y="200262"/>
                  </a:lnTo>
                  <a:lnTo>
                    <a:pt x="3629727" y="120157"/>
                  </a:lnTo>
                  <a:lnTo>
                    <a:pt x="3888994" y="120157"/>
                  </a:lnTo>
                  <a:lnTo>
                    <a:pt x="4148260" y="120157"/>
                  </a:lnTo>
                  <a:lnTo>
                    <a:pt x="4407526" y="120157"/>
                  </a:lnTo>
                  <a:lnTo>
                    <a:pt x="4666792" y="40052"/>
                  </a:lnTo>
                  <a:lnTo>
                    <a:pt x="4926059" y="0"/>
                  </a:lnTo>
                  <a:lnTo>
                    <a:pt x="5185325" y="80105"/>
                  </a:lnTo>
                  <a:lnTo>
                    <a:pt x="5444591" y="160210"/>
                  </a:lnTo>
                  <a:lnTo>
                    <a:pt x="5703857" y="160210"/>
                  </a:lnTo>
                  <a:lnTo>
                    <a:pt x="5963124" y="80105"/>
                  </a:lnTo>
                  <a:lnTo>
                    <a:pt x="6222390" y="80105"/>
                  </a:lnTo>
                  <a:lnTo>
                    <a:pt x="6481656" y="40052"/>
                  </a:lnTo>
                </a:path>
              </a:pathLst>
            </a:custGeom>
            <a:ln w="27101" cap="flat">
              <a:solidFill>
                <a:srgbClr val="F8766D">
                  <a:alpha val="100000"/>
                </a:srgbClr>
              </a:solidFill>
              <a:prstDash val="solid"/>
              <a:round/>
            </a:ln>
          </p:spPr>
          <p:txBody>
            <a:bodyPr/>
            <a:lstStyle/>
            <a:p>
              <a:endParaRPr/>
            </a:p>
          </p:txBody>
        </p:sp>
        <p:sp>
          <p:nvSpPr>
            <p:cNvPr id="25" name="pl25"/>
            <p:cNvSpPr/>
            <p:nvPr/>
          </p:nvSpPr>
          <p:spPr>
            <a:xfrm>
              <a:off x="1698285" y="2443369"/>
              <a:ext cx="6481656" cy="2443203"/>
            </a:xfrm>
            <a:custGeom>
              <a:avLst/>
              <a:gdLst/>
              <a:ahLst/>
              <a:cxnLst/>
              <a:rect l="0" t="0" r="0" b="0"/>
              <a:pathLst>
                <a:path w="6481656" h="2443203">
                  <a:moveTo>
                    <a:pt x="0" y="2363098"/>
                  </a:moveTo>
                  <a:lnTo>
                    <a:pt x="259266" y="2403150"/>
                  </a:lnTo>
                  <a:lnTo>
                    <a:pt x="518532" y="2443203"/>
                  </a:lnTo>
                  <a:lnTo>
                    <a:pt x="777798" y="2403150"/>
                  </a:lnTo>
                  <a:lnTo>
                    <a:pt x="1037065" y="2403150"/>
                  </a:lnTo>
                  <a:lnTo>
                    <a:pt x="1296331" y="2443203"/>
                  </a:lnTo>
                  <a:lnTo>
                    <a:pt x="1555597" y="2403150"/>
                  </a:lnTo>
                  <a:lnTo>
                    <a:pt x="1814863" y="2443203"/>
                  </a:lnTo>
                  <a:lnTo>
                    <a:pt x="2074130" y="2403150"/>
                  </a:lnTo>
                  <a:lnTo>
                    <a:pt x="2333396" y="2363098"/>
                  </a:lnTo>
                  <a:lnTo>
                    <a:pt x="2592662" y="2403150"/>
                  </a:lnTo>
                  <a:lnTo>
                    <a:pt x="2851928" y="2403150"/>
                  </a:lnTo>
                  <a:lnTo>
                    <a:pt x="3111195" y="2443203"/>
                  </a:lnTo>
                  <a:lnTo>
                    <a:pt x="3370461" y="2363098"/>
                  </a:lnTo>
                  <a:lnTo>
                    <a:pt x="3629727" y="2162835"/>
                  </a:lnTo>
                  <a:lnTo>
                    <a:pt x="3888994" y="1762310"/>
                  </a:lnTo>
                  <a:lnTo>
                    <a:pt x="4148260" y="1361785"/>
                  </a:lnTo>
                  <a:lnTo>
                    <a:pt x="4407526" y="1241627"/>
                  </a:lnTo>
                  <a:lnTo>
                    <a:pt x="4666792" y="1161522"/>
                  </a:lnTo>
                  <a:lnTo>
                    <a:pt x="4926059" y="640840"/>
                  </a:lnTo>
                  <a:lnTo>
                    <a:pt x="5185325" y="640840"/>
                  </a:lnTo>
                  <a:lnTo>
                    <a:pt x="5444591" y="640840"/>
                  </a:lnTo>
                  <a:lnTo>
                    <a:pt x="5703857" y="280367"/>
                  </a:lnTo>
                  <a:lnTo>
                    <a:pt x="5963124" y="280367"/>
                  </a:lnTo>
                  <a:lnTo>
                    <a:pt x="6222390" y="160210"/>
                  </a:lnTo>
                  <a:lnTo>
                    <a:pt x="6481656" y="0"/>
                  </a:lnTo>
                </a:path>
              </a:pathLst>
            </a:custGeom>
            <a:ln w="27101" cap="flat">
              <a:solidFill>
                <a:srgbClr val="7CAE00">
                  <a:alpha val="100000"/>
                </a:srgbClr>
              </a:solidFill>
              <a:prstDash val="solid"/>
              <a:round/>
            </a:ln>
          </p:spPr>
          <p:txBody>
            <a:bodyPr/>
            <a:lstStyle/>
            <a:p>
              <a:endParaRPr/>
            </a:p>
          </p:txBody>
        </p:sp>
        <p:sp>
          <p:nvSpPr>
            <p:cNvPr id="26" name="pl26"/>
            <p:cNvSpPr/>
            <p:nvPr/>
          </p:nvSpPr>
          <p:spPr>
            <a:xfrm>
              <a:off x="3772415" y="1962739"/>
              <a:ext cx="4407526" cy="3084043"/>
            </a:xfrm>
            <a:custGeom>
              <a:avLst/>
              <a:gdLst/>
              <a:ahLst/>
              <a:cxnLst/>
              <a:rect l="0" t="0" r="0" b="0"/>
              <a:pathLst>
                <a:path w="4407526" h="3084043">
                  <a:moveTo>
                    <a:pt x="0" y="3084043"/>
                  </a:moveTo>
                  <a:lnTo>
                    <a:pt x="259266" y="3043991"/>
                  </a:lnTo>
                  <a:lnTo>
                    <a:pt x="518532" y="2803676"/>
                  </a:lnTo>
                  <a:lnTo>
                    <a:pt x="777798" y="2363098"/>
                  </a:lnTo>
                  <a:lnTo>
                    <a:pt x="1037065" y="1922520"/>
                  </a:lnTo>
                  <a:lnTo>
                    <a:pt x="1296331" y="1041365"/>
                  </a:lnTo>
                  <a:lnTo>
                    <a:pt x="1555597" y="400525"/>
                  </a:lnTo>
                  <a:lnTo>
                    <a:pt x="1814863" y="320420"/>
                  </a:lnTo>
                  <a:lnTo>
                    <a:pt x="2074130" y="200262"/>
                  </a:lnTo>
                  <a:lnTo>
                    <a:pt x="2333396" y="120157"/>
                  </a:lnTo>
                  <a:lnTo>
                    <a:pt x="2592662" y="0"/>
                  </a:lnTo>
                  <a:lnTo>
                    <a:pt x="2851928" y="0"/>
                  </a:lnTo>
                  <a:lnTo>
                    <a:pt x="3111195" y="80105"/>
                  </a:lnTo>
                  <a:lnTo>
                    <a:pt x="3370461" y="160210"/>
                  </a:lnTo>
                  <a:lnTo>
                    <a:pt x="3629727" y="200262"/>
                  </a:lnTo>
                  <a:lnTo>
                    <a:pt x="3888994" y="80105"/>
                  </a:lnTo>
                  <a:lnTo>
                    <a:pt x="4148260" y="80105"/>
                  </a:lnTo>
                  <a:lnTo>
                    <a:pt x="4407526" y="40052"/>
                  </a:lnTo>
                </a:path>
              </a:pathLst>
            </a:custGeom>
            <a:ln w="27101" cap="flat">
              <a:solidFill>
                <a:srgbClr val="00BFC4">
                  <a:alpha val="100000"/>
                </a:srgbClr>
              </a:solidFill>
              <a:prstDash val="solid"/>
              <a:round/>
            </a:ln>
          </p:spPr>
          <p:txBody>
            <a:bodyPr/>
            <a:lstStyle/>
            <a:p>
              <a:endParaRPr/>
            </a:p>
          </p:txBody>
        </p:sp>
        <p:sp>
          <p:nvSpPr>
            <p:cNvPr id="27" name="pl27"/>
            <p:cNvSpPr/>
            <p:nvPr/>
          </p:nvSpPr>
          <p:spPr>
            <a:xfrm>
              <a:off x="4290948" y="2483422"/>
              <a:ext cx="3888994" cy="2563361"/>
            </a:xfrm>
            <a:custGeom>
              <a:avLst/>
              <a:gdLst/>
              <a:ahLst/>
              <a:cxnLst/>
              <a:rect l="0" t="0" r="0" b="0"/>
              <a:pathLst>
                <a:path w="3888994" h="2563361">
                  <a:moveTo>
                    <a:pt x="0" y="2563361"/>
                  </a:moveTo>
                  <a:lnTo>
                    <a:pt x="259266" y="2523308"/>
                  </a:lnTo>
                  <a:lnTo>
                    <a:pt x="518532" y="2523308"/>
                  </a:lnTo>
                  <a:lnTo>
                    <a:pt x="777798" y="2523308"/>
                  </a:lnTo>
                  <a:lnTo>
                    <a:pt x="1037065" y="2242940"/>
                  </a:lnTo>
                  <a:lnTo>
                    <a:pt x="1296331" y="2282993"/>
                  </a:lnTo>
                  <a:lnTo>
                    <a:pt x="1555597" y="2162835"/>
                  </a:lnTo>
                  <a:lnTo>
                    <a:pt x="1814863" y="2082730"/>
                  </a:lnTo>
                  <a:lnTo>
                    <a:pt x="2074130" y="2002625"/>
                  </a:lnTo>
                  <a:lnTo>
                    <a:pt x="2333396" y="1802363"/>
                  </a:lnTo>
                  <a:lnTo>
                    <a:pt x="2592662" y="1642153"/>
                  </a:lnTo>
                  <a:lnTo>
                    <a:pt x="2851928" y="1481943"/>
                  </a:lnTo>
                  <a:lnTo>
                    <a:pt x="3111195" y="1521995"/>
                  </a:lnTo>
                  <a:lnTo>
                    <a:pt x="3370461" y="801050"/>
                  </a:lnTo>
                  <a:lnTo>
                    <a:pt x="3629727" y="320420"/>
                  </a:lnTo>
                  <a:lnTo>
                    <a:pt x="3888994" y="0"/>
                  </a:lnTo>
                </a:path>
              </a:pathLst>
            </a:custGeom>
            <a:ln w="27101" cap="flat">
              <a:solidFill>
                <a:srgbClr val="C77CFF">
                  <a:alpha val="100000"/>
                </a:srgbClr>
              </a:solidFill>
              <a:prstDash val="solid"/>
              <a:round/>
            </a:ln>
          </p:spPr>
          <p:txBody>
            <a:bodyPr/>
            <a:lstStyle/>
            <a:p>
              <a:endParaRPr/>
            </a:p>
          </p:txBody>
        </p:sp>
        <p:sp>
          <p:nvSpPr>
            <p:cNvPr id="28" name="pl28"/>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29" name="tx29"/>
            <p:cNvSpPr/>
            <p:nvPr/>
          </p:nvSpPr>
          <p:spPr>
            <a:xfrm>
              <a:off x="1475091" y="270277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59</a:t>
              </a:r>
            </a:p>
          </p:txBody>
        </p:sp>
        <p:sp>
          <p:nvSpPr>
            <p:cNvPr id="30" name="tx30"/>
            <p:cNvSpPr/>
            <p:nvPr/>
          </p:nvSpPr>
          <p:spPr>
            <a:xfrm>
              <a:off x="1554456" y="4774875"/>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6</a:t>
              </a:r>
            </a:p>
          </p:txBody>
        </p:sp>
        <p:sp>
          <p:nvSpPr>
            <p:cNvPr id="31" name="tx31"/>
            <p:cNvSpPr/>
            <p:nvPr/>
          </p:nvSpPr>
          <p:spPr>
            <a:xfrm>
              <a:off x="3628596" y="5015186"/>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0</a:t>
              </a:r>
            </a:p>
          </p:txBody>
        </p:sp>
        <p:sp>
          <p:nvSpPr>
            <p:cNvPr id="32" name="tx32"/>
            <p:cNvSpPr/>
            <p:nvPr/>
          </p:nvSpPr>
          <p:spPr>
            <a:xfrm>
              <a:off x="4147129" y="5015186"/>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0</a:t>
              </a:r>
            </a:p>
          </p:txBody>
        </p:sp>
        <p:sp>
          <p:nvSpPr>
            <p:cNvPr id="33" name="pl33"/>
            <p:cNvSpPr/>
            <p:nvPr/>
          </p:nvSpPr>
          <p:spPr>
            <a:xfrm>
              <a:off x="8198462" y="1821101"/>
              <a:ext cx="199789" cy="19658"/>
            </a:xfrm>
            <a:custGeom>
              <a:avLst/>
              <a:gdLst/>
              <a:ahLst/>
              <a:cxnLst/>
              <a:rect l="0" t="0" r="0" b="0"/>
              <a:pathLst>
                <a:path w="199789" h="19658">
                  <a:moveTo>
                    <a:pt x="199789" y="0"/>
                  </a:moveTo>
                  <a:lnTo>
                    <a:pt x="0" y="19658"/>
                  </a:lnTo>
                </a:path>
              </a:pathLst>
            </a:custGeom>
          </p:spPr>
          <p:txBody>
            <a:bodyPr/>
            <a:lstStyle/>
            <a:p>
              <a:endParaRPr/>
            </a:p>
          </p:txBody>
        </p:sp>
        <p:sp>
          <p:nvSpPr>
            <p:cNvPr id="34" name="pl34"/>
            <p:cNvSpPr/>
            <p:nvPr/>
          </p:nvSpPr>
          <p:spPr>
            <a:xfrm>
              <a:off x="8196301" y="2377083"/>
              <a:ext cx="201781" cy="61315"/>
            </a:xfrm>
            <a:custGeom>
              <a:avLst/>
              <a:gdLst/>
              <a:ahLst/>
              <a:cxnLst/>
              <a:rect l="0" t="0" r="0" b="0"/>
              <a:pathLst>
                <a:path w="201781" h="61315">
                  <a:moveTo>
                    <a:pt x="201781" y="0"/>
                  </a:moveTo>
                  <a:lnTo>
                    <a:pt x="0" y="61315"/>
                  </a:lnTo>
                </a:path>
              </a:pathLst>
            </a:custGeom>
          </p:spPr>
          <p:txBody>
            <a:bodyPr/>
            <a:lstStyle/>
            <a:p>
              <a:endParaRPr/>
            </a:p>
          </p:txBody>
        </p:sp>
        <p:sp>
          <p:nvSpPr>
            <p:cNvPr id="35" name="pl35"/>
            <p:cNvSpPr/>
            <p:nvPr/>
          </p:nvSpPr>
          <p:spPr>
            <a:xfrm>
              <a:off x="8198633" y="2004023"/>
              <a:ext cx="199612" cy="13148"/>
            </a:xfrm>
            <a:custGeom>
              <a:avLst/>
              <a:gdLst/>
              <a:ahLst/>
              <a:cxnLst/>
              <a:rect l="0" t="0" r="0" b="0"/>
              <a:pathLst>
                <a:path w="199612" h="13148">
                  <a:moveTo>
                    <a:pt x="199612" y="13148"/>
                  </a:moveTo>
                  <a:lnTo>
                    <a:pt x="0" y="0"/>
                  </a:lnTo>
                </a:path>
              </a:pathLst>
            </a:custGeom>
          </p:spPr>
          <p:txBody>
            <a:bodyPr/>
            <a:lstStyle/>
            <a:p>
              <a:endParaRPr/>
            </a:p>
          </p:txBody>
        </p:sp>
        <p:sp>
          <p:nvSpPr>
            <p:cNvPr id="36" name="pl36"/>
            <p:cNvSpPr/>
            <p:nvPr/>
          </p:nvSpPr>
          <p:spPr>
            <a:xfrm>
              <a:off x="8196481" y="2488220"/>
              <a:ext cx="201931" cy="58580"/>
            </a:xfrm>
            <a:custGeom>
              <a:avLst/>
              <a:gdLst/>
              <a:ahLst/>
              <a:cxnLst/>
              <a:rect l="0" t="0" r="0" b="0"/>
              <a:pathLst>
                <a:path w="201931" h="58580">
                  <a:moveTo>
                    <a:pt x="201931" y="58580"/>
                  </a:moveTo>
                  <a:lnTo>
                    <a:pt x="0" y="0"/>
                  </a:lnTo>
                </a:path>
              </a:pathLst>
            </a:custGeom>
          </p:spPr>
          <p:txBody>
            <a:bodyPr/>
            <a:lstStyle/>
            <a:p>
              <a:endParaRPr/>
            </a:p>
          </p:txBody>
        </p:sp>
        <p:sp>
          <p:nvSpPr>
            <p:cNvPr id="37" name="tx37"/>
            <p:cNvSpPr/>
            <p:nvPr/>
          </p:nvSpPr>
          <p:spPr>
            <a:xfrm>
              <a:off x="8421111" y="176680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80</a:t>
              </a:r>
            </a:p>
          </p:txBody>
        </p:sp>
        <p:sp>
          <p:nvSpPr>
            <p:cNvPr id="38" name="tx38"/>
            <p:cNvSpPr/>
            <p:nvPr/>
          </p:nvSpPr>
          <p:spPr>
            <a:xfrm>
              <a:off x="8420942" y="23102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65</a:t>
              </a:r>
            </a:p>
          </p:txBody>
        </p:sp>
        <p:sp>
          <p:nvSpPr>
            <p:cNvPr id="39" name="tx39"/>
            <p:cNvSpPr/>
            <p:nvPr/>
          </p:nvSpPr>
          <p:spPr>
            <a:xfrm>
              <a:off x="8421105" y="196336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76</a:t>
              </a:r>
            </a:p>
          </p:txBody>
        </p:sp>
        <p:sp>
          <p:nvSpPr>
            <p:cNvPr id="40" name="tx40"/>
            <p:cNvSpPr/>
            <p:nvPr/>
          </p:nvSpPr>
          <p:spPr>
            <a:xfrm>
              <a:off x="8421273" y="25048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64</a:t>
              </a:r>
            </a:p>
          </p:txBody>
        </p:sp>
        <p:sp>
          <p:nvSpPr>
            <p:cNvPr id="41" name="tx41"/>
            <p:cNvSpPr/>
            <p:nvPr/>
          </p:nvSpPr>
          <p:spPr>
            <a:xfrm>
              <a:off x="663492" y="499466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2" name="tx42"/>
            <p:cNvSpPr/>
            <p:nvPr/>
          </p:nvSpPr>
          <p:spPr>
            <a:xfrm>
              <a:off x="585797" y="419361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3" name="tx43"/>
            <p:cNvSpPr/>
            <p:nvPr/>
          </p:nvSpPr>
          <p:spPr>
            <a:xfrm>
              <a:off x="585797" y="3392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44" name="tx44"/>
            <p:cNvSpPr/>
            <p:nvPr/>
          </p:nvSpPr>
          <p:spPr>
            <a:xfrm>
              <a:off x="585797" y="259151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45" name="tx45"/>
            <p:cNvSpPr/>
            <p:nvPr/>
          </p:nvSpPr>
          <p:spPr>
            <a:xfrm>
              <a:off x="585797" y="17904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6" name="tx46"/>
            <p:cNvSpPr/>
            <p:nvPr/>
          </p:nvSpPr>
          <p:spPr>
            <a:xfrm>
              <a:off x="508103" y="9894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a:off x="585797" y="13899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48" name="tx48"/>
            <p:cNvSpPr/>
            <p:nvPr/>
          </p:nvSpPr>
          <p:spPr>
            <a:xfrm rot="-5400000">
              <a:off x="154183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9" name="tx49"/>
            <p:cNvSpPr/>
            <p:nvPr/>
          </p:nvSpPr>
          <p:spPr>
            <a:xfrm rot="-5400000">
              <a:off x="2838170"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0" name="tx50"/>
            <p:cNvSpPr/>
            <p:nvPr/>
          </p:nvSpPr>
          <p:spPr>
            <a:xfrm rot="-5400000">
              <a:off x="413450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1" name="tx51"/>
            <p:cNvSpPr/>
            <p:nvPr/>
          </p:nvSpPr>
          <p:spPr>
            <a:xfrm rot="-5400000">
              <a:off x="5430833"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2" name="tx52"/>
            <p:cNvSpPr/>
            <p:nvPr/>
          </p:nvSpPr>
          <p:spPr>
            <a:xfrm rot="-5400000">
              <a:off x="6727164"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53" name="tx53"/>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6467898"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6" name="tx56"/>
            <p:cNvSpPr/>
            <p:nvPr/>
          </p:nvSpPr>
          <p:spPr>
            <a:xfrm rot="-5400000">
              <a:off x="-52544" y="297860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7" name="pl57"/>
            <p:cNvSpPr/>
            <p:nvPr/>
          </p:nvSpPr>
          <p:spPr>
            <a:xfrm>
              <a:off x="3533360"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58" name="pl58"/>
            <p:cNvSpPr/>
            <p:nvPr/>
          </p:nvSpPr>
          <p:spPr>
            <a:xfrm>
              <a:off x="4249088"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59" name="pl59"/>
            <p:cNvSpPr/>
            <p:nvPr/>
          </p:nvSpPr>
          <p:spPr>
            <a:xfrm>
              <a:off x="4995854"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60" name="pl60"/>
            <p:cNvSpPr/>
            <p:nvPr/>
          </p:nvSpPr>
          <p:spPr>
            <a:xfrm>
              <a:off x="5742619"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61" name="tx61"/>
            <p:cNvSpPr/>
            <p:nvPr/>
          </p:nvSpPr>
          <p:spPr>
            <a:xfrm>
              <a:off x="3800459"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62" name="tx62"/>
            <p:cNvSpPr/>
            <p:nvPr/>
          </p:nvSpPr>
          <p:spPr>
            <a:xfrm>
              <a:off x="4516188"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63" name="tx63"/>
            <p:cNvSpPr/>
            <p:nvPr/>
          </p:nvSpPr>
          <p:spPr>
            <a:xfrm>
              <a:off x="5262953"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64" name="tx64"/>
            <p:cNvSpPr/>
            <p:nvPr/>
          </p:nvSpPr>
          <p:spPr>
            <a:xfrm>
              <a:off x="6009718"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2008319" y="398022"/>
              <a:ext cx="58615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1363" y="580629"/>
              <a:ext cx="293550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in their national programme, 2000-2025</a:t>
              </a:r>
            </a:p>
          </p:txBody>
        </p:sp>
        <p:sp>
          <p:nvSpPr>
            <p:cNvPr id="67" name="tx67"/>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7433" y="6447866"/>
              <a:ext cx="577697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5267" y="6568567"/>
              <a:ext cx="30691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Four vaccination coverage indicators contribute to Sustainable Development Goal 3, indicator b.1: DTP3, PCVC, MCV2 and HPVc (females).
The IA2030 global target is 90% coverage of all four antigens by 2030.
In 2025, ESAR had achieved at least 90% coverage of 0 out of the 4 vaccines.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Additional resources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a:lnSpc>
                <a:spcPct val="100000"/>
              </a:lnSpc>
              <a:spcBef>
                <a:spcPts val="0"/>
              </a:spcBef>
              <a:spcAft>
                <a:spcPts val="0"/>
              </a:spcAft>
              <a:buNone/>
            </a:pPr>
            <a:r>
              <a:rPr sz="1600" b="1" i="0" u="none" cap="none">
                <a:solidFill>
                  <a:srgbClr val="FFFFFF">
                    <a:alpha val="100000"/>
                  </a:srgbClr>
                </a:solidFill>
                <a:latin typeface="Aptos (Body)"/>
                <a:cs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550" b="0" i="0" u="none" cap="none">
                <a:solidFill>
                  <a:srgbClr val="FFFFFF">
                    <a:alpha val="100000"/>
                  </a:srgbClr>
                </a:solidFill>
                <a:latin typeface="Aptos (Body)"/>
                <a:cs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marL="0" marR="0" algn="l">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marL="0" marR="0" algn="l">
              <a:lnSpc>
                <a:spcPct val="100000"/>
              </a:lnSpc>
              <a:spcBef>
                <a:spcPts val="0"/>
              </a:spcBef>
              <a:spcAft>
                <a:spcPts val="0"/>
              </a:spcAft>
              <a:buNone/>
            </a:pPr>
            <a:r>
              <a:rPr sz="1800" b="0" i="0" u="none" cap="none">
                <a:solidFill>
                  <a:srgbClr val="FFFFFF">
                    <a:alpha val="100000"/>
                  </a:srgbClr>
                </a:solidFill>
                <a:latin typeface="Aptos (Body)"/>
                <a:cs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marL="0" marR="0" algn="l">
              <a:lnSpc>
                <a:spcPct val="100000"/>
              </a:lnSpc>
              <a:spcBef>
                <a:spcPts val="0"/>
              </a:spcBef>
              <a:spcAft>
                <a:spcPts val="0"/>
              </a:spcAft>
              <a:buNone/>
            </a:pPr>
            <a:r>
              <a:rPr sz="2400" b="0" i="0" u="sng" cap="none">
                <a:hlinkClick r:id="rId2"/>
              </a:rPr>
              <a:t>https://forms.office.com/e/Qv1HXxxNZQ</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280109" y="5262545"/>
              <a:ext cx="484118" cy="22366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248345" y="5262545"/>
              <a:ext cx="484118" cy="22366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732463" y="5262545"/>
              <a:ext cx="484118" cy="223664"/>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700700" y="5262545"/>
              <a:ext cx="484118" cy="223664"/>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216582" y="5262545"/>
              <a:ext cx="484118" cy="223664"/>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5153054" y="5262545"/>
              <a:ext cx="484118" cy="223664"/>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5637172" y="5262545"/>
              <a:ext cx="484118" cy="223664"/>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6121290" y="5262545"/>
              <a:ext cx="484118" cy="22366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7089526" y="5262545"/>
              <a:ext cx="484118" cy="223664"/>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184818" y="5262545"/>
              <a:ext cx="484118" cy="22366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6605408" y="5262545"/>
              <a:ext cx="484118" cy="22366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668936" y="5262545"/>
              <a:ext cx="484118" cy="223664"/>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7573644" y="5262545"/>
              <a:ext cx="484118" cy="223664"/>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280109" y="2578577"/>
              <a:ext cx="484118"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2248345" y="2578577"/>
              <a:ext cx="484118"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2732463" y="2578577"/>
              <a:ext cx="484118" cy="22366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3700700" y="2578577"/>
              <a:ext cx="484118" cy="22366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764227" y="2578577"/>
              <a:ext cx="484118" cy="223664"/>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3216582" y="2578577"/>
              <a:ext cx="484118" cy="22366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5153054" y="2578577"/>
              <a:ext cx="484118" cy="22366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5637172" y="2578577"/>
              <a:ext cx="484118" cy="22366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6121290" y="2578577"/>
              <a:ext cx="484118" cy="22366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089526" y="2578577"/>
              <a:ext cx="484118" cy="22366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4184818" y="2578577"/>
              <a:ext cx="484118" cy="22366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6605408" y="2578577"/>
              <a:ext cx="484118" cy="22366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4668936" y="2578577"/>
              <a:ext cx="484118" cy="22366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280109" y="1683920"/>
              <a:ext cx="484118" cy="22366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248345" y="1683920"/>
              <a:ext cx="484118" cy="22366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732463" y="1683920"/>
              <a:ext cx="484118" cy="22366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700700" y="1683920"/>
              <a:ext cx="484118" cy="22366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216582" y="1683920"/>
              <a:ext cx="484118" cy="22366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5153054" y="1683920"/>
              <a:ext cx="484118" cy="22366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6121290" y="1683920"/>
              <a:ext cx="484118" cy="22366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7089526" y="1683920"/>
              <a:ext cx="484118" cy="22366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184818" y="1683920"/>
              <a:ext cx="484118"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6605408" y="1683920"/>
              <a:ext cx="484118" cy="22366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668936" y="1683920"/>
              <a:ext cx="484118" cy="22366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1280109" y="4367889"/>
              <a:ext cx="484118" cy="22366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2248345" y="4367889"/>
              <a:ext cx="484118" cy="22366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2732463" y="4367889"/>
              <a:ext cx="484118" cy="22366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3700700" y="4367889"/>
              <a:ext cx="484118" cy="22366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3216582" y="4367889"/>
              <a:ext cx="484118" cy="22366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5153054" y="4367889"/>
              <a:ext cx="484118" cy="22366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5637172" y="4367889"/>
              <a:ext cx="484118" cy="22366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121290" y="4367889"/>
              <a:ext cx="484118" cy="22366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089526" y="4367889"/>
              <a:ext cx="484118" cy="22366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6605408" y="4367889"/>
              <a:ext cx="484118" cy="22366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1280109" y="2131248"/>
              <a:ext cx="484118"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248345" y="2131248"/>
              <a:ext cx="484118"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732463" y="2131248"/>
              <a:ext cx="484118"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3700700" y="2131248"/>
              <a:ext cx="484118"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1764227" y="2131248"/>
              <a:ext cx="484118" cy="223664"/>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3216582" y="2131248"/>
              <a:ext cx="484118"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5153054" y="2131248"/>
              <a:ext cx="484118"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5637172" y="2131248"/>
              <a:ext cx="484118" cy="22366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6121290" y="2131248"/>
              <a:ext cx="484118" cy="22366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7089526" y="2131248"/>
              <a:ext cx="484118" cy="22366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8057762" y="2131248"/>
              <a:ext cx="484118" cy="22366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4184818" y="2131248"/>
              <a:ext cx="484118"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6605408" y="2131248"/>
              <a:ext cx="484118" cy="22366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668936" y="2131248"/>
              <a:ext cx="484118" cy="22366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1280109" y="3025905"/>
              <a:ext cx="484118" cy="22366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248345" y="3025905"/>
              <a:ext cx="484118" cy="22366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732463" y="3025905"/>
              <a:ext cx="484118" cy="22366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3700700" y="3025905"/>
              <a:ext cx="484118" cy="22366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3216582" y="3025905"/>
              <a:ext cx="484118" cy="22366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153054" y="3025905"/>
              <a:ext cx="484118" cy="22366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637172" y="3025905"/>
              <a:ext cx="484118" cy="22366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121290" y="3025905"/>
              <a:ext cx="484118"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7089526" y="3025905"/>
              <a:ext cx="484118" cy="22366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4184818" y="3025905"/>
              <a:ext cx="484118"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605408" y="3025905"/>
              <a:ext cx="484118"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4668936" y="3025905"/>
              <a:ext cx="484118" cy="22366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1280109" y="3473233"/>
              <a:ext cx="484118" cy="22366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2248345" y="3473233"/>
              <a:ext cx="484118" cy="22366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2732463" y="3473233"/>
              <a:ext cx="484118" cy="22366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700700" y="3473233"/>
              <a:ext cx="484118" cy="22366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3216582" y="3473233"/>
              <a:ext cx="484118" cy="22366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5153054" y="3473233"/>
              <a:ext cx="484118" cy="22366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5637172" y="3473233"/>
              <a:ext cx="484118" cy="22366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6121290" y="3473233"/>
              <a:ext cx="484118" cy="22366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7089526" y="3473233"/>
              <a:ext cx="484118" cy="223664"/>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4184818" y="3473233"/>
              <a:ext cx="484118" cy="22366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4668936" y="3473233"/>
              <a:ext cx="484118" cy="22366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1280109" y="3920561"/>
              <a:ext cx="484118"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2248345" y="3920561"/>
              <a:ext cx="484118"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2732463" y="3920561"/>
              <a:ext cx="484118"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700700" y="3920561"/>
              <a:ext cx="484118"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216582" y="3920561"/>
              <a:ext cx="484118"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153054" y="3920561"/>
              <a:ext cx="484118" cy="22366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637172" y="3920561"/>
              <a:ext cx="484118" cy="223664"/>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6121290" y="3920561"/>
              <a:ext cx="484118" cy="22366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7089526" y="3920561"/>
              <a:ext cx="484118" cy="22366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4184818" y="3920561"/>
              <a:ext cx="484118" cy="22366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605408" y="3920561"/>
              <a:ext cx="484118" cy="22366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4668936" y="3920561"/>
              <a:ext cx="484118" cy="22366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7573644" y="3920561"/>
              <a:ext cx="484118" cy="223664"/>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1280109" y="3249569"/>
              <a:ext cx="484118" cy="22366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2248345" y="3249569"/>
              <a:ext cx="484118"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2732463" y="3249569"/>
              <a:ext cx="484118"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700700" y="3249569"/>
              <a:ext cx="484118"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216582" y="3249569"/>
              <a:ext cx="484118"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5153054" y="3249569"/>
              <a:ext cx="484118" cy="22366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5637172" y="3249569"/>
              <a:ext cx="484118" cy="223664"/>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6121290" y="3249569"/>
              <a:ext cx="484118" cy="22366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7089526" y="3249569"/>
              <a:ext cx="484118" cy="22366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184818" y="3249569"/>
              <a:ext cx="484118"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6605408" y="3249569"/>
              <a:ext cx="484118" cy="22366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4668936" y="3249569"/>
              <a:ext cx="484118" cy="22366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1280109" y="4815217"/>
              <a:ext cx="484118" cy="22366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2248345" y="4815217"/>
              <a:ext cx="484118" cy="22366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2732463" y="4815217"/>
              <a:ext cx="484118" cy="22366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3700700" y="4815217"/>
              <a:ext cx="484118" cy="22366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3216582" y="4815217"/>
              <a:ext cx="484118" cy="22366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5153054" y="4815217"/>
              <a:ext cx="484118" cy="22366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637172" y="4815217"/>
              <a:ext cx="484118" cy="223664"/>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6121290" y="4815217"/>
              <a:ext cx="484118" cy="223664"/>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7089526" y="4815217"/>
              <a:ext cx="484118" cy="223664"/>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184818" y="4815217"/>
              <a:ext cx="484118" cy="223664"/>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668936" y="4815217"/>
              <a:ext cx="484118" cy="223664"/>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1280109" y="1907584"/>
              <a:ext cx="484118"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2248345" y="1907584"/>
              <a:ext cx="484118" cy="22366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2732463" y="1907584"/>
              <a:ext cx="484118"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3700700" y="1907584"/>
              <a:ext cx="484118"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3216582" y="1907584"/>
              <a:ext cx="484118"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5153054" y="1907584"/>
              <a:ext cx="484118" cy="22366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5637172" y="1907584"/>
              <a:ext cx="484118" cy="22366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6121290" y="1907584"/>
              <a:ext cx="484118"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7089526" y="1907584"/>
              <a:ext cx="484118" cy="22366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184818" y="1907584"/>
              <a:ext cx="484118"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6605408" y="1907584"/>
              <a:ext cx="484118"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4668936" y="1907584"/>
              <a:ext cx="484118" cy="22366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1280109" y="4144225"/>
              <a:ext cx="484118" cy="22366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248345" y="4144225"/>
              <a:ext cx="484118"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732463" y="4144225"/>
              <a:ext cx="484118" cy="22366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700700" y="4144225"/>
              <a:ext cx="484118" cy="22366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216582" y="4144225"/>
              <a:ext cx="484118" cy="22366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5153054" y="4144225"/>
              <a:ext cx="484118" cy="22366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5637172" y="4144225"/>
              <a:ext cx="484118" cy="22366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6121290" y="4144225"/>
              <a:ext cx="484118" cy="22366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7089526" y="4144225"/>
              <a:ext cx="484118" cy="223664"/>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184818" y="4144225"/>
              <a:ext cx="484118" cy="22366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6605408" y="4144225"/>
              <a:ext cx="484118" cy="22366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4668936" y="4144225"/>
              <a:ext cx="484118" cy="22366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1280109" y="3696897"/>
              <a:ext cx="484118" cy="22366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2248345" y="3696897"/>
              <a:ext cx="484118" cy="22366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2732463" y="3696897"/>
              <a:ext cx="484118" cy="22366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3700700" y="3696897"/>
              <a:ext cx="484118" cy="22366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1764227" y="3696897"/>
              <a:ext cx="484118" cy="22366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3216582" y="3696897"/>
              <a:ext cx="484118" cy="22366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5153054" y="3696897"/>
              <a:ext cx="484118"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5637172" y="3696897"/>
              <a:ext cx="484118" cy="223664"/>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6121290" y="3696897"/>
              <a:ext cx="484118" cy="22366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089526" y="3696897"/>
              <a:ext cx="484118" cy="22366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4184818" y="3696897"/>
              <a:ext cx="484118" cy="22366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6605408" y="3696897"/>
              <a:ext cx="484118" cy="22366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4668936" y="3696897"/>
              <a:ext cx="484118" cy="22366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1280109" y="1012928"/>
              <a:ext cx="484118"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248345" y="1012928"/>
              <a:ext cx="484118"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732463" y="1012928"/>
              <a:ext cx="484118" cy="22366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700700" y="1012928"/>
              <a:ext cx="484118" cy="22366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216582" y="1012928"/>
              <a:ext cx="484118" cy="22366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153054" y="1012928"/>
              <a:ext cx="484118" cy="22366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5637172" y="1012928"/>
              <a:ext cx="484118" cy="22366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6121290" y="1012928"/>
              <a:ext cx="484118" cy="22366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7089526" y="1012928"/>
              <a:ext cx="484118"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184818" y="1012928"/>
              <a:ext cx="484118"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6605408" y="1012928"/>
              <a:ext cx="484118" cy="22366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4668936" y="1012928"/>
              <a:ext cx="484118"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1280109" y="5038881"/>
              <a:ext cx="484118" cy="22366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2248345" y="5038881"/>
              <a:ext cx="484118" cy="22366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2732463" y="5038881"/>
              <a:ext cx="484118" cy="223664"/>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3700700" y="5038881"/>
              <a:ext cx="484118" cy="223664"/>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3216582" y="5038881"/>
              <a:ext cx="484118" cy="223664"/>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5153054" y="5038881"/>
              <a:ext cx="484118" cy="22366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5637172" y="5038881"/>
              <a:ext cx="484118" cy="22366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6121290" y="5038881"/>
              <a:ext cx="484118" cy="22366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089526" y="5038881"/>
              <a:ext cx="484118" cy="223664"/>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4184818" y="5038881"/>
              <a:ext cx="484118" cy="223664"/>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4668936" y="5038881"/>
              <a:ext cx="484118" cy="223664"/>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1280109" y="4591553"/>
              <a:ext cx="484118" cy="22366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2248345" y="4591553"/>
              <a:ext cx="484118" cy="22366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732463" y="4591553"/>
              <a:ext cx="484118" cy="22366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3700700" y="4591553"/>
              <a:ext cx="484118" cy="22366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3216582" y="4591553"/>
              <a:ext cx="484118" cy="22366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5153054" y="4591553"/>
              <a:ext cx="484118" cy="22366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5637172" y="4591553"/>
              <a:ext cx="484118" cy="22366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6121290" y="4591553"/>
              <a:ext cx="484118" cy="22366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7089526" y="4591553"/>
              <a:ext cx="484118" cy="223664"/>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4184818" y="4591553"/>
              <a:ext cx="484118" cy="22366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6605408" y="4591553"/>
              <a:ext cx="484118" cy="22366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668936" y="4591553"/>
              <a:ext cx="484118" cy="22366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1280109" y="5486209"/>
              <a:ext cx="484118" cy="223664"/>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2248345" y="5486209"/>
              <a:ext cx="484118" cy="22366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2732463" y="5486209"/>
              <a:ext cx="484118" cy="22366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3700700" y="5486209"/>
              <a:ext cx="484118" cy="22366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3216582" y="5486209"/>
              <a:ext cx="484118" cy="22366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153054" y="5486209"/>
              <a:ext cx="484118" cy="22366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5637172" y="5486209"/>
              <a:ext cx="484118" cy="223664"/>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121290" y="5486209"/>
              <a:ext cx="484118" cy="223664"/>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7089526" y="5486209"/>
              <a:ext cx="484118" cy="223664"/>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4184818" y="5486209"/>
              <a:ext cx="484118" cy="223664"/>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4668936" y="5486209"/>
              <a:ext cx="484118" cy="223664"/>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1280109" y="1460256"/>
              <a:ext cx="484118"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2248345" y="1460256"/>
              <a:ext cx="484118"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2732463" y="1460256"/>
              <a:ext cx="484118" cy="22366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3700700" y="1460256"/>
              <a:ext cx="484118" cy="22366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3216582" y="1460256"/>
              <a:ext cx="484118" cy="22366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5153054" y="1460256"/>
              <a:ext cx="484118"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5637172" y="1460256"/>
              <a:ext cx="484118" cy="22366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6121290" y="1460256"/>
              <a:ext cx="484118"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7089526" y="1460256"/>
              <a:ext cx="484118" cy="22366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4184818" y="1460256"/>
              <a:ext cx="484118" cy="22366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6605408" y="1460256"/>
              <a:ext cx="484118"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4668936" y="1460256"/>
              <a:ext cx="484118" cy="22366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7573644" y="1460256"/>
              <a:ext cx="484118" cy="22366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1280109" y="2802241"/>
              <a:ext cx="484118" cy="22366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2248345" y="2802241"/>
              <a:ext cx="484118" cy="22366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2732463" y="2802241"/>
              <a:ext cx="484118" cy="22366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3700700" y="2802241"/>
              <a:ext cx="484118" cy="22366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3216582" y="2802241"/>
              <a:ext cx="484118" cy="22366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153054" y="2802241"/>
              <a:ext cx="484118" cy="22366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637172" y="2802241"/>
              <a:ext cx="484118" cy="223664"/>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121290" y="2802241"/>
              <a:ext cx="484118" cy="22366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7089526" y="2802241"/>
              <a:ext cx="484118" cy="22366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4184818" y="2802241"/>
              <a:ext cx="484118" cy="22366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605408" y="2802241"/>
              <a:ext cx="484118" cy="22366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4668936" y="2802241"/>
              <a:ext cx="484118" cy="22366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1280109" y="2354913"/>
              <a:ext cx="484118"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2248345" y="2354913"/>
              <a:ext cx="484118"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2732463" y="2354913"/>
              <a:ext cx="484118"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3700700" y="2354913"/>
              <a:ext cx="484118"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3216582" y="2354913"/>
              <a:ext cx="484118"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5153054" y="2354913"/>
              <a:ext cx="484118" cy="22366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5637172" y="2354913"/>
              <a:ext cx="484118" cy="22366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6121290" y="2354913"/>
              <a:ext cx="484118"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089526" y="2354913"/>
              <a:ext cx="484118" cy="22366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4184818" y="2354913"/>
              <a:ext cx="484118"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6605408" y="2354913"/>
              <a:ext cx="484118"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4668936" y="2354913"/>
              <a:ext cx="484118" cy="22366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1280109" y="1236592"/>
              <a:ext cx="484118"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2248345" y="1236592"/>
              <a:ext cx="484118" cy="22366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2732463" y="1236592"/>
              <a:ext cx="484118"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3700700" y="1236592"/>
              <a:ext cx="484118"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3216582" y="1236592"/>
              <a:ext cx="484118"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5153054" y="1236592"/>
              <a:ext cx="484118"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637172" y="1236592"/>
              <a:ext cx="484118" cy="22366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6121290" y="1236592"/>
              <a:ext cx="484118"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089526" y="1236592"/>
              <a:ext cx="484118" cy="223664"/>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4184818" y="1236592"/>
              <a:ext cx="484118"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605408" y="1236592"/>
              <a:ext cx="484118"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4668936" y="1236592"/>
              <a:ext cx="484118" cy="22366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8541881" y="5262545"/>
              <a:ext cx="484118" cy="22366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8541881" y="4367889"/>
              <a:ext cx="484118" cy="223664"/>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8541881" y="2131248"/>
              <a:ext cx="484118" cy="223664"/>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8541881" y="3025905"/>
              <a:ext cx="484118" cy="223664"/>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8541881" y="3473233"/>
              <a:ext cx="484118" cy="22366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541881" y="3920561"/>
              <a:ext cx="484118" cy="22366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541881" y="3249569"/>
              <a:ext cx="484118" cy="223664"/>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541881" y="4815217"/>
              <a:ext cx="484118" cy="22366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8541881" y="1907584"/>
              <a:ext cx="484118" cy="22366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8541881" y="4144225"/>
              <a:ext cx="484118" cy="22366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8541881" y="3696897"/>
              <a:ext cx="484118" cy="223664"/>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8541881" y="1012928"/>
              <a:ext cx="484118"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8541881" y="4591553"/>
              <a:ext cx="484118" cy="22366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8541881" y="1460256"/>
              <a:ext cx="484118" cy="22366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8541881" y="2802241"/>
              <a:ext cx="484118"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8541881" y="2354913"/>
              <a:ext cx="484118" cy="223664"/>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8541881" y="1236592"/>
              <a:ext cx="484118"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73" name="tx273"/>
            <p:cNvSpPr/>
            <p:nvPr/>
          </p:nvSpPr>
          <p:spPr>
            <a:xfrm>
              <a:off x="1467907" y="5340363"/>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274" name="tx274"/>
            <p:cNvSpPr/>
            <p:nvPr/>
          </p:nvSpPr>
          <p:spPr>
            <a:xfrm>
              <a:off x="2436144" y="5337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275" name="tx275"/>
            <p:cNvSpPr/>
            <p:nvPr/>
          </p:nvSpPr>
          <p:spPr>
            <a:xfrm>
              <a:off x="6309088" y="533917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276" name="tx276"/>
            <p:cNvSpPr/>
            <p:nvPr/>
          </p:nvSpPr>
          <p:spPr>
            <a:xfrm>
              <a:off x="6793207" y="533917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277" name="tx277"/>
            <p:cNvSpPr/>
            <p:nvPr/>
          </p:nvSpPr>
          <p:spPr>
            <a:xfrm>
              <a:off x="1467907"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278" name="tx278"/>
            <p:cNvSpPr/>
            <p:nvPr/>
          </p:nvSpPr>
          <p:spPr>
            <a:xfrm>
              <a:off x="2436144"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279" name="tx279"/>
            <p:cNvSpPr/>
            <p:nvPr/>
          </p:nvSpPr>
          <p:spPr>
            <a:xfrm>
              <a:off x="2920262"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280" name="tx280"/>
            <p:cNvSpPr/>
            <p:nvPr/>
          </p:nvSpPr>
          <p:spPr>
            <a:xfrm>
              <a:off x="3888498"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281" name="tx281"/>
            <p:cNvSpPr/>
            <p:nvPr/>
          </p:nvSpPr>
          <p:spPr>
            <a:xfrm>
              <a:off x="3404380"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282" name="tx282"/>
            <p:cNvSpPr/>
            <p:nvPr/>
          </p:nvSpPr>
          <p:spPr>
            <a:xfrm>
              <a:off x="5340852"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283" name="tx283"/>
            <p:cNvSpPr/>
            <p:nvPr/>
          </p:nvSpPr>
          <p:spPr>
            <a:xfrm>
              <a:off x="5824970"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284" name="tx284"/>
            <p:cNvSpPr/>
            <p:nvPr/>
          </p:nvSpPr>
          <p:spPr>
            <a:xfrm>
              <a:off x="6309088" y="265396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285" name="tx285"/>
            <p:cNvSpPr/>
            <p:nvPr/>
          </p:nvSpPr>
          <p:spPr>
            <a:xfrm>
              <a:off x="7277325"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286" name="tx286"/>
            <p:cNvSpPr/>
            <p:nvPr/>
          </p:nvSpPr>
          <p:spPr>
            <a:xfrm>
              <a:off x="4372616"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287" name="tx287"/>
            <p:cNvSpPr/>
            <p:nvPr/>
          </p:nvSpPr>
          <p:spPr>
            <a:xfrm>
              <a:off x="6793207" y="265396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288" name="tx288"/>
            <p:cNvSpPr/>
            <p:nvPr/>
          </p:nvSpPr>
          <p:spPr>
            <a:xfrm>
              <a:off x="4856734"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289" name="tx289"/>
            <p:cNvSpPr/>
            <p:nvPr/>
          </p:nvSpPr>
          <p:spPr>
            <a:xfrm>
              <a:off x="1467907"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290" name="tx290"/>
            <p:cNvSpPr/>
            <p:nvPr/>
          </p:nvSpPr>
          <p:spPr>
            <a:xfrm>
              <a:off x="2436144"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291" name="tx291"/>
            <p:cNvSpPr/>
            <p:nvPr/>
          </p:nvSpPr>
          <p:spPr>
            <a:xfrm>
              <a:off x="2920262"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292" name="tx292"/>
            <p:cNvSpPr/>
            <p:nvPr/>
          </p:nvSpPr>
          <p:spPr>
            <a:xfrm>
              <a:off x="3888498"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293" name="tx293"/>
            <p:cNvSpPr/>
            <p:nvPr/>
          </p:nvSpPr>
          <p:spPr>
            <a:xfrm>
              <a:off x="3404380"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294" name="tx294"/>
            <p:cNvSpPr/>
            <p:nvPr/>
          </p:nvSpPr>
          <p:spPr>
            <a:xfrm>
              <a:off x="5340852"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295" name="tx295"/>
            <p:cNvSpPr/>
            <p:nvPr/>
          </p:nvSpPr>
          <p:spPr>
            <a:xfrm>
              <a:off x="6309088"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296" name="tx296"/>
            <p:cNvSpPr/>
            <p:nvPr/>
          </p:nvSpPr>
          <p:spPr>
            <a:xfrm>
              <a:off x="7277325"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297" name="tx297"/>
            <p:cNvSpPr/>
            <p:nvPr/>
          </p:nvSpPr>
          <p:spPr>
            <a:xfrm>
              <a:off x="4372616"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298" name="tx298"/>
            <p:cNvSpPr/>
            <p:nvPr/>
          </p:nvSpPr>
          <p:spPr>
            <a:xfrm>
              <a:off x="6793207"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299" name="tx299"/>
            <p:cNvSpPr/>
            <p:nvPr/>
          </p:nvSpPr>
          <p:spPr>
            <a:xfrm>
              <a:off x="4856734"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300" name="tx300"/>
            <p:cNvSpPr/>
            <p:nvPr/>
          </p:nvSpPr>
          <p:spPr>
            <a:xfrm>
              <a:off x="1467907" y="44433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01" name="tx301"/>
            <p:cNvSpPr/>
            <p:nvPr/>
          </p:nvSpPr>
          <p:spPr>
            <a:xfrm>
              <a:off x="2436144" y="44433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02" name="tx302"/>
            <p:cNvSpPr/>
            <p:nvPr/>
          </p:nvSpPr>
          <p:spPr>
            <a:xfrm>
              <a:off x="2920262" y="444451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03" name="tx303"/>
            <p:cNvSpPr/>
            <p:nvPr/>
          </p:nvSpPr>
          <p:spPr>
            <a:xfrm>
              <a:off x="3888498" y="444451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04" name="tx304"/>
            <p:cNvSpPr/>
            <p:nvPr/>
          </p:nvSpPr>
          <p:spPr>
            <a:xfrm>
              <a:off x="3404380" y="444451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05" name="tx305"/>
            <p:cNvSpPr/>
            <p:nvPr/>
          </p:nvSpPr>
          <p:spPr>
            <a:xfrm>
              <a:off x="5340852" y="444451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06" name="tx306"/>
            <p:cNvSpPr/>
            <p:nvPr/>
          </p:nvSpPr>
          <p:spPr>
            <a:xfrm>
              <a:off x="6309088" y="44433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07" name="tx307"/>
            <p:cNvSpPr/>
            <p:nvPr/>
          </p:nvSpPr>
          <p:spPr>
            <a:xfrm>
              <a:off x="7277325" y="44433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08" name="tx308"/>
            <p:cNvSpPr/>
            <p:nvPr/>
          </p:nvSpPr>
          <p:spPr>
            <a:xfrm>
              <a:off x="6793207" y="44433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09" name="tx309"/>
            <p:cNvSpPr/>
            <p:nvPr/>
          </p:nvSpPr>
          <p:spPr>
            <a:xfrm>
              <a:off x="1467907"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10" name="tx310"/>
            <p:cNvSpPr/>
            <p:nvPr/>
          </p:nvSpPr>
          <p:spPr>
            <a:xfrm>
              <a:off x="2436144"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11" name="tx311"/>
            <p:cNvSpPr/>
            <p:nvPr/>
          </p:nvSpPr>
          <p:spPr>
            <a:xfrm>
              <a:off x="2920262"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12" name="tx312"/>
            <p:cNvSpPr/>
            <p:nvPr/>
          </p:nvSpPr>
          <p:spPr>
            <a:xfrm>
              <a:off x="3888498"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13" name="tx313"/>
            <p:cNvSpPr/>
            <p:nvPr/>
          </p:nvSpPr>
          <p:spPr>
            <a:xfrm>
              <a:off x="3404380"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14" name="tx314"/>
            <p:cNvSpPr/>
            <p:nvPr/>
          </p:nvSpPr>
          <p:spPr>
            <a:xfrm>
              <a:off x="5340852"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15" name="tx315"/>
            <p:cNvSpPr/>
            <p:nvPr/>
          </p:nvSpPr>
          <p:spPr>
            <a:xfrm>
              <a:off x="5824970" y="220663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16" name="tx316"/>
            <p:cNvSpPr/>
            <p:nvPr/>
          </p:nvSpPr>
          <p:spPr>
            <a:xfrm>
              <a:off x="6309088" y="220663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17" name="tx317"/>
            <p:cNvSpPr/>
            <p:nvPr/>
          </p:nvSpPr>
          <p:spPr>
            <a:xfrm>
              <a:off x="7277325"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318" name="tx318"/>
            <p:cNvSpPr/>
            <p:nvPr/>
          </p:nvSpPr>
          <p:spPr>
            <a:xfrm>
              <a:off x="8245561"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319" name="tx319"/>
            <p:cNvSpPr/>
            <p:nvPr/>
          </p:nvSpPr>
          <p:spPr>
            <a:xfrm>
              <a:off x="4372616"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20" name="tx320"/>
            <p:cNvSpPr/>
            <p:nvPr/>
          </p:nvSpPr>
          <p:spPr>
            <a:xfrm>
              <a:off x="6793207" y="220663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21" name="tx321"/>
            <p:cNvSpPr/>
            <p:nvPr/>
          </p:nvSpPr>
          <p:spPr>
            <a:xfrm>
              <a:off x="4856734"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322" name="tx322"/>
            <p:cNvSpPr/>
            <p:nvPr/>
          </p:nvSpPr>
          <p:spPr>
            <a:xfrm>
              <a:off x="1467907"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23" name="tx323"/>
            <p:cNvSpPr/>
            <p:nvPr/>
          </p:nvSpPr>
          <p:spPr>
            <a:xfrm>
              <a:off x="2436144"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24" name="tx324"/>
            <p:cNvSpPr/>
            <p:nvPr/>
          </p:nvSpPr>
          <p:spPr>
            <a:xfrm>
              <a:off x="2920262"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25" name="tx325"/>
            <p:cNvSpPr/>
            <p:nvPr/>
          </p:nvSpPr>
          <p:spPr>
            <a:xfrm>
              <a:off x="3888498"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26" name="tx326"/>
            <p:cNvSpPr/>
            <p:nvPr/>
          </p:nvSpPr>
          <p:spPr>
            <a:xfrm>
              <a:off x="3404380"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27" name="tx327"/>
            <p:cNvSpPr/>
            <p:nvPr/>
          </p:nvSpPr>
          <p:spPr>
            <a:xfrm>
              <a:off x="5340852" y="3102817"/>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328" name="tx328"/>
            <p:cNvSpPr/>
            <p:nvPr/>
          </p:nvSpPr>
          <p:spPr>
            <a:xfrm>
              <a:off x="5824970"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329" name="tx329"/>
            <p:cNvSpPr/>
            <p:nvPr/>
          </p:nvSpPr>
          <p:spPr>
            <a:xfrm>
              <a:off x="6309088"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30" name="tx330"/>
            <p:cNvSpPr/>
            <p:nvPr/>
          </p:nvSpPr>
          <p:spPr>
            <a:xfrm>
              <a:off x="7277325"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331" name="tx331"/>
            <p:cNvSpPr/>
            <p:nvPr/>
          </p:nvSpPr>
          <p:spPr>
            <a:xfrm>
              <a:off x="4372616"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32" name="tx332"/>
            <p:cNvSpPr/>
            <p:nvPr/>
          </p:nvSpPr>
          <p:spPr>
            <a:xfrm>
              <a:off x="6793207"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33" name="tx333"/>
            <p:cNvSpPr/>
            <p:nvPr/>
          </p:nvSpPr>
          <p:spPr>
            <a:xfrm>
              <a:off x="4856734"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34" name="tx334"/>
            <p:cNvSpPr/>
            <p:nvPr/>
          </p:nvSpPr>
          <p:spPr>
            <a:xfrm>
              <a:off x="1467907"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335" name="tx335"/>
            <p:cNvSpPr/>
            <p:nvPr/>
          </p:nvSpPr>
          <p:spPr>
            <a:xfrm>
              <a:off x="2436144"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36" name="tx336"/>
            <p:cNvSpPr/>
            <p:nvPr/>
          </p:nvSpPr>
          <p:spPr>
            <a:xfrm>
              <a:off x="2920262"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37" name="tx337"/>
            <p:cNvSpPr/>
            <p:nvPr/>
          </p:nvSpPr>
          <p:spPr>
            <a:xfrm>
              <a:off x="3888498"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38" name="tx338"/>
            <p:cNvSpPr/>
            <p:nvPr/>
          </p:nvSpPr>
          <p:spPr>
            <a:xfrm>
              <a:off x="3404380"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39" name="tx339"/>
            <p:cNvSpPr/>
            <p:nvPr/>
          </p:nvSpPr>
          <p:spPr>
            <a:xfrm>
              <a:off x="5340852"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40" name="tx340"/>
            <p:cNvSpPr/>
            <p:nvPr/>
          </p:nvSpPr>
          <p:spPr>
            <a:xfrm>
              <a:off x="5824970"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341" name="tx341"/>
            <p:cNvSpPr/>
            <p:nvPr/>
          </p:nvSpPr>
          <p:spPr>
            <a:xfrm>
              <a:off x="6309088" y="3551051"/>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342" name="tx342"/>
            <p:cNvSpPr/>
            <p:nvPr/>
          </p:nvSpPr>
          <p:spPr>
            <a:xfrm>
              <a:off x="7277325" y="354986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343" name="tx343"/>
            <p:cNvSpPr/>
            <p:nvPr/>
          </p:nvSpPr>
          <p:spPr>
            <a:xfrm>
              <a:off x="4372616"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44" name="tx344"/>
            <p:cNvSpPr/>
            <p:nvPr/>
          </p:nvSpPr>
          <p:spPr>
            <a:xfrm>
              <a:off x="4856734"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345" name="tx345"/>
            <p:cNvSpPr/>
            <p:nvPr/>
          </p:nvSpPr>
          <p:spPr>
            <a:xfrm>
              <a:off x="1467907"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46" name="tx346"/>
            <p:cNvSpPr/>
            <p:nvPr/>
          </p:nvSpPr>
          <p:spPr>
            <a:xfrm>
              <a:off x="2436144"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47" name="tx347"/>
            <p:cNvSpPr/>
            <p:nvPr/>
          </p:nvSpPr>
          <p:spPr>
            <a:xfrm>
              <a:off x="2920262"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48" name="tx348"/>
            <p:cNvSpPr/>
            <p:nvPr/>
          </p:nvSpPr>
          <p:spPr>
            <a:xfrm>
              <a:off x="3888498"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49" name="tx349"/>
            <p:cNvSpPr/>
            <p:nvPr/>
          </p:nvSpPr>
          <p:spPr>
            <a:xfrm>
              <a:off x="3404380"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50" name="tx350"/>
            <p:cNvSpPr/>
            <p:nvPr/>
          </p:nvSpPr>
          <p:spPr>
            <a:xfrm>
              <a:off x="5340852"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51" name="tx351"/>
            <p:cNvSpPr/>
            <p:nvPr/>
          </p:nvSpPr>
          <p:spPr>
            <a:xfrm>
              <a:off x="6309088"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52" name="tx352"/>
            <p:cNvSpPr/>
            <p:nvPr/>
          </p:nvSpPr>
          <p:spPr>
            <a:xfrm>
              <a:off x="7277325"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53" name="tx353"/>
            <p:cNvSpPr/>
            <p:nvPr/>
          </p:nvSpPr>
          <p:spPr>
            <a:xfrm>
              <a:off x="4372616"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354" name="tx354"/>
            <p:cNvSpPr/>
            <p:nvPr/>
          </p:nvSpPr>
          <p:spPr>
            <a:xfrm>
              <a:off x="6793207"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55" name="tx355"/>
            <p:cNvSpPr/>
            <p:nvPr/>
          </p:nvSpPr>
          <p:spPr>
            <a:xfrm>
              <a:off x="4856734"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356" name="tx356"/>
            <p:cNvSpPr/>
            <p:nvPr/>
          </p:nvSpPr>
          <p:spPr>
            <a:xfrm>
              <a:off x="1467907"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57" name="tx357"/>
            <p:cNvSpPr/>
            <p:nvPr/>
          </p:nvSpPr>
          <p:spPr>
            <a:xfrm>
              <a:off x="2436144"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58" name="tx358"/>
            <p:cNvSpPr/>
            <p:nvPr/>
          </p:nvSpPr>
          <p:spPr>
            <a:xfrm>
              <a:off x="2920262"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59" name="tx359"/>
            <p:cNvSpPr/>
            <p:nvPr/>
          </p:nvSpPr>
          <p:spPr>
            <a:xfrm>
              <a:off x="3888498"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60" name="tx360"/>
            <p:cNvSpPr/>
            <p:nvPr/>
          </p:nvSpPr>
          <p:spPr>
            <a:xfrm>
              <a:off x="3404380"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61" name="tx361"/>
            <p:cNvSpPr/>
            <p:nvPr/>
          </p:nvSpPr>
          <p:spPr>
            <a:xfrm>
              <a:off x="5340852"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362" name="tx362"/>
            <p:cNvSpPr/>
            <p:nvPr/>
          </p:nvSpPr>
          <p:spPr>
            <a:xfrm>
              <a:off x="6309088"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63" name="tx363"/>
            <p:cNvSpPr/>
            <p:nvPr/>
          </p:nvSpPr>
          <p:spPr>
            <a:xfrm>
              <a:off x="7277325"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64" name="tx364"/>
            <p:cNvSpPr/>
            <p:nvPr/>
          </p:nvSpPr>
          <p:spPr>
            <a:xfrm>
              <a:off x="4372616"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65" name="tx365"/>
            <p:cNvSpPr/>
            <p:nvPr/>
          </p:nvSpPr>
          <p:spPr>
            <a:xfrm>
              <a:off x="6793207"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66" name="tx366"/>
            <p:cNvSpPr/>
            <p:nvPr/>
          </p:nvSpPr>
          <p:spPr>
            <a:xfrm>
              <a:off x="4856734"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367" name="tx367"/>
            <p:cNvSpPr/>
            <p:nvPr/>
          </p:nvSpPr>
          <p:spPr>
            <a:xfrm>
              <a:off x="1467907" y="489060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368" name="tx368"/>
            <p:cNvSpPr/>
            <p:nvPr/>
          </p:nvSpPr>
          <p:spPr>
            <a:xfrm>
              <a:off x="2436144" y="4892130"/>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369" name="tx369"/>
            <p:cNvSpPr/>
            <p:nvPr/>
          </p:nvSpPr>
          <p:spPr>
            <a:xfrm>
              <a:off x="2920262" y="48906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370" name="tx370"/>
            <p:cNvSpPr/>
            <p:nvPr/>
          </p:nvSpPr>
          <p:spPr>
            <a:xfrm>
              <a:off x="3888498" y="48906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371" name="tx371"/>
            <p:cNvSpPr/>
            <p:nvPr/>
          </p:nvSpPr>
          <p:spPr>
            <a:xfrm>
              <a:off x="3404380" y="48906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372" name="tx372"/>
            <p:cNvSpPr/>
            <p:nvPr/>
          </p:nvSpPr>
          <p:spPr>
            <a:xfrm>
              <a:off x="5340852" y="489060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373" name="tx373"/>
            <p:cNvSpPr/>
            <p:nvPr/>
          </p:nvSpPr>
          <p:spPr>
            <a:xfrm>
              <a:off x="1467907"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74" name="tx374"/>
            <p:cNvSpPr/>
            <p:nvPr/>
          </p:nvSpPr>
          <p:spPr>
            <a:xfrm>
              <a:off x="2436144"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375" name="tx375"/>
            <p:cNvSpPr/>
            <p:nvPr/>
          </p:nvSpPr>
          <p:spPr>
            <a:xfrm>
              <a:off x="2920262"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76" name="tx376"/>
            <p:cNvSpPr/>
            <p:nvPr/>
          </p:nvSpPr>
          <p:spPr>
            <a:xfrm>
              <a:off x="3888498"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77" name="tx377"/>
            <p:cNvSpPr/>
            <p:nvPr/>
          </p:nvSpPr>
          <p:spPr>
            <a:xfrm>
              <a:off x="3404380"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78" name="tx378"/>
            <p:cNvSpPr/>
            <p:nvPr/>
          </p:nvSpPr>
          <p:spPr>
            <a:xfrm>
              <a:off x="5340852"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379" name="tx379"/>
            <p:cNvSpPr/>
            <p:nvPr/>
          </p:nvSpPr>
          <p:spPr>
            <a:xfrm>
              <a:off x="5824970"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80" name="tx380"/>
            <p:cNvSpPr/>
            <p:nvPr/>
          </p:nvSpPr>
          <p:spPr>
            <a:xfrm>
              <a:off x="6309088"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81" name="tx381"/>
            <p:cNvSpPr/>
            <p:nvPr/>
          </p:nvSpPr>
          <p:spPr>
            <a:xfrm>
              <a:off x="7277325"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382" name="tx382"/>
            <p:cNvSpPr/>
            <p:nvPr/>
          </p:nvSpPr>
          <p:spPr>
            <a:xfrm>
              <a:off x="4372616"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83" name="tx383"/>
            <p:cNvSpPr/>
            <p:nvPr/>
          </p:nvSpPr>
          <p:spPr>
            <a:xfrm>
              <a:off x="6793207"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84" name="tx384"/>
            <p:cNvSpPr/>
            <p:nvPr/>
          </p:nvSpPr>
          <p:spPr>
            <a:xfrm>
              <a:off x="4856734"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385" name="tx385"/>
            <p:cNvSpPr/>
            <p:nvPr/>
          </p:nvSpPr>
          <p:spPr>
            <a:xfrm>
              <a:off x="1467907" y="421961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86" name="tx386"/>
            <p:cNvSpPr/>
            <p:nvPr/>
          </p:nvSpPr>
          <p:spPr>
            <a:xfrm>
              <a:off x="2436144"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87" name="tx387"/>
            <p:cNvSpPr/>
            <p:nvPr/>
          </p:nvSpPr>
          <p:spPr>
            <a:xfrm>
              <a:off x="2920262"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88" name="tx388"/>
            <p:cNvSpPr/>
            <p:nvPr/>
          </p:nvSpPr>
          <p:spPr>
            <a:xfrm>
              <a:off x="3888498"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89" name="tx389"/>
            <p:cNvSpPr/>
            <p:nvPr/>
          </p:nvSpPr>
          <p:spPr>
            <a:xfrm>
              <a:off x="3404380"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90" name="tx390"/>
            <p:cNvSpPr/>
            <p:nvPr/>
          </p:nvSpPr>
          <p:spPr>
            <a:xfrm>
              <a:off x="5340852"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91" name="tx391"/>
            <p:cNvSpPr/>
            <p:nvPr/>
          </p:nvSpPr>
          <p:spPr>
            <a:xfrm>
              <a:off x="5824970"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92" name="tx392"/>
            <p:cNvSpPr/>
            <p:nvPr/>
          </p:nvSpPr>
          <p:spPr>
            <a:xfrm>
              <a:off x="6309088"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93" name="tx393"/>
            <p:cNvSpPr/>
            <p:nvPr/>
          </p:nvSpPr>
          <p:spPr>
            <a:xfrm>
              <a:off x="4372616"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94" name="tx394"/>
            <p:cNvSpPr/>
            <p:nvPr/>
          </p:nvSpPr>
          <p:spPr>
            <a:xfrm>
              <a:off x="6793207"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95" name="tx395"/>
            <p:cNvSpPr/>
            <p:nvPr/>
          </p:nvSpPr>
          <p:spPr>
            <a:xfrm>
              <a:off x="4856734"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96" name="tx396"/>
            <p:cNvSpPr/>
            <p:nvPr/>
          </p:nvSpPr>
          <p:spPr>
            <a:xfrm>
              <a:off x="1467907"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397" name="tx397"/>
            <p:cNvSpPr/>
            <p:nvPr/>
          </p:nvSpPr>
          <p:spPr>
            <a:xfrm>
              <a:off x="2436144"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98" name="tx398"/>
            <p:cNvSpPr/>
            <p:nvPr/>
          </p:nvSpPr>
          <p:spPr>
            <a:xfrm>
              <a:off x="2920262"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99" name="tx399"/>
            <p:cNvSpPr/>
            <p:nvPr/>
          </p:nvSpPr>
          <p:spPr>
            <a:xfrm>
              <a:off x="3888498"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00" name="tx400"/>
            <p:cNvSpPr/>
            <p:nvPr/>
          </p:nvSpPr>
          <p:spPr>
            <a:xfrm>
              <a:off x="1952026"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401" name="tx401"/>
            <p:cNvSpPr/>
            <p:nvPr/>
          </p:nvSpPr>
          <p:spPr>
            <a:xfrm>
              <a:off x="3404380"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02" name="tx402"/>
            <p:cNvSpPr/>
            <p:nvPr/>
          </p:nvSpPr>
          <p:spPr>
            <a:xfrm>
              <a:off x="5340852"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03" name="tx403"/>
            <p:cNvSpPr/>
            <p:nvPr/>
          </p:nvSpPr>
          <p:spPr>
            <a:xfrm>
              <a:off x="6309088"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04" name="tx404"/>
            <p:cNvSpPr/>
            <p:nvPr/>
          </p:nvSpPr>
          <p:spPr>
            <a:xfrm>
              <a:off x="7277325"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405" name="tx405"/>
            <p:cNvSpPr/>
            <p:nvPr/>
          </p:nvSpPr>
          <p:spPr>
            <a:xfrm>
              <a:off x="4372616" y="377228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06" name="tx406"/>
            <p:cNvSpPr/>
            <p:nvPr/>
          </p:nvSpPr>
          <p:spPr>
            <a:xfrm>
              <a:off x="6793207"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07" name="tx407"/>
            <p:cNvSpPr/>
            <p:nvPr/>
          </p:nvSpPr>
          <p:spPr>
            <a:xfrm>
              <a:off x="4856734" y="377352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408" name="tx408"/>
            <p:cNvSpPr/>
            <p:nvPr/>
          </p:nvSpPr>
          <p:spPr>
            <a:xfrm>
              <a:off x="1467907"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09" name="tx409"/>
            <p:cNvSpPr/>
            <p:nvPr/>
          </p:nvSpPr>
          <p:spPr>
            <a:xfrm>
              <a:off x="2436144"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10" name="tx410"/>
            <p:cNvSpPr/>
            <p:nvPr/>
          </p:nvSpPr>
          <p:spPr>
            <a:xfrm>
              <a:off x="2920262"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11" name="tx411"/>
            <p:cNvSpPr/>
            <p:nvPr/>
          </p:nvSpPr>
          <p:spPr>
            <a:xfrm>
              <a:off x="3888498"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12" name="tx412"/>
            <p:cNvSpPr/>
            <p:nvPr/>
          </p:nvSpPr>
          <p:spPr>
            <a:xfrm>
              <a:off x="3404380"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13" name="tx413"/>
            <p:cNvSpPr/>
            <p:nvPr/>
          </p:nvSpPr>
          <p:spPr>
            <a:xfrm>
              <a:off x="5340852"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14" name="tx414"/>
            <p:cNvSpPr/>
            <p:nvPr/>
          </p:nvSpPr>
          <p:spPr>
            <a:xfrm>
              <a:off x="5824970" y="108831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15" name="tx415"/>
            <p:cNvSpPr/>
            <p:nvPr/>
          </p:nvSpPr>
          <p:spPr>
            <a:xfrm>
              <a:off x="6309088" y="108831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16" name="tx416"/>
            <p:cNvSpPr/>
            <p:nvPr/>
          </p:nvSpPr>
          <p:spPr>
            <a:xfrm>
              <a:off x="7277325"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17" name="tx417"/>
            <p:cNvSpPr/>
            <p:nvPr/>
          </p:nvSpPr>
          <p:spPr>
            <a:xfrm>
              <a:off x="4372616"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418" name="tx418"/>
            <p:cNvSpPr/>
            <p:nvPr/>
          </p:nvSpPr>
          <p:spPr>
            <a:xfrm>
              <a:off x="6793207" y="108831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19" name="tx419"/>
            <p:cNvSpPr/>
            <p:nvPr/>
          </p:nvSpPr>
          <p:spPr>
            <a:xfrm>
              <a:off x="4856734"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20" name="tx420"/>
            <p:cNvSpPr/>
            <p:nvPr/>
          </p:nvSpPr>
          <p:spPr>
            <a:xfrm>
              <a:off x="1467907" y="5115794"/>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421" name="tx421"/>
            <p:cNvSpPr/>
            <p:nvPr/>
          </p:nvSpPr>
          <p:spPr>
            <a:xfrm>
              <a:off x="2436144" y="5116699"/>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422" name="tx422"/>
            <p:cNvSpPr/>
            <p:nvPr/>
          </p:nvSpPr>
          <p:spPr>
            <a:xfrm>
              <a:off x="2920262" y="5115508"/>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423" name="tx423"/>
            <p:cNvSpPr/>
            <p:nvPr/>
          </p:nvSpPr>
          <p:spPr>
            <a:xfrm>
              <a:off x="3888498" y="5115508"/>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424" name="tx424"/>
            <p:cNvSpPr/>
            <p:nvPr/>
          </p:nvSpPr>
          <p:spPr>
            <a:xfrm>
              <a:off x="3404380" y="5115508"/>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425" name="tx425"/>
            <p:cNvSpPr/>
            <p:nvPr/>
          </p:nvSpPr>
          <p:spPr>
            <a:xfrm>
              <a:off x="5340852" y="51143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426" name="tx426"/>
            <p:cNvSpPr/>
            <p:nvPr/>
          </p:nvSpPr>
          <p:spPr>
            <a:xfrm>
              <a:off x="6309088" y="51143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a:t>
              </a:r>
            </a:p>
          </p:txBody>
        </p:sp>
        <p:sp>
          <p:nvSpPr>
            <p:cNvPr id="427" name="tx427"/>
            <p:cNvSpPr/>
            <p:nvPr/>
          </p:nvSpPr>
          <p:spPr>
            <a:xfrm>
              <a:off x="1467907"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428" name="tx428"/>
            <p:cNvSpPr/>
            <p:nvPr/>
          </p:nvSpPr>
          <p:spPr>
            <a:xfrm>
              <a:off x="2436144"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429" name="tx429"/>
            <p:cNvSpPr/>
            <p:nvPr/>
          </p:nvSpPr>
          <p:spPr>
            <a:xfrm>
              <a:off x="2920262"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30" name="tx430"/>
            <p:cNvSpPr/>
            <p:nvPr/>
          </p:nvSpPr>
          <p:spPr>
            <a:xfrm>
              <a:off x="3888498"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31" name="tx431"/>
            <p:cNvSpPr/>
            <p:nvPr/>
          </p:nvSpPr>
          <p:spPr>
            <a:xfrm>
              <a:off x="3404380"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32" name="tx432"/>
            <p:cNvSpPr/>
            <p:nvPr/>
          </p:nvSpPr>
          <p:spPr>
            <a:xfrm>
              <a:off x="5340852"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433" name="tx433"/>
            <p:cNvSpPr/>
            <p:nvPr/>
          </p:nvSpPr>
          <p:spPr>
            <a:xfrm>
              <a:off x="5824970"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434" name="tx434"/>
            <p:cNvSpPr/>
            <p:nvPr/>
          </p:nvSpPr>
          <p:spPr>
            <a:xfrm>
              <a:off x="6309088"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435" name="tx435"/>
            <p:cNvSpPr/>
            <p:nvPr/>
          </p:nvSpPr>
          <p:spPr>
            <a:xfrm>
              <a:off x="7277325" y="466818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436" name="tx436"/>
            <p:cNvSpPr/>
            <p:nvPr/>
          </p:nvSpPr>
          <p:spPr>
            <a:xfrm>
              <a:off x="4372616"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37" name="tx437"/>
            <p:cNvSpPr/>
            <p:nvPr/>
          </p:nvSpPr>
          <p:spPr>
            <a:xfrm>
              <a:off x="6793207"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438" name="tx438"/>
            <p:cNvSpPr/>
            <p:nvPr/>
          </p:nvSpPr>
          <p:spPr>
            <a:xfrm>
              <a:off x="4856734"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39" name="tx439"/>
            <p:cNvSpPr/>
            <p:nvPr/>
          </p:nvSpPr>
          <p:spPr>
            <a:xfrm>
              <a:off x="1467907" y="556283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440" name="tx440"/>
            <p:cNvSpPr/>
            <p:nvPr/>
          </p:nvSpPr>
          <p:spPr>
            <a:xfrm>
              <a:off x="2436144" y="55616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441" name="tx441"/>
            <p:cNvSpPr/>
            <p:nvPr/>
          </p:nvSpPr>
          <p:spPr>
            <a:xfrm>
              <a:off x="2920262" y="556159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442" name="tx442"/>
            <p:cNvSpPr/>
            <p:nvPr/>
          </p:nvSpPr>
          <p:spPr>
            <a:xfrm>
              <a:off x="3888498" y="556159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443" name="tx443"/>
            <p:cNvSpPr/>
            <p:nvPr/>
          </p:nvSpPr>
          <p:spPr>
            <a:xfrm>
              <a:off x="3404380" y="556159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444" name="tx444"/>
            <p:cNvSpPr/>
            <p:nvPr/>
          </p:nvSpPr>
          <p:spPr>
            <a:xfrm>
              <a:off x="5340852" y="55616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445" name="tx445"/>
            <p:cNvSpPr/>
            <p:nvPr/>
          </p:nvSpPr>
          <p:spPr>
            <a:xfrm>
              <a:off x="6309088" y="556283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446" name="tx446"/>
            <p:cNvSpPr/>
            <p:nvPr/>
          </p:nvSpPr>
          <p:spPr>
            <a:xfrm>
              <a:off x="1467907"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47" name="tx447"/>
            <p:cNvSpPr/>
            <p:nvPr/>
          </p:nvSpPr>
          <p:spPr>
            <a:xfrm>
              <a:off x="2436144"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48" name="tx448"/>
            <p:cNvSpPr/>
            <p:nvPr/>
          </p:nvSpPr>
          <p:spPr>
            <a:xfrm>
              <a:off x="2920262"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49" name="tx449"/>
            <p:cNvSpPr/>
            <p:nvPr/>
          </p:nvSpPr>
          <p:spPr>
            <a:xfrm>
              <a:off x="3888498"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50" name="tx450"/>
            <p:cNvSpPr/>
            <p:nvPr/>
          </p:nvSpPr>
          <p:spPr>
            <a:xfrm>
              <a:off x="3404380"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51" name="tx451"/>
            <p:cNvSpPr/>
            <p:nvPr/>
          </p:nvSpPr>
          <p:spPr>
            <a:xfrm>
              <a:off x="5340852"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52" name="tx452"/>
            <p:cNvSpPr/>
            <p:nvPr/>
          </p:nvSpPr>
          <p:spPr>
            <a:xfrm>
              <a:off x="5824970"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53" name="tx453"/>
            <p:cNvSpPr/>
            <p:nvPr/>
          </p:nvSpPr>
          <p:spPr>
            <a:xfrm>
              <a:off x="6309088"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54" name="tx454"/>
            <p:cNvSpPr/>
            <p:nvPr/>
          </p:nvSpPr>
          <p:spPr>
            <a:xfrm>
              <a:off x="7277325"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455" name="tx455"/>
            <p:cNvSpPr/>
            <p:nvPr/>
          </p:nvSpPr>
          <p:spPr>
            <a:xfrm>
              <a:off x="4372616"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56" name="tx456"/>
            <p:cNvSpPr/>
            <p:nvPr/>
          </p:nvSpPr>
          <p:spPr>
            <a:xfrm>
              <a:off x="6793207"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57" name="tx457"/>
            <p:cNvSpPr/>
            <p:nvPr/>
          </p:nvSpPr>
          <p:spPr>
            <a:xfrm>
              <a:off x="4856734" y="153564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458" name="tx458"/>
            <p:cNvSpPr/>
            <p:nvPr/>
          </p:nvSpPr>
          <p:spPr>
            <a:xfrm>
              <a:off x="7761443"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459" name="tx459"/>
            <p:cNvSpPr/>
            <p:nvPr/>
          </p:nvSpPr>
          <p:spPr>
            <a:xfrm>
              <a:off x="1467907"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460" name="tx460"/>
            <p:cNvSpPr/>
            <p:nvPr/>
          </p:nvSpPr>
          <p:spPr>
            <a:xfrm>
              <a:off x="2436144"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461" name="tx461"/>
            <p:cNvSpPr/>
            <p:nvPr/>
          </p:nvSpPr>
          <p:spPr>
            <a:xfrm>
              <a:off x="2920262" y="287762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62" name="tx462"/>
            <p:cNvSpPr/>
            <p:nvPr/>
          </p:nvSpPr>
          <p:spPr>
            <a:xfrm>
              <a:off x="3888498" y="287762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63" name="tx463"/>
            <p:cNvSpPr/>
            <p:nvPr/>
          </p:nvSpPr>
          <p:spPr>
            <a:xfrm>
              <a:off x="3404380" y="287762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64" name="tx464"/>
            <p:cNvSpPr/>
            <p:nvPr/>
          </p:nvSpPr>
          <p:spPr>
            <a:xfrm>
              <a:off x="5340852" y="287762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65" name="tx465"/>
            <p:cNvSpPr/>
            <p:nvPr/>
          </p:nvSpPr>
          <p:spPr>
            <a:xfrm>
              <a:off x="6309088"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66" name="tx466"/>
            <p:cNvSpPr/>
            <p:nvPr/>
          </p:nvSpPr>
          <p:spPr>
            <a:xfrm>
              <a:off x="7277325" y="2879153"/>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467" name="tx467"/>
            <p:cNvSpPr/>
            <p:nvPr/>
          </p:nvSpPr>
          <p:spPr>
            <a:xfrm>
              <a:off x="4372616"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68" name="tx468"/>
            <p:cNvSpPr/>
            <p:nvPr/>
          </p:nvSpPr>
          <p:spPr>
            <a:xfrm>
              <a:off x="6793207"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69" name="tx469"/>
            <p:cNvSpPr/>
            <p:nvPr/>
          </p:nvSpPr>
          <p:spPr>
            <a:xfrm>
              <a:off x="4856734"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470" name="tx470"/>
            <p:cNvSpPr/>
            <p:nvPr/>
          </p:nvSpPr>
          <p:spPr>
            <a:xfrm>
              <a:off x="1467907"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71" name="tx471"/>
            <p:cNvSpPr/>
            <p:nvPr/>
          </p:nvSpPr>
          <p:spPr>
            <a:xfrm>
              <a:off x="2436144"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472" name="tx472"/>
            <p:cNvSpPr/>
            <p:nvPr/>
          </p:nvSpPr>
          <p:spPr>
            <a:xfrm>
              <a:off x="2920262"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73" name="tx473"/>
            <p:cNvSpPr/>
            <p:nvPr/>
          </p:nvSpPr>
          <p:spPr>
            <a:xfrm>
              <a:off x="3888498"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74" name="tx474"/>
            <p:cNvSpPr/>
            <p:nvPr/>
          </p:nvSpPr>
          <p:spPr>
            <a:xfrm>
              <a:off x="3404380"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75" name="tx475"/>
            <p:cNvSpPr/>
            <p:nvPr/>
          </p:nvSpPr>
          <p:spPr>
            <a:xfrm>
              <a:off x="5340852"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476" name="tx476"/>
            <p:cNvSpPr/>
            <p:nvPr/>
          </p:nvSpPr>
          <p:spPr>
            <a:xfrm>
              <a:off x="5824970"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477" name="tx477"/>
            <p:cNvSpPr/>
            <p:nvPr/>
          </p:nvSpPr>
          <p:spPr>
            <a:xfrm>
              <a:off x="6309088"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78" name="tx478"/>
            <p:cNvSpPr/>
            <p:nvPr/>
          </p:nvSpPr>
          <p:spPr>
            <a:xfrm>
              <a:off x="7277325"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479" name="tx479"/>
            <p:cNvSpPr/>
            <p:nvPr/>
          </p:nvSpPr>
          <p:spPr>
            <a:xfrm>
              <a:off x="4372616"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480" name="tx480"/>
            <p:cNvSpPr/>
            <p:nvPr/>
          </p:nvSpPr>
          <p:spPr>
            <a:xfrm>
              <a:off x="6793207"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81" name="tx481"/>
            <p:cNvSpPr/>
            <p:nvPr/>
          </p:nvSpPr>
          <p:spPr>
            <a:xfrm>
              <a:off x="4856734"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482" name="tx482"/>
            <p:cNvSpPr/>
            <p:nvPr/>
          </p:nvSpPr>
          <p:spPr>
            <a:xfrm>
              <a:off x="1467907"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483" name="tx483"/>
            <p:cNvSpPr/>
            <p:nvPr/>
          </p:nvSpPr>
          <p:spPr>
            <a:xfrm>
              <a:off x="2436144" y="131198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84" name="tx484"/>
            <p:cNvSpPr/>
            <p:nvPr/>
          </p:nvSpPr>
          <p:spPr>
            <a:xfrm>
              <a:off x="2920262"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85" name="tx485"/>
            <p:cNvSpPr/>
            <p:nvPr/>
          </p:nvSpPr>
          <p:spPr>
            <a:xfrm>
              <a:off x="3888498"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86" name="tx486"/>
            <p:cNvSpPr/>
            <p:nvPr/>
          </p:nvSpPr>
          <p:spPr>
            <a:xfrm>
              <a:off x="3404380"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87" name="tx487"/>
            <p:cNvSpPr/>
            <p:nvPr/>
          </p:nvSpPr>
          <p:spPr>
            <a:xfrm>
              <a:off x="5340852"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488" name="tx488"/>
            <p:cNvSpPr/>
            <p:nvPr/>
          </p:nvSpPr>
          <p:spPr>
            <a:xfrm>
              <a:off x="5824970"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489" name="tx489"/>
            <p:cNvSpPr/>
            <p:nvPr/>
          </p:nvSpPr>
          <p:spPr>
            <a:xfrm>
              <a:off x="6309088"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90" name="tx490"/>
            <p:cNvSpPr/>
            <p:nvPr/>
          </p:nvSpPr>
          <p:spPr>
            <a:xfrm>
              <a:off x="7277325"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91" name="tx491"/>
            <p:cNvSpPr/>
            <p:nvPr/>
          </p:nvSpPr>
          <p:spPr>
            <a:xfrm>
              <a:off x="4372616"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92" name="tx492"/>
            <p:cNvSpPr/>
            <p:nvPr/>
          </p:nvSpPr>
          <p:spPr>
            <a:xfrm>
              <a:off x="6793207"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93" name="tx493"/>
            <p:cNvSpPr/>
            <p:nvPr/>
          </p:nvSpPr>
          <p:spPr>
            <a:xfrm>
              <a:off x="4856734"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494" name="tx494"/>
            <p:cNvSpPr/>
            <p:nvPr/>
          </p:nvSpPr>
          <p:spPr>
            <a:xfrm>
              <a:off x="8729679" y="5337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a:t>
              </a:r>
            </a:p>
          </p:txBody>
        </p:sp>
        <p:sp>
          <p:nvSpPr>
            <p:cNvPr id="495" name="tx495"/>
            <p:cNvSpPr/>
            <p:nvPr/>
          </p:nvSpPr>
          <p:spPr>
            <a:xfrm>
              <a:off x="8729679"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496" name="tx496"/>
            <p:cNvSpPr/>
            <p:nvPr/>
          </p:nvSpPr>
          <p:spPr>
            <a:xfrm>
              <a:off x="8729679" y="4893035"/>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497" name="tx497"/>
            <p:cNvSpPr/>
            <p:nvPr/>
          </p:nvSpPr>
          <p:spPr>
            <a:xfrm>
              <a:off x="8729679"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98" name="tx498"/>
            <p:cNvSpPr/>
            <p:nvPr/>
          </p:nvSpPr>
          <p:spPr>
            <a:xfrm>
              <a:off x="8729679" y="4221138"/>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499" name="tx499"/>
            <p:cNvSpPr/>
            <p:nvPr/>
          </p:nvSpPr>
          <p:spPr>
            <a:xfrm>
              <a:off x="8729679"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00" name="tx500"/>
            <p:cNvSpPr/>
            <p:nvPr/>
          </p:nvSpPr>
          <p:spPr>
            <a:xfrm>
              <a:off x="8729679"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501" name="tx501"/>
            <p:cNvSpPr/>
            <p:nvPr/>
          </p:nvSpPr>
          <p:spPr>
            <a:xfrm>
              <a:off x="8729679"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502" name="tx502"/>
            <p:cNvSpPr/>
            <p:nvPr/>
          </p:nvSpPr>
          <p:spPr>
            <a:xfrm>
              <a:off x="8729679"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03" name="tx503"/>
            <p:cNvSpPr/>
            <p:nvPr/>
          </p:nvSpPr>
          <p:spPr>
            <a:xfrm>
              <a:off x="8729679"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04" name="tx504"/>
            <p:cNvSpPr/>
            <p:nvPr/>
          </p:nvSpPr>
          <p:spPr>
            <a:xfrm>
              <a:off x="2920262" y="5337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505" name="tx505"/>
            <p:cNvSpPr/>
            <p:nvPr/>
          </p:nvSpPr>
          <p:spPr>
            <a:xfrm>
              <a:off x="3888498" y="5337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506" name="tx506"/>
            <p:cNvSpPr/>
            <p:nvPr/>
          </p:nvSpPr>
          <p:spPr>
            <a:xfrm>
              <a:off x="3404380" y="5337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507" name="tx507"/>
            <p:cNvSpPr/>
            <p:nvPr/>
          </p:nvSpPr>
          <p:spPr>
            <a:xfrm>
              <a:off x="5340852" y="5339458"/>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47</a:t>
              </a:r>
            </a:p>
          </p:txBody>
        </p:sp>
        <p:sp>
          <p:nvSpPr>
            <p:cNvPr id="508" name="tx508"/>
            <p:cNvSpPr/>
            <p:nvPr/>
          </p:nvSpPr>
          <p:spPr>
            <a:xfrm>
              <a:off x="5824970" y="533793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36</a:t>
              </a:r>
            </a:p>
          </p:txBody>
        </p:sp>
        <p:sp>
          <p:nvSpPr>
            <p:cNvPr id="509" name="tx509"/>
            <p:cNvSpPr/>
            <p:nvPr/>
          </p:nvSpPr>
          <p:spPr>
            <a:xfrm>
              <a:off x="7277325" y="5337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510" name="tx510"/>
            <p:cNvSpPr/>
            <p:nvPr/>
          </p:nvSpPr>
          <p:spPr>
            <a:xfrm>
              <a:off x="4372616" y="5338267"/>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511" name="tx511"/>
            <p:cNvSpPr/>
            <p:nvPr/>
          </p:nvSpPr>
          <p:spPr>
            <a:xfrm>
              <a:off x="4856734" y="5337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48</a:t>
              </a:r>
            </a:p>
          </p:txBody>
        </p:sp>
        <p:sp>
          <p:nvSpPr>
            <p:cNvPr id="512" name="tx512"/>
            <p:cNvSpPr/>
            <p:nvPr/>
          </p:nvSpPr>
          <p:spPr>
            <a:xfrm>
              <a:off x="7761443" y="5337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48</a:t>
              </a:r>
            </a:p>
          </p:txBody>
        </p:sp>
        <p:sp>
          <p:nvSpPr>
            <p:cNvPr id="513" name="tx513"/>
            <p:cNvSpPr/>
            <p:nvPr/>
          </p:nvSpPr>
          <p:spPr>
            <a:xfrm>
              <a:off x="1952026" y="265520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57</a:t>
              </a:r>
            </a:p>
          </p:txBody>
        </p:sp>
        <p:sp>
          <p:nvSpPr>
            <p:cNvPr id="514" name="tx514"/>
            <p:cNvSpPr/>
            <p:nvPr/>
          </p:nvSpPr>
          <p:spPr>
            <a:xfrm>
              <a:off x="5824970" y="4443611"/>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515" name="tx515"/>
            <p:cNvSpPr/>
            <p:nvPr/>
          </p:nvSpPr>
          <p:spPr>
            <a:xfrm>
              <a:off x="1952026" y="220787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24</a:t>
              </a:r>
            </a:p>
          </p:txBody>
        </p:sp>
        <p:sp>
          <p:nvSpPr>
            <p:cNvPr id="516" name="tx516"/>
            <p:cNvSpPr/>
            <p:nvPr/>
          </p:nvSpPr>
          <p:spPr>
            <a:xfrm>
              <a:off x="5852101" y="3995997"/>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a:t>
              </a:r>
            </a:p>
          </p:txBody>
        </p:sp>
        <p:sp>
          <p:nvSpPr>
            <p:cNvPr id="517" name="tx517"/>
            <p:cNvSpPr/>
            <p:nvPr/>
          </p:nvSpPr>
          <p:spPr>
            <a:xfrm>
              <a:off x="7788573" y="3995949"/>
              <a:ext cx="54260"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a:t>
              </a:r>
            </a:p>
          </p:txBody>
        </p:sp>
        <p:sp>
          <p:nvSpPr>
            <p:cNvPr id="518" name="tx518"/>
            <p:cNvSpPr/>
            <p:nvPr/>
          </p:nvSpPr>
          <p:spPr>
            <a:xfrm>
              <a:off x="5824970" y="332619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57</a:t>
              </a:r>
            </a:p>
          </p:txBody>
        </p:sp>
        <p:sp>
          <p:nvSpPr>
            <p:cNvPr id="519" name="tx519"/>
            <p:cNvSpPr/>
            <p:nvPr/>
          </p:nvSpPr>
          <p:spPr>
            <a:xfrm>
              <a:off x="5824970" y="4892130"/>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47</a:t>
              </a:r>
            </a:p>
          </p:txBody>
        </p:sp>
        <p:sp>
          <p:nvSpPr>
            <p:cNvPr id="520" name="tx520"/>
            <p:cNvSpPr/>
            <p:nvPr/>
          </p:nvSpPr>
          <p:spPr>
            <a:xfrm>
              <a:off x="6309088" y="48906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521" name="tx521"/>
            <p:cNvSpPr/>
            <p:nvPr/>
          </p:nvSpPr>
          <p:spPr>
            <a:xfrm>
              <a:off x="7277325" y="489184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41</a:t>
              </a:r>
            </a:p>
          </p:txBody>
        </p:sp>
        <p:sp>
          <p:nvSpPr>
            <p:cNvPr id="522" name="tx522"/>
            <p:cNvSpPr/>
            <p:nvPr/>
          </p:nvSpPr>
          <p:spPr>
            <a:xfrm>
              <a:off x="4372616" y="48906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56</a:t>
              </a:r>
            </a:p>
          </p:txBody>
        </p:sp>
        <p:sp>
          <p:nvSpPr>
            <p:cNvPr id="523" name="tx523"/>
            <p:cNvSpPr/>
            <p:nvPr/>
          </p:nvSpPr>
          <p:spPr>
            <a:xfrm>
              <a:off x="4856734" y="489184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57</a:t>
              </a:r>
            </a:p>
          </p:txBody>
        </p:sp>
        <p:sp>
          <p:nvSpPr>
            <p:cNvPr id="524" name="tx524"/>
            <p:cNvSpPr/>
            <p:nvPr/>
          </p:nvSpPr>
          <p:spPr>
            <a:xfrm>
              <a:off x="7277325" y="4221138"/>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44</a:t>
              </a:r>
            </a:p>
          </p:txBody>
        </p:sp>
        <p:sp>
          <p:nvSpPr>
            <p:cNvPr id="525" name="tx525"/>
            <p:cNvSpPr/>
            <p:nvPr/>
          </p:nvSpPr>
          <p:spPr>
            <a:xfrm>
              <a:off x="5824970"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40</a:t>
              </a:r>
            </a:p>
          </p:txBody>
        </p:sp>
        <p:sp>
          <p:nvSpPr>
            <p:cNvPr id="526" name="tx526"/>
            <p:cNvSpPr/>
            <p:nvPr/>
          </p:nvSpPr>
          <p:spPr>
            <a:xfrm>
              <a:off x="5824970" y="51143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527" name="tx527"/>
            <p:cNvSpPr/>
            <p:nvPr/>
          </p:nvSpPr>
          <p:spPr>
            <a:xfrm>
              <a:off x="7277325" y="511426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31</a:t>
              </a:r>
            </a:p>
          </p:txBody>
        </p:sp>
        <p:sp>
          <p:nvSpPr>
            <p:cNvPr id="528" name="tx528"/>
            <p:cNvSpPr/>
            <p:nvPr/>
          </p:nvSpPr>
          <p:spPr>
            <a:xfrm>
              <a:off x="4372616" y="51143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20</a:t>
              </a:r>
            </a:p>
          </p:txBody>
        </p:sp>
        <p:sp>
          <p:nvSpPr>
            <p:cNvPr id="529" name="tx529"/>
            <p:cNvSpPr/>
            <p:nvPr/>
          </p:nvSpPr>
          <p:spPr>
            <a:xfrm>
              <a:off x="4856734" y="511426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23</a:t>
              </a:r>
            </a:p>
          </p:txBody>
        </p:sp>
        <p:sp>
          <p:nvSpPr>
            <p:cNvPr id="530" name="tx530"/>
            <p:cNvSpPr/>
            <p:nvPr/>
          </p:nvSpPr>
          <p:spPr>
            <a:xfrm>
              <a:off x="5824970" y="556159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34</a:t>
              </a:r>
            </a:p>
          </p:txBody>
        </p:sp>
        <p:sp>
          <p:nvSpPr>
            <p:cNvPr id="531" name="tx531"/>
            <p:cNvSpPr/>
            <p:nvPr/>
          </p:nvSpPr>
          <p:spPr>
            <a:xfrm>
              <a:off x="7304455" y="5564027"/>
              <a:ext cx="54260"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a:t>
              </a:r>
            </a:p>
          </p:txBody>
        </p:sp>
        <p:sp>
          <p:nvSpPr>
            <p:cNvPr id="532" name="tx532"/>
            <p:cNvSpPr/>
            <p:nvPr/>
          </p:nvSpPr>
          <p:spPr>
            <a:xfrm>
              <a:off x="4372616" y="556283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27</a:t>
              </a:r>
            </a:p>
          </p:txBody>
        </p:sp>
        <p:sp>
          <p:nvSpPr>
            <p:cNvPr id="533" name="tx533"/>
            <p:cNvSpPr/>
            <p:nvPr/>
          </p:nvSpPr>
          <p:spPr>
            <a:xfrm>
              <a:off x="4856734" y="556283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22</a:t>
              </a:r>
            </a:p>
          </p:txBody>
        </p:sp>
        <p:sp>
          <p:nvSpPr>
            <p:cNvPr id="534" name="tx534"/>
            <p:cNvSpPr/>
            <p:nvPr/>
          </p:nvSpPr>
          <p:spPr>
            <a:xfrm>
              <a:off x="5824970"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48</a:t>
              </a:r>
            </a:p>
          </p:txBody>
        </p:sp>
        <p:sp>
          <p:nvSpPr>
            <p:cNvPr id="535" name="tx535"/>
            <p:cNvSpPr/>
            <p:nvPr/>
          </p:nvSpPr>
          <p:spPr>
            <a:xfrm>
              <a:off x="8729679" y="44433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26</a:t>
              </a:r>
            </a:p>
          </p:txBody>
        </p:sp>
        <p:sp>
          <p:nvSpPr>
            <p:cNvPr id="536" name="tx536"/>
            <p:cNvSpPr/>
            <p:nvPr/>
          </p:nvSpPr>
          <p:spPr>
            <a:xfrm>
              <a:off x="8729679"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40</a:t>
              </a:r>
            </a:p>
          </p:txBody>
        </p:sp>
        <p:sp>
          <p:nvSpPr>
            <p:cNvPr id="537" name="tx537"/>
            <p:cNvSpPr/>
            <p:nvPr/>
          </p:nvSpPr>
          <p:spPr>
            <a:xfrm>
              <a:off x="8729679" y="310129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13</a:t>
              </a:r>
            </a:p>
          </p:txBody>
        </p:sp>
        <p:sp>
          <p:nvSpPr>
            <p:cNvPr id="538" name="tx538"/>
            <p:cNvSpPr/>
            <p:nvPr/>
          </p:nvSpPr>
          <p:spPr>
            <a:xfrm>
              <a:off x="8729679"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539" name="tx539"/>
            <p:cNvSpPr/>
            <p:nvPr/>
          </p:nvSpPr>
          <p:spPr>
            <a:xfrm>
              <a:off x="8729679" y="33249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30</a:t>
              </a:r>
            </a:p>
          </p:txBody>
        </p:sp>
        <p:sp>
          <p:nvSpPr>
            <p:cNvPr id="540" name="tx540"/>
            <p:cNvSpPr/>
            <p:nvPr/>
          </p:nvSpPr>
          <p:spPr>
            <a:xfrm>
              <a:off x="8729679" y="377228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34</a:t>
              </a:r>
            </a:p>
          </p:txBody>
        </p:sp>
        <p:sp>
          <p:nvSpPr>
            <p:cNvPr id="541" name="tx541"/>
            <p:cNvSpPr/>
            <p:nvPr/>
          </p:nvSpPr>
          <p:spPr>
            <a:xfrm>
              <a:off x="8729679"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542" name="tx542"/>
            <p:cNvSpPr/>
            <p:nvPr/>
          </p:nvSpPr>
          <p:spPr>
            <a:xfrm>
              <a:off x="1401077" y="845203"/>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543" name="tx543"/>
            <p:cNvSpPr/>
            <p:nvPr/>
          </p:nvSpPr>
          <p:spPr>
            <a:xfrm>
              <a:off x="1829233" y="825721"/>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544" name="tx544"/>
            <p:cNvSpPr/>
            <p:nvPr/>
          </p:nvSpPr>
          <p:spPr>
            <a:xfrm>
              <a:off x="2347567" y="847604"/>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545" name="tx545"/>
            <p:cNvSpPr/>
            <p:nvPr/>
          </p:nvSpPr>
          <p:spPr>
            <a:xfrm>
              <a:off x="2831685" y="846185"/>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546" name="tx546"/>
            <p:cNvSpPr/>
            <p:nvPr/>
          </p:nvSpPr>
          <p:spPr>
            <a:xfrm>
              <a:off x="3343716" y="846185"/>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547" name="tx547"/>
            <p:cNvSpPr/>
            <p:nvPr/>
          </p:nvSpPr>
          <p:spPr>
            <a:xfrm>
              <a:off x="3771899" y="825394"/>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548" name="tx548"/>
            <p:cNvSpPr/>
            <p:nvPr/>
          </p:nvSpPr>
          <p:spPr>
            <a:xfrm>
              <a:off x="4271624"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549" name="tx549"/>
            <p:cNvSpPr/>
            <p:nvPr/>
          </p:nvSpPr>
          <p:spPr>
            <a:xfrm>
              <a:off x="4752605" y="845203"/>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550" name="tx550"/>
            <p:cNvSpPr/>
            <p:nvPr/>
          </p:nvSpPr>
          <p:spPr>
            <a:xfrm>
              <a:off x="5273967" y="847604"/>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551" name="tx551"/>
            <p:cNvSpPr/>
            <p:nvPr/>
          </p:nvSpPr>
          <p:spPr>
            <a:xfrm>
              <a:off x="5748808" y="84520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552" name="tx552"/>
            <p:cNvSpPr/>
            <p:nvPr/>
          </p:nvSpPr>
          <p:spPr>
            <a:xfrm>
              <a:off x="6208097"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553" name="tx553"/>
            <p:cNvSpPr/>
            <p:nvPr/>
          </p:nvSpPr>
          <p:spPr>
            <a:xfrm>
              <a:off x="6698408" y="84520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554" name="tx554"/>
            <p:cNvSpPr/>
            <p:nvPr/>
          </p:nvSpPr>
          <p:spPr>
            <a:xfrm>
              <a:off x="7176333"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555" name="tx555"/>
            <p:cNvSpPr/>
            <p:nvPr/>
          </p:nvSpPr>
          <p:spPr>
            <a:xfrm>
              <a:off x="7707027" y="847932"/>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556" name="tx556"/>
            <p:cNvSpPr/>
            <p:nvPr/>
          </p:nvSpPr>
          <p:spPr>
            <a:xfrm>
              <a:off x="8122768" y="824412"/>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557" name="tx557"/>
            <p:cNvSpPr/>
            <p:nvPr/>
          </p:nvSpPr>
          <p:spPr>
            <a:xfrm>
              <a:off x="8641102" y="846622"/>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558" name="tx558"/>
            <p:cNvSpPr/>
            <p:nvPr/>
          </p:nvSpPr>
          <p:spPr>
            <a:xfrm>
              <a:off x="508103" y="5542314"/>
              <a:ext cx="298698"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South</a:t>
              </a:r>
            </a:p>
          </p:txBody>
        </p:sp>
        <p:sp>
          <p:nvSpPr>
            <p:cNvPr id="559" name="tx559"/>
            <p:cNvSpPr/>
            <p:nvPr/>
          </p:nvSpPr>
          <p:spPr>
            <a:xfrm>
              <a:off x="838557" y="5542314"/>
              <a:ext cx="330510"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Sudan</a:t>
              </a:r>
            </a:p>
          </p:txBody>
        </p:sp>
        <p:sp>
          <p:nvSpPr>
            <p:cNvPr id="560" name="tx560"/>
            <p:cNvSpPr/>
            <p:nvPr/>
          </p:nvSpPr>
          <p:spPr>
            <a:xfrm>
              <a:off x="813163" y="5297387"/>
              <a:ext cx="355903"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Angola</a:t>
              </a:r>
            </a:p>
          </p:txBody>
        </p:sp>
        <p:sp>
          <p:nvSpPr>
            <p:cNvPr id="561" name="tx561"/>
            <p:cNvSpPr/>
            <p:nvPr/>
          </p:nvSpPr>
          <p:spPr>
            <a:xfrm>
              <a:off x="756125" y="5094986"/>
              <a:ext cx="412942"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Somalia</a:t>
              </a:r>
            </a:p>
          </p:txBody>
        </p:sp>
        <p:sp>
          <p:nvSpPr>
            <p:cNvPr id="562" name="tx562"/>
            <p:cNvSpPr/>
            <p:nvPr/>
          </p:nvSpPr>
          <p:spPr>
            <a:xfrm>
              <a:off x="540082" y="4850058"/>
              <a:ext cx="628984"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Madagascar</a:t>
              </a:r>
            </a:p>
          </p:txBody>
        </p:sp>
        <p:sp>
          <p:nvSpPr>
            <p:cNvPr id="563" name="tx563"/>
            <p:cNvSpPr/>
            <p:nvPr/>
          </p:nvSpPr>
          <p:spPr>
            <a:xfrm>
              <a:off x="546445" y="4647658"/>
              <a:ext cx="298698"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South</a:t>
              </a:r>
            </a:p>
          </p:txBody>
        </p:sp>
        <p:sp>
          <p:nvSpPr>
            <p:cNvPr id="564" name="tx564"/>
            <p:cNvSpPr/>
            <p:nvPr/>
          </p:nvSpPr>
          <p:spPr>
            <a:xfrm>
              <a:off x="876899" y="4647714"/>
              <a:ext cx="292168" cy="8455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Africa</a:t>
              </a:r>
            </a:p>
          </p:txBody>
        </p:sp>
        <p:sp>
          <p:nvSpPr>
            <p:cNvPr id="565" name="tx565"/>
            <p:cNvSpPr/>
            <p:nvPr/>
          </p:nvSpPr>
          <p:spPr>
            <a:xfrm>
              <a:off x="705393" y="4423994"/>
              <a:ext cx="463674"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Comoros</a:t>
              </a:r>
            </a:p>
          </p:txBody>
        </p:sp>
        <p:sp>
          <p:nvSpPr>
            <p:cNvPr id="566" name="tx566"/>
            <p:cNvSpPr/>
            <p:nvPr/>
          </p:nvSpPr>
          <p:spPr>
            <a:xfrm>
              <a:off x="514689" y="4180406"/>
              <a:ext cx="654378" cy="10453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Mozambique</a:t>
              </a:r>
            </a:p>
          </p:txBody>
        </p:sp>
        <p:sp>
          <p:nvSpPr>
            <p:cNvPr id="567" name="tx567"/>
            <p:cNvSpPr/>
            <p:nvPr/>
          </p:nvSpPr>
          <p:spPr>
            <a:xfrm>
              <a:off x="844975" y="3955402"/>
              <a:ext cx="324091"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Kenya</a:t>
              </a:r>
            </a:p>
          </p:txBody>
        </p:sp>
        <p:sp>
          <p:nvSpPr>
            <p:cNvPr id="568" name="tx568"/>
            <p:cNvSpPr/>
            <p:nvPr/>
          </p:nvSpPr>
          <p:spPr>
            <a:xfrm>
              <a:off x="749818" y="3754453"/>
              <a:ext cx="419248"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Namibia</a:t>
              </a:r>
            </a:p>
          </p:txBody>
        </p:sp>
        <p:sp>
          <p:nvSpPr>
            <p:cNvPr id="569" name="tx569"/>
            <p:cNvSpPr/>
            <p:nvPr/>
          </p:nvSpPr>
          <p:spPr>
            <a:xfrm>
              <a:off x="756013" y="3509414"/>
              <a:ext cx="413053" cy="10453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Ethiopia</a:t>
              </a:r>
            </a:p>
          </p:txBody>
        </p:sp>
        <p:sp>
          <p:nvSpPr>
            <p:cNvPr id="570" name="tx570"/>
            <p:cNvSpPr/>
            <p:nvPr/>
          </p:nvSpPr>
          <p:spPr>
            <a:xfrm>
              <a:off x="762320" y="3307125"/>
              <a:ext cx="406747"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Lesotho</a:t>
              </a:r>
            </a:p>
          </p:txBody>
        </p:sp>
        <p:sp>
          <p:nvSpPr>
            <p:cNvPr id="571" name="tx571"/>
            <p:cNvSpPr/>
            <p:nvPr/>
          </p:nvSpPr>
          <p:spPr>
            <a:xfrm>
              <a:off x="743456" y="3083461"/>
              <a:ext cx="425611"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Eswatini</a:t>
              </a:r>
            </a:p>
          </p:txBody>
        </p:sp>
        <p:sp>
          <p:nvSpPr>
            <p:cNvPr id="572" name="tx572"/>
            <p:cNvSpPr/>
            <p:nvPr/>
          </p:nvSpPr>
          <p:spPr>
            <a:xfrm>
              <a:off x="698863" y="2859797"/>
              <a:ext cx="470203"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Tanzania</a:t>
              </a:r>
            </a:p>
          </p:txBody>
        </p:sp>
        <p:sp>
          <p:nvSpPr>
            <p:cNvPr id="573" name="tx573"/>
            <p:cNvSpPr/>
            <p:nvPr/>
          </p:nvSpPr>
          <p:spPr>
            <a:xfrm>
              <a:off x="667107" y="2636133"/>
              <a:ext cx="501960"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Botswana</a:t>
              </a:r>
            </a:p>
          </p:txBody>
        </p:sp>
        <p:sp>
          <p:nvSpPr>
            <p:cNvPr id="574" name="tx574"/>
            <p:cNvSpPr/>
            <p:nvPr/>
          </p:nvSpPr>
          <p:spPr>
            <a:xfrm>
              <a:off x="787937" y="2412469"/>
              <a:ext cx="381130"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Zambia</a:t>
              </a:r>
            </a:p>
          </p:txBody>
        </p:sp>
        <p:sp>
          <p:nvSpPr>
            <p:cNvPr id="575" name="tx575"/>
            <p:cNvSpPr/>
            <p:nvPr/>
          </p:nvSpPr>
          <p:spPr>
            <a:xfrm>
              <a:off x="832418" y="2188805"/>
              <a:ext cx="336649"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Eritrea</a:t>
              </a:r>
            </a:p>
          </p:txBody>
        </p:sp>
        <p:sp>
          <p:nvSpPr>
            <p:cNvPr id="576" name="tx576"/>
            <p:cNvSpPr/>
            <p:nvPr/>
          </p:nvSpPr>
          <p:spPr>
            <a:xfrm>
              <a:off x="813387" y="1965141"/>
              <a:ext cx="355680"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Malawi</a:t>
              </a:r>
            </a:p>
          </p:txBody>
        </p:sp>
        <p:sp>
          <p:nvSpPr>
            <p:cNvPr id="577" name="tx577"/>
            <p:cNvSpPr/>
            <p:nvPr/>
          </p:nvSpPr>
          <p:spPr>
            <a:xfrm>
              <a:off x="775101" y="1741477"/>
              <a:ext cx="393966"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Burundi</a:t>
              </a:r>
            </a:p>
          </p:txBody>
        </p:sp>
        <p:sp>
          <p:nvSpPr>
            <p:cNvPr id="578" name="tx578"/>
            <p:cNvSpPr/>
            <p:nvPr/>
          </p:nvSpPr>
          <p:spPr>
            <a:xfrm>
              <a:off x="768682" y="1495098"/>
              <a:ext cx="400384"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Uganda</a:t>
              </a:r>
            </a:p>
          </p:txBody>
        </p:sp>
        <p:sp>
          <p:nvSpPr>
            <p:cNvPr id="579" name="tx579"/>
            <p:cNvSpPr/>
            <p:nvPr/>
          </p:nvSpPr>
          <p:spPr>
            <a:xfrm>
              <a:off x="641825" y="1294149"/>
              <a:ext cx="527242"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Zimbabwe</a:t>
              </a:r>
            </a:p>
          </p:txBody>
        </p:sp>
        <p:sp>
          <p:nvSpPr>
            <p:cNvPr id="580" name="tx580"/>
            <p:cNvSpPr/>
            <p:nvPr/>
          </p:nvSpPr>
          <p:spPr>
            <a:xfrm>
              <a:off x="749707" y="1070484"/>
              <a:ext cx="419360"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Rwanda</a:t>
              </a:r>
            </a:p>
          </p:txBody>
        </p:sp>
        <p:sp>
          <p:nvSpPr>
            <p:cNvPr id="581" name="tx581"/>
            <p:cNvSpPr/>
            <p:nvPr/>
          </p:nvSpPr>
          <p:spPr>
            <a:xfrm>
              <a:off x="3242351"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582" name="pic582"/>
            <p:cNvPicPr/>
            <p:nvPr/>
          </p:nvPicPr>
          <p:blipFill>
            <a:blip r:embed="rId2" cstate="print"/>
            <a:stretch>
              <a:fillRect/>
            </a:stretch>
          </p:blipFill>
          <p:spPr>
            <a:xfrm>
              <a:off x="4903756" y="5941007"/>
              <a:ext cx="2160000" cy="219455"/>
            </a:xfrm>
            <a:prstGeom prst="rect">
              <a:avLst/>
            </a:prstGeom>
          </p:spPr>
        </p:pic>
        <p:sp>
          <p:nvSpPr>
            <p:cNvPr id="583" name="pl583"/>
            <p:cNvSpPr/>
            <p:nvPr/>
          </p:nvSpPr>
          <p:spPr>
            <a:xfrm>
              <a:off x="490735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84" name="pl584"/>
            <p:cNvSpPr/>
            <p:nvPr/>
          </p:nvSpPr>
          <p:spPr>
            <a:xfrm>
              <a:off x="619903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85" name="pl585"/>
            <p:cNvSpPr/>
            <p:nvPr/>
          </p:nvSpPr>
          <p:spPr>
            <a:xfrm>
              <a:off x="641431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86" name="pl586"/>
            <p:cNvSpPr/>
            <p:nvPr/>
          </p:nvSpPr>
          <p:spPr>
            <a:xfrm>
              <a:off x="662959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87" name="pl587"/>
            <p:cNvSpPr/>
            <p:nvPr/>
          </p:nvSpPr>
          <p:spPr>
            <a:xfrm>
              <a:off x="684487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88" name="pl588"/>
            <p:cNvSpPr/>
            <p:nvPr/>
          </p:nvSpPr>
          <p:spPr>
            <a:xfrm>
              <a:off x="7060156"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89" name="pl589"/>
            <p:cNvSpPr/>
            <p:nvPr/>
          </p:nvSpPr>
          <p:spPr>
            <a:xfrm>
              <a:off x="490735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90" name="pl590"/>
            <p:cNvSpPr/>
            <p:nvPr/>
          </p:nvSpPr>
          <p:spPr>
            <a:xfrm>
              <a:off x="619903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91" name="pl591"/>
            <p:cNvSpPr/>
            <p:nvPr/>
          </p:nvSpPr>
          <p:spPr>
            <a:xfrm>
              <a:off x="641431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92" name="pl592"/>
            <p:cNvSpPr/>
            <p:nvPr/>
          </p:nvSpPr>
          <p:spPr>
            <a:xfrm>
              <a:off x="662959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93" name="pl593"/>
            <p:cNvSpPr/>
            <p:nvPr/>
          </p:nvSpPr>
          <p:spPr>
            <a:xfrm>
              <a:off x="684487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94" name="pl594"/>
            <p:cNvSpPr/>
            <p:nvPr/>
          </p:nvSpPr>
          <p:spPr>
            <a:xfrm>
              <a:off x="7060156"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95" name="tx595"/>
            <p:cNvSpPr/>
            <p:nvPr/>
          </p:nvSpPr>
          <p:spPr>
            <a:xfrm>
              <a:off x="4876279"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596" name="tx596"/>
            <p:cNvSpPr/>
            <p:nvPr/>
          </p:nvSpPr>
          <p:spPr>
            <a:xfrm>
              <a:off x="613688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597" name="tx597"/>
            <p:cNvSpPr/>
            <p:nvPr/>
          </p:nvSpPr>
          <p:spPr>
            <a:xfrm>
              <a:off x="635216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598" name="tx598"/>
            <p:cNvSpPr/>
            <p:nvPr/>
          </p:nvSpPr>
          <p:spPr>
            <a:xfrm>
              <a:off x="656744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599" name="tx599"/>
            <p:cNvSpPr/>
            <p:nvPr/>
          </p:nvSpPr>
          <p:spPr>
            <a:xfrm>
              <a:off x="6782721"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600" name="tx600"/>
            <p:cNvSpPr/>
            <p:nvPr/>
          </p:nvSpPr>
          <p:spPr>
            <a:xfrm>
              <a:off x="6966923"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601" name="tx601"/>
            <p:cNvSpPr/>
            <p:nvPr/>
          </p:nvSpPr>
          <p:spPr>
            <a:xfrm>
              <a:off x="1231697" y="398022"/>
              <a:ext cx="321487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by country, ESAR, 2025</a:t>
              </a:r>
            </a:p>
          </p:txBody>
        </p:sp>
        <p:sp>
          <p:nvSpPr>
            <p:cNvPr id="602" name="tx602"/>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03" name="tx603"/>
            <p:cNvSpPr/>
            <p:nvPr/>
          </p:nvSpPr>
          <p:spPr>
            <a:xfrm>
              <a:off x="4551678" y="6568567"/>
              <a:ext cx="45227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crude average coverage across all vaccines.</a:t>
              </a:r>
            </a:p>
          </p:txBody>
        </p:sp>
      </p:grpSp>
      <p:sp>
        <p:nvSpPr>
          <p:cNvPr id="60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vaccine coverage by country and vaccine in 2025.
In 2025, 12 out of 21 countries achieved coverage of 90% or higher in at least one vaccine.
Rwanda had the highest percentage of vaccines (100%) in the national immunization schedule with coverage of at least 90%, followed by Eritrea (73%).
9 countries had not achieved 90% coverage of any vaccine (Angola, Burundi, Comoros, Ethiopia, Lesotho, Madagascar, Somalia, South Africa, and South Sudan).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28590" y="3887449"/>
              <a:ext cx="7516323" cy="0"/>
            </a:xfrm>
            <a:custGeom>
              <a:avLst/>
              <a:gdLst/>
              <a:ahLst/>
              <a:cxnLst/>
              <a:rect l="0" t="0" r="0" b="0"/>
              <a:pathLst>
                <a:path w="7516323">
                  <a:moveTo>
                    <a:pt x="0" y="0"/>
                  </a:moveTo>
                  <a:lnTo>
                    <a:pt x="7516323" y="0"/>
                  </a:lnTo>
                  <a:lnTo>
                    <a:pt x="751632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28590" y="3312394"/>
              <a:ext cx="7516323" cy="0"/>
            </a:xfrm>
            <a:custGeom>
              <a:avLst/>
              <a:gdLst/>
              <a:ahLst/>
              <a:cxnLst/>
              <a:rect l="0" t="0" r="0" b="0"/>
              <a:pathLst>
                <a:path w="7516323">
                  <a:moveTo>
                    <a:pt x="0" y="0"/>
                  </a:moveTo>
                  <a:lnTo>
                    <a:pt x="7516323" y="0"/>
                  </a:lnTo>
                  <a:lnTo>
                    <a:pt x="751632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28590" y="2737340"/>
              <a:ext cx="7516323" cy="0"/>
            </a:xfrm>
            <a:custGeom>
              <a:avLst/>
              <a:gdLst/>
              <a:ahLst/>
              <a:cxnLst/>
              <a:rect l="0" t="0" r="0" b="0"/>
              <a:pathLst>
                <a:path w="7516323">
                  <a:moveTo>
                    <a:pt x="0" y="0"/>
                  </a:moveTo>
                  <a:lnTo>
                    <a:pt x="7516323" y="0"/>
                  </a:lnTo>
                  <a:lnTo>
                    <a:pt x="751632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28590" y="2162285"/>
              <a:ext cx="7516323" cy="0"/>
            </a:xfrm>
            <a:custGeom>
              <a:avLst/>
              <a:gdLst/>
              <a:ahLst/>
              <a:cxnLst/>
              <a:rect l="0" t="0" r="0" b="0"/>
              <a:pathLst>
                <a:path w="7516323">
                  <a:moveTo>
                    <a:pt x="0" y="0"/>
                  </a:moveTo>
                  <a:lnTo>
                    <a:pt x="7516323" y="0"/>
                  </a:lnTo>
                  <a:lnTo>
                    <a:pt x="751632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28590" y="4174976"/>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28590" y="3599922"/>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28590" y="3024867"/>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28590" y="2449813"/>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28590" y="1874758"/>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88961"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808077"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127194"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46310"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50160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65426"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29249"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93072"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56895"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20719"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84542"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370241" y="3431335"/>
              <a:ext cx="237440" cy="743641"/>
            </a:xfrm>
            <a:prstGeom prst="rect">
              <a:avLst/>
            </a:prstGeom>
            <a:solidFill>
              <a:srgbClr val="1CABE2">
                <a:alpha val="100000"/>
              </a:srgbClr>
            </a:solidFill>
          </p:spPr>
          <p:txBody>
            <a:bodyPr/>
            <a:lstStyle/>
            <a:p>
              <a:endParaRPr/>
            </a:p>
          </p:txBody>
        </p:sp>
        <p:sp>
          <p:nvSpPr>
            <p:cNvPr id="26" name="rc26"/>
            <p:cNvSpPr/>
            <p:nvPr/>
          </p:nvSpPr>
          <p:spPr>
            <a:xfrm>
              <a:off x="1634064" y="3460074"/>
              <a:ext cx="237440" cy="714901"/>
            </a:xfrm>
            <a:prstGeom prst="rect">
              <a:avLst/>
            </a:prstGeom>
            <a:solidFill>
              <a:srgbClr val="1CABE2">
                <a:alpha val="100000"/>
              </a:srgbClr>
            </a:solidFill>
          </p:spPr>
          <p:txBody>
            <a:bodyPr/>
            <a:lstStyle/>
            <a:p>
              <a:endParaRPr/>
            </a:p>
          </p:txBody>
        </p:sp>
        <p:sp>
          <p:nvSpPr>
            <p:cNvPr id="27" name="rc27"/>
            <p:cNvSpPr/>
            <p:nvPr/>
          </p:nvSpPr>
          <p:spPr>
            <a:xfrm>
              <a:off x="1897887" y="3508171"/>
              <a:ext cx="237440" cy="666805"/>
            </a:xfrm>
            <a:prstGeom prst="rect">
              <a:avLst/>
            </a:prstGeom>
            <a:solidFill>
              <a:srgbClr val="1CABE2">
                <a:alpha val="100000"/>
              </a:srgbClr>
            </a:solidFill>
          </p:spPr>
          <p:txBody>
            <a:bodyPr/>
            <a:lstStyle/>
            <a:p>
              <a:endParaRPr/>
            </a:p>
          </p:txBody>
        </p:sp>
        <p:sp>
          <p:nvSpPr>
            <p:cNvPr id="28" name="rc28"/>
            <p:cNvSpPr/>
            <p:nvPr/>
          </p:nvSpPr>
          <p:spPr>
            <a:xfrm>
              <a:off x="2161711" y="3547269"/>
              <a:ext cx="237440" cy="627707"/>
            </a:xfrm>
            <a:prstGeom prst="rect">
              <a:avLst/>
            </a:prstGeom>
            <a:solidFill>
              <a:srgbClr val="1CABE2">
                <a:alpha val="100000"/>
              </a:srgbClr>
            </a:solidFill>
          </p:spPr>
          <p:txBody>
            <a:bodyPr/>
            <a:lstStyle/>
            <a:p>
              <a:endParaRPr/>
            </a:p>
          </p:txBody>
        </p:sp>
        <p:sp>
          <p:nvSpPr>
            <p:cNvPr id="29" name="rc29"/>
            <p:cNvSpPr/>
            <p:nvPr/>
          </p:nvSpPr>
          <p:spPr>
            <a:xfrm>
              <a:off x="2425534" y="3557429"/>
              <a:ext cx="237440" cy="617546"/>
            </a:xfrm>
            <a:prstGeom prst="rect">
              <a:avLst/>
            </a:prstGeom>
            <a:solidFill>
              <a:srgbClr val="1CABE2">
                <a:alpha val="100000"/>
              </a:srgbClr>
            </a:solidFill>
          </p:spPr>
          <p:txBody>
            <a:bodyPr/>
            <a:lstStyle/>
            <a:p>
              <a:endParaRPr/>
            </a:p>
          </p:txBody>
        </p:sp>
        <p:sp>
          <p:nvSpPr>
            <p:cNvPr id="30" name="rc30"/>
            <p:cNvSpPr/>
            <p:nvPr/>
          </p:nvSpPr>
          <p:spPr>
            <a:xfrm>
              <a:off x="2689357" y="3543135"/>
              <a:ext cx="237440" cy="631841"/>
            </a:xfrm>
            <a:prstGeom prst="rect">
              <a:avLst/>
            </a:prstGeom>
            <a:solidFill>
              <a:srgbClr val="1CABE2">
                <a:alpha val="100000"/>
              </a:srgbClr>
            </a:solidFill>
          </p:spPr>
          <p:txBody>
            <a:bodyPr/>
            <a:lstStyle/>
            <a:p>
              <a:endParaRPr/>
            </a:p>
          </p:txBody>
        </p:sp>
        <p:sp>
          <p:nvSpPr>
            <p:cNvPr id="31" name="rc31"/>
            <p:cNvSpPr/>
            <p:nvPr/>
          </p:nvSpPr>
          <p:spPr>
            <a:xfrm>
              <a:off x="2953180" y="3590921"/>
              <a:ext cx="237440" cy="584054"/>
            </a:xfrm>
            <a:prstGeom prst="rect">
              <a:avLst/>
            </a:prstGeom>
            <a:solidFill>
              <a:srgbClr val="1CABE2">
                <a:alpha val="100000"/>
              </a:srgbClr>
            </a:solidFill>
          </p:spPr>
          <p:txBody>
            <a:bodyPr/>
            <a:lstStyle/>
            <a:p>
              <a:endParaRPr/>
            </a:p>
          </p:txBody>
        </p:sp>
        <p:sp>
          <p:nvSpPr>
            <p:cNvPr id="32" name="rc32"/>
            <p:cNvSpPr/>
            <p:nvPr/>
          </p:nvSpPr>
          <p:spPr>
            <a:xfrm>
              <a:off x="3217003" y="3632537"/>
              <a:ext cx="237440" cy="542439"/>
            </a:xfrm>
            <a:prstGeom prst="rect">
              <a:avLst/>
            </a:prstGeom>
            <a:solidFill>
              <a:srgbClr val="1CABE2">
                <a:alpha val="100000"/>
              </a:srgbClr>
            </a:solidFill>
          </p:spPr>
          <p:txBody>
            <a:bodyPr/>
            <a:lstStyle/>
            <a:p>
              <a:endParaRPr/>
            </a:p>
          </p:txBody>
        </p:sp>
        <p:sp>
          <p:nvSpPr>
            <p:cNvPr id="33" name="rc33"/>
            <p:cNvSpPr/>
            <p:nvPr/>
          </p:nvSpPr>
          <p:spPr>
            <a:xfrm>
              <a:off x="3480827" y="3600339"/>
              <a:ext cx="237440" cy="574637"/>
            </a:xfrm>
            <a:prstGeom prst="rect">
              <a:avLst/>
            </a:prstGeom>
            <a:solidFill>
              <a:srgbClr val="1CABE2">
                <a:alpha val="100000"/>
              </a:srgbClr>
            </a:solidFill>
          </p:spPr>
          <p:txBody>
            <a:bodyPr/>
            <a:lstStyle/>
            <a:p>
              <a:endParaRPr/>
            </a:p>
          </p:txBody>
        </p:sp>
        <p:sp>
          <p:nvSpPr>
            <p:cNvPr id="34" name="rc34"/>
            <p:cNvSpPr/>
            <p:nvPr/>
          </p:nvSpPr>
          <p:spPr>
            <a:xfrm>
              <a:off x="3744650" y="3637946"/>
              <a:ext cx="237440" cy="537030"/>
            </a:xfrm>
            <a:prstGeom prst="rect">
              <a:avLst/>
            </a:prstGeom>
            <a:solidFill>
              <a:srgbClr val="1CABE2">
                <a:alpha val="100000"/>
              </a:srgbClr>
            </a:solidFill>
          </p:spPr>
          <p:txBody>
            <a:bodyPr/>
            <a:lstStyle/>
            <a:p>
              <a:endParaRPr/>
            </a:p>
          </p:txBody>
        </p:sp>
        <p:sp>
          <p:nvSpPr>
            <p:cNvPr id="35" name="rc35"/>
            <p:cNvSpPr/>
            <p:nvPr/>
          </p:nvSpPr>
          <p:spPr>
            <a:xfrm>
              <a:off x="4008473" y="3668161"/>
              <a:ext cx="237440" cy="506814"/>
            </a:xfrm>
            <a:prstGeom prst="rect">
              <a:avLst/>
            </a:prstGeom>
            <a:solidFill>
              <a:srgbClr val="1CABE2">
                <a:alpha val="100000"/>
              </a:srgbClr>
            </a:solidFill>
          </p:spPr>
          <p:txBody>
            <a:bodyPr/>
            <a:lstStyle/>
            <a:p>
              <a:endParaRPr/>
            </a:p>
          </p:txBody>
        </p:sp>
        <p:sp>
          <p:nvSpPr>
            <p:cNvPr id="36" name="rc36"/>
            <p:cNvSpPr/>
            <p:nvPr/>
          </p:nvSpPr>
          <p:spPr>
            <a:xfrm>
              <a:off x="4272296" y="3690587"/>
              <a:ext cx="237440" cy="484388"/>
            </a:xfrm>
            <a:prstGeom prst="rect">
              <a:avLst/>
            </a:prstGeom>
            <a:solidFill>
              <a:srgbClr val="1CABE2">
                <a:alpha val="100000"/>
              </a:srgbClr>
            </a:solidFill>
          </p:spPr>
          <p:txBody>
            <a:bodyPr/>
            <a:lstStyle/>
            <a:p>
              <a:endParaRPr/>
            </a:p>
          </p:txBody>
        </p:sp>
        <p:sp>
          <p:nvSpPr>
            <p:cNvPr id="37" name="rc37"/>
            <p:cNvSpPr/>
            <p:nvPr/>
          </p:nvSpPr>
          <p:spPr>
            <a:xfrm>
              <a:off x="4536120" y="3626636"/>
              <a:ext cx="237440" cy="548339"/>
            </a:xfrm>
            <a:prstGeom prst="rect">
              <a:avLst/>
            </a:prstGeom>
            <a:solidFill>
              <a:srgbClr val="1CABE2">
                <a:alpha val="100000"/>
              </a:srgbClr>
            </a:solidFill>
          </p:spPr>
          <p:txBody>
            <a:bodyPr/>
            <a:lstStyle/>
            <a:p>
              <a:endParaRPr/>
            </a:p>
          </p:txBody>
        </p:sp>
        <p:sp>
          <p:nvSpPr>
            <p:cNvPr id="38" name="rc38"/>
            <p:cNvSpPr/>
            <p:nvPr/>
          </p:nvSpPr>
          <p:spPr>
            <a:xfrm>
              <a:off x="4799943" y="3563202"/>
              <a:ext cx="237440" cy="611773"/>
            </a:xfrm>
            <a:prstGeom prst="rect">
              <a:avLst/>
            </a:prstGeom>
            <a:solidFill>
              <a:srgbClr val="1CABE2">
                <a:alpha val="100000"/>
              </a:srgbClr>
            </a:solidFill>
          </p:spPr>
          <p:txBody>
            <a:bodyPr/>
            <a:lstStyle/>
            <a:p>
              <a:endParaRPr/>
            </a:p>
          </p:txBody>
        </p:sp>
        <p:sp>
          <p:nvSpPr>
            <p:cNvPr id="39" name="rc39"/>
            <p:cNvSpPr/>
            <p:nvPr/>
          </p:nvSpPr>
          <p:spPr>
            <a:xfrm>
              <a:off x="5063766" y="3644928"/>
              <a:ext cx="237440" cy="530048"/>
            </a:xfrm>
            <a:prstGeom prst="rect">
              <a:avLst/>
            </a:prstGeom>
            <a:solidFill>
              <a:srgbClr val="1CABE2">
                <a:alpha val="100000"/>
              </a:srgbClr>
            </a:solidFill>
          </p:spPr>
          <p:txBody>
            <a:bodyPr/>
            <a:lstStyle/>
            <a:p>
              <a:endParaRPr/>
            </a:p>
          </p:txBody>
        </p:sp>
        <p:sp>
          <p:nvSpPr>
            <p:cNvPr id="40" name="rc40"/>
            <p:cNvSpPr/>
            <p:nvPr/>
          </p:nvSpPr>
          <p:spPr>
            <a:xfrm>
              <a:off x="5327589" y="3625165"/>
              <a:ext cx="237440" cy="549811"/>
            </a:xfrm>
            <a:prstGeom prst="rect">
              <a:avLst/>
            </a:prstGeom>
            <a:solidFill>
              <a:srgbClr val="1CABE2">
                <a:alpha val="100000"/>
              </a:srgbClr>
            </a:solidFill>
          </p:spPr>
          <p:txBody>
            <a:bodyPr/>
            <a:lstStyle/>
            <a:p>
              <a:endParaRPr/>
            </a:p>
          </p:txBody>
        </p:sp>
        <p:sp>
          <p:nvSpPr>
            <p:cNvPr id="41" name="rc41"/>
            <p:cNvSpPr/>
            <p:nvPr/>
          </p:nvSpPr>
          <p:spPr>
            <a:xfrm>
              <a:off x="5591412" y="3600531"/>
              <a:ext cx="237440" cy="574445"/>
            </a:xfrm>
            <a:prstGeom prst="rect">
              <a:avLst/>
            </a:prstGeom>
            <a:solidFill>
              <a:srgbClr val="1CABE2">
                <a:alpha val="100000"/>
              </a:srgbClr>
            </a:solidFill>
          </p:spPr>
          <p:txBody>
            <a:bodyPr/>
            <a:lstStyle/>
            <a:p>
              <a:endParaRPr/>
            </a:p>
          </p:txBody>
        </p:sp>
        <p:sp>
          <p:nvSpPr>
            <p:cNvPr id="42" name="rc42"/>
            <p:cNvSpPr/>
            <p:nvPr/>
          </p:nvSpPr>
          <p:spPr>
            <a:xfrm>
              <a:off x="5855236" y="3555919"/>
              <a:ext cx="237440" cy="619056"/>
            </a:xfrm>
            <a:prstGeom prst="rect">
              <a:avLst/>
            </a:prstGeom>
            <a:solidFill>
              <a:srgbClr val="1CABE2">
                <a:alpha val="100000"/>
              </a:srgbClr>
            </a:solidFill>
          </p:spPr>
          <p:txBody>
            <a:bodyPr/>
            <a:lstStyle/>
            <a:p>
              <a:endParaRPr/>
            </a:p>
          </p:txBody>
        </p:sp>
        <p:sp>
          <p:nvSpPr>
            <p:cNvPr id="43" name="rc43"/>
            <p:cNvSpPr/>
            <p:nvPr/>
          </p:nvSpPr>
          <p:spPr>
            <a:xfrm>
              <a:off x="6119059" y="3600701"/>
              <a:ext cx="237440" cy="574275"/>
            </a:xfrm>
            <a:prstGeom prst="rect">
              <a:avLst/>
            </a:prstGeom>
            <a:solidFill>
              <a:srgbClr val="1CABE2">
                <a:alpha val="100000"/>
              </a:srgbClr>
            </a:solidFill>
          </p:spPr>
          <p:txBody>
            <a:bodyPr/>
            <a:lstStyle/>
            <a:p>
              <a:endParaRPr/>
            </a:p>
          </p:txBody>
        </p:sp>
        <p:sp>
          <p:nvSpPr>
            <p:cNvPr id="44" name="rc44"/>
            <p:cNvSpPr/>
            <p:nvPr/>
          </p:nvSpPr>
          <p:spPr>
            <a:xfrm>
              <a:off x="6382882" y="3608811"/>
              <a:ext cx="237440" cy="566165"/>
            </a:xfrm>
            <a:prstGeom prst="rect">
              <a:avLst/>
            </a:prstGeom>
            <a:solidFill>
              <a:srgbClr val="1CABE2">
                <a:alpha val="100000"/>
              </a:srgbClr>
            </a:solidFill>
          </p:spPr>
          <p:txBody>
            <a:bodyPr/>
            <a:lstStyle/>
            <a:p>
              <a:endParaRPr/>
            </a:p>
          </p:txBody>
        </p:sp>
        <p:sp>
          <p:nvSpPr>
            <p:cNvPr id="45" name="rc45"/>
            <p:cNvSpPr/>
            <p:nvPr/>
          </p:nvSpPr>
          <p:spPr>
            <a:xfrm>
              <a:off x="6646705" y="3551102"/>
              <a:ext cx="237440" cy="623874"/>
            </a:xfrm>
            <a:prstGeom prst="rect">
              <a:avLst/>
            </a:prstGeom>
            <a:solidFill>
              <a:srgbClr val="1CABE2">
                <a:alpha val="100000"/>
              </a:srgbClr>
            </a:solidFill>
          </p:spPr>
          <p:txBody>
            <a:bodyPr/>
            <a:lstStyle/>
            <a:p>
              <a:endParaRPr/>
            </a:p>
          </p:txBody>
        </p:sp>
        <p:sp>
          <p:nvSpPr>
            <p:cNvPr id="46" name="rc46"/>
            <p:cNvSpPr/>
            <p:nvPr/>
          </p:nvSpPr>
          <p:spPr>
            <a:xfrm>
              <a:off x="6910529" y="3497761"/>
              <a:ext cx="237440" cy="677214"/>
            </a:xfrm>
            <a:prstGeom prst="rect">
              <a:avLst/>
            </a:prstGeom>
            <a:solidFill>
              <a:srgbClr val="1CABE2">
                <a:alpha val="100000"/>
              </a:srgbClr>
            </a:solidFill>
          </p:spPr>
          <p:txBody>
            <a:bodyPr/>
            <a:lstStyle/>
            <a:p>
              <a:endParaRPr/>
            </a:p>
          </p:txBody>
        </p:sp>
        <p:sp>
          <p:nvSpPr>
            <p:cNvPr id="47" name="rc47"/>
            <p:cNvSpPr/>
            <p:nvPr/>
          </p:nvSpPr>
          <p:spPr>
            <a:xfrm>
              <a:off x="7174352" y="3520416"/>
              <a:ext cx="237440" cy="654559"/>
            </a:xfrm>
            <a:prstGeom prst="rect">
              <a:avLst/>
            </a:prstGeom>
            <a:solidFill>
              <a:srgbClr val="1CABE2">
                <a:alpha val="100000"/>
              </a:srgbClr>
            </a:solidFill>
          </p:spPr>
          <p:txBody>
            <a:bodyPr/>
            <a:lstStyle/>
            <a:p>
              <a:endParaRPr/>
            </a:p>
          </p:txBody>
        </p:sp>
        <p:sp>
          <p:nvSpPr>
            <p:cNvPr id="48" name="rc48"/>
            <p:cNvSpPr/>
            <p:nvPr/>
          </p:nvSpPr>
          <p:spPr>
            <a:xfrm>
              <a:off x="7438175" y="3580551"/>
              <a:ext cx="237440" cy="594424"/>
            </a:xfrm>
            <a:prstGeom prst="rect">
              <a:avLst/>
            </a:prstGeom>
            <a:solidFill>
              <a:srgbClr val="1CABE2">
                <a:alpha val="100000"/>
              </a:srgbClr>
            </a:solidFill>
          </p:spPr>
          <p:txBody>
            <a:bodyPr/>
            <a:lstStyle/>
            <a:p>
              <a:endParaRPr/>
            </a:p>
          </p:txBody>
        </p:sp>
        <p:sp>
          <p:nvSpPr>
            <p:cNvPr id="49" name="rc49"/>
            <p:cNvSpPr/>
            <p:nvPr/>
          </p:nvSpPr>
          <p:spPr>
            <a:xfrm>
              <a:off x="7701998" y="3518042"/>
              <a:ext cx="237440" cy="656933"/>
            </a:xfrm>
            <a:prstGeom prst="rect">
              <a:avLst/>
            </a:prstGeom>
            <a:solidFill>
              <a:srgbClr val="1CABE2">
                <a:alpha val="100000"/>
              </a:srgbClr>
            </a:solidFill>
          </p:spPr>
          <p:txBody>
            <a:bodyPr/>
            <a:lstStyle/>
            <a:p>
              <a:endParaRPr/>
            </a:p>
          </p:txBody>
        </p:sp>
        <p:sp>
          <p:nvSpPr>
            <p:cNvPr id="50" name="rc50"/>
            <p:cNvSpPr/>
            <p:nvPr/>
          </p:nvSpPr>
          <p:spPr>
            <a:xfrm>
              <a:off x="7965821" y="3532572"/>
              <a:ext cx="237440" cy="642403"/>
            </a:xfrm>
            <a:prstGeom prst="rect">
              <a:avLst/>
            </a:prstGeom>
            <a:solidFill>
              <a:srgbClr val="1CABE2">
                <a:alpha val="100000"/>
              </a:srgbClr>
            </a:solidFill>
          </p:spPr>
          <p:txBody>
            <a:bodyPr/>
            <a:lstStyle/>
            <a:p>
              <a:endParaRPr/>
            </a:p>
          </p:txBody>
        </p:sp>
        <p:sp>
          <p:nvSpPr>
            <p:cNvPr id="51" name="rc51"/>
            <p:cNvSpPr/>
            <p:nvPr/>
          </p:nvSpPr>
          <p:spPr>
            <a:xfrm>
              <a:off x="1370241" y="3035529"/>
              <a:ext cx="237440" cy="395806"/>
            </a:xfrm>
            <a:prstGeom prst="rect">
              <a:avLst/>
            </a:prstGeom>
            <a:solidFill>
              <a:srgbClr val="B3B3B3">
                <a:alpha val="100000"/>
              </a:srgbClr>
            </a:solidFill>
          </p:spPr>
          <p:txBody>
            <a:bodyPr/>
            <a:lstStyle/>
            <a:p>
              <a:endParaRPr/>
            </a:p>
          </p:txBody>
        </p:sp>
        <p:sp>
          <p:nvSpPr>
            <p:cNvPr id="52" name="rc52"/>
            <p:cNvSpPr/>
            <p:nvPr/>
          </p:nvSpPr>
          <p:spPr>
            <a:xfrm>
              <a:off x="1634064" y="3080075"/>
              <a:ext cx="237440" cy="379999"/>
            </a:xfrm>
            <a:prstGeom prst="rect">
              <a:avLst/>
            </a:prstGeom>
            <a:solidFill>
              <a:srgbClr val="B3B3B3">
                <a:alpha val="100000"/>
              </a:srgbClr>
            </a:solidFill>
          </p:spPr>
          <p:txBody>
            <a:bodyPr/>
            <a:lstStyle/>
            <a:p>
              <a:endParaRPr/>
            </a:p>
          </p:txBody>
        </p:sp>
        <p:sp>
          <p:nvSpPr>
            <p:cNvPr id="53" name="rc53"/>
            <p:cNvSpPr/>
            <p:nvPr/>
          </p:nvSpPr>
          <p:spPr>
            <a:xfrm>
              <a:off x="1897887" y="3101167"/>
              <a:ext cx="237440" cy="407004"/>
            </a:xfrm>
            <a:prstGeom prst="rect">
              <a:avLst/>
            </a:prstGeom>
            <a:solidFill>
              <a:srgbClr val="B3B3B3">
                <a:alpha val="100000"/>
              </a:srgbClr>
            </a:solidFill>
          </p:spPr>
          <p:txBody>
            <a:bodyPr/>
            <a:lstStyle/>
            <a:p>
              <a:endParaRPr/>
            </a:p>
          </p:txBody>
        </p:sp>
        <p:sp>
          <p:nvSpPr>
            <p:cNvPr id="54" name="rc54"/>
            <p:cNvSpPr/>
            <p:nvPr/>
          </p:nvSpPr>
          <p:spPr>
            <a:xfrm>
              <a:off x="2161711" y="3131786"/>
              <a:ext cx="237440" cy="415482"/>
            </a:xfrm>
            <a:prstGeom prst="rect">
              <a:avLst/>
            </a:prstGeom>
            <a:solidFill>
              <a:srgbClr val="B3B3B3">
                <a:alpha val="100000"/>
              </a:srgbClr>
            </a:solidFill>
          </p:spPr>
          <p:txBody>
            <a:bodyPr/>
            <a:lstStyle/>
            <a:p>
              <a:endParaRPr/>
            </a:p>
          </p:txBody>
        </p:sp>
        <p:sp>
          <p:nvSpPr>
            <p:cNvPr id="55" name="rc55"/>
            <p:cNvSpPr/>
            <p:nvPr/>
          </p:nvSpPr>
          <p:spPr>
            <a:xfrm>
              <a:off x="2425534" y="3146670"/>
              <a:ext cx="237440" cy="410758"/>
            </a:xfrm>
            <a:prstGeom prst="rect">
              <a:avLst/>
            </a:prstGeom>
            <a:solidFill>
              <a:srgbClr val="B3B3B3">
                <a:alpha val="100000"/>
              </a:srgbClr>
            </a:solidFill>
          </p:spPr>
          <p:txBody>
            <a:bodyPr/>
            <a:lstStyle/>
            <a:p>
              <a:endParaRPr/>
            </a:p>
          </p:txBody>
        </p:sp>
        <p:sp>
          <p:nvSpPr>
            <p:cNvPr id="56" name="rc56"/>
            <p:cNvSpPr/>
            <p:nvPr/>
          </p:nvSpPr>
          <p:spPr>
            <a:xfrm>
              <a:off x="2689357" y="3192647"/>
              <a:ext cx="237440" cy="350487"/>
            </a:xfrm>
            <a:prstGeom prst="rect">
              <a:avLst/>
            </a:prstGeom>
            <a:solidFill>
              <a:srgbClr val="B3B3B3">
                <a:alpha val="100000"/>
              </a:srgbClr>
            </a:solidFill>
          </p:spPr>
          <p:txBody>
            <a:bodyPr/>
            <a:lstStyle/>
            <a:p>
              <a:endParaRPr/>
            </a:p>
          </p:txBody>
        </p:sp>
        <p:sp>
          <p:nvSpPr>
            <p:cNvPr id="57" name="rc57"/>
            <p:cNvSpPr/>
            <p:nvPr/>
          </p:nvSpPr>
          <p:spPr>
            <a:xfrm>
              <a:off x="2953180" y="3213180"/>
              <a:ext cx="237440" cy="377741"/>
            </a:xfrm>
            <a:prstGeom prst="rect">
              <a:avLst/>
            </a:prstGeom>
            <a:solidFill>
              <a:srgbClr val="B3B3B3">
                <a:alpha val="100000"/>
              </a:srgbClr>
            </a:solidFill>
          </p:spPr>
          <p:txBody>
            <a:bodyPr/>
            <a:lstStyle/>
            <a:p>
              <a:endParaRPr/>
            </a:p>
          </p:txBody>
        </p:sp>
        <p:sp>
          <p:nvSpPr>
            <p:cNvPr id="58" name="rc58"/>
            <p:cNvSpPr/>
            <p:nvPr/>
          </p:nvSpPr>
          <p:spPr>
            <a:xfrm>
              <a:off x="3217003" y="3230763"/>
              <a:ext cx="237440" cy="401773"/>
            </a:xfrm>
            <a:prstGeom prst="rect">
              <a:avLst/>
            </a:prstGeom>
            <a:solidFill>
              <a:srgbClr val="B3B3B3">
                <a:alpha val="100000"/>
              </a:srgbClr>
            </a:solidFill>
          </p:spPr>
          <p:txBody>
            <a:bodyPr/>
            <a:lstStyle/>
            <a:p>
              <a:endParaRPr/>
            </a:p>
          </p:txBody>
        </p:sp>
        <p:sp>
          <p:nvSpPr>
            <p:cNvPr id="59" name="rc59"/>
            <p:cNvSpPr/>
            <p:nvPr/>
          </p:nvSpPr>
          <p:spPr>
            <a:xfrm>
              <a:off x="3480827" y="3253278"/>
              <a:ext cx="237440" cy="347061"/>
            </a:xfrm>
            <a:prstGeom prst="rect">
              <a:avLst/>
            </a:prstGeom>
            <a:solidFill>
              <a:srgbClr val="B3B3B3">
                <a:alpha val="100000"/>
              </a:srgbClr>
            </a:solidFill>
          </p:spPr>
          <p:txBody>
            <a:bodyPr/>
            <a:lstStyle/>
            <a:p>
              <a:endParaRPr/>
            </a:p>
          </p:txBody>
        </p:sp>
        <p:sp>
          <p:nvSpPr>
            <p:cNvPr id="60" name="rc60"/>
            <p:cNvSpPr/>
            <p:nvPr/>
          </p:nvSpPr>
          <p:spPr>
            <a:xfrm>
              <a:off x="3744650" y="3317072"/>
              <a:ext cx="237440" cy="320873"/>
            </a:xfrm>
            <a:prstGeom prst="rect">
              <a:avLst/>
            </a:prstGeom>
            <a:solidFill>
              <a:srgbClr val="B3B3B3">
                <a:alpha val="100000"/>
              </a:srgbClr>
            </a:solidFill>
          </p:spPr>
          <p:txBody>
            <a:bodyPr/>
            <a:lstStyle/>
            <a:p>
              <a:endParaRPr/>
            </a:p>
          </p:txBody>
        </p:sp>
        <p:sp>
          <p:nvSpPr>
            <p:cNvPr id="61" name="rc61"/>
            <p:cNvSpPr/>
            <p:nvPr/>
          </p:nvSpPr>
          <p:spPr>
            <a:xfrm>
              <a:off x="4008473" y="3351765"/>
              <a:ext cx="237440" cy="316396"/>
            </a:xfrm>
            <a:prstGeom prst="rect">
              <a:avLst/>
            </a:prstGeom>
            <a:solidFill>
              <a:srgbClr val="B3B3B3">
                <a:alpha val="100000"/>
              </a:srgbClr>
            </a:solidFill>
          </p:spPr>
          <p:txBody>
            <a:bodyPr/>
            <a:lstStyle/>
            <a:p>
              <a:endParaRPr/>
            </a:p>
          </p:txBody>
        </p:sp>
        <p:sp>
          <p:nvSpPr>
            <p:cNvPr id="62" name="rc62"/>
            <p:cNvSpPr/>
            <p:nvPr/>
          </p:nvSpPr>
          <p:spPr>
            <a:xfrm>
              <a:off x="4272296" y="3375038"/>
              <a:ext cx="237440" cy="315549"/>
            </a:xfrm>
            <a:prstGeom prst="rect">
              <a:avLst/>
            </a:prstGeom>
            <a:solidFill>
              <a:srgbClr val="B3B3B3">
                <a:alpha val="100000"/>
              </a:srgbClr>
            </a:solidFill>
          </p:spPr>
          <p:txBody>
            <a:bodyPr/>
            <a:lstStyle/>
            <a:p>
              <a:endParaRPr/>
            </a:p>
          </p:txBody>
        </p:sp>
        <p:sp>
          <p:nvSpPr>
            <p:cNvPr id="63" name="rc63"/>
            <p:cNvSpPr/>
            <p:nvPr/>
          </p:nvSpPr>
          <p:spPr>
            <a:xfrm>
              <a:off x="4536120" y="3329815"/>
              <a:ext cx="237440" cy="296821"/>
            </a:xfrm>
            <a:prstGeom prst="rect">
              <a:avLst/>
            </a:prstGeom>
            <a:solidFill>
              <a:srgbClr val="B3B3B3">
                <a:alpha val="100000"/>
              </a:srgbClr>
            </a:solidFill>
          </p:spPr>
          <p:txBody>
            <a:bodyPr/>
            <a:lstStyle/>
            <a:p>
              <a:endParaRPr/>
            </a:p>
          </p:txBody>
        </p:sp>
        <p:sp>
          <p:nvSpPr>
            <p:cNvPr id="64" name="rc64"/>
            <p:cNvSpPr/>
            <p:nvPr/>
          </p:nvSpPr>
          <p:spPr>
            <a:xfrm>
              <a:off x="4799943" y="3306031"/>
              <a:ext cx="237440" cy="257171"/>
            </a:xfrm>
            <a:prstGeom prst="rect">
              <a:avLst/>
            </a:prstGeom>
            <a:solidFill>
              <a:srgbClr val="B3B3B3">
                <a:alpha val="100000"/>
              </a:srgbClr>
            </a:solidFill>
          </p:spPr>
          <p:txBody>
            <a:bodyPr/>
            <a:lstStyle/>
            <a:p>
              <a:endParaRPr/>
            </a:p>
          </p:txBody>
        </p:sp>
        <p:sp>
          <p:nvSpPr>
            <p:cNvPr id="65" name="rc65"/>
            <p:cNvSpPr/>
            <p:nvPr/>
          </p:nvSpPr>
          <p:spPr>
            <a:xfrm>
              <a:off x="5063766" y="3373744"/>
              <a:ext cx="237440" cy="271183"/>
            </a:xfrm>
            <a:prstGeom prst="rect">
              <a:avLst/>
            </a:prstGeom>
            <a:solidFill>
              <a:srgbClr val="B3B3B3">
                <a:alpha val="100000"/>
              </a:srgbClr>
            </a:solidFill>
          </p:spPr>
          <p:txBody>
            <a:bodyPr/>
            <a:lstStyle/>
            <a:p>
              <a:endParaRPr/>
            </a:p>
          </p:txBody>
        </p:sp>
        <p:sp>
          <p:nvSpPr>
            <p:cNvPr id="66" name="rc66"/>
            <p:cNvSpPr/>
            <p:nvPr/>
          </p:nvSpPr>
          <p:spPr>
            <a:xfrm>
              <a:off x="5327589" y="3357006"/>
              <a:ext cx="237440" cy="268158"/>
            </a:xfrm>
            <a:prstGeom prst="rect">
              <a:avLst/>
            </a:prstGeom>
            <a:solidFill>
              <a:srgbClr val="B3B3B3">
                <a:alpha val="100000"/>
              </a:srgbClr>
            </a:solidFill>
          </p:spPr>
          <p:txBody>
            <a:bodyPr/>
            <a:lstStyle/>
            <a:p>
              <a:endParaRPr/>
            </a:p>
          </p:txBody>
        </p:sp>
        <p:sp>
          <p:nvSpPr>
            <p:cNvPr id="67" name="rc67"/>
            <p:cNvSpPr/>
            <p:nvPr/>
          </p:nvSpPr>
          <p:spPr>
            <a:xfrm>
              <a:off x="5591412" y="3370481"/>
              <a:ext cx="237440" cy="230050"/>
            </a:xfrm>
            <a:prstGeom prst="rect">
              <a:avLst/>
            </a:prstGeom>
            <a:solidFill>
              <a:srgbClr val="B3B3B3">
                <a:alpha val="100000"/>
              </a:srgbClr>
            </a:solidFill>
          </p:spPr>
          <p:txBody>
            <a:bodyPr/>
            <a:lstStyle/>
            <a:p>
              <a:endParaRPr/>
            </a:p>
          </p:txBody>
        </p:sp>
        <p:sp>
          <p:nvSpPr>
            <p:cNvPr id="68" name="rc68"/>
            <p:cNvSpPr/>
            <p:nvPr/>
          </p:nvSpPr>
          <p:spPr>
            <a:xfrm>
              <a:off x="5855236" y="3333820"/>
              <a:ext cx="237440" cy="222099"/>
            </a:xfrm>
            <a:prstGeom prst="rect">
              <a:avLst/>
            </a:prstGeom>
            <a:solidFill>
              <a:srgbClr val="B3B3B3">
                <a:alpha val="100000"/>
              </a:srgbClr>
            </a:solidFill>
          </p:spPr>
          <p:txBody>
            <a:bodyPr/>
            <a:lstStyle/>
            <a:p>
              <a:endParaRPr/>
            </a:p>
          </p:txBody>
        </p:sp>
        <p:sp>
          <p:nvSpPr>
            <p:cNvPr id="69" name="rc69"/>
            <p:cNvSpPr/>
            <p:nvPr/>
          </p:nvSpPr>
          <p:spPr>
            <a:xfrm>
              <a:off x="6119059" y="3409847"/>
              <a:ext cx="237440" cy="190853"/>
            </a:xfrm>
            <a:prstGeom prst="rect">
              <a:avLst/>
            </a:prstGeom>
            <a:solidFill>
              <a:srgbClr val="B3B3B3">
                <a:alpha val="100000"/>
              </a:srgbClr>
            </a:solidFill>
          </p:spPr>
          <p:txBody>
            <a:bodyPr/>
            <a:lstStyle/>
            <a:p>
              <a:endParaRPr/>
            </a:p>
          </p:txBody>
        </p:sp>
        <p:sp>
          <p:nvSpPr>
            <p:cNvPr id="70" name="rc70"/>
            <p:cNvSpPr/>
            <p:nvPr/>
          </p:nvSpPr>
          <p:spPr>
            <a:xfrm>
              <a:off x="6382882" y="3426929"/>
              <a:ext cx="237440" cy="181881"/>
            </a:xfrm>
            <a:prstGeom prst="rect">
              <a:avLst/>
            </a:prstGeom>
            <a:solidFill>
              <a:srgbClr val="B3B3B3">
                <a:alpha val="100000"/>
              </a:srgbClr>
            </a:solidFill>
          </p:spPr>
          <p:txBody>
            <a:bodyPr/>
            <a:lstStyle/>
            <a:p>
              <a:endParaRPr/>
            </a:p>
          </p:txBody>
        </p:sp>
        <p:sp>
          <p:nvSpPr>
            <p:cNvPr id="71" name="rc71"/>
            <p:cNvSpPr/>
            <p:nvPr/>
          </p:nvSpPr>
          <p:spPr>
            <a:xfrm>
              <a:off x="6646705" y="3328710"/>
              <a:ext cx="237440" cy="222391"/>
            </a:xfrm>
            <a:prstGeom prst="rect">
              <a:avLst/>
            </a:prstGeom>
            <a:solidFill>
              <a:srgbClr val="B3B3B3">
                <a:alpha val="100000"/>
              </a:srgbClr>
            </a:solidFill>
          </p:spPr>
          <p:txBody>
            <a:bodyPr/>
            <a:lstStyle/>
            <a:p>
              <a:endParaRPr/>
            </a:p>
          </p:txBody>
        </p:sp>
        <p:sp>
          <p:nvSpPr>
            <p:cNvPr id="72" name="rc72"/>
            <p:cNvSpPr/>
            <p:nvPr/>
          </p:nvSpPr>
          <p:spPr>
            <a:xfrm>
              <a:off x="6910529" y="3231741"/>
              <a:ext cx="237440" cy="266020"/>
            </a:xfrm>
            <a:prstGeom prst="rect">
              <a:avLst/>
            </a:prstGeom>
            <a:solidFill>
              <a:srgbClr val="B3B3B3">
                <a:alpha val="100000"/>
              </a:srgbClr>
            </a:solidFill>
          </p:spPr>
          <p:txBody>
            <a:bodyPr/>
            <a:lstStyle/>
            <a:p>
              <a:endParaRPr/>
            </a:p>
          </p:txBody>
        </p:sp>
        <p:sp>
          <p:nvSpPr>
            <p:cNvPr id="73" name="rc73"/>
            <p:cNvSpPr/>
            <p:nvPr/>
          </p:nvSpPr>
          <p:spPr>
            <a:xfrm>
              <a:off x="7174352" y="3233399"/>
              <a:ext cx="237440" cy="287017"/>
            </a:xfrm>
            <a:prstGeom prst="rect">
              <a:avLst/>
            </a:prstGeom>
            <a:solidFill>
              <a:srgbClr val="B3B3B3">
                <a:alpha val="100000"/>
              </a:srgbClr>
            </a:solidFill>
          </p:spPr>
          <p:txBody>
            <a:bodyPr/>
            <a:lstStyle/>
            <a:p>
              <a:endParaRPr/>
            </a:p>
          </p:txBody>
        </p:sp>
        <p:sp>
          <p:nvSpPr>
            <p:cNvPr id="74" name="rc74"/>
            <p:cNvSpPr/>
            <p:nvPr/>
          </p:nvSpPr>
          <p:spPr>
            <a:xfrm>
              <a:off x="7438175" y="3315367"/>
              <a:ext cx="237440" cy="265184"/>
            </a:xfrm>
            <a:prstGeom prst="rect">
              <a:avLst/>
            </a:prstGeom>
            <a:solidFill>
              <a:srgbClr val="B3B3B3">
                <a:alpha val="100000"/>
              </a:srgbClr>
            </a:solidFill>
          </p:spPr>
          <p:txBody>
            <a:bodyPr/>
            <a:lstStyle/>
            <a:p>
              <a:endParaRPr/>
            </a:p>
          </p:txBody>
        </p:sp>
        <p:sp>
          <p:nvSpPr>
            <p:cNvPr id="75" name="rc75"/>
            <p:cNvSpPr/>
            <p:nvPr/>
          </p:nvSpPr>
          <p:spPr>
            <a:xfrm>
              <a:off x="7701998" y="3281832"/>
              <a:ext cx="237440" cy="236209"/>
            </a:xfrm>
            <a:prstGeom prst="rect">
              <a:avLst/>
            </a:prstGeom>
            <a:solidFill>
              <a:srgbClr val="B3B3B3">
                <a:alpha val="100000"/>
              </a:srgbClr>
            </a:solidFill>
          </p:spPr>
          <p:txBody>
            <a:bodyPr/>
            <a:lstStyle/>
            <a:p>
              <a:endParaRPr/>
            </a:p>
          </p:txBody>
        </p:sp>
        <p:sp>
          <p:nvSpPr>
            <p:cNvPr id="76" name="rc76"/>
            <p:cNvSpPr/>
            <p:nvPr/>
          </p:nvSpPr>
          <p:spPr>
            <a:xfrm>
              <a:off x="7965821" y="3303207"/>
              <a:ext cx="237440" cy="229365"/>
            </a:xfrm>
            <a:prstGeom prst="rect">
              <a:avLst/>
            </a:prstGeom>
            <a:solidFill>
              <a:srgbClr val="B3B3B3">
                <a:alpha val="100000"/>
              </a:srgbClr>
            </a:solidFill>
          </p:spPr>
          <p:txBody>
            <a:bodyPr/>
            <a:lstStyle/>
            <a:p>
              <a:endParaRPr/>
            </a:p>
          </p:txBody>
        </p:sp>
        <p:sp>
          <p:nvSpPr>
            <p:cNvPr id="77" name="pl77"/>
            <p:cNvSpPr/>
            <p:nvPr/>
          </p:nvSpPr>
          <p:spPr>
            <a:xfrm>
              <a:off x="1488961" y="2215126"/>
              <a:ext cx="6595580" cy="296256"/>
            </a:xfrm>
            <a:custGeom>
              <a:avLst/>
              <a:gdLst/>
              <a:ahLst/>
              <a:cxnLst/>
              <a:rect l="0" t="0" r="0" b="0"/>
              <a:pathLst>
                <a:path w="6595580" h="296256">
                  <a:moveTo>
                    <a:pt x="0" y="296256"/>
                  </a:moveTo>
                  <a:lnTo>
                    <a:pt x="263823" y="250678"/>
                  </a:lnTo>
                  <a:lnTo>
                    <a:pt x="527646" y="205100"/>
                  </a:lnTo>
                  <a:lnTo>
                    <a:pt x="791469" y="159522"/>
                  </a:lnTo>
                  <a:lnTo>
                    <a:pt x="1055292" y="136733"/>
                  </a:lnTo>
                  <a:lnTo>
                    <a:pt x="1319116" y="136733"/>
                  </a:lnTo>
                  <a:lnTo>
                    <a:pt x="1582939" y="91155"/>
                  </a:lnTo>
                  <a:lnTo>
                    <a:pt x="1846762" y="68366"/>
                  </a:lnTo>
                  <a:lnTo>
                    <a:pt x="2110585" y="68366"/>
                  </a:lnTo>
                  <a:lnTo>
                    <a:pt x="2374408" y="45577"/>
                  </a:lnTo>
                  <a:lnTo>
                    <a:pt x="2638232" y="22788"/>
                  </a:lnTo>
                  <a:lnTo>
                    <a:pt x="2902055" y="0"/>
                  </a:lnTo>
                  <a:lnTo>
                    <a:pt x="3165878" y="22788"/>
                  </a:lnTo>
                  <a:lnTo>
                    <a:pt x="3429701" y="68366"/>
                  </a:lnTo>
                  <a:lnTo>
                    <a:pt x="3693525" y="22788"/>
                  </a:lnTo>
                  <a:lnTo>
                    <a:pt x="3957348" y="22788"/>
                  </a:lnTo>
                  <a:lnTo>
                    <a:pt x="4221171" y="22788"/>
                  </a:lnTo>
                  <a:lnTo>
                    <a:pt x="4484994" y="45577"/>
                  </a:lnTo>
                  <a:lnTo>
                    <a:pt x="4748817" y="22788"/>
                  </a:lnTo>
                  <a:lnTo>
                    <a:pt x="5012641" y="0"/>
                  </a:lnTo>
                  <a:lnTo>
                    <a:pt x="5276464" y="45577"/>
                  </a:lnTo>
                  <a:lnTo>
                    <a:pt x="5540287" y="68366"/>
                  </a:lnTo>
                  <a:lnTo>
                    <a:pt x="5804110" y="45577"/>
                  </a:lnTo>
                  <a:lnTo>
                    <a:pt x="6067934" y="0"/>
                  </a:lnTo>
                  <a:lnTo>
                    <a:pt x="6331757" y="45577"/>
                  </a:lnTo>
                  <a:lnTo>
                    <a:pt x="6595580" y="22788"/>
                  </a:lnTo>
                </a:path>
              </a:pathLst>
            </a:custGeom>
            <a:ln w="27101" cap="flat">
              <a:solidFill>
                <a:srgbClr val="0058AB">
                  <a:alpha val="80000"/>
                </a:srgbClr>
              </a:solidFill>
              <a:prstDash val="solid"/>
              <a:round/>
            </a:ln>
          </p:spPr>
          <p:txBody>
            <a:bodyPr/>
            <a:lstStyle/>
            <a:p>
              <a:endParaRPr/>
            </a:p>
          </p:txBody>
        </p:sp>
        <p:sp>
          <p:nvSpPr>
            <p:cNvPr id="78" name="pl78"/>
            <p:cNvSpPr/>
            <p:nvPr/>
          </p:nvSpPr>
          <p:spPr>
            <a:xfrm>
              <a:off x="1488961" y="2329071"/>
              <a:ext cx="6595580" cy="501356"/>
            </a:xfrm>
            <a:custGeom>
              <a:avLst/>
              <a:gdLst/>
              <a:ahLst/>
              <a:cxnLst/>
              <a:rect l="0" t="0" r="0" b="0"/>
              <a:pathLst>
                <a:path w="6595580" h="501356">
                  <a:moveTo>
                    <a:pt x="0" y="501356"/>
                  </a:moveTo>
                  <a:lnTo>
                    <a:pt x="263823" y="432990"/>
                  </a:lnTo>
                  <a:lnTo>
                    <a:pt x="527646" y="410201"/>
                  </a:lnTo>
                  <a:lnTo>
                    <a:pt x="791469" y="364623"/>
                  </a:lnTo>
                  <a:lnTo>
                    <a:pt x="1055292" y="341834"/>
                  </a:lnTo>
                  <a:lnTo>
                    <a:pt x="1319116" y="296256"/>
                  </a:lnTo>
                  <a:lnTo>
                    <a:pt x="1582939" y="250678"/>
                  </a:lnTo>
                  <a:lnTo>
                    <a:pt x="1846762" y="227889"/>
                  </a:lnTo>
                  <a:lnTo>
                    <a:pt x="2110585" y="205100"/>
                  </a:lnTo>
                  <a:lnTo>
                    <a:pt x="2374408" y="159522"/>
                  </a:lnTo>
                  <a:lnTo>
                    <a:pt x="2638232" y="113944"/>
                  </a:lnTo>
                  <a:lnTo>
                    <a:pt x="2902055" y="91155"/>
                  </a:lnTo>
                  <a:lnTo>
                    <a:pt x="3165878" y="113944"/>
                  </a:lnTo>
                  <a:lnTo>
                    <a:pt x="3429701" y="113944"/>
                  </a:lnTo>
                  <a:lnTo>
                    <a:pt x="3693525" y="68366"/>
                  </a:lnTo>
                  <a:lnTo>
                    <a:pt x="3957348" y="68366"/>
                  </a:lnTo>
                  <a:lnTo>
                    <a:pt x="4221171" y="68366"/>
                  </a:lnTo>
                  <a:lnTo>
                    <a:pt x="4484994" y="68366"/>
                  </a:lnTo>
                  <a:lnTo>
                    <a:pt x="4748817" y="22788"/>
                  </a:lnTo>
                  <a:lnTo>
                    <a:pt x="5012641" y="0"/>
                  </a:lnTo>
                  <a:lnTo>
                    <a:pt x="5276464" y="45577"/>
                  </a:lnTo>
                  <a:lnTo>
                    <a:pt x="5540287" y="91155"/>
                  </a:lnTo>
                  <a:lnTo>
                    <a:pt x="5804110" y="91155"/>
                  </a:lnTo>
                  <a:lnTo>
                    <a:pt x="6067934" y="45577"/>
                  </a:lnTo>
                  <a:lnTo>
                    <a:pt x="6331757" y="45577"/>
                  </a:lnTo>
                  <a:lnTo>
                    <a:pt x="6595580" y="22788"/>
                  </a:lnTo>
                </a:path>
              </a:pathLst>
            </a:custGeom>
            <a:ln w="27101" cap="flat">
              <a:solidFill>
                <a:srgbClr val="333333">
                  <a:alpha val="80000"/>
                </a:srgbClr>
              </a:solidFill>
              <a:prstDash val="solid"/>
              <a:round/>
            </a:ln>
          </p:spPr>
          <p:txBody>
            <a:bodyPr/>
            <a:lstStyle/>
            <a:p>
              <a:endParaRPr/>
            </a:p>
          </p:txBody>
        </p:sp>
        <p:sp>
          <p:nvSpPr>
            <p:cNvPr id="79" name="tx79"/>
            <p:cNvSpPr/>
            <p:nvPr/>
          </p:nvSpPr>
          <p:spPr>
            <a:xfrm>
              <a:off x="6431265" y="203214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80" name="tx80"/>
            <p:cNvSpPr/>
            <p:nvPr/>
          </p:nvSpPr>
          <p:spPr>
            <a:xfrm>
              <a:off x="6695088" y="20777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81" name="tx81"/>
            <p:cNvSpPr/>
            <p:nvPr/>
          </p:nvSpPr>
          <p:spPr>
            <a:xfrm>
              <a:off x="6958911" y="210045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83</a:t>
              </a:r>
            </a:p>
          </p:txBody>
        </p:sp>
        <p:sp>
          <p:nvSpPr>
            <p:cNvPr id="82" name="tx82"/>
            <p:cNvSpPr/>
            <p:nvPr/>
          </p:nvSpPr>
          <p:spPr>
            <a:xfrm>
              <a:off x="7222734" y="20777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83" name="tx83"/>
            <p:cNvSpPr/>
            <p:nvPr/>
          </p:nvSpPr>
          <p:spPr>
            <a:xfrm>
              <a:off x="7486558" y="203214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84" name="tx84"/>
            <p:cNvSpPr/>
            <p:nvPr/>
          </p:nvSpPr>
          <p:spPr>
            <a:xfrm>
              <a:off x="7750381" y="20777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85" name="tx85"/>
            <p:cNvSpPr/>
            <p:nvPr/>
          </p:nvSpPr>
          <p:spPr>
            <a:xfrm>
              <a:off x="8014204" y="205493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6" name="tx86"/>
            <p:cNvSpPr/>
            <p:nvPr/>
          </p:nvSpPr>
          <p:spPr>
            <a:xfrm>
              <a:off x="6431265" y="239052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81</a:t>
              </a:r>
            </a:p>
          </p:txBody>
        </p:sp>
        <p:sp>
          <p:nvSpPr>
            <p:cNvPr id="87" name="tx87"/>
            <p:cNvSpPr/>
            <p:nvPr/>
          </p:nvSpPr>
          <p:spPr>
            <a:xfrm>
              <a:off x="6695088" y="243610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79</a:t>
              </a:r>
            </a:p>
          </p:txBody>
        </p:sp>
        <p:sp>
          <p:nvSpPr>
            <p:cNvPr id="88" name="tx88"/>
            <p:cNvSpPr/>
            <p:nvPr/>
          </p:nvSpPr>
          <p:spPr>
            <a:xfrm>
              <a:off x="6958911" y="2484772"/>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77</a:t>
              </a:r>
            </a:p>
          </p:txBody>
        </p:sp>
        <p:sp>
          <p:nvSpPr>
            <p:cNvPr id="89" name="tx89"/>
            <p:cNvSpPr/>
            <p:nvPr/>
          </p:nvSpPr>
          <p:spPr>
            <a:xfrm>
              <a:off x="7222734" y="2484772"/>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77</a:t>
              </a:r>
            </a:p>
          </p:txBody>
        </p:sp>
        <p:sp>
          <p:nvSpPr>
            <p:cNvPr id="90" name="tx90"/>
            <p:cNvSpPr/>
            <p:nvPr/>
          </p:nvSpPr>
          <p:spPr>
            <a:xfrm>
              <a:off x="7486558" y="243610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79</a:t>
              </a:r>
            </a:p>
          </p:txBody>
        </p:sp>
        <p:sp>
          <p:nvSpPr>
            <p:cNvPr id="91" name="tx91"/>
            <p:cNvSpPr/>
            <p:nvPr/>
          </p:nvSpPr>
          <p:spPr>
            <a:xfrm>
              <a:off x="7750381" y="243610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79</a:t>
              </a:r>
            </a:p>
          </p:txBody>
        </p:sp>
        <p:sp>
          <p:nvSpPr>
            <p:cNvPr id="92" name="tx92"/>
            <p:cNvSpPr/>
            <p:nvPr/>
          </p:nvSpPr>
          <p:spPr>
            <a:xfrm>
              <a:off x="8014204" y="241331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80</a:t>
              </a:r>
            </a:p>
          </p:txBody>
        </p:sp>
        <p:sp>
          <p:nvSpPr>
            <p:cNvPr id="93" name="tx93"/>
            <p:cNvSpPr/>
            <p:nvPr/>
          </p:nvSpPr>
          <p:spPr>
            <a:xfrm>
              <a:off x="1413613" y="376266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94" name="tx94"/>
            <p:cNvSpPr/>
            <p:nvPr/>
          </p:nvSpPr>
          <p:spPr>
            <a:xfrm>
              <a:off x="2732729" y="381993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95" name="tx95"/>
            <p:cNvSpPr/>
            <p:nvPr/>
          </p:nvSpPr>
          <p:spPr>
            <a:xfrm>
              <a:off x="4051845" y="388245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6" name="tx96"/>
            <p:cNvSpPr/>
            <p:nvPr/>
          </p:nvSpPr>
          <p:spPr>
            <a:xfrm>
              <a:off x="5370961" y="386095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97" name="tx97"/>
            <p:cNvSpPr/>
            <p:nvPr/>
          </p:nvSpPr>
          <p:spPr>
            <a:xfrm>
              <a:off x="6426254" y="385145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98" name="tx98"/>
            <p:cNvSpPr/>
            <p:nvPr/>
          </p:nvSpPr>
          <p:spPr>
            <a:xfrm>
              <a:off x="6690077" y="382392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99" name="tx99"/>
            <p:cNvSpPr/>
            <p:nvPr/>
          </p:nvSpPr>
          <p:spPr>
            <a:xfrm>
              <a:off x="6953900" y="379592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00" name="tx100"/>
            <p:cNvSpPr/>
            <p:nvPr/>
          </p:nvSpPr>
          <p:spPr>
            <a:xfrm>
              <a:off x="7217723" y="380725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01" name="tx101"/>
            <p:cNvSpPr/>
            <p:nvPr/>
          </p:nvSpPr>
          <p:spPr>
            <a:xfrm>
              <a:off x="7481547" y="383732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02" name="tx102"/>
            <p:cNvSpPr/>
            <p:nvPr/>
          </p:nvSpPr>
          <p:spPr>
            <a:xfrm>
              <a:off x="7745370" y="380606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03" name="tx103"/>
            <p:cNvSpPr/>
            <p:nvPr/>
          </p:nvSpPr>
          <p:spPr>
            <a:xfrm>
              <a:off x="8009193" y="381333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04" name="tx104"/>
            <p:cNvSpPr/>
            <p:nvPr/>
          </p:nvSpPr>
          <p:spPr>
            <a:xfrm>
              <a:off x="1413613" y="319431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105" name="tx105"/>
            <p:cNvSpPr/>
            <p:nvPr/>
          </p:nvSpPr>
          <p:spPr>
            <a:xfrm>
              <a:off x="2732729" y="332745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6" name="tx106"/>
            <p:cNvSpPr/>
            <p:nvPr/>
          </p:nvSpPr>
          <p:spPr>
            <a:xfrm>
              <a:off x="4051845" y="347084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07" name="tx107"/>
            <p:cNvSpPr/>
            <p:nvPr/>
          </p:nvSpPr>
          <p:spPr>
            <a:xfrm>
              <a:off x="5370961" y="345196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08" name="tx108"/>
            <p:cNvSpPr/>
            <p:nvPr/>
          </p:nvSpPr>
          <p:spPr>
            <a:xfrm>
              <a:off x="6426254" y="347743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109" name="tx109"/>
            <p:cNvSpPr/>
            <p:nvPr/>
          </p:nvSpPr>
          <p:spPr>
            <a:xfrm>
              <a:off x="6735281" y="34007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10" name="tx110"/>
            <p:cNvSpPr/>
            <p:nvPr/>
          </p:nvSpPr>
          <p:spPr>
            <a:xfrm>
              <a:off x="6953900" y="332563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11" name="tx111"/>
            <p:cNvSpPr/>
            <p:nvPr/>
          </p:nvSpPr>
          <p:spPr>
            <a:xfrm>
              <a:off x="7217723" y="333779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12" name="tx112"/>
            <p:cNvSpPr/>
            <p:nvPr/>
          </p:nvSpPr>
          <p:spPr>
            <a:xfrm>
              <a:off x="7481547" y="340884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13" name="tx113"/>
            <p:cNvSpPr/>
            <p:nvPr/>
          </p:nvSpPr>
          <p:spPr>
            <a:xfrm>
              <a:off x="7790574" y="33608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14" name="tx114"/>
            <p:cNvSpPr/>
            <p:nvPr/>
          </p:nvSpPr>
          <p:spPr>
            <a:xfrm>
              <a:off x="8054397" y="337877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15" name="tx115"/>
            <p:cNvSpPr/>
            <p:nvPr/>
          </p:nvSpPr>
          <p:spPr>
            <a:xfrm>
              <a:off x="1458817" y="291886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6" name="tx116"/>
            <p:cNvSpPr/>
            <p:nvPr/>
          </p:nvSpPr>
          <p:spPr>
            <a:xfrm>
              <a:off x="2732729" y="307455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17" name="tx117"/>
            <p:cNvSpPr/>
            <p:nvPr/>
          </p:nvSpPr>
          <p:spPr>
            <a:xfrm>
              <a:off x="4051845" y="323367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118" name="tx118"/>
            <p:cNvSpPr/>
            <p:nvPr/>
          </p:nvSpPr>
          <p:spPr>
            <a:xfrm>
              <a:off x="5370961" y="323891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119" name="tx119"/>
            <p:cNvSpPr/>
            <p:nvPr/>
          </p:nvSpPr>
          <p:spPr>
            <a:xfrm>
              <a:off x="6426254" y="330883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120" name="tx120"/>
            <p:cNvSpPr/>
            <p:nvPr/>
          </p:nvSpPr>
          <p:spPr>
            <a:xfrm>
              <a:off x="6690077" y="321061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121" name="tx121"/>
            <p:cNvSpPr/>
            <p:nvPr/>
          </p:nvSpPr>
          <p:spPr>
            <a:xfrm>
              <a:off x="6953900" y="311502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122" name="tx122"/>
            <p:cNvSpPr/>
            <p:nvPr/>
          </p:nvSpPr>
          <p:spPr>
            <a:xfrm>
              <a:off x="7217723" y="311668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123" name="tx123"/>
            <p:cNvSpPr/>
            <p:nvPr/>
          </p:nvSpPr>
          <p:spPr>
            <a:xfrm>
              <a:off x="7481547" y="319727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124" name="tx124"/>
            <p:cNvSpPr/>
            <p:nvPr/>
          </p:nvSpPr>
          <p:spPr>
            <a:xfrm>
              <a:off x="7745370" y="316374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25" name="tx125"/>
            <p:cNvSpPr/>
            <p:nvPr/>
          </p:nvSpPr>
          <p:spPr>
            <a:xfrm>
              <a:off x="8009193" y="318511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26" name="tx126"/>
            <p:cNvSpPr/>
            <p:nvPr/>
          </p:nvSpPr>
          <p:spPr>
            <a:xfrm>
              <a:off x="655386" y="412286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0.0M</a:t>
              </a:r>
            </a:p>
          </p:txBody>
        </p:sp>
        <p:sp>
          <p:nvSpPr>
            <p:cNvPr id="127" name="tx127"/>
            <p:cNvSpPr/>
            <p:nvPr/>
          </p:nvSpPr>
          <p:spPr>
            <a:xfrm>
              <a:off x="655386" y="3547807"/>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2.5M</a:t>
              </a:r>
            </a:p>
          </p:txBody>
        </p:sp>
        <p:sp>
          <p:nvSpPr>
            <p:cNvPr id="128" name="tx128"/>
            <p:cNvSpPr/>
            <p:nvPr/>
          </p:nvSpPr>
          <p:spPr>
            <a:xfrm>
              <a:off x="655386" y="2972752"/>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5.0M</a:t>
              </a:r>
            </a:p>
          </p:txBody>
        </p:sp>
        <p:sp>
          <p:nvSpPr>
            <p:cNvPr id="129" name="tx129"/>
            <p:cNvSpPr/>
            <p:nvPr/>
          </p:nvSpPr>
          <p:spPr>
            <a:xfrm>
              <a:off x="655386" y="2398107"/>
              <a:ext cx="31057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7.5M</a:t>
              </a:r>
            </a:p>
          </p:txBody>
        </p:sp>
        <p:sp>
          <p:nvSpPr>
            <p:cNvPr id="130" name="tx130"/>
            <p:cNvSpPr/>
            <p:nvPr/>
          </p:nvSpPr>
          <p:spPr>
            <a:xfrm>
              <a:off x="577692" y="1822643"/>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10.0M</a:t>
              </a:r>
            </a:p>
          </p:txBody>
        </p:sp>
        <p:sp>
          <p:nvSpPr>
            <p:cNvPr id="131" name="tx131"/>
            <p:cNvSpPr/>
            <p:nvPr/>
          </p:nvSpPr>
          <p:spPr>
            <a:xfrm>
              <a:off x="8607544" y="412286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55313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98341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2415396"/>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84396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332515"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1631"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3970747"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289863"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345156"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608980"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6872803"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136626"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400415" y="446154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664272"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7928096"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rot="-5400000">
              <a:off x="-654613" y="2913004"/>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48" name="tx148"/>
            <p:cNvSpPr/>
            <p:nvPr/>
          </p:nvSpPr>
          <p:spPr>
            <a:xfrm rot="5400000">
              <a:off x="8380367" y="2913004"/>
              <a:ext cx="118001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Coverage (%)</a:t>
              </a:r>
            </a:p>
          </p:txBody>
        </p:sp>
        <p:sp>
          <p:nvSpPr>
            <p:cNvPr id="149" name="pl149"/>
            <p:cNvSpPr/>
            <p:nvPr/>
          </p:nvSpPr>
          <p:spPr>
            <a:xfrm>
              <a:off x="3074636" y="5150716"/>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50" name="pl150"/>
            <p:cNvSpPr/>
            <p:nvPr/>
          </p:nvSpPr>
          <p:spPr>
            <a:xfrm>
              <a:off x="3790364" y="5150716"/>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51" name="tx151"/>
            <p:cNvSpPr/>
            <p:nvPr/>
          </p:nvSpPr>
          <p:spPr>
            <a:xfrm>
              <a:off x="3341735" y="5100306"/>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52" name="tx152"/>
            <p:cNvSpPr/>
            <p:nvPr/>
          </p:nvSpPr>
          <p:spPr>
            <a:xfrm>
              <a:off x="4057464" y="5098533"/>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53" name="rc153"/>
            <p:cNvSpPr/>
            <p:nvPr/>
          </p:nvSpPr>
          <p:spPr>
            <a:xfrm>
              <a:off x="4701915" y="5049988"/>
              <a:ext cx="201456" cy="201456"/>
            </a:xfrm>
            <a:prstGeom prst="rect">
              <a:avLst/>
            </a:prstGeom>
            <a:solidFill>
              <a:srgbClr val="B3B3B3">
                <a:alpha val="100000"/>
              </a:srgbClr>
            </a:solidFill>
          </p:spPr>
          <p:txBody>
            <a:bodyPr/>
            <a:lstStyle/>
            <a:p>
              <a:endParaRPr/>
            </a:p>
          </p:txBody>
        </p:sp>
        <p:sp>
          <p:nvSpPr>
            <p:cNvPr id="154" name="rc154"/>
            <p:cNvSpPr/>
            <p:nvPr/>
          </p:nvSpPr>
          <p:spPr>
            <a:xfrm>
              <a:off x="5604069" y="5049988"/>
              <a:ext cx="201456" cy="201456"/>
            </a:xfrm>
            <a:prstGeom prst="rect">
              <a:avLst/>
            </a:prstGeom>
            <a:solidFill>
              <a:srgbClr val="1CABE2">
                <a:alpha val="100000"/>
              </a:srgbClr>
            </a:solidFill>
          </p:spPr>
          <p:txBody>
            <a:bodyPr/>
            <a:lstStyle/>
            <a:p>
              <a:endParaRPr/>
            </a:p>
          </p:txBody>
        </p:sp>
        <p:sp>
          <p:nvSpPr>
            <p:cNvPr id="155" name="tx155"/>
            <p:cNvSpPr/>
            <p:nvPr/>
          </p:nvSpPr>
          <p:spPr>
            <a:xfrm>
              <a:off x="4981960" y="5072953"/>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56" name="tx156"/>
            <p:cNvSpPr/>
            <p:nvPr/>
          </p:nvSpPr>
          <p:spPr>
            <a:xfrm>
              <a:off x="5884114" y="5099078"/>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57" name="tx157"/>
            <p:cNvSpPr/>
            <p:nvPr/>
          </p:nvSpPr>
          <p:spPr>
            <a:xfrm>
              <a:off x="1028590" y="1400299"/>
              <a:ext cx="72591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ESAR, 2000-2025</a:t>
              </a:r>
            </a:p>
          </p:txBody>
        </p:sp>
        <p:sp>
          <p:nvSpPr>
            <p:cNvPr id="158" name="pl158"/>
            <p:cNvSpPr/>
            <p:nvPr/>
          </p:nvSpPr>
          <p:spPr>
            <a:xfrm>
              <a:off x="2250135"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4009924"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5769712"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7529501"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1028590" y="5896931"/>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1028590" y="5732423"/>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1028590" y="5567915"/>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1370241"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3130030"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4889818"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649607"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8409395"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rc170"/>
            <p:cNvSpPr/>
            <p:nvPr/>
          </p:nvSpPr>
          <p:spPr>
            <a:xfrm>
              <a:off x="1370241" y="5831128"/>
              <a:ext cx="4331464" cy="131606"/>
            </a:xfrm>
            <a:prstGeom prst="rect">
              <a:avLst/>
            </a:prstGeom>
            <a:solidFill>
              <a:srgbClr val="1CABE2">
                <a:alpha val="100000"/>
              </a:srgbClr>
            </a:solidFill>
          </p:spPr>
          <p:txBody>
            <a:bodyPr/>
            <a:lstStyle/>
            <a:p>
              <a:endParaRPr/>
            </a:p>
          </p:txBody>
        </p:sp>
        <p:sp>
          <p:nvSpPr>
            <p:cNvPr id="171" name="rc171"/>
            <p:cNvSpPr/>
            <p:nvPr/>
          </p:nvSpPr>
          <p:spPr>
            <a:xfrm>
              <a:off x="1370241" y="5666620"/>
              <a:ext cx="5025891" cy="131606"/>
            </a:xfrm>
            <a:prstGeom prst="rect">
              <a:avLst/>
            </a:prstGeom>
            <a:solidFill>
              <a:srgbClr val="1CABE2">
                <a:alpha val="100000"/>
              </a:srgbClr>
            </a:solidFill>
          </p:spPr>
          <p:txBody>
            <a:bodyPr/>
            <a:lstStyle/>
            <a:p>
              <a:endParaRPr/>
            </a:p>
          </p:txBody>
        </p:sp>
        <p:sp>
          <p:nvSpPr>
            <p:cNvPr id="172" name="rc172"/>
            <p:cNvSpPr/>
            <p:nvPr/>
          </p:nvSpPr>
          <p:spPr>
            <a:xfrm>
              <a:off x="1370241" y="5502112"/>
              <a:ext cx="4914728" cy="131606"/>
            </a:xfrm>
            <a:prstGeom prst="rect">
              <a:avLst/>
            </a:prstGeom>
            <a:solidFill>
              <a:srgbClr val="1CABE2">
                <a:alpha val="100000"/>
              </a:srgbClr>
            </a:solidFill>
          </p:spPr>
          <p:txBody>
            <a:bodyPr/>
            <a:lstStyle/>
            <a:p>
              <a:endParaRPr/>
            </a:p>
          </p:txBody>
        </p:sp>
        <p:sp>
          <p:nvSpPr>
            <p:cNvPr id="173" name="rc173"/>
            <p:cNvSpPr/>
            <p:nvPr/>
          </p:nvSpPr>
          <p:spPr>
            <a:xfrm>
              <a:off x="5701705" y="5831128"/>
              <a:ext cx="1391489" cy="131606"/>
            </a:xfrm>
            <a:prstGeom prst="rect">
              <a:avLst/>
            </a:prstGeom>
            <a:solidFill>
              <a:srgbClr val="B3B3B3">
                <a:alpha val="100000"/>
              </a:srgbClr>
            </a:solidFill>
          </p:spPr>
          <p:txBody>
            <a:bodyPr/>
            <a:lstStyle/>
            <a:p>
              <a:endParaRPr/>
            </a:p>
          </p:txBody>
        </p:sp>
        <p:sp>
          <p:nvSpPr>
            <p:cNvPr id="174" name="rc174"/>
            <p:cNvSpPr/>
            <p:nvPr/>
          </p:nvSpPr>
          <p:spPr>
            <a:xfrm>
              <a:off x="6396132" y="5666620"/>
              <a:ext cx="1807130" cy="131606"/>
            </a:xfrm>
            <a:prstGeom prst="rect">
              <a:avLst/>
            </a:prstGeom>
            <a:solidFill>
              <a:srgbClr val="B3B3B3">
                <a:alpha val="100000"/>
              </a:srgbClr>
            </a:solidFill>
          </p:spPr>
          <p:txBody>
            <a:bodyPr/>
            <a:lstStyle/>
            <a:p>
              <a:endParaRPr/>
            </a:p>
          </p:txBody>
        </p:sp>
        <p:sp>
          <p:nvSpPr>
            <p:cNvPr id="175" name="rc175"/>
            <p:cNvSpPr/>
            <p:nvPr/>
          </p:nvSpPr>
          <p:spPr>
            <a:xfrm>
              <a:off x="6284970" y="5502112"/>
              <a:ext cx="1754769" cy="131606"/>
            </a:xfrm>
            <a:prstGeom prst="rect">
              <a:avLst/>
            </a:prstGeom>
            <a:solidFill>
              <a:srgbClr val="B3B3B3">
                <a:alpha val="100000"/>
              </a:srgbClr>
            </a:solidFill>
          </p:spPr>
          <p:txBody>
            <a:bodyPr/>
            <a:lstStyle/>
            <a:p>
              <a:endParaRPr/>
            </a:p>
          </p:txBody>
        </p:sp>
        <p:sp>
          <p:nvSpPr>
            <p:cNvPr id="176" name="tx176"/>
            <p:cNvSpPr/>
            <p:nvPr/>
          </p:nvSpPr>
          <p:spPr>
            <a:xfrm>
              <a:off x="3198531" y="5856491"/>
              <a:ext cx="674884"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2.5</a:t>
              </a:r>
            </a:p>
          </p:txBody>
        </p:sp>
        <p:sp>
          <p:nvSpPr>
            <p:cNvPr id="177" name="tx177"/>
            <p:cNvSpPr/>
            <p:nvPr/>
          </p:nvSpPr>
          <p:spPr>
            <a:xfrm>
              <a:off x="3545744" y="5691983"/>
              <a:ext cx="674884"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2.9</a:t>
              </a:r>
            </a:p>
          </p:txBody>
        </p:sp>
        <p:sp>
          <p:nvSpPr>
            <p:cNvPr id="178" name="tx178"/>
            <p:cNvSpPr/>
            <p:nvPr/>
          </p:nvSpPr>
          <p:spPr>
            <a:xfrm>
              <a:off x="3490163" y="5527475"/>
              <a:ext cx="674884"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2.8</a:t>
              </a:r>
            </a:p>
          </p:txBody>
        </p:sp>
        <p:sp>
          <p:nvSpPr>
            <p:cNvPr id="179" name="tx179"/>
            <p:cNvSpPr/>
            <p:nvPr/>
          </p:nvSpPr>
          <p:spPr>
            <a:xfrm>
              <a:off x="6096160" y="5836270"/>
              <a:ext cx="602579"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0.8</a:t>
              </a:r>
            </a:p>
          </p:txBody>
        </p:sp>
        <p:sp>
          <p:nvSpPr>
            <p:cNvPr id="180" name="tx180"/>
            <p:cNvSpPr/>
            <p:nvPr/>
          </p:nvSpPr>
          <p:spPr>
            <a:xfrm>
              <a:off x="7043612" y="5671763"/>
              <a:ext cx="512171"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1</a:t>
              </a:r>
            </a:p>
          </p:txBody>
        </p:sp>
        <p:sp>
          <p:nvSpPr>
            <p:cNvPr id="181" name="tx181"/>
            <p:cNvSpPr/>
            <p:nvPr/>
          </p:nvSpPr>
          <p:spPr>
            <a:xfrm>
              <a:off x="6906269" y="5507255"/>
              <a:ext cx="512171"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1</a:t>
              </a:r>
            </a:p>
          </p:txBody>
        </p:sp>
        <p:sp>
          <p:nvSpPr>
            <p:cNvPr id="182" name="tx182"/>
            <p:cNvSpPr/>
            <p:nvPr/>
          </p:nvSpPr>
          <p:spPr>
            <a:xfrm>
              <a:off x="7145939" y="5849689"/>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3.3</a:t>
              </a:r>
            </a:p>
          </p:txBody>
        </p:sp>
        <p:sp>
          <p:nvSpPr>
            <p:cNvPr id="183" name="tx183"/>
            <p:cNvSpPr/>
            <p:nvPr/>
          </p:nvSpPr>
          <p:spPr>
            <a:xfrm>
              <a:off x="8256007" y="5685181"/>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3.9</a:t>
              </a:r>
            </a:p>
          </p:txBody>
        </p:sp>
        <p:sp>
          <p:nvSpPr>
            <p:cNvPr id="184" name="tx184"/>
            <p:cNvSpPr/>
            <p:nvPr/>
          </p:nvSpPr>
          <p:spPr>
            <a:xfrm>
              <a:off x="8092484" y="5520673"/>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3.8</a:t>
              </a:r>
            </a:p>
          </p:txBody>
        </p:sp>
        <p:sp>
          <p:nvSpPr>
            <p:cNvPr id="185" name="tx185"/>
            <p:cNvSpPr/>
            <p:nvPr/>
          </p:nvSpPr>
          <p:spPr>
            <a:xfrm>
              <a:off x="655182" y="58448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55182" y="56803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655182" y="551580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53802"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9" name="tx189"/>
            <p:cNvSpPr/>
            <p:nvPr/>
          </p:nvSpPr>
          <p:spPr>
            <a:xfrm>
              <a:off x="3013590"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M</a:t>
              </a:r>
            </a:p>
          </p:txBody>
        </p:sp>
        <p:sp>
          <p:nvSpPr>
            <p:cNvPr id="190" name="tx190"/>
            <p:cNvSpPr/>
            <p:nvPr/>
          </p:nvSpPr>
          <p:spPr>
            <a:xfrm>
              <a:off x="4773379"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91" name="tx191"/>
            <p:cNvSpPr/>
            <p:nvPr/>
          </p:nvSpPr>
          <p:spPr>
            <a:xfrm>
              <a:off x="6533167" y="6056083"/>
              <a:ext cx="23287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 M</a:t>
              </a:r>
            </a:p>
          </p:txBody>
        </p:sp>
        <p:sp>
          <p:nvSpPr>
            <p:cNvPr id="192" name="tx192"/>
            <p:cNvSpPr/>
            <p:nvPr/>
          </p:nvSpPr>
          <p:spPr>
            <a:xfrm>
              <a:off x="8292956" y="6058265"/>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193" name="tx193"/>
            <p:cNvSpPr/>
            <p:nvPr/>
          </p:nvSpPr>
          <p:spPr>
            <a:xfrm>
              <a:off x="3684193" y="6191355"/>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94" name="tx194"/>
            <p:cNvSpPr/>
            <p:nvPr/>
          </p:nvSpPr>
          <p:spPr>
            <a:xfrm>
              <a:off x="4383327"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6004011" y="6518630"/>
              <a:ext cx="254090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There may be discrepancies due to rounding.</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relatively constant within 1% at 85%. The number of children missing out on any vaccination (zero-dose children) improved from 2,856,000 in 2024 to 2,793,000 in 2025.
DTP3 coverage remained relatively constant within 1% at 80% in 2025, leaving 3,790,000 children vulnerable to vaccine-preventable diseases.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In 2025, DTP1 coverage was 85% and DTP3 was 80%, leaving 3.8 million children un- or under-vaccinated, including 2.8 million zero-dose and 997,000 with only partial protection.</a:t>
            </a:r>
          </a:p>
        </p:txBody>
      </p:sp>
      <p:grpSp>
        <p:nvGrpSpPr>
          <p:cNvPr id="198" name="Group 197"/>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P7TF5XRZ5TZD-1674051314-5654</_dlc_DocId>
    <_dlc_DocIdUrl xmlns="5ce71423-0d49-4a04-8822-86064e799dcd">
      <Url>https://unicef.sharepoint.com/teams/DAPM-DataComm/_layouts/15/DocIdRedir.aspx?ID=P7TF5XRZ5TZD-1674051314-5654</Url>
      <Description>P7TF5XRZ5TZD-1674051314-5654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41FEB96D-07D8-4E2D-82BB-988F5CC336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e71423-0d49-4a04-8822-86064e799dcd"/>
    <ds:schemaRef ds:uri="b0dea520-d0da-458e-889e-498bdb6be6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 ds:uri="5ce71423-0d49-4a04-8822-86064e799dcd"/>
    <ds:schemaRef ds:uri="b0dea520-d0da-458e-889e-498bdb6be655"/>
  </ds:schemaRefs>
</ds:datastoreItem>
</file>

<file path=docMetadata/LabelInfo.xml><?xml version="1.0" encoding="utf-8"?>
<clbl:labelList xmlns:clbl="http://schemas.microsoft.com/office/2020/mipLabelMetadata">
  <clbl:label id="{77410195-14e1-4fb8-904b-ab1892023667}" enabled="0" method="" siteId="{77410195-14e1-4fb8-904b-ab1892023667}" removed="1"/>
</clbl:labelList>
</file>

<file path=docProps/app.xml><?xml version="1.0" encoding="utf-8"?>
<Properties xmlns="http://schemas.openxmlformats.org/officeDocument/2006/extended-properties" xmlns:vt="http://schemas.openxmlformats.org/officeDocument/2006/docPropsVTypes">
  <TotalTime>2509</TotalTime>
  <Words>18415</Words>
  <Application>Microsoft Office PowerPoint</Application>
  <PresentationFormat>Widescreen</PresentationFormat>
  <Paragraphs>6825</Paragraphs>
  <Slides>69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69</vt:i4>
      </vt:variant>
    </vt:vector>
  </HeadingPairs>
  <TitlesOfParts>
    <vt:vector size="78" baseType="lpstr">
      <vt:lpstr>Aptos (Body)</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9</cp:revision>
  <dcterms:created xsi:type="dcterms:W3CDTF">2024-04-09T17:27:53Z</dcterms:created>
  <dcterms:modified xsi:type="dcterms:W3CDTF">2026-07-13T10:15:57Z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0f840e3d-f2a4-4812-b4c5-62075b06dd82</vt:lpwstr>
  </property>
</Properties>
</file>